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35" r:id="rId3"/>
    <p:sldId id="256" r:id="rId4"/>
    <p:sldId id="257" r:id="rId5"/>
    <p:sldId id="333" r:id="rId6"/>
    <p:sldId id="334" r:id="rId7"/>
    <p:sldId id="336" r:id="rId8"/>
    <p:sldId id="319" r:id="rId9"/>
    <p:sldId id="320" r:id="rId10"/>
    <p:sldId id="321" r:id="rId11"/>
    <p:sldId id="323" r:id="rId12"/>
    <p:sldId id="337" r:id="rId13"/>
    <p:sldId id="340" r:id="rId14"/>
    <p:sldId id="338" r:id="rId15"/>
    <p:sldId id="339" r:id="rId16"/>
    <p:sldId id="309" r:id="rId17"/>
    <p:sldId id="310" r:id="rId18"/>
    <p:sldId id="324" r:id="rId19"/>
    <p:sldId id="325" r:id="rId20"/>
    <p:sldId id="326" r:id="rId21"/>
    <p:sldId id="328" r:id="rId22"/>
    <p:sldId id="329" r:id="rId23"/>
    <p:sldId id="308" r:id="rId24"/>
  </p:sldIdLst>
  <p:sldSz cx="9144000" cy="5715000" type="screen16x10"/>
  <p:notesSz cx="6858000" cy="9144000"/>
  <p:embeddedFontLs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.VnTifani HeavyH" panose="020B7200000000000000" pitchFamily="3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VNI-Thufap2"/>
      <p:regular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6600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3" autoAdjust="0"/>
    <p:restoredTop sz="88467" autoAdjust="0"/>
  </p:normalViewPr>
  <p:slideViewPr>
    <p:cSldViewPr snapToGrid="0">
      <p:cViewPr varScale="1">
        <p:scale>
          <a:sx n="78" d="100"/>
          <a:sy n="78" d="100"/>
        </p:scale>
        <p:origin x="-1314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36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o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ô.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slide" Target="slide23.xml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22.xml"/><Relationship Id="rId5" Type="http://schemas.openxmlformats.org/officeDocument/2006/relationships/image" Target="../media/image19.png"/><Relationship Id="rId15" Type="http://schemas.openxmlformats.org/officeDocument/2006/relationships/slide" Target="slide19.xml"/><Relationship Id="rId10" Type="http://schemas.openxmlformats.org/officeDocument/2006/relationships/image" Target="../media/image23.png"/><Relationship Id="rId19" Type="http://schemas.openxmlformats.org/officeDocument/2006/relationships/image" Target="../media/image29.gif"/><Relationship Id="rId4" Type="http://schemas.openxmlformats.org/officeDocument/2006/relationships/slide" Target="slide21.xml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8.xml"/><Relationship Id="rId7" Type="http://schemas.openxmlformats.org/officeDocument/2006/relationships/audio" Target="../media/audio4.wav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tags" Target="../tags/tag2.xml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4.gif"/><Relationship Id="rId10" Type="http://schemas.openxmlformats.org/officeDocument/2006/relationships/audio" Target="../media/audio7.wav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3.gif"/><Relationship Id="rId2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31.gif"/><Relationship Id="rId26" Type="http://schemas.openxmlformats.org/officeDocument/2006/relationships/image" Target="../media/image42.gif"/><Relationship Id="rId3" Type="http://schemas.openxmlformats.org/officeDocument/2006/relationships/tags" Target="../tags/tag5.xml"/><Relationship Id="rId21" Type="http://schemas.openxmlformats.org/officeDocument/2006/relationships/image" Target="../media/image34.gif"/><Relationship Id="rId7" Type="http://schemas.openxmlformats.org/officeDocument/2006/relationships/tags" Target="../tags/tag9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1.gif"/><Relationship Id="rId2" Type="http://schemas.openxmlformats.org/officeDocument/2006/relationships/tags" Target="../tags/tag4.xml"/><Relationship Id="rId16" Type="http://schemas.openxmlformats.org/officeDocument/2006/relationships/audio" Target="../media/audio9.wav"/><Relationship Id="rId20" Type="http://schemas.openxmlformats.org/officeDocument/2006/relationships/image" Target="../media/image33.gif"/><Relationship Id="rId29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8.wav"/><Relationship Id="rId24" Type="http://schemas.openxmlformats.org/officeDocument/2006/relationships/image" Target="../media/image37.gif"/><Relationship Id="rId5" Type="http://schemas.openxmlformats.org/officeDocument/2006/relationships/tags" Target="../tags/tag7.xml"/><Relationship Id="rId15" Type="http://schemas.openxmlformats.org/officeDocument/2006/relationships/audio" Target="../media/audio7.wav"/><Relationship Id="rId23" Type="http://schemas.openxmlformats.org/officeDocument/2006/relationships/image" Target="../media/image36.gif"/><Relationship Id="rId28" Type="http://schemas.openxmlformats.org/officeDocument/2006/relationships/image" Target="../media/image43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2.gif"/><Relationship Id="rId31" Type="http://schemas.openxmlformats.org/officeDocument/2006/relationships/image" Target="../media/image46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5.gif"/><Relationship Id="rId27" Type="http://schemas.openxmlformats.org/officeDocument/2006/relationships/slide" Target="slide18.xml"/><Relationship Id="rId30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11" Type="http://schemas.openxmlformats.org/officeDocument/2006/relationships/slide" Target="slide18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4.wav"/><Relationship Id="rId18" Type="http://schemas.openxmlformats.org/officeDocument/2006/relationships/image" Target="../media/image31.gif"/><Relationship Id="rId26" Type="http://schemas.openxmlformats.org/officeDocument/2006/relationships/image" Target="../media/image42.gif"/><Relationship Id="rId3" Type="http://schemas.openxmlformats.org/officeDocument/2006/relationships/tags" Target="../tags/tag13.xml"/><Relationship Id="rId21" Type="http://schemas.openxmlformats.org/officeDocument/2006/relationships/image" Target="../media/image34.gif"/><Relationship Id="rId7" Type="http://schemas.openxmlformats.org/officeDocument/2006/relationships/tags" Target="../tags/tag17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1.gif"/><Relationship Id="rId2" Type="http://schemas.openxmlformats.org/officeDocument/2006/relationships/tags" Target="../tags/tag12.xml"/><Relationship Id="rId16" Type="http://schemas.openxmlformats.org/officeDocument/2006/relationships/audio" Target="../media/audio9.wav"/><Relationship Id="rId20" Type="http://schemas.openxmlformats.org/officeDocument/2006/relationships/image" Target="../media/image33.gif"/><Relationship Id="rId29" Type="http://schemas.openxmlformats.org/officeDocument/2006/relationships/image" Target="../media/image51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8.wav"/><Relationship Id="rId24" Type="http://schemas.openxmlformats.org/officeDocument/2006/relationships/image" Target="../media/image37.gif"/><Relationship Id="rId5" Type="http://schemas.openxmlformats.org/officeDocument/2006/relationships/tags" Target="../tags/tag15.xml"/><Relationship Id="rId15" Type="http://schemas.openxmlformats.org/officeDocument/2006/relationships/audio" Target="../media/audio7.wav"/><Relationship Id="rId23" Type="http://schemas.openxmlformats.org/officeDocument/2006/relationships/image" Target="../media/image36.gif"/><Relationship Id="rId28" Type="http://schemas.openxmlformats.org/officeDocument/2006/relationships/image" Target="../media/image50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2.gif"/><Relationship Id="rId31" Type="http://schemas.openxmlformats.org/officeDocument/2006/relationships/image" Target="../media/image53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5.gif"/><Relationship Id="rId27" Type="http://schemas.openxmlformats.org/officeDocument/2006/relationships/slide" Target="slide18.xml"/><Relationship Id="rId30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4.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khoanh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tròn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o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ô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39814"/>
            <a:ext cx="8001000" cy="42576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A93E6BB-16D0-F54E-A807-9B2CC183D161}"/>
              </a:ext>
            </a:extLst>
          </p:cNvPr>
          <p:cNvSpPr/>
          <p:nvPr/>
        </p:nvSpPr>
        <p:spPr>
          <a:xfrm>
            <a:off x="6055113" y="4003287"/>
            <a:ext cx="524107" cy="5910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91DA317-8118-A043-93F8-B9A10946C689}"/>
              </a:ext>
            </a:extLst>
          </p:cNvPr>
          <p:cNvSpPr/>
          <p:nvPr/>
        </p:nvSpPr>
        <p:spPr>
          <a:xfrm>
            <a:off x="814040" y="3445727"/>
            <a:ext cx="579863" cy="6579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5.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viết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BE200-2C2B-1C40-B77E-359162E61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844597"/>
            <a:ext cx="8204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- co.mp4">
            <a:hlinkClick r:id="" action="ppaction://media"/>
            <a:extLst>
              <a:ext uri="{FF2B5EF4-FFF2-40B4-BE49-F238E27FC236}">
                <a16:creationId xmlns:a16="http://schemas.microsoft.com/office/drawing/2014/main" xmlns="" id="{3F8AC624-1168-124D-9978-5869D30810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23746"/>
            <a:ext cx="8229600" cy="4583152"/>
          </a:xfrm>
        </p:spPr>
      </p:pic>
    </p:spTree>
    <p:extLst>
      <p:ext uri="{BB962C8B-B14F-4D97-AF65-F5344CB8AC3E}">
        <p14:creationId xmlns:p14="http://schemas.microsoft.com/office/powerpoint/2010/main" val="41629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DB69B1A-6CD3-9348-96CE-754516B10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3" y="320369"/>
            <a:ext cx="7393259" cy="5099657"/>
          </a:xfrm>
        </p:spPr>
      </p:pic>
    </p:spTree>
    <p:extLst>
      <p:ext uri="{BB962C8B-B14F-4D97-AF65-F5344CB8AC3E}">
        <p14:creationId xmlns:p14="http://schemas.microsoft.com/office/powerpoint/2010/main" val="40727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̂ - cô.mp4">
            <a:hlinkClick r:id="" action="ppaction://media"/>
            <a:extLst>
              <a:ext uri="{FF2B5EF4-FFF2-40B4-BE49-F238E27FC236}">
                <a16:creationId xmlns:a16="http://schemas.microsoft.com/office/drawing/2014/main" xmlns="" id="{BFDD0C67-CAB3-FB42-B43A-4BCAB15FDF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301" y="557561"/>
            <a:ext cx="8068526" cy="4538546"/>
          </a:xfrm>
        </p:spPr>
      </p:pic>
    </p:spTree>
    <p:extLst>
      <p:ext uri="{BB962C8B-B14F-4D97-AF65-F5344CB8AC3E}">
        <p14:creationId xmlns:p14="http://schemas.microsoft.com/office/powerpoint/2010/main" val="33552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B21DFA-E92E-DD4E-AC5D-0D8D78AB8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6" y="267629"/>
            <a:ext cx="7658470" cy="51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o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5143" y="4805189"/>
            <a:ext cx="183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hổ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Hình ảnh con hổ 3D đẹp vô cùng dũng mãnh | Hổ bengal, Hình ảnh, Con hổ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9" y="1893095"/>
            <a:ext cx="3758682" cy="2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0858C-B1F3-914C-B33D-768DE97E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4553"/>
            <a:ext cx="8229600" cy="9525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00CC"/>
                </a:solidFill>
              </a:rPr>
              <a:t>Ôn</a:t>
            </a:r>
            <a:r>
              <a:rPr lang="en-US" sz="5400" b="1" dirty="0">
                <a:solidFill>
                  <a:srgbClr val="0000CC"/>
                </a:solidFill>
              </a:rPr>
              <a:t> </a:t>
            </a:r>
            <a:r>
              <a:rPr lang="en-US" sz="5400" b="1" dirty="0" err="1">
                <a:solidFill>
                  <a:srgbClr val="0000CC"/>
                </a:solidFill>
              </a:rPr>
              <a:t>bài</a:t>
            </a:r>
            <a:r>
              <a:rPr lang="en-US" sz="5400" b="1" dirty="0">
                <a:solidFill>
                  <a:srgbClr val="0000CC"/>
                </a:solidFill>
              </a:rPr>
              <a:t> </a:t>
            </a:r>
            <a:r>
              <a:rPr lang="en-US" sz="5400" b="1" dirty="0" err="1">
                <a:solidFill>
                  <a:srgbClr val="0000CC"/>
                </a:solidFill>
              </a:rPr>
              <a:t>cũ</a:t>
            </a:r>
            <a:r>
              <a:rPr lang="en-US" sz="5400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1190" y="1716060"/>
            <a:ext cx="72491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a      c       ca</a:t>
            </a:r>
            <a:endParaRPr lang="en-US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224" y="3581436"/>
            <a:ext cx="8375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61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Con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âm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o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+mj-lt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Chuột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+mj-lt"/>
              </a:rPr>
              <a:t>Dê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+mj-lt"/>
              </a:rPr>
              <a:t>Thỏ</a:t>
            </a:r>
            <a:endParaRPr lang="vi-V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Gà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Trại Thỏ Kim Kiề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2" y="3454137"/>
            <a:ext cx="2162689" cy="14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0" y="1326848"/>
            <a:ext cx="1538514" cy="145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28" y="1380554"/>
            <a:ext cx="2101056" cy="13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5" y="3378373"/>
            <a:ext cx="2405064" cy="15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âm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+mj-lt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Gấu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32462" y="2850343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+mj-lt"/>
              </a:rPr>
              <a:t>Trâu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+mj-lt"/>
              </a:rPr>
              <a:t>Bồ</a:t>
            </a:r>
            <a:r>
              <a:rPr lang="en-US" sz="2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+mj-lt"/>
              </a:rPr>
              <a:t>câu</a:t>
            </a:r>
            <a:endParaRPr lang="vi-V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Mèo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Thành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Cảm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Ơn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68585" y="675446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+mj-lt"/>
                <a:ea typeface="Tahoma" pitchFamily="34" charset="0"/>
                <a:cs typeface="Tahoma" pitchFamily="34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+mj-lt"/>
                <a:ea typeface="Tahoma" pitchFamily="34" charset="0"/>
                <a:cs typeface="Tahoma" pitchFamily="34" charset="0"/>
              </a:rPr>
              <a:t> 4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+mj-lt"/>
                <a:ea typeface="Tahoma" pitchFamily="34" charset="0"/>
                <a:cs typeface="Tahoma" pitchFamily="34" charset="0"/>
              </a:rPr>
              <a:t>o - </a:t>
            </a:r>
            <a:r>
              <a:rPr lang="en-US" sz="7200" b="1" dirty="0" err="1">
                <a:solidFill>
                  <a:srgbClr val="0000CC"/>
                </a:solidFill>
                <a:latin typeface="+mj-lt"/>
                <a:ea typeface="Tahoma" pitchFamily="34" charset="0"/>
                <a:cs typeface="Tahoma" pitchFamily="34" charset="0"/>
              </a:rPr>
              <a:t>ô</a:t>
            </a:r>
            <a:endParaRPr lang="en-US" sz="23900" b="1" dirty="0">
              <a:solidFill>
                <a:srgbClr val="0000CC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05" y="2649136"/>
            <a:ext cx="5530431" cy="1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1410" y="65430"/>
            <a:ext cx="2609458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5208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quen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142" y="3763347"/>
            <a:ext cx="3688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.VnAvant" pitchFamily="34" charset="0"/>
              </a:rPr>
              <a:t>(</a:t>
            </a:r>
            <a:r>
              <a:rPr lang="en-US" sz="8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kéo</a:t>
            </a:r>
            <a:r>
              <a:rPr lang="en-US" sz="8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</a:t>
            </a:r>
            <a:r>
              <a:rPr lang="en-US" sz="8000" b="1" dirty="0">
                <a:solidFill>
                  <a:srgbClr val="0066CC"/>
                </a:solidFill>
                <a:latin typeface="+mj-lt"/>
              </a:rPr>
              <a:t>c</a:t>
            </a:r>
            <a:r>
              <a:rPr lang="en-US" sz="8000" b="1" dirty="0">
                <a:solidFill>
                  <a:srgbClr val="FF0000"/>
                </a:solidFill>
                <a:latin typeface="+mj-lt"/>
              </a:rPr>
              <a:t>o</a:t>
            </a:r>
            <a:endParaRPr lang="en-US" sz="7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3064" y="3763347"/>
            <a:ext cx="1274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66CC"/>
                </a:solidFill>
                <a:latin typeface="+mj-lt"/>
              </a:rPr>
              <a:t>c</a:t>
            </a:r>
            <a:r>
              <a:rPr lang="en-US" sz="8000" b="1" dirty="0" err="1">
                <a:solidFill>
                  <a:srgbClr val="FF0000"/>
                </a:solidFill>
                <a:latin typeface="+mj-lt"/>
              </a:rPr>
              <a:t>ô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92951"/>
            <a:ext cx="5248235" cy="2037943"/>
          </a:xfrm>
          <a:prstGeom prst="rect">
            <a:avLst/>
          </a:prstGeom>
        </p:spPr>
      </p:pic>
      <p:pic>
        <p:nvPicPr>
          <p:cNvPr id="1026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1" y="130429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1410" y="65430"/>
            <a:ext cx="2609458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j-lt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vần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911" y="35209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co</a:t>
            </a:r>
          </a:p>
        </p:txBody>
      </p:sp>
      <p:sp>
        <p:nvSpPr>
          <p:cNvPr id="13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1773239" y="41320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49907" y="40842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91" y="1232307"/>
            <a:ext cx="5248235" cy="2037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3287" y="3959622"/>
            <a:ext cx="2634054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800" dirty="0" err="1">
                <a:latin typeface="+mj-lt"/>
              </a:rPr>
              <a:t>cờ</a:t>
            </a:r>
            <a:r>
              <a:rPr lang="en-US" sz="4800" dirty="0">
                <a:latin typeface="+mj-lt"/>
              </a:rPr>
              <a:t> - o - co</a:t>
            </a:r>
          </a:p>
        </p:txBody>
      </p:sp>
    </p:spTree>
    <p:extLst>
      <p:ext uri="{BB962C8B-B14F-4D97-AF65-F5344CB8AC3E}">
        <p14:creationId xmlns:p14="http://schemas.microsoft.com/office/powerpoint/2010/main" val="9340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1410" y="65430"/>
            <a:ext cx="2609458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4: o -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endParaRPr lang="en-US" sz="44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j-lt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j-lt"/>
              </a:rPr>
              <a:t>vần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1638" y="1638628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00CC"/>
                </a:solidFill>
                <a:latin typeface="+mj-lt"/>
              </a:rPr>
              <a:t>cô</a:t>
            </a:r>
            <a:endParaRPr lang="en-US" sz="6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3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1987966" y="2249762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964634" y="2201889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ô</a:t>
            </a:r>
            <a:endParaRPr lang="en-US" sz="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263" y="4073142"/>
            <a:ext cx="2634054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800" dirty="0" err="1">
                <a:latin typeface="+mj-lt"/>
              </a:rPr>
              <a:t>cờ</a:t>
            </a:r>
            <a:r>
              <a:rPr lang="en-US" sz="4800" dirty="0">
                <a:latin typeface="+mj-lt"/>
              </a:rPr>
              <a:t> - </a:t>
            </a:r>
            <a:r>
              <a:rPr lang="en-US" sz="4800" dirty="0" err="1">
                <a:latin typeface="+mj-lt"/>
              </a:rPr>
              <a:t>ô</a:t>
            </a:r>
            <a:r>
              <a:rPr lang="en-US" sz="4800" dirty="0">
                <a:latin typeface="+mj-lt"/>
              </a:rPr>
              <a:t> - </a:t>
            </a:r>
            <a:r>
              <a:rPr lang="en-US" sz="4800" dirty="0" err="1">
                <a:latin typeface="+mj-lt"/>
              </a:rPr>
              <a:t>cô</a:t>
            </a:r>
            <a:endParaRPr lang="en-US" sz="4800" dirty="0">
              <a:latin typeface="+mj-lt"/>
            </a:endParaRPr>
          </a:p>
        </p:txBody>
      </p:sp>
      <p:pic>
        <p:nvPicPr>
          <p:cNvPr id="15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5" y="123172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67F59-EACE-5E4F-AAC2-F6726A3B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2107582"/>
            <a:ext cx="8229600" cy="2341755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FF0000"/>
                </a:solidFill>
                <a:cs typeface="Arial" pitchFamily="34" charset="0"/>
              </a:rPr>
              <a:t>o  - O</a:t>
            </a:r>
            <a:br>
              <a:rPr lang="en-US" sz="8800" b="1" dirty="0">
                <a:solidFill>
                  <a:srgbClr val="FF0000"/>
                </a:solidFill>
                <a:cs typeface="Arial" pitchFamily="34" charset="0"/>
              </a:rPr>
            </a:br>
            <a:r>
              <a:rPr lang="en-US" sz="8800" b="1" dirty="0" err="1">
                <a:solidFill>
                  <a:srgbClr val="FF0000"/>
                </a:solidFill>
                <a:cs typeface="Arial" pitchFamily="34" charset="0"/>
              </a:rPr>
              <a:t>ô</a:t>
            </a:r>
            <a:r>
              <a:rPr lang="en-US" sz="8800" b="1" dirty="0">
                <a:solidFill>
                  <a:srgbClr val="FF0000"/>
                </a:solidFill>
                <a:cs typeface="Arial" pitchFamily="34" charset="0"/>
              </a:rPr>
              <a:t>  - </a:t>
            </a:r>
            <a:r>
              <a:rPr lang="en-US" sz="8800" b="1" dirty="0" err="1">
                <a:solidFill>
                  <a:srgbClr val="FF0000"/>
                </a:solidFill>
                <a:cs typeface="Arial" pitchFamily="34" charset="0"/>
              </a:rPr>
              <a:t>Ô</a:t>
            </a:r>
            <a:r>
              <a:rPr lang="en-US" sz="8800" b="1" dirty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en-US" sz="8800" b="1" dirty="0">
                <a:solidFill>
                  <a:srgbClr val="FF0000"/>
                </a:solidFill>
                <a:cs typeface="Arial" pitchFamily="34" charset="0"/>
              </a:rPr>
            </a:b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12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4" y="85057"/>
            <a:ext cx="790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Đánh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     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+mj-lt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o</a:t>
            </a:r>
          </a:p>
        </p:txBody>
      </p:sp>
      <p:sp>
        <p:nvSpPr>
          <p:cNvPr id="15" name="Oval 14"/>
          <p:cNvSpPr/>
          <p:nvPr/>
        </p:nvSpPr>
        <p:spPr>
          <a:xfrm>
            <a:off x="6806490" y="233240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dê</a:t>
            </a:r>
            <a:endParaRPr lang="en-US" sz="36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5085" y="481872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mỏ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28023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gà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36434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cò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69426" y="4521187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nho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851489"/>
            <a:ext cx="4648197" cy="36536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99312" y="688218"/>
            <a:ext cx="1707178" cy="6257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thỏ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765182-9A1F-5541-A6ED-6C754B03F885}"/>
              </a:ext>
            </a:extLst>
          </p:cNvPr>
          <p:cNvSpPr/>
          <p:nvPr/>
        </p:nvSpPr>
        <p:spPr>
          <a:xfrm>
            <a:off x="4715900" y="803821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729183F-F9D1-E84D-9965-27F31AFD7740}"/>
              </a:ext>
            </a:extLst>
          </p:cNvPr>
          <p:cNvSpPr/>
          <p:nvPr/>
        </p:nvSpPr>
        <p:spPr>
          <a:xfrm>
            <a:off x="2130327" y="176666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F56044C-E7A3-9B40-9BF4-525828DB6ED0}"/>
              </a:ext>
            </a:extLst>
          </p:cNvPr>
          <p:cNvSpPr/>
          <p:nvPr/>
        </p:nvSpPr>
        <p:spPr>
          <a:xfrm>
            <a:off x="2130327" y="369795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5159C4-FAF3-EB42-85C5-1A1C1AFBE3F2}"/>
              </a:ext>
            </a:extLst>
          </p:cNvPr>
          <p:cNvSpPr/>
          <p:nvPr/>
        </p:nvSpPr>
        <p:spPr>
          <a:xfrm>
            <a:off x="4237064" y="4371279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D62BA-D1AD-FB4F-ACA3-84A10C993A0D}"/>
              </a:ext>
            </a:extLst>
          </p:cNvPr>
          <p:cNvSpPr/>
          <p:nvPr/>
        </p:nvSpPr>
        <p:spPr>
          <a:xfrm>
            <a:off x="6249460" y="3952071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71EB6D-B275-6A48-8CB9-541EBE1CA875}"/>
              </a:ext>
            </a:extLst>
          </p:cNvPr>
          <p:cNvSpPr/>
          <p:nvPr/>
        </p:nvSpPr>
        <p:spPr>
          <a:xfrm>
            <a:off x="6561163" y="1947106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C9A0B2-DDFB-0347-B514-6A5731FAB266}"/>
              </a:ext>
            </a:extLst>
          </p:cNvPr>
          <p:cNvSpPr/>
          <p:nvPr/>
        </p:nvSpPr>
        <p:spPr>
          <a:xfrm>
            <a:off x="3135085" y="20078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6D794D-2E4C-9B42-BE65-F5A79F17108E}"/>
              </a:ext>
            </a:extLst>
          </p:cNvPr>
          <p:cNvSpPr txBox="1"/>
          <p:nvPr/>
        </p:nvSpPr>
        <p:spPr>
          <a:xfrm>
            <a:off x="2068969" y="1746593"/>
            <a:ext cx="36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F666E7-E67A-1E46-BF50-586CC121255A}"/>
              </a:ext>
            </a:extLst>
          </p:cNvPr>
          <p:cNvSpPr txBox="1"/>
          <p:nvPr/>
        </p:nvSpPr>
        <p:spPr>
          <a:xfrm>
            <a:off x="4656462" y="79463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D8EFED-4E5F-B943-AB48-5802204F4F12}"/>
              </a:ext>
            </a:extLst>
          </p:cNvPr>
          <p:cNvSpPr/>
          <p:nvPr/>
        </p:nvSpPr>
        <p:spPr>
          <a:xfrm>
            <a:off x="6179436" y="393199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432E86-6838-B34E-BEB9-51272AA47220}"/>
              </a:ext>
            </a:extLst>
          </p:cNvPr>
          <p:cNvSpPr/>
          <p:nvPr/>
        </p:nvSpPr>
        <p:spPr>
          <a:xfrm>
            <a:off x="4177626" y="435120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0DF3667-D010-D442-9C9C-376865653139}"/>
              </a:ext>
            </a:extLst>
          </p:cNvPr>
          <p:cNvSpPr/>
          <p:nvPr/>
        </p:nvSpPr>
        <p:spPr>
          <a:xfrm>
            <a:off x="1989594" y="23189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dấu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   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    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chứa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</a:rPr>
              <a:t>âm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ô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8154" y="69232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tổ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66922" y="137224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rổ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89939" y="287447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dế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76941" y="4658144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hồ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3779" y="3800862"/>
            <a:ext cx="125451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xô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+mj-lt"/>
              </a:rPr>
              <a:t>hổ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5" y="1298028"/>
            <a:ext cx="4382348" cy="33601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03F7DC-6F8D-FA47-ACE2-CD7628325B9A}"/>
              </a:ext>
            </a:extLst>
          </p:cNvPr>
          <p:cNvSpPr/>
          <p:nvPr/>
        </p:nvSpPr>
        <p:spPr>
          <a:xfrm>
            <a:off x="2150816" y="29384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7FFF66-E155-AD45-964C-FA940B9981E4}"/>
              </a:ext>
            </a:extLst>
          </p:cNvPr>
          <p:cNvSpPr/>
          <p:nvPr/>
        </p:nvSpPr>
        <p:spPr>
          <a:xfrm>
            <a:off x="3359968" y="290642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859BB1-6EB9-8944-ABEF-1A4D98BC52FB}"/>
              </a:ext>
            </a:extLst>
          </p:cNvPr>
          <p:cNvSpPr/>
          <p:nvPr/>
        </p:nvSpPr>
        <p:spPr>
          <a:xfrm>
            <a:off x="1709421" y="2482477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B830379-A3F2-184B-9EB3-609490BEC8CB}"/>
              </a:ext>
            </a:extLst>
          </p:cNvPr>
          <p:cNvSpPr/>
          <p:nvPr/>
        </p:nvSpPr>
        <p:spPr>
          <a:xfrm>
            <a:off x="2363321" y="4229919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305B9C-C0AE-4345-A291-C76693855814}"/>
              </a:ext>
            </a:extLst>
          </p:cNvPr>
          <p:cNvSpPr/>
          <p:nvPr/>
        </p:nvSpPr>
        <p:spPr>
          <a:xfrm>
            <a:off x="5621820" y="4363432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59B4A9-8A19-1D4A-8961-767601C0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090" y="2394595"/>
            <a:ext cx="279400" cy="2921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C3C7C58-D418-C941-8FCD-DFE76A91CDBF}"/>
              </a:ext>
            </a:extLst>
          </p:cNvPr>
          <p:cNvSpPr/>
          <p:nvPr/>
        </p:nvSpPr>
        <p:spPr>
          <a:xfrm>
            <a:off x="5879890" y="1170823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3672A71-1B91-924B-BD41-B03DA43CDCC0}"/>
              </a:ext>
            </a:extLst>
          </p:cNvPr>
          <p:cNvSpPr/>
          <p:nvPr/>
        </p:nvSpPr>
        <p:spPr>
          <a:xfrm>
            <a:off x="3373209" y="1029265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8E59C91-62FC-5E42-89A5-847C1AEB0CC3}"/>
              </a:ext>
            </a:extLst>
          </p:cNvPr>
          <p:cNvSpPr/>
          <p:nvPr/>
        </p:nvSpPr>
        <p:spPr>
          <a:xfrm>
            <a:off x="1649983" y="246240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748DB6-266E-6C41-9774-763C6847B548}"/>
              </a:ext>
            </a:extLst>
          </p:cNvPr>
          <p:cNvSpPr/>
          <p:nvPr/>
        </p:nvSpPr>
        <p:spPr>
          <a:xfrm>
            <a:off x="2303883" y="4209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52C4E3E-677C-384B-98FA-0BFD82AAB551}"/>
              </a:ext>
            </a:extLst>
          </p:cNvPr>
          <p:cNvSpPr/>
          <p:nvPr/>
        </p:nvSpPr>
        <p:spPr>
          <a:xfrm>
            <a:off x="3313771" y="101693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E901B08-0F1E-8C49-B67C-A068836810C5}"/>
              </a:ext>
            </a:extLst>
          </p:cNvPr>
          <p:cNvSpPr/>
          <p:nvPr/>
        </p:nvSpPr>
        <p:spPr>
          <a:xfrm>
            <a:off x="5820452" y="115074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7F6866B-221C-C643-AD7E-BAF41789B1B1}"/>
              </a:ext>
            </a:extLst>
          </p:cNvPr>
          <p:cNvSpPr/>
          <p:nvPr/>
        </p:nvSpPr>
        <p:spPr>
          <a:xfrm>
            <a:off x="5562382" y="434980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7" grpId="0"/>
      <p:bldP spid="2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</TotalTime>
  <Words>468</Words>
  <Application>Microsoft Office PowerPoint</Application>
  <PresentationFormat>On-screen Show (16:10)</PresentationFormat>
  <Paragraphs>96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Comic Sans MS</vt:lpstr>
      <vt:lpstr>Arial Black</vt:lpstr>
      <vt:lpstr>.VnTifani HeavyH</vt:lpstr>
      <vt:lpstr>Tahoma</vt:lpstr>
      <vt:lpstr>Times New Roman</vt:lpstr>
      <vt:lpstr>宋体</vt:lpstr>
      <vt:lpstr>.VnAvant</vt:lpstr>
      <vt:lpstr>Calibri</vt:lpstr>
      <vt:lpstr>VNI-Thufap2</vt:lpstr>
      <vt:lpstr>Office Theme</vt:lpstr>
      <vt:lpstr>PowerPoint Presentation</vt:lpstr>
      <vt:lpstr>Ôn bài cũ </vt:lpstr>
      <vt:lpstr>PowerPoint Presentation</vt:lpstr>
      <vt:lpstr>PowerPoint Presentation</vt:lpstr>
      <vt:lpstr>PowerPoint Presentation</vt:lpstr>
      <vt:lpstr>PowerPoint Presentation</vt:lpstr>
      <vt:lpstr>o  - O ô  - 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Vui</cp:lastModifiedBy>
  <cp:revision>192</cp:revision>
  <dcterms:created xsi:type="dcterms:W3CDTF">2020-02-10T09:35:50Z</dcterms:created>
  <dcterms:modified xsi:type="dcterms:W3CDTF">2021-09-20T07:11:00Z</dcterms:modified>
</cp:coreProperties>
</file>