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7" r:id="rId2"/>
    <p:sldId id="303" r:id="rId3"/>
    <p:sldId id="304" r:id="rId4"/>
    <p:sldId id="305" r:id="rId5"/>
    <p:sldId id="302" r:id="rId6"/>
    <p:sldId id="266" r:id="rId7"/>
    <p:sldId id="301" r:id="rId8"/>
    <p:sldId id="292" r:id="rId9"/>
    <p:sldId id="293" r:id="rId10"/>
    <p:sldId id="270" r:id="rId11"/>
    <p:sldId id="289" r:id="rId12"/>
    <p:sldId id="290" r:id="rId13"/>
    <p:sldId id="274" r:id="rId14"/>
    <p:sldId id="275" r:id="rId15"/>
    <p:sldId id="276" r:id="rId16"/>
    <p:sldId id="277" r:id="rId17"/>
    <p:sldId id="295" r:id="rId18"/>
    <p:sldId id="279" r:id="rId19"/>
    <p:sldId id="297" r:id="rId20"/>
    <p:sldId id="296"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02D5"/>
    <a:srgbClr val="FE72F7"/>
    <a:srgbClr val="3333CC"/>
    <a:srgbClr val="FFFF00"/>
    <a:srgbClr val="FFFF66"/>
    <a:srgbClr val="FF3399"/>
    <a:srgbClr val="04D6EC"/>
    <a:srgbClr val="5E020B"/>
    <a:srgbClr val="0BBBE5"/>
    <a:srgbClr val="9AF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43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07/09/2023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382180-2B4B-4968-87BF-C20F07DAC1BF}" type="slidenum">
              <a:rPr lang="zh-CN" altLang="en-US" smtClean="0"/>
              <a:t>1</a:t>
            </a:fld>
            <a:endParaRPr lang="zh-CN" altLang="en-US"/>
          </a:p>
        </p:txBody>
      </p:sp>
    </p:spTree>
    <p:extLst>
      <p:ext uri="{BB962C8B-B14F-4D97-AF65-F5344CB8AC3E}">
        <p14:creationId xmlns:p14="http://schemas.microsoft.com/office/powerpoint/2010/main" val="357093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07/09/2023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07/09/2023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07/09/2023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07/09/2023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07/09/2023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07/09/2023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07/09/2023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07/09/2023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07/09/2023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07/09/2023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07/09/2023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07/09/2023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8"/>
          <p:cNvSpPr/>
          <p:nvPr/>
        </p:nvSpPr>
        <p:spPr>
          <a:xfrm>
            <a:off x="9393198" y="186158"/>
            <a:ext cx="1640562" cy="81894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pic>
        <p:nvPicPr>
          <p:cNvPr id="16" name="图片 71695" descr="2"/>
          <p:cNvPicPr>
            <a:picLocks noChangeAspect="1"/>
          </p:cNvPicPr>
          <p:nvPr/>
        </p:nvPicPr>
        <p:blipFill>
          <a:blip r:embed="rId3"/>
          <a:stretch>
            <a:fillRect/>
          </a:stretch>
        </p:blipFill>
        <p:spPr>
          <a:xfrm>
            <a:off x="3843383" y="-339131"/>
            <a:ext cx="2481217" cy="1202188"/>
          </a:xfrm>
          <a:prstGeom prst="rect">
            <a:avLst/>
          </a:prstGeom>
          <a:noFill/>
          <a:ln w="9525">
            <a:noFill/>
          </a:ln>
        </p:spPr>
      </p:pic>
      <p:sp>
        <p:nvSpPr>
          <p:cNvPr id="4" name="文本框 10"/>
          <p:cNvSpPr txBox="1">
            <a:spLocks noChangeArrowheads="1"/>
          </p:cNvSpPr>
          <p:nvPr/>
        </p:nvSpPr>
        <p:spPr bwMode="auto">
          <a:xfrm>
            <a:off x="1929872" y="544753"/>
            <a:ext cx="95877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Hoạt</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động</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trải</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nghiệm</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a:t>
            </a:r>
            <a:endParaRPr lang="zh-CN" altLang="en-US"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pic>
        <p:nvPicPr>
          <p:cNvPr id="14" name="图片 4108" descr="7"/>
          <p:cNvPicPr>
            <a:picLocks noChangeAspect="1"/>
          </p:cNvPicPr>
          <p:nvPr/>
        </p:nvPicPr>
        <p:blipFill>
          <a:blip r:embed="rId4"/>
          <a:stretch>
            <a:fillRect/>
          </a:stretch>
        </p:blipFill>
        <p:spPr>
          <a:xfrm>
            <a:off x="167641" y="595630"/>
            <a:ext cx="2706188" cy="1379537"/>
          </a:xfrm>
          <a:prstGeom prst="rect">
            <a:avLst/>
          </a:prstGeom>
          <a:noFill/>
          <a:ln w="9525">
            <a:noFill/>
          </a:ln>
        </p:spPr>
      </p:pic>
      <p:pic>
        <p:nvPicPr>
          <p:cNvPr id="15" name="图片 71683" descr="PPT素材-06"/>
          <p:cNvPicPr>
            <a:picLocks noChangeAspect="1"/>
          </p:cNvPicPr>
          <p:nvPr/>
        </p:nvPicPr>
        <p:blipFill>
          <a:blip r:embed="rId5"/>
          <a:stretch>
            <a:fillRect/>
          </a:stretch>
        </p:blipFill>
        <p:spPr>
          <a:xfrm>
            <a:off x="-164941" y="2336800"/>
            <a:ext cx="5773261" cy="4644767"/>
          </a:xfrm>
          <a:prstGeom prst="rect">
            <a:avLst/>
          </a:prstGeom>
          <a:noFill/>
          <a:ln w="9525">
            <a:noFill/>
          </a:ln>
        </p:spPr>
      </p:pic>
      <p:pic>
        <p:nvPicPr>
          <p:cNvPr id="17" name="图片 37895" descr="1-27"/>
          <p:cNvPicPr>
            <a:picLocks noChangeAspect="1"/>
          </p:cNvPicPr>
          <p:nvPr/>
        </p:nvPicPr>
        <p:blipFill>
          <a:blip r:embed="rId6"/>
          <a:stretch>
            <a:fillRect/>
          </a:stretch>
        </p:blipFill>
        <p:spPr>
          <a:xfrm>
            <a:off x="5805714" y="2476962"/>
            <a:ext cx="6160365" cy="4119075"/>
          </a:xfrm>
          <a:prstGeom prst="rect">
            <a:avLst/>
          </a:prstGeom>
          <a:noFill/>
          <a:ln w="9525">
            <a:noFill/>
          </a:ln>
        </p:spPr>
      </p:pic>
      <p:sp>
        <p:nvSpPr>
          <p:cNvPr id="8" name="文本框 10">
            <a:extLst>
              <a:ext uri="{FF2B5EF4-FFF2-40B4-BE49-F238E27FC236}">
                <a16:creationId xmlns:a16="http://schemas.microsoft.com/office/drawing/2014/main" id="{6AB84BCD-6D8E-4624-9BB1-5EB5132762B0}"/>
              </a:ext>
            </a:extLst>
          </p:cNvPr>
          <p:cNvSpPr txBox="1">
            <a:spLocks noChangeArrowheads="1"/>
          </p:cNvSpPr>
          <p:nvPr/>
        </p:nvSpPr>
        <p:spPr bwMode="auto">
          <a:xfrm>
            <a:off x="1789811" y="1746941"/>
            <a:ext cx="101762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Bài</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1: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Hình</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ảnh</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của</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em</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tiết</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2)</a:t>
            </a:r>
            <a:endParaRPr lang="zh-CN" altLang="en-US"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380153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a:stretch>
        </a:blipFill>
        <a:effectLst/>
      </p:bgPr>
    </p:bg>
    <p:spTree>
      <p:nvGrpSpPr>
        <p:cNvPr id="1" name=""/>
        <p:cNvGrpSpPr/>
        <p:nvPr/>
      </p:nvGrpSpPr>
      <p:grpSpPr>
        <a:xfrm>
          <a:off x="0" y="0"/>
          <a:ext cx="0" cy="0"/>
          <a:chOff x="0" y="0"/>
          <a:chExt cx="0" cy="0"/>
        </a:xfrm>
      </p:grpSpPr>
      <p:pic>
        <p:nvPicPr>
          <p:cNvPr id="3" name="图片 76803" descr="PPT素材-03"/>
          <p:cNvPicPr>
            <a:picLocks noChangeAspect="1"/>
          </p:cNvPicPr>
          <p:nvPr/>
        </p:nvPicPr>
        <p:blipFill>
          <a:blip r:embed="rId3"/>
          <a:stretch>
            <a:fillRect/>
          </a:stretch>
        </p:blipFill>
        <p:spPr>
          <a:xfrm>
            <a:off x="203200" y="0"/>
            <a:ext cx="11988800" cy="5152571"/>
          </a:xfrm>
          <a:prstGeom prst="rect">
            <a:avLst/>
          </a:prstGeom>
          <a:ln>
            <a:noFill/>
          </a:ln>
        </p:spPr>
        <p:style>
          <a:lnRef idx="2">
            <a:schemeClr val="dk1"/>
          </a:lnRef>
          <a:fillRef idx="1">
            <a:schemeClr val="lt1"/>
          </a:fillRef>
          <a:effectRef idx="0">
            <a:schemeClr val="dk1"/>
          </a:effectRef>
          <a:fontRef idx="minor">
            <a:schemeClr val="dk1"/>
          </a:fontRef>
        </p:style>
      </p:pic>
      <p:sp>
        <p:nvSpPr>
          <p:cNvPr id="4" name="Rectangle 4"/>
          <p:cNvSpPr/>
          <p:nvPr/>
        </p:nvSpPr>
        <p:spPr>
          <a:xfrm>
            <a:off x="1810063" y="2160229"/>
            <a:ext cx="8978265" cy="2123658"/>
          </a:xfrm>
          <a:prstGeom prst="rect">
            <a:avLst/>
          </a:prstGeom>
          <a:noFill/>
          <a:ln w="9525">
            <a:noFill/>
          </a:ln>
        </p:spPr>
        <p:txBody>
          <a:bodyPr wrap="square">
            <a:spAutoFit/>
          </a:bodyPr>
          <a:lstStyle/>
          <a:p>
            <a:r>
              <a:rPr lang="en-US" sz="4400" dirty="0">
                <a:solidFill>
                  <a:srgbClr val="002060"/>
                </a:solidFill>
              </a:rPr>
              <a:t>     </a:t>
            </a:r>
            <a:r>
              <a:rPr lang="vi-VN" sz="4400" dirty="0">
                <a:solidFill>
                  <a:schemeClr val="tx1">
                    <a:lumMod val="95000"/>
                    <a:lumOff val="5000"/>
                  </a:schemeClr>
                </a:solidFill>
                <a:latin typeface="Times New Roman" pitchFamily="18" charset="0"/>
                <a:cs typeface="Times New Roman" pitchFamily="18" charset="0"/>
              </a:rPr>
              <a:t>Hình ảnh tươi vui, thân thiện của mình là hình ảnh chúng ta luôn muốn lưu lại</a:t>
            </a:r>
            <a:r>
              <a:rPr lang="en-US" sz="4400" dirty="0">
                <a:solidFill>
                  <a:schemeClr val="tx1">
                    <a:lumMod val="95000"/>
                    <a:lumOff val="5000"/>
                  </a:schemeClr>
                </a:solidFill>
                <a:latin typeface="Times New Roman" pitchFamily="18" charset="0"/>
                <a:cs typeface="Times New Roman" pitchFamily="18" charset="0"/>
              </a:rPr>
              <a:t>.</a:t>
            </a:r>
          </a:p>
        </p:txBody>
      </p:sp>
      <p:sp>
        <p:nvSpPr>
          <p:cNvPr id="5" name="Text Box 1"/>
          <p:cNvSpPr txBox="1"/>
          <p:nvPr/>
        </p:nvSpPr>
        <p:spPr>
          <a:xfrm>
            <a:off x="2252731"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Kết</a:t>
            </a:r>
            <a:r>
              <a:rPr kumimoji="0" lang="en-US" sz="5400" b="0" i="0" u="none" strike="noStrike" kern="1200" cap="none" spc="0" normalizeH="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 </a:t>
            </a:r>
            <a:r>
              <a:rPr kumimoji="0" lang="en-US" sz="5400" b="0" i="0" u="none" strike="noStrike" kern="1200" cap="none" spc="0" normalizeH="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a:extLst>
              <a:ext uri="{FF2B5EF4-FFF2-40B4-BE49-F238E27FC236}">
                <a16:creationId xmlns:a16="http://schemas.microsoft.com/office/drawing/2014/main" id="{EDDF1F97-A98D-4B75-AB35-74CA9B3F5FEC}"/>
              </a:ext>
            </a:extLst>
          </p:cNvPr>
          <p:cNvSpPr/>
          <p:nvPr/>
        </p:nvSpPr>
        <p:spPr>
          <a:xfrm>
            <a:off x="4035470" y="3364464"/>
            <a:ext cx="3300177" cy="1050184"/>
          </a:xfrm>
          <a:custGeom>
            <a:avLst/>
            <a:gdLst>
              <a:gd name="connsiteX0" fmla="*/ 1060195 w 1767145"/>
              <a:gd name="connsiteY0" fmla="*/ 0 h 910223"/>
              <a:gd name="connsiteX1" fmla="*/ 1455411 w 1767145"/>
              <a:gd name="connsiteY1" fmla="*/ 213295 h 910223"/>
              <a:gd name="connsiteX2" fmla="*/ 1460178 w 1767145"/>
              <a:gd name="connsiteY2" fmla="*/ 244607 h 910223"/>
              <a:gd name="connsiteX3" fmla="*/ 1520759 w 1767145"/>
              <a:gd name="connsiteY3" fmla="*/ 257059 h 910223"/>
              <a:gd name="connsiteX4" fmla="*/ 1767145 w 1767145"/>
              <a:gd name="connsiteY4" fmla="*/ 503199 h 910223"/>
              <a:gd name="connsiteX5" fmla="*/ 1363733 w 1767145"/>
              <a:gd name="connsiteY5" fmla="*/ 770331 h 910223"/>
              <a:gd name="connsiteX6" fmla="*/ 1138182 w 1767145"/>
              <a:gd name="connsiteY6" fmla="*/ 724709 h 910223"/>
              <a:gd name="connsiteX7" fmla="*/ 1126846 w 1767145"/>
              <a:gd name="connsiteY7" fmla="*/ 718516 h 910223"/>
              <a:gd name="connsiteX8" fmla="*/ 1113460 w 1767145"/>
              <a:gd name="connsiteY8" fmla="*/ 747071 h 910223"/>
              <a:gd name="connsiteX9" fmla="*/ 741750 w 1767145"/>
              <a:gd name="connsiteY9" fmla="*/ 910223 h 910223"/>
              <a:gd name="connsiteX10" fmla="*/ 346534 w 1767145"/>
              <a:gd name="connsiteY10" fmla="*/ 696928 h 910223"/>
              <a:gd name="connsiteX11" fmla="*/ 338652 w 1767145"/>
              <a:gd name="connsiteY11" fmla="*/ 645156 h 910223"/>
              <a:gd name="connsiteX12" fmla="*/ 299984 w 1767145"/>
              <a:gd name="connsiteY12" fmla="*/ 607178 h 910223"/>
              <a:gd name="connsiteX13" fmla="*/ 285381 w 1767145"/>
              <a:gd name="connsiteY13" fmla="*/ 576027 h 910223"/>
              <a:gd name="connsiteX14" fmla="*/ 255492 w 1767145"/>
              <a:gd name="connsiteY14" fmla="*/ 570149 h 910223"/>
              <a:gd name="connsiteX15" fmla="*/ 0 w 1767145"/>
              <a:gd name="connsiteY15" fmla="*/ 321546 h 910223"/>
              <a:gd name="connsiteX16" fmla="*/ 403412 w 1767145"/>
              <a:gd name="connsiteY16" fmla="*/ 54414 h 910223"/>
              <a:gd name="connsiteX17" fmla="*/ 688667 w 1767145"/>
              <a:gd name="connsiteY17" fmla="*/ 132655 h 910223"/>
              <a:gd name="connsiteX18" fmla="*/ 704102 w 1767145"/>
              <a:gd name="connsiteY18" fmla="*/ 147814 h 910223"/>
              <a:gd name="connsiteX19" fmla="*/ 774940 w 1767145"/>
              <a:gd name="connsiteY19" fmla="*/ 78241 h 910223"/>
              <a:gd name="connsiteX20" fmla="*/ 1060195 w 1767145"/>
              <a:gd name="connsiteY20" fmla="*/ 0 h 91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7145" h="910223">
                <a:moveTo>
                  <a:pt x="1060195" y="0"/>
                </a:moveTo>
                <a:cubicBezTo>
                  <a:pt x="1255143" y="0"/>
                  <a:pt x="1417794" y="91568"/>
                  <a:pt x="1455411" y="213295"/>
                </a:cubicBezTo>
                <a:lnTo>
                  <a:pt x="1460178" y="244607"/>
                </a:lnTo>
                <a:lnTo>
                  <a:pt x="1520759" y="257059"/>
                </a:lnTo>
                <a:cubicBezTo>
                  <a:pt x="1665550" y="297612"/>
                  <a:pt x="1767145" y="392549"/>
                  <a:pt x="1767145" y="503199"/>
                </a:cubicBezTo>
                <a:cubicBezTo>
                  <a:pt x="1767145" y="650732"/>
                  <a:pt x="1586531" y="770331"/>
                  <a:pt x="1363733" y="770331"/>
                </a:cubicBezTo>
                <a:cubicBezTo>
                  <a:pt x="1280184" y="770331"/>
                  <a:pt x="1202567" y="753513"/>
                  <a:pt x="1138182" y="724709"/>
                </a:cubicBezTo>
                <a:lnTo>
                  <a:pt x="1126846" y="718516"/>
                </a:lnTo>
                <a:lnTo>
                  <a:pt x="1113460" y="747071"/>
                </a:lnTo>
                <a:cubicBezTo>
                  <a:pt x="1052219" y="842949"/>
                  <a:pt x="908849" y="910223"/>
                  <a:pt x="741750" y="910223"/>
                </a:cubicBezTo>
                <a:cubicBezTo>
                  <a:pt x="546802" y="910223"/>
                  <a:pt x="384151" y="818655"/>
                  <a:pt x="346534" y="696928"/>
                </a:cubicBezTo>
                <a:lnTo>
                  <a:pt x="338652" y="645156"/>
                </a:lnTo>
                <a:lnTo>
                  <a:pt x="299984" y="607178"/>
                </a:lnTo>
                <a:lnTo>
                  <a:pt x="285381" y="576027"/>
                </a:lnTo>
                <a:lnTo>
                  <a:pt x="255492" y="570149"/>
                </a:lnTo>
                <a:cubicBezTo>
                  <a:pt x="105873" y="531082"/>
                  <a:pt x="0" y="434501"/>
                  <a:pt x="0" y="321546"/>
                </a:cubicBezTo>
                <a:cubicBezTo>
                  <a:pt x="0" y="174013"/>
                  <a:pt x="180614" y="54414"/>
                  <a:pt x="403412" y="54414"/>
                </a:cubicBezTo>
                <a:cubicBezTo>
                  <a:pt x="514811" y="54414"/>
                  <a:pt x="615664" y="84314"/>
                  <a:pt x="688667" y="132655"/>
                </a:cubicBezTo>
                <a:lnTo>
                  <a:pt x="704102" y="147814"/>
                </a:lnTo>
                <a:lnTo>
                  <a:pt x="774940" y="78241"/>
                </a:lnTo>
                <a:cubicBezTo>
                  <a:pt x="847943" y="29900"/>
                  <a:pt x="948796" y="0"/>
                  <a:pt x="1060195" y="0"/>
                </a:cubicBezTo>
                <a:close/>
              </a:path>
            </a:pathLst>
          </a:custGeom>
          <a:solidFill>
            <a:srgbClr val="F0DF7D"/>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sp>
        <p:nvSpPr>
          <p:cNvPr id="7" name="任意多边形 10">
            <a:extLst>
              <a:ext uri="{FF2B5EF4-FFF2-40B4-BE49-F238E27FC236}">
                <a16:creationId xmlns:a16="http://schemas.microsoft.com/office/drawing/2014/main" id="{8A5676DF-4938-4BEC-9153-32BD5B64AE53}"/>
              </a:ext>
            </a:extLst>
          </p:cNvPr>
          <p:cNvSpPr/>
          <p:nvPr/>
        </p:nvSpPr>
        <p:spPr>
          <a:xfrm>
            <a:off x="9993829" y="438154"/>
            <a:ext cx="1790674" cy="893877"/>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1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2 h 894110"/>
              <a:gd name="connsiteX20" fmla="*/ 396697 w 1791140"/>
              <a:gd name="connsiteY20" fmla="*/ 213295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FDF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p>
        </p:txBody>
      </p:sp>
      <p:pic>
        <p:nvPicPr>
          <p:cNvPr id="9" name="图片 33798" descr="1-23"/>
          <p:cNvPicPr>
            <a:picLocks noChangeAspect="1"/>
          </p:cNvPicPr>
          <p:nvPr/>
        </p:nvPicPr>
        <p:blipFill>
          <a:blip r:embed="rId2"/>
          <a:stretch>
            <a:fillRect/>
          </a:stretch>
        </p:blipFill>
        <p:spPr>
          <a:xfrm>
            <a:off x="625306" y="3845785"/>
            <a:ext cx="4561250" cy="3012215"/>
          </a:xfrm>
          <a:prstGeom prst="rect">
            <a:avLst/>
          </a:prstGeom>
          <a:noFill/>
          <a:ln w="9525">
            <a:noFill/>
          </a:ln>
        </p:spPr>
      </p:pic>
      <p:pic>
        <p:nvPicPr>
          <p:cNvPr id="8" name="图片 67591" descr="PPT素材-04"/>
          <p:cNvPicPr>
            <a:picLocks noChangeAspect="1"/>
          </p:cNvPicPr>
          <p:nvPr/>
        </p:nvPicPr>
        <p:blipFill rotWithShape="1">
          <a:blip r:embed="rId3"/>
          <a:srcRect l="6018" t="43806" r="7901"/>
          <a:stretch/>
        </p:blipFill>
        <p:spPr>
          <a:xfrm>
            <a:off x="3091542" y="566057"/>
            <a:ext cx="6327693" cy="4136572"/>
          </a:xfrm>
          <a:prstGeom prst="rect">
            <a:avLst/>
          </a:prstGeom>
          <a:noFill/>
          <a:ln w="9525">
            <a:noFill/>
          </a:ln>
        </p:spPr>
      </p:pic>
      <p:sp>
        <p:nvSpPr>
          <p:cNvPr id="11" name="TextBox 10">
            <a:extLst>
              <a:ext uri="{FF2B5EF4-FFF2-40B4-BE49-F238E27FC236}">
                <a16:creationId xmlns:a16="http://schemas.microsoft.com/office/drawing/2014/main" id="{F05A9A53-333D-4412-9466-B77BFB1F10F4}"/>
              </a:ext>
            </a:extLst>
          </p:cNvPr>
          <p:cNvSpPr txBox="1"/>
          <p:nvPr/>
        </p:nvSpPr>
        <p:spPr>
          <a:xfrm>
            <a:off x="3550020" y="2304092"/>
            <a:ext cx="57531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Khám</a:t>
            </a:r>
            <a:r>
              <a:rPr kumimoji="0" lang="en-US" sz="6600" b="1" i="0" u="none" strike="noStrike" kern="1200" cap="none" spc="0" normalizeH="0" noProof="0" dirty="0">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600" b="1" i="0" u="none" strike="noStrike" kern="1200" cap="none" spc="0" normalizeH="0" noProof="0" dirty="0" err="1">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phá</a:t>
            </a:r>
            <a:endParaRPr kumimoji="0" lang="en-US" sz="6600" b="1" i="0" u="none" strike="noStrike" kern="1200" cap="none" spc="0" normalizeH="0" baseline="0" noProof="0" dirty="0">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pic>
        <p:nvPicPr>
          <p:cNvPr id="12" name="图片 44037" descr="1-34"/>
          <p:cNvPicPr>
            <a:picLocks noChangeAspect="1"/>
          </p:cNvPicPr>
          <p:nvPr/>
        </p:nvPicPr>
        <p:blipFill>
          <a:blip r:embed="rId4"/>
          <a:stretch>
            <a:fillRect/>
          </a:stretch>
        </p:blipFill>
        <p:spPr>
          <a:xfrm>
            <a:off x="8658811" y="3665834"/>
            <a:ext cx="3822079" cy="3372116"/>
          </a:xfrm>
          <a:prstGeom prst="rect">
            <a:avLst/>
          </a:prstGeom>
          <a:noFill/>
          <a:ln w="9525">
            <a:noFill/>
          </a:ln>
        </p:spPr>
      </p:pic>
      <p:pic>
        <p:nvPicPr>
          <p:cNvPr id="13" name="图片 71695" descr="2"/>
          <p:cNvPicPr>
            <a:picLocks noChangeAspect="1"/>
          </p:cNvPicPr>
          <p:nvPr/>
        </p:nvPicPr>
        <p:blipFill>
          <a:blip r:embed="rId5"/>
          <a:stretch>
            <a:fillRect/>
          </a:stretch>
        </p:blipFill>
        <p:spPr>
          <a:xfrm>
            <a:off x="424714" y="885092"/>
            <a:ext cx="2481217" cy="1202188"/>
          </a:xfrm>
          <a:prstGeom prst="rect">
            <a:avLst/>
          </a:prstGeom>
          <a:noFill/>
          <a:ln w="9525">
            <a:noFill/>
          </a:ln>
        </p:spPr>
      </p:pic>
    </p:spTree>
    <p:extLst>
      <p:ext uri="{BB962C8B-B14F-4D97-AF65-F5344CB8AC3E}">
        <p14:creationId xmlns:p14="http://schemas.microsoft.com/office/powerpoint/2010/main" val="68713377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D6EC">
            <a:alpha val="20000"/>
          </a:srgbClr>
        </a:solid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4800" y="55032"/>
            <a:ext cx="11887199" cy="6802968"/>
          </a:xfrm>
          <a:prstGeom prst="rect">
            <a:avLst/>
          </a:prstGeom>
          <a:noFill/>
          <a:ln w="9525">
            <a:noFill/>
          </a:ln>
        </p:spPr>
      </p:pic>
      <p:sp>
        <p:nvSpPr>
          <p:cNvPr id="5" name="文本框 4"/>
          <p:cNvSpPr txBox="1"/>
          <p:nvPr/>
        </p:nvSpPr>
        <p:spPr>
          <a:xfrm>
            <a:off x="1854762" y="719020"/>
            <a:ext cx="8487950" cy="990326"/>
          </a:xfrm>
          <a:prstGeom prst="rect">
            <a:avLst/>
          </a:prstGeom>
          <a:noFill/>
        </p:spPr>
        <p:txBody>
          <a:bodyPr wrap="square" lIns="66349" tIns="33174" rIns="66349" bIns="33174" rtlCol="0">
            <a:spAutoFit/>
          </a:bodyPr>
          <a:lstStyle/>
          <a:p>
            <a:r>
              <a:rPr lang="en-US" sz="3200" b="1" dirty="0">
                <a:solidFill>
                  <a:schemeClr val="tx1">
                    <a:lumMod val="95000"/>
                    <a:lumOff val="5000"/>
                  </a:schemeClr>
                </a:solidFill>
                <a:latin typeface="Times New Roman" pitchFamily="18" charset="0"/>
                <a:cs typeface="Times New Roman" pitchFamily="18" charset="0"/>
              </a:rPr>
              <a:t>    </a:t>
            </a:r>
            <a:r>
              <a:rPr lang="vi-VN" sz="2800" b="1" dirty="0">
                <a:solidFill>
                  <a:schemeClr val="tx1">
                    <a:lumMod val="95000"/>
                    <a:lumOff val="5000"/>
                  </a:schemeClr>
                </a:solidFill>
                <a:latin typeface="Times New Roman" pitchFamily="18" charset="0"/>
                <a:cs typeface="Times New Roman" pitchFamily="18" charset="0"/>
              </a:rPr>
              <a:t>Ra đường, khi gặp hàng xóm, bạn bè, em mỉm cười ha</a:t>
            </a:r>
            <a:r>
              <a:rPr lang="en-US" sz="2800" b="1" dirty="0">
                <a:solidFill>
                  <a:schemeClr val="tx1">
                    <a:lumMod val="95000"/>
                    <a:lumOff val="5000"/>
                  </a:schemeClr>
                </a:solidFill>
                <a:latin typeface="Times New Roman" pitchFamily="18" charset="0"/>
                <a:cs typeface="Times New Roman" pitchFamily="18" charset="0"/>
              </a:rPr>
              <a:t>y </a:t>
            </a:r>
            <a:r>
              <a:rPr lang="vi-VN" sz="2800" b="1" dirty="0">
                <a:solidFill>
                  <a:schemeClr val="tx1">
                    <a:lumMod val="95000"/>
                    <a:lumOff val="5000"/>
                  </a:schemeClr>
                </a:solidFill>
                <a:latin typeface="Times New Roman" pitchFamily="18" charset="0"/>
                <a:cs typeface="Times New Roman" pitchFamily="18" charset="0"/>
              </a:rPr>
              <a:t>nhăn mặt? </a:t>
            </a:r>
            <a:endParaRPr lang="en-US" sz="2800" b="1" dirty="0">
              <a:solidFill>
                <a:schemeClr val="tx1">
                  <a:lumMod val="95000"/>
                  <a:lumOff val="5000"/>
                </a:schemeClr>
              </a:solidFill>
              <a:latin typeface="Times New Roman" pitchFamily="18" charset="0"/>
              <a:cs typeface="Times New Roman" pitchFamily="18" charset="0"/>
            </a:endParaRPr>
          </a:p>
        </p:txBody>
      </p:sp>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4268" y="4527094"/>
            <a:ext cx="3521919" cy="2063087"/>
          </a:xfrm>
          <a:prstGeom prst="rect">
            <a:avLst/>
          </a:prstGeom>
        </p:spPr>
      </p:pic>
      <p:pic>
        <p:nvPicPr>
          <p:cNvPr id="10" name="Picture 9">
            <a:extLst>
              <a:ext uri="{FF2B5EF4-FFF2-40B4-BE49-F238E27FC236}">
                <a16:creationId xmlns:a16="http://schemas.microsoft.com/office/drawing/2014/main" id="{CE5EB271-5E41-4992-836E-34F908F18ABC}"/>
              </a:ext>
            </a:extLst>
          </p:cNvPr>
          <p:cNvPicPr>
            <a:picLocks noChangeAspect="1"/>
          </p:cNvPicPr>
          <p:nvPr/>
        </p:nvPicPr>
        <p:blipFill>
          <a:blip r:embed="rId5"/>
          <a:stretch>
            <a:fillRect/>
          </a:stretch>
        </p:blipFill>
        <p:spPr>
          <a:xfrm>
            <a:off x="3514165" y="1709345"/>
            <a:ext cx="5898776" cy="3328819"/>
          </a:xfrm>
          <a:prstGeom prst="rect">
            <a:avLst/>
          </a:prstGeom>
        </p:spPr>
      </p:pic>
      <p:pic>
        <p:nvPicPr>
          <p:cNvPr id="11" name="图片 71695" descr="2"/>
          <p:cNvPicPr>
            <a:picLocks noChangeAspect="1"/>
          </p:cNvPicPr>
          <p:nvPr/>
        </p:nvPicPr>
        <p:blipFill>
          <a:blip r:embed="rId6"/>
          <a:stretch>
            <a:fillRect/>
          </a:stretch>
        </p:blipFill>
        <p:spPr>
          <a:xfrm>
            <a:off x="8926286" y="4787154"/>
            <a:ext cx="3048000" cy="1803028"/>
          </a:xfrm>
          <a:prstGeom prst="rect">
            <a:avLst/>
          </a:prstGeom>
          <a:noFill/>
          <a:ln w="9525">
            <a:noFill/>
          </a:ln>
        </p:spPr>
      </p:pic>
    </p:spTree>
    <p:extLst>
      <p:ext uri="{BB962C8B-B14F-4D97-AF65-F5344CB8AC3E}">
        <p14:creationId xmlns:p14="http://schemas.microsoft.com/office/powerpoint/2010/main" val="56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4000" b="-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10796795" cy="1200329"/>
          </a:xfrm>
          <a:prstGeom prst="rect">
            <a:avLst/>
          </a:prstGeom>
          <a:noFill/>
        </p:spPr>
        <p:txBody>
          <a:bodyPr wrap="square" rtlCol="0">
            <a:spAutoFit/>
          </a:bodyPr>
          <a:lstStyle/>
          <a:p>
            <a:pPr lvl="0"/>
            <a:r>
              <a:rPr lang="en-US" sz="3600" b="1" dirty="0">
                <a:solidFill>
                  <a:schemeClr val="tx2">
                    <a:lumMod val="50000"/>
                  </a:schemeClr>
                </a:solidFill>
                <a:latin typeface="+mj-lt"/>
              </a:rPr>
              <a:t>     </a:t>
            </a:r>
            <a:r>
              <a:rPr lang="vi-VN" sz="3600" b="1" dirty="0">
                <a:solidFill>
                  <a:schemeClr val="tx2">
                    <a:lumMod val="50000"/>
                  </a:schemeClr>
                </a:solidFill>
                <a:latin typeface="+mj-lt"/>
              </a:rPr>
              <a:t>Theo các em, người vui vẻ là người thế nào, thường hay làm gì?</a:t>
            </a:r>
            <a:endParaRPr kumimoji="0" lang="en-US" sz="3600" b="1" i="0" u="none" strike="noStrike" kern="1200" cap="none" spc="0" normalizeH="0" baseline="0" noProof="0" dirty="0">
              <a:ln>
                <a:noFill/>
              </a:ln>
              <a:solidFill>
                <a:schemeClr val="tx2">
                  <a:lumMod val="50000"/>
                </a:schemeClr>
              </a:solidFill>
              <a:effectLst/>
              <a:uLnTx/>
              <a:uFillTx/>
              <a:latin typeface="+mj-lt"/>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1" y="1748639"/>
            <a:ext cx="3529220"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764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cười</a:t>
            </a:r>
            <a:endParaRPr lang="en-US" sz="3600" dirty="0">
              <a:solidFill>
                <a:srgbClr val="E002D5"/>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3981212" y="1810486"/>
            <a:ext cx="3286600"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4629149" y="5030026"/>
            <a:ext cx="1990725" cy="7545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hát</a:t>
            </a:r>
            <a:endParaRPr lang="en-US" sz="3600" dirty="0">
              <a:solidFill>
                <a:srgbClr val="E002D5"/>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7803150" y="1810486"/>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7813504" y="5019673"/>
            <a:ext cx="3726241" cy="7649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kể</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chuyện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vui</a:t>
            </a:r>
            <a:endParaRPr lang="en-US" sz="3600" dirty="0">
              <a:solidFill>
                <a:srgbClr val="E002D5"/>
              </a:solidFill>
              <a:latin typeface="Times New Roman" pitchFamily="18" charset="0"/>
              <a:cs typeface="Times New Roman" pitchFamily="18" charset="0"/>
            </a:endParaRPr>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373224" y="209550"/>
            <a:ext cx="11533854"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Theo các em, người </a:t>
            </a:r>
            <a:r>
              <a:rPr kumimoji="0" lang="en-US" sz="36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thân</a:t>
            </a:r>
            <a:r>
              <a:rPr kumimoji="0" lang="en-US" sz="3600" b="1"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70C0"/>
                </a:solidFill>
                <a:effectLst/>
                <a:uLnTx/>
                <a:uFillTx/>
                <a:latin typeface="Times New Roman" pitchFamily="18" charset="0"/>
                <a:cs typeface="Times New Roman" pitchFamily="18" charset="0"/>
              </a:rPr>
              <a:t>thiện</a:t>
            </a:r>
            <a:r>
              <a:rPr kumimoji="0" lang="en-US" sz="3600" b="1"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1" y="1753234"/>
            <a:ext cx="3549098" cy="2476699"/>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492141"/>
            <a:ext cx="2944902" cy="1113528"/>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chào</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hỏi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mọi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người</a:t>
            </a:r>
            <a:endParaRPr lang="en-US" sz="3200" dirty="0">
              <a:solidFill>
                <a:srgbClr val="3333CC"/>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6391" y="1753234"/>
            <a:ext cx="3644408"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4452413" y="4439288"/>
            <a:ext cx="2902546" cy="1166381"/>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khen</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ngợi</a:t>
            </a:r>
            <a:endParaRPr lang="en-US" sz="3200" dirty="0">
              <a:solidFill>
                <a:srgbClr val="3333CC"/>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90452" y="1657784"/>
            <a:ext cx="3657600" cy="2572149"/>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328992" y="4452145"/>
            <a:ext cx="3200401" cy="1153524"/>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giúp</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đỡ</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người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khác</a:t>
            </a:r>
            <a:endParaRPr lang="en-US" sz="3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Kết</a:t>
            </a:r>
            <a:r>
              <a:rPr kumimoji="0" lang="en-US"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luận</a:t>
            </a:r>
            <a:r>
              <a:rPr kumimoji="0" lang="vi-VN"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en-US"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a:p>
            <a:pPr lvl="0" algn="just">
              <a:lnSpc>
                <a:spcPct val="15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Nếu muốn trở thành người vui vẻ</a:t>
            </a: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và thân thiện, chúng ta có thể thử thay đổi</a:t>
            </a: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bản thân mình.</a:t>
            </a:r>
            <a:endParaRPr kumimoji="0" lang="en-US" sz="400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984376" y="1334620"/>
            <a:ext cx="3746126" cy="865655"/>
          </a:xfrm>
          <a:prstGeom prst="rect">
            <a:avLst/>
          </a:prstGeom>
          <a:solidFill>
            <a:srgbClr val="FFFF66">
              <a:alpha val="33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solidFill>
                  <a:srgbClr val="0070C0"/>
                </a:solidFill>
                <a:latin typeface="Times New Roman" pitchFamily="18" charset="0"/>
                <a:cs typeface="Times New Roman" pitchFamily="18" charset="0"/>
              </a:rPr>
              <a:t>Tấm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bìa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bí</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mật</a:t>
            </a:r>
            <a:endParaRPr lang="en-US" sz="4000" dirty="0">
              <a:solidFill>
                <a:srgbClr val="0070C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6327CC0C-9D98-40B2-B40F-2F8315DAA70A}"/>
              </a:ext>
            </a:extLst>
          </p:cNvPr>
          <p:cNvSpPr/>
          <p:nvPr/>
        </p:nvSpPr>
        <p:spPr>
          <a:xfrm>
            <a:off x="2037735" y="2498763"/>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Nếu bạn nào thấy mình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đã là người vui vẻ, thân thiện, hãy vẽ hình. </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Nếu bạn nào thấy mình chưa vui</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vẻ, thân thiện lắm, muốn thay đổi hình ảnh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của mình trong mắt mọi người, hãy vẽ hình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dấu cộng +.</a:t>
            </a:r>
            <a:endParaRPr lang="en-US" sz="3200" dirty="0">
              <a:latin typeface="Times New Roman" pitchFamily="18" charset="0"/>
              <a:cs typeface="Times New Roman" pitchFamily="18" charset="0"/>
            </a:endParaRPr>
          </a:p>
        </p:txBody>
      </p:sp>
      <p:pic>
        <p:nvPicPr>
          <p:cNvPr id="4098" name="Picture 2" descr="https://img.thuthuatphanmem.vn/uploads/2018/09/22/hinh-anh-mat-cuoi-dep_0200281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760" y="3214039"/>
            <a:ext cx="825874" cy="59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circle(i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文本框 2054"/>
          <p:cNvSpPr txBox="1"/>
          <p:nvPr/>
        </p:nvSpPr>
        <p:spPr>
          <a:xfrm>
            <a:off x="4735554" y="4783991"/>
            <a:ext cx="6399486" cy="1068511"/>
          </a:xfrm>
          <a:prstGeom prst="rect">
            <a:avLst/>
          </a:prstGeom>
          <a:noFill/>
          <a:ln w="9525">
            <a:noFill/>
          </a:ln>
        </p:spPr>
        <p:txBody>
          <a:bodyPr wrap="square" lIns="66349" tIns="33174" rIns="66349" bIns="33174">
            <a:spAutoFit/>
          </a:bodyPr>
          <a:lstStyle/>
          <a:p>
            <a:pPr defTabSz="1088766">
              <a:spcBef>
                <a:spcPct val="50000"/>
              </a:spcBef>
            </a:pPr>
            <a:endParaRPr lang="en-US" altLang="zh-CN" sz="2600" dirty="0">
              <a:latin typeface="SimHei" panose="02010609060101010101" pitchFamily="2" charset="-122"/>
              <a:ea typeface="SimHei" panose="02010609060101010101" pitchFamily="2" charset="-122"/>
            </a:endParaRPr>
          </a:p>
          <a:p>
            <a:pPr defTabSz="1088766">
              <a:spcBef>
                <a:spcPct val="50000"/>
              </a:spcBef>
            </a:pPr>
            <a:endParaRPr lang="zh-CN" altLang="en-US" sz="2600" dirty="0">
              <a:latin typeface="SimHei" panose="02010609060101010101" pitchFamily="2" charset="-122"/>
              <a:ea typeface="SimHei" panose="02010609060101010101" pitchFamily="2" charset="-122"/>
            </a:endParaRPr>
          </a:p>
        </p:txBody>
      </p:sp>
      <p:pic>
        <p:nvPicPr>
          <p:cNvPr id="1027" name="Picture 3" descr="C:\Users\Administrator\Downloads\ẢNG HÌNH NÊN MỚI\2eb65abb3b2bf7969df42d6a12ae3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 y="-114821"/>
            <a:ext cx="12192000" cy="697282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71690"/>
          <p:cNvSpPr txBox="1"/>
          <p:nvPr/>
        </p:nvSpPr>
        <p:spPr>
          <a:xfrm>
            <a:off x="1922589" y="2224870"/>
            <a:ext cx="8371977" cy="805660"/>
          </a:xfrm>
          <a:prstGeom prst="rect">
            <a:avLst/>
          </a:prstGeom>
          <a:noFill/>
          <a:ln w="9525">
            <a:noFill/>
          </a:ln>
        </p:spPr>
        <p:txBody>
          <a:bodyPr wrap="square" lIns="66349" tIns="33174" rIns="66349" bIns="33174">
            <a:spAutoFit/>
          </a:bodyPr>
          <a:lstStyle/>
          <a:p>
            <a:pPr algn="ctr" defTabSz="1088766">
              <a:spcBef>
                <a:spcPct val="50000"/>
              </a:spcBef>
            </a:pPr>
            <a:r>
              <a:rPr lang="en-US" altLang="zh-CN" sz="4800" b="1" dirty="0">
                <a:solidFill>
                  <a:srgbClr val="FF3399"/>
                </a:solidFill>
                <a:effectLst>
                  <a:outerShdw blurRad="38100" dist="38100" dir="2700000" algn="tl">
                    <a:srgbClr val="000000">
                      <a:alpha val="43137"/>
                    </a:srgbClr>
                  </a:outerShdw>
                </a:effectLst>
                <a:latin typeface="Times New Roman" pitchFamily="18" charset="0"/>
                <a:ea typeface="SimHei" panose="02010609060101010101" pitchFamily="2" charset="-122"/>
                <a:cs typeface="Times New Roman" pitchFamily="18" charset="0"/>
              </a:rPr>
              <a:t>MỞ RỘNG VÀ TỔNG KẾT</a:t>
            </a:r>
            <a:endParaRPr lang="vi-VN" sz="4800" dirty="0">
              <a:solidFill>
                <a:srgbClr val="FF3399"/>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2612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2055"/>
                                        </p:tgtEl>
                                        <p:attrNameLst>
                                          <p:attrName>style.visibility</p:attrName>
                                        </p:attrNameLst>
                                      </p:cBhvr>
                                      <p:to>
                                        <p:strVal val="visible"/>
                                      </p:to>
                                    </p:set>
                                    <p:animEffect transition="in" filter="wipe(left)">
                                      <p:cBhvr>
                                        <p:cTn id="7" dur="5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8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C377C8-CFCD-460F-BC25-D45CA9EC7C94}"/>
              </a:ext>
            </a:extLst>
          </p:cNvPr>
          <p:cNvSpPr/>
          <p:nvPr/>
        </p:nvSpPr>
        <p:spPr>
          <a:xfrm>
            <a:off x="1039906" y="3045838"/>
            <a:ext cx="10327341" cy="238092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latin typeface="Times New Roman" pitchFamily="18" charset="0"/>
                <a:cs typeface="Times New Roman" pitchFamily="18" charset="0"/>
              </a:rPr>
              <a:t>   M</a:t>
            </a:r>
            <a:r>
              <a:rPr lang="vi-VN" sz="3600" dirty="0">
                <a:latin typeface="Times New Roman" pitchFamily="18" charset="0"/>
                <a:cs typeface="Times New Roman" pitchFamily="18" charset="0"/>
              </a:rPr>
              <a:t>ời 2 HS lên thể hiện tình huống trước lớp.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vi-VN"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cho lời khuyên: </a:t>
            </a:r>
            <a:r>
              <a:rPr lang="en-US" sz="3600" dirty="0">
                <a:latin typeface="Times New Roman" pitchFamily="18" charset="0"/>
                <a:cs typeface="Times New Roman" pitchFamily="18" charset="0"/>
              </a:rPr>
              <a:t>Đ</a:t>
            </a:r>
            <a:r>
              <a:rPr lang="vi-VN" sz="3600" dirty="0">
                <a:latin typeface="Times New Roman" pitchFamily="18" charset="0"/>
                <a:cs typeface="Times New Roman" pitchFamily="18" charset="0"/>
              </a:rPr>
              <a:t>óng góp các “bí kíp” để bạn A thể hiện là người thân thiện, vui vẻ đối với bạn B</a:t>
            </a:r>
            <a:endParaRPr lang="en-US" sz="3600" dirty="0">
              <a:latin typeface="Times New Roman" pitchFamily="18" charset="0"/>
              <a:cs typeface="Times New Roman" pitchFamily="18" charset="0"/>
            </a:endParaRPr>
          </a:p>
        </p:txBody>
      </p:sp>
      <p:pic>
        <p:nvPicPr>
          <p:cNvPr id="5" name="图片 47109" descr="1-42"/>
          <p:cNvPicPr>
            <a:picLocks noChangeAspect="1"/>
          </p:cNvPicPr>
          <p:nvPr/>
        </p:nvPicPr>
        <p:blipFill>
          <a:blip r:embed="rId4"/>
          <a:stretch>
            <a:fillRect/>
          </a:stretch>
        </p:blipFill>
        <p:spPr>
          <a:xfrm>
            <a:off x="576470" y="0"/>
            <a:ext cx="11072192" cy="3045838"/>
          </a:xfrm>
          <a:prstGeom prst="rect">
            <a:avLst/>
          </a:prstGeom>
          <a:noFill/>
          <a:ln w="9525">
            <a:noFill/>
          </a:ln>
        </p:spPr>
      </p:pic>
      <p:sp>
        <p:nvSpPr>
          <p:cNvPr id="6" name="TextBox 5">
            <a:extLst>
              <a:ext uri="{FF2B5EF4-FFF2-40B4-BE49-F238E27FC236}">
                <a16:creationId xmlns:a16="http://schemas.microsoft.com/office/drawing/2014/main" id="{F05A9A53-333D-4412-9466-B77BFB1F10F4}"/>
              </a:ext>
            </a:extLst>
          </p:cNvPr>
          <p:cNvSpPr txBox="1"/>
          <p:nvPr/>
        </p:nvSpPr>
        <p:spPr>
          <a:xfrm>
            <a:off x="2073576" y="1210620"/>
            <a:ext cx="6834943" cy="1200329"/>
          </a:xfrm>
          <a:prstGeom prst="rect">
            <a:avLst/>
          </a:prstGeom>
          <a:noFill/>
        </p:spPr>
        <p:txBody>
          <a:bodyPr wrap="square" rtlCol="0">
            <a:spAutoFit/>
          </a:bodyPr>
          <a:lstStyle/>
          <a:p>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Cùng đưa ra các “bí kíp” để</a:t>
            </a:r>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trở</a:t>
            </a:r>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thành người tươi vui, thân thiện</a:t>
            </a:r>
            <a:endParaRPr lang="en-US" sz="36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78442" y="4069532"/>
            <a:ext cx="12270442" cy="278846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904564" y="-111378"/>
            <a:ext cx="9144001" cy="6203106"/>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9706415" y="4455221"/>
            <a:ext cx="2777327" cy="274688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233082" y="-420511"/>
            <a:ext cx="3418668" cy="7622616"/>
          </a:xfrm>
          <a:prstGeom prst="rect">
            <a:avLst/>
          </a:prstGeom>
          <a:noFill/>
          <a:ln w="9525">
            <a:noFill/>
          </a:ln>
        </p:spPr>
      </p:pic>
      <p:pic>
        <p:nvPicPr>
          <p:cNvPr id="11" name="图片 47109" descr="1-42"/>
          <p:cNvPicPr>
            <a:picLocks noChangeAspect="1"/>
          </p:cNvPicPr>
          <p:nvPr/>
        </p:nvPicPr>
        <p:blipFill>
          <a:blip r:embed="rId7"/>
          <a:stretch>
            <a:fillRect/>
          </a:stretch>
        </p:blipFill>
        <p:spPr>
          <a:xfrm>
            <a:off x="3966754" y="613224"/>
            <a:ext cx="7848729" cy="4460799"/>
          </a:xfrm>
          <a:prstGeom prst="rect">
            <a:avLst/>
          </a:prstGeom>
          <a:noFill/>
          <a:ln w="9525">
            <a:noFill/>
          </a:ln>
        </p:spPr>
      </p:pic>
      <p:sp>
        <p:nvSpPr>
          <p:cNvPr id="8" name="TextBox 7">
            <a:extLst>
              <a:ext uri="{FF2B5EF4-FFF2-40B4-BE49-F238E27FC236}">
                <a16:creationId xmlns:a16="http://schemas.microsoft.com/office/drawing/2014/main" id="{F05A9A53-333D-4412-9466-B77BFB1F10F4}"/>
              </a:ext>
            </a:extLst>
          </p:cNvPr>
          <p:cNvSpPr txBox="1"/>
          <p:nvPr/>
        </p:nvSpPr>
        <p:spPr>
          <a:xfrm>
            <a:off x="4600014" y="2338511"/>
            <a:ext cx="57531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E002D5"/>
                </a:solidFill>
                <a:latin typeface="Times New Roman" pitchFamily="18" charset="0"/>
                <a:cs typeface="Times New Roman" pitchFamily="18" charset="0"/>
              </a:rPr>
              <a:t>CAM KẾT VÀ HÀNH ĐỘNG</a:t>
            </a:r>
            <a:endParaRPr kumimoji="0" lang="en-US" sz="4800" b="1" i="0" u="none" strike="noStrike" kern="1200" cap="none" spc="0" normalizeH="0" baseline="0" noProof="0" dirty="0">
              <a:ln>
                <a:noFill/>
              </a:ln>
              <a:solidFill>
                <a:srgbClr val="E002D5"/>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448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BDCE1-6296-415C-AA62-956B758E56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995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图片 44036" descr="1-31"/>
          <p:cNvPicPr>
            <a:picLocks noChangeAspect="1"/>
          </p:cNvPicPr>
          <p:nvPr/>
        </p:nvPicPr>
        <p:blipFill>
          <a:blip r:embed="rId3"/>
          <a:stretch>
            <a:fillRect/>
          </a:stretch>
        </p:blipFill>
        <p:spPr>
          <a:xfrm>
            <a:off x="-290233" y="-263779"/>
            <a:ext cx="11940988" cy="7121779"/>
          </a:xfrm>
          <a:prstGeom prst="rect">
            <a:avLst/>
          </a:prstGeom>
          <a:noFill/>
          <a:ln w="9525">
            <a:noFill/>
          </a:ln>
        </p:spPr>
      </p:pic>
      <p:pic>
        <p:nvPicPr>
          <p:cNvPr id="44038" name="图片 44037" descr="1-34"/>
          <p:cNvPicPr>
            <a:picLocks noChangeAspect="1"/>
          </p:cNvPicPr>
          <p:nvPr/>
        </p:nvPicPr>
        <p:blipFill>
          <a:blip r:embed="rId4"/>
          <a:stretch>
            <a:fillRect/>
          </a:stretch>
        </p:blipFill>
        <p:spPr>
          <a:xfrm>
            <a:off x="9706415" y="4455221"/>
            <a:ext cx="2777327" cy="2746884"/>
          </a:xfrm>
          <a:prstGeom prst="rect">
            <a:avLst/>
          </a:prstGeom>
          <a:noFill/>
          <a:ln w="9525">
            <a:noFill/>
          </a:ln>
        </p:spPr>
      </p:pic>
      <p:sp>
        <p:nvSpPr>
          <p:cNvPr id="9" name="Rectangle 8">
            <a:extLst>
              <a:ext uri="{FF2B5EF4-FFF2-40B4-BE49-F238E27FC236}">
                <a16:creationId xmlns:a16="http://schemas.microsoft.com/office/drawing/2014/main" id="{8A64289A-C557-44E2-82A3-9EF4A594DA7F}"/>
              </a:ext>
            </a:extLst>
          </p:cNvPr>
          <p:cNvSpPr/>
          <p:nvPr/>
        </p:nvSpPr>
        <p:spPr>
          <a:xfrm>
            <a:off x="1757082" y="1309965"/>
            <a:ext cx="8337177" cy="11256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cùng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ngắm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cuốn</a:t>
            </a:r>
            <a:r>
              <a:rPr lang="en-US" sz="3200" dirty="0">
                <a:solidFill>
                  <a:srgbClr val="002060"/>
                </a:solidFill>
                <a:latin typeface="Times New Roman" pitchFamily="18" charset="0"/>
                <a:cs typeface="Times New Roman" pitchFamily="18" charset="0"/>
              </a:rPr>
              <a:t> album </a:t>
            </a:r>
            <a:r>
              <a:rPr lang="en-US" sz="3200" dirty="0" err="1">
                <a:solidFill>
                  <a:srgbClr val="002060"/>
                </a:solidFill>
                <a:latin typeface="Times New Roman" pitchFamily="18" charset="0"/>
                <a:cs typeface="Times New Roman" pitchFamily="18" charset="0"/>
              </a:rPr>
              <a:t>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đình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để</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tìm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tấm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vui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vẻ</a:t>
            </a: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32648B2A-9455-4E0D-9936-7E274226251A}"/>
              </a:ext>
            </a:extLst>
          </p:cNvPr>
          <p:cNvPicPr>
            <a:picLocks noChangeAspect="1"/>
          </p:cNvPicPr>
          <p:nvPr/>
        </p:nvPicPr>
        <p:blipFill>
          <a:blip r:embed="rId5"/>
          <a:stretch>
            <a:fillRect/>
          </a:stretch>
        </p:blipFill>
        <p:spPr>
          <a:xfrm>
            <a:off x="1757082" y="2435664"/>
            <a:ext cx="7748867" cy="3738259"/>
          </a:xfrm>
          <a:prstGeom prst="rect">
            <a:avLst/>
          </a:prstGeom>
        </p:spPr>
      </p:pic>
    </p:spTree>
    <p:extLst>
      <p:ext uri="{BB962C8B-B14F-4D97-AF65-F5344CB8AC3E}">
        <p14:creationId xmlns:p14="http://schemas.microsoft.com/office/powerpoint/2010/main" val="35199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5" name="Mặt trời">
            <a:extLst>
              <a:ext uri="{FF2B5EF4-FFF2-40B4-BE49-F238E27FC236}">
                <a16:creationId xmlns:a16="http://schemas.microsoft.com/office/drawing/2014/main" id="{6636E5CD-B3A7-4E53-948D-E3AEF61E3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935" y="0"/>
            <a:ext cx="1246993" cy="1242836"/>
          </a:xfrm>
          <a:prstGeom prst="rect">
            <a:avLst/>
          </a:prstGeom>
        </p:spPr>
      </p:pic>
      <p:pic>
        <p:nvPicPr>
          <p:cNvPr id="8" name="bóng bay 1">
            <a:extLst>
              <a:ext uri="{FF2B5EF4-FFF2-40B4-BE49-F238E27FC236}">
                <a16:creationId xmlns:a16="http://schemas.microsoft.com/office/drawing/2014/main" id="{7A93F8E8-0282-4159-B1C7-00A9F2E97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0372" y="5118053"/>
            <a:ext cx="722839" cy="1310747"/>
          </a:xfrm>
          <a:prstGeom prst="rect">
            <a:avLst/>
          </a:prstGeom>
        </p:spPr>
      </p:pic>
      <p:pic>
        <p:nvPicPr>
          <p:cNvPr id="9" name="bóng bay 2">
            <a:extLst>
              <a:ext uri="{FF2B5EF4-FFF2-40B4-BE49-F238E27FC236}">
                <a16:creationId xmlns:a16="http://schemas.microsoft.com/office/drawing/2014/main" id="{22C5EFB3-49C0-4658-A0CA-CD0E4F346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930" y="286930"/>
            <a:ext cx="748425" cy="1620967"/>
          </a:xfrm>
          <a:prstGeom prst="rect">
            <a:avLst/>
          </a:prstGeom>
        </p:spPr>
      </p:pic>
      <p:pic>
        <p:nvPicPr>
          <p:cNvPr id="10" name="bóng bay 3">
            <a:extLst>
              <a:ext uri="{FF2B5EF4-FFF2-40B4-BE49-F238E27FC236}">
                <a16:creationId xmlns:a16="http://schemas.microsoft.com/office/drawing/2014/main" id="{BBB5CE74-F31D-4B7D-BF2E-90F5B2E105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89289" y="138119"/>
            <a:ext cx="970937" cy="1314481"/>
          </a:xfrm>
          <a:prstGeom prst="rect">
            <a:avLst/>
          </a:prstGeom>
        </p:spPr>
      </p:pic>
      <p:pic>
        <p:nvPicPr>
          <p:cNvPr id="11" name="bóng bay 4">
            <a:extLst>
              <a:ext uri="{FF2B5EF4-FFF2-40B4-BE49-F238E27FC236}">
                <a16:creationId xmlns:a16="http://schemas.microsoft.com/office/drawing/2014/main" id="{D89CA989-BC85-4D67-8058-6CFC5AEDBA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8964" y="717980"/>
            <a:ext cx="810243" cy="1469239"/>
          </a:xfrm>
          <a:prstGeom prst="rect">
            <a:avLst/>
          </a:prstGeom>
        </p:spPr>
      </p:pic>
      <p:pic>
        <p:nvPicPr>
          <p:cNvPr id="13" name="图片 8196" descr="20"/>
          <p:cNvPicPr>
            <a:picLocks noChangeAspect="1"/>
          </p:cNvPicPr>
          <p:nvPr/>
        </p:nvPicPr>
        <p:blipFill>
          <a:blip r:embed="rId8"/>
          <a:stretch>
            <a:fillRect/>
          </a:stretch>
        </p:blipFill>
        <p:spPr>
          <a:xfrm>
            <a:off x="477078" y="1452600"/>
            <a:ext cx="11392129" cy="5405399"/>
          </a:xfrm>
          <a:prstGeom prst="rect">
            <a:avLst/>
          </a:prstGeom>
          <a:noFill/>
          <a:ln w="9525">
            <a:noFill/>
          </a:ln>
        </p:spPr>
      </p:pic>
      <p:sp>
        <p:nvSpPr>
          <p:cNvPr id="14" name="TextBox 13"/>
          <p:cNvSpPr txBox="1"/>
          <p:nvPr/>
        </p:nvSpPr>
        <p:spPr>
          <a:xfrm>
            <a:off x="5565912" y="3429000"/>
            <a:ext cx="5078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b="1" dirty="0">
                <a:solidFill>
                  <a:srgbClr val="FF0000"/>
                </a:solidFill>
                <a:latin typeface="Times New Roman" pitchFamily="18" charset="0"/>
                <a:cs typeface="Times New Roman" pitchFamily="18" charset="0"/>
              </a:rPr>
              <a:t>TẠM BIỆT. HẸN GẶP LẠI CÁC EM !</a:t>
            </a:r>
            <a:endParaRPr kumimoji="0" lang="en-US" sz="4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5" name="bóng bay 4">
            <a:extLst>
              <a:ext uri="{FF2B5EF4-FFF2-40B4-BE49-F238E27FC236}">
                <a16:creationId xmlns:a16="http://schemas.microsoft.com/office/drawing/2014/main" id="{D89CA989-BC85-4D67-8058-6CFC5AEDB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7695" y="139148"/>
            <a:ext cx="1067105" cy="1610139"/>
          </a:xfrm>
          <a:prstGeom prst="rect">
            <a:avLst/>
          </a:prstGeom>
        </p:spPr>
      </p:pic>
    </p:spTree>
    <p:extLst>
      <p:ext uri="{BB962C8B-B14F-4D97-AF65-F5344CB8AC3E}">
        <p14:creationId xmlns:p14="http://schemas.microsoft.com/office/powerpoint/2010/main" val="3657764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6DDE5-21A8-49AE-AEA1-192E4D92B8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018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28930-CBF4-4770-8F37-B5A272DFD4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216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id="{30CD352F-F51B-46B6-8456-AAB3A414FD21}"/>
              </a:ext>
            </a:extLst>
          </p:cNvPr>
          <p:cNvSpPr txBox="1">
            <a:spLocks noChangeArrowheads="1"/>
          </p:cNvSpPr>
          <p:nvPr/>
        </p:nvSpPr>
        <p:spPr bwMode="auto">
          <a:xfrm>
            <a:off x="2244832" y="1730863"/>
            <a:ext cx="95877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KHỞI ĐỘNG</a:t>
            </a:r>
            <a:endParaRPr lang="zh-CN" altLang="en-US"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sp>
        <p:nvSpPr>
          <p:cNvPr id="3" name="任意多边形 8">
            <a:extLst>
              <a:ext uri="{FF2B5EF4-FFF2-40B4-BE49-F238E27FC236}">
                <a16:creationId xmlns:a16="http://schemas.microsoft.com/office/drawing/2014/main" id="{12922FB7-1601-4064-89CE-8910CC526B42}"/>
              </a:ext>
            </a:extLst>
          </p:cNvPr>
          <p:cNvSpPr/>
          <p:nvPr/>
        </p:nvSpPr>
        <p:spPr>
          <a:xfrm>
            <a:off x="9393198" y="186158"/>
            <a:ext cx="1640562" cy="81894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pic>
        <p:nvPicPr>
          <p:cNvPr id="4" name="图片 4108" descr="7">
            <a:extLst>
              <a:ext uri="{FF2B5EF4-FFF2-40B4-BE49-F238E27FC236}">
                <a16:creationId xmlns:a16="http://schemas.microsoft.com/office/drawing/2014/main" id="{DBCFB9C0-B49C-4257-BBE2-C822351CDCAD}"/>
              </a:ext>
            </a:extLst>
          </p:cNvPr>
          <p:cNvPicPr>
            <a:picLocks noChangeAspect="1"/>
          </p:cNvPicPr>
          <p:nvPr/>
        </p:nvPicPr>
        <p:blipFill>
          <a:blip r:embed="rId2"/>
          <a:stretch>
            <a:fillRect/>
          </a:stretch>
        </p:blipFill>
        <p:spPr>
          <a:xfrm>
            <a:off x="167641" y="595630"/>
            <a:ext cx="2706188" cy="1379537"/>
          </a:xfrm>
          <a:prstGeom prst="rect">
            <a:avLst/>
          </a:prstGeom>
          <a:noFill/>
          <a:ln w="9525">
            <a:noFill/>
          </a:ln>
        </p:spPr>
      </p:pic>
      <p:pic>
        <p:nvPicPr>
          <p:cNvPr id="5" name="图片 71683" descr="PPT素材-06">
            <a:extLst>
              <a:ext uri="{FF2B5EF4-FFF2-40B4-BE49-F238E27FC236}">
                <a16:creationId xmlns:a16="http://schemas.microsoft.com/office/drawing/2014/main" id="{5F73222F-A426-499C-931B-5432C730578F}"/>
              </a:ext>
            </a:extLst>
          </p:cNvPr>
          <p:cNvPicPr>
            <a:picLocks noChangeAspect="1"/>
          </p:cNvPicPr>
          <p:nvPr/>
        </p:nvPicPr>
        <p:blipFill>
          <a:blip r:embed="rId3"/>
          <a:stretch>
            <a:fillRect/>
          </a:stretch>
        </p:blipFill>
        <p:spPr>
          <a:xfrm>
            <a:off x="-164941" y="2336800"/>
            <a:ext cx="5773261" cy="4644767"/>
          </a:xfrm>
          <a:prstGeom prst="rect">
            <a:avLst/>
          </a:prstGeom>
          <a:noFill/>
          <a:ln w="9525">
            <a:noFill/>
          </a:ln>
        </p:spPr>
      </p:pic>
      <p:pic>
        <p:nvPicPr>
          <p:cNvPr id="6" name="图片 71695" descr="2">
            <a:extLst>
              <a:ext uri="{FF2B5EF4-FFF2-40B4-BE49-F238E27FC236}">
                <a16:creationId xmlns:a16="http://schemas.microsoft.com/office/drawing/2014/main" id="{3A8C97B6-2311-4289-8E9C-1364809E8A0C}"/>
              </a:ext>
            </a:extLst>
          </p:cNvPr>
          <p:cNvPicPr>
            <a:picLocks noChangeAspect="1"/>
          </p:cNvPicPr>
          <p:nvPr/>
        </p:nvPicPr>
        <p:blipFill>
          <a:blip r:embed="rId4"/>
          <a:stretch>
            <a:fillRect/>
          </a:stretch>
        </p:blipFill>
        <p:spPr>
          <a:xfrm>
            <a:off x="3904343" y="186158"/>
            <a:ext cx="2481217" cy="1202188"/>
          </a:xfrm>
          <a:prstGeom prst="rect">
            <a:avLst/>
          </a:prstGeom>
          <a:noFill/>
          <a:ln w="9525">
            <a:noFill/>
          </a:ln>
        </p:spPr>
      </p:pic>
      <p:pic>
        <p:nvPicPr>
          <p:cNvPr id="7" name="图片 37895" descr="1-27">
            <a:extLst>
              <a:ext uri="{FF2B5EF4-FFF2-40B4-BE49-F238E27FC236}">
                <a16:creationId xmlns:a16="http://schemas.microsoft.com/office/drawing/2014/main" id="{8BDAD6F3-7BA9-439F-89E4-4509F9AB827D}"/>
              </a:ext>
            </a:extLst>
          </p:cNvPr>
          <p:cNvPicPr>
            <a:picLocks noChangeAspect="1"/>
          </p:cNvPicPr>
          <p:nvPr/>
        </p:nvPicPr>
        <p:blipFill>
          <a:blip r:embed="rId5"/>
          <a:stretch>
            <a:fillRect/>
          </a:stretch>
        </p:blipFill>
        <p:spPr>
          <a:xfrm>
            <a:off x="5805714" y="2476962"/>
            <a:ext cx="6160365" cy="4119075"/>
          </a:xfrm>
          <a:prstGeom prst="rect">
            <a:avLst/>
          </a:prstGeom>
          <a:noFill/>
          <a:ln w="9525">
            <a:noFill/>
          </a:ln>
        </p:spPr>
      </p:pic>
    </p:spTree>
    <p:extLst>
      <p:ext uri="{BB962C8B-B14F-4D97-AF65-F5344CB8AC3E}">
        <p14:creationId xmlns:p14="http://schemas.microsoft.com/office/powerpoint/2010/main" val="6362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28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1" y="4810125"/>
            <a:ext cx="2392294"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64289A-C557-44E2-82A3-9EF4A594DA7F}"/>
              </a:ext>
            </a:extLst>
          </p:cNvPr>
          <p:cNvSpPr/>
          <p:nvPr/>
        </p:nvSpPr>
        <p:spPr>
          <a:xfrm>
            <a:off x="2895212" y="409059"/>
            <a:ext cx="6172200" cy="775972"/>
          </a:xfrm>
          <a:prstGeom prst="rect">
            <a:avLst/>
          </a:prstGeom>
          <a:solidFill>
            <a:schemeClr val="accent2">
              <a:lumMod val="20000"/>
              <a:lumOff val="8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thiện</a:t>
            </a:r>
            <a:endParaRPr lang="en-US" sz="3200"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919171" y="1379797"/>
            <a:ext cx="6894800" cy="3081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u="sng" dirty="0" err="1">
                <a:latin typeface="Times New Roman" pitchFamily="18" charset="0"/>
                <a:cs typeface="Times New Roman" pitchFamily="18" charset="0"/>
              </a:rPr>
              <a:t>Cách</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thức</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chơi</a:t>
            </a:r>
            <a:r>
              <a:rPr lang="en-US" sz="2600" b="1" u="sng" dirty="0">
                <a:latin typeface="Times New Roman" pitchFamily="18" charset="0"/>
                <a:cs typeface="Times New Roman" pitchFamily="18" charset="0"/>
              </a:rPr>
              <a:t>:</a:t>
            </a:r>
          </a:p>
          <a:p>
            <a:pPr marL="342900" indent="-342900" algn="just">
              <a:buFont typeface="Arial" panose="020B0604020202020204" pitchFamily="34" charset="0"/>
              <a:buChar char="•"/>
            </a:pPr>
            <a:r>
              <a:rPr lang="en-US" sz="2600" dirty="0">
                <a:latin typeface="Times New Roman" pitchFamily="18" charset="0"/>
                <a:cs typeface="Times New Roman" pitchFamily="18" charset="0"/>
              </a:rPr>
              <a:t>Hai </a:t>
            </a:r>
            <a:r>
              <a:rPr lang="en-US" sz="2600" dirty="0" err="1">
                <a:latin typeface="Times New Roman" pitchFamily="18" charset="0"/>
                <a:cs typeface="Times New Roman" pitchFamily="18" charset="0"/>
              </a:rPr>
              <a:t>bạn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a:t>
            </a: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itchFamily="18" charset="0"/>
              <a:cs typeface="Times New Roman" pitchFamily="18" charset="0"/>
            </a:endParaRP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lần chụp, HS hô: “Chuẩn bị! Cười! Xoạch!”.</a:t>
            </a:r>
            <a:r>
              <a:rPr lang="en-US" sz="2600"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2774098" y="4705400"/>
            <a:ext cx="6799012" cy="1466850"/>
          </a:xfrm>
          <a:prstGeom prst="cloud">
            <a:avLst/>
          </a:prstGeom>
          <a:solidFill>
            <a:srgbClr val="FFFF66"/>
          </a:solidFill>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dirty="0">
                <a:solidFill>
                  <a:srgbClr val="002060"/>
                </a:solidFill>
                <a:latin typeface="Times New Roman" pitchFamily="18" charset="0"/>
                <a:cs typeface="Times New Roman" pitchFamily="18" charset="0"/>
              </a:rPr>
              <a:t>“</a:t>
            </a:r>
            <a:r>
              <a:rPr lang="vi-VN" sz="2600" dirty="0">
                <a:solidFill>
                  <a:schemeClr val="tx1">
                    <a:lumMod val="95000"/>
                    <a:lumOff val="5000"/>
                  </a:schemeClr>
                </a:solidFill>
                <a:latin typeface="Times New Roman" pitchFamily="18" charset="0"/>
                <a:cs typeface="Times New Roman" pitchFamily="18" charset="0"/>
              </a:rPr>
              <a:t>nhiếp ảnh gia”: Khi em chụp ảnh cho bạn, bạn đã làm gì?</a:t>
            </a:r>
            <a:endParaRPr lang="en-US" sz="2600" dirty="0">
              <a:solidFill>
                <a:schemeClr val="tx1">
                  <a:lumMod val="95000"/>
                  <a:lumOff val="5000"/>
                </a:schemeClr>
              </a:solidFill>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id="{1978C494-5143-40CF-A42F-2BB6D592090C}"/>
              </a:ext>
            </a:extLst>
          </p:cNvPr>
          <p:cNvSpPr/>
          <p:nvPr/>
        </p:nvSpPr>
        <p:spPr>
          <a:xfrm>
            <a:off x="3531308" y="4546015"/>
            <a:ext cx="6695209" cy="1785620"/>
          </a:xfrm>
          <a:prstGeom prst="cloud">
            <a:avLst/>
          </a:prstGeom>
          <a:solidFill>
            <a:schemeClr val="accent2">
              <a:lumMod val="40000"/>
              <a:lumOff val="60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lumMod val="95000"/>
                    <a:lumOff val="5000"/>
                  </a:schemeClr>
                </a:solidFill>
                <a:latin typeface="Times New Roman" pitchFamily="18" charset="0"/>
                <a:cs typeface="Times New Roman" pitchFamily="18" charset="0"/>
              </a:rPr>
              <a:t>“</a:t>
            </a:r>
            <a:r>
              <a:rPr lang="en-US" sz="2600" dirty="0">
                <a:solidFill>
                  <a:schemeClr val="tx1">
                    <a:lumMod val="95000"/>
                    <a:lumOff val="5000"/>
                  </a:schemeClr>
                </a:solidFill>
                <a:latin typeface="Times New Roman" pitchFamily="18" charset="0"/>
                <a:cs typeface="Times New Roman" pitchFamily="18" charset="0"/>
              </a:rPr>
              <a:t>N</a:t>
            </a:r>
            <a:r>
              <a:rPr lang="vi-VN" sz="2600" dirty="0">
                <a:solidFill>
                  <a:schemeClr val="tx1">
                    <a:lumMod val="95000"/>
                    <a:lumOff val="5000"/>
                  </a:schemeClr>
                </a:solidFill>
                <a:latin typeface="Times New Roman" pitchFamily="18" charset="0"/>
                <a:cs typeface="Times New Roman" pitchFamily="18" charset="0"/>
              </a:rPr>
              <a:t>gười mẫu ảnh”: Khi được chụp ảnh, em muốn gương mặt mình thế nào?</a:t>
            </a:r>
            <a:endParaRPr lang="en-US" sz="2600" dirty="0">
              <a:solidFill>
                <a:schemeClr val="tx1">
                  <a:lumMod val="95000"/>
                  <a:lumOff val="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5"/>
          <a:stretch>
            <a:fillRect/>
          </a:stretch>
        </p:blipFill>
        <p:spPr>
          <a:xfrm>
            <a:off x="8168987" y="1555115"/>
            <a:ext cx="3619500" cy="2978619"/>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409059"/>
            <a:ext cx="6172200" cy="775972"/>
          </a:xfrm>
          <a:prstGeom prst="rect">
            <a:avLst/>
          </a:prstGeom>
          <a:solidFill>
            <a:schemeClr val="accent2">
              <a:lumMod val="20000"/>
              <a:lumOff val="8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thiện</a:t>
            </a:r>
            <a:endParaRPr lang="en-US" sz="3200"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919171" y="1379797"/>
            <a:ext cx="6894800" cy="3081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u="sng" dirty="0" err="1">
                <a:latin typeface="Times New Roman" pitchFamily="18" charset="0"/>
                <a:cs typeface="Times New Roman" pitchFamily="18" charset="0"/>
              </a:rPr>
              <a:t>Cách</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thức</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chơi</a:t>
            </a:r>
            <a:r>
              <a:rPr lang="en-US" sz="2600" b="1" u="sng" dirty="0">
                <a:latin typeface="Times New Roman" pitchFamily="18" charset="0"/>
                <a:cs typeface="Times New Roman" pitchFamily="18" charset="0"/>
              </a:rPr>
              <a:t>:</a:t>
            </a:r>
          </a:p>
          <a:p>
            <a:pPr marL="342900" indent="-342900" algn="just">
              <a:buFont typeface="Arial" panose="020B0604020202020204" pitchFamily="34" charset="0"/>
              <a:buChar char="•"/>
            </a:pPr>
            <a:r>
              <a:rPr lang="en-US" sz="2600" dirty="0">
                <a:latin typeface="Times New Roman" pitchFamily="18" charset="0"/>
                <a:cs typeface="Times New Roman" pitchFamily="18" charset="0"/>
              </a:rPr>
              <a:t>Hai </a:t>
            </a:r>
            <a:r>
              <a:rPr lang="en-US" sz="2600" dirty="0" err="1">
                <a:latin typeface="Times New Roman" pitchFamily="18" charset="0"/>
                <a:cs typeface="Times New Roman" pitchFamily="18" charset="0"/>
              </a:rPr>
              <a:t>bạn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a:t>
            </a: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itchFamily="18" charset="0"/>
              <a:cs typeface="Times New Roman" pitchFamily="18" charset="0"/>
            </a:endParaRP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lần chụp, HS hô: “Chuẩn bị! Cười! Xoạch!”.</a:t>
            </a:r>
            <a:r>
              <a:rPr lang="en-US" sz="2600"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2098246" y="4705400"/>
            <a:ext cx="6799012" cy="1466850"/>
          </a:xfrm>
          <a:prstGeom prst="cloud">
            <a:avLst/>
          </a:prstGeom>
          <a:solidFill>
            <a:srgbClr val="FFFF66"/>
          </a:solidFill>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dirty="0">
                <a:solidFill>
                  <a:srgbClr val="002060"/>
                </a:solidFill>
                <a:latin typeface="Times New Roman" pitchFamily="18" charset="0"/>
                <a:cs typeface="Times New Roman" pitchFamily="18" charset="0"/>
              </a:rPr>
              <a:t>“</a:t>
            </a:r>
            <a:r>
              <a:rPr lang="vi-VN" sz="2600" dirty="0">
                <a:solidFill>
                  <a:schemeClr val="tx1">
                    <a:lumMod val="95000"/>
                    <a:lumOff val="5000"/>
                  </a:schemeClr>
                </a:solidFill>
                <a:latin typeface="Times New Roman" pitchFamily="18" charset="0"/>
                <a:cs typeface="Times New Roman" pitchFamily="18" charset="0"/>
              </a:rPr>
              <a:t>nhiếp ảnh gia”: Khi em chụp ảnh cho bạn, bạn đã làm gì?</a:t>
            </a:r>
            <a:endParaRPr lang="en-US" sz="2600" dirty="0">
              <a:solidFill>
                <a:schemeClr val="tx1">
                  <a:lumMod val="95000"/>
                  <a:lumOff val="5000"/>
                </a:schemeClr>
              </a:solidFill>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id="{1978C494-5143-40CF-A42F-2BB6D592090C}"/>
              </a:ext>
            </a:extLst>
          </p:cNvPr>
          <p:cNvSpPr/>
          <p:nvPr/>
        </p:nvSpPr>
        <p:spPr>
          <a:xfrm>
            <a:off x="2895212" y="4546015"/>
            <a:ext cx="6695209" cy="1785620"/>
          </a:xfrm>
          <a:prstGeom prst="cloud">
            <a:avLst/>
          </a:prstGeom>
          <a:solidFill>
            <a:schemeClr val="accent2">
              <a:lumMod val="40000"/>
              <a:lumOff val="60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lumMod val="95000"/>
                    <a:lumOff val="5000"/>
                  </a:schemeClr>
                </a:solidFill>
                <a:latin typeface="Times New Roman" pitchFamily="18" charset="0"/>
                <a:cs typeface="Times New Roman" pitchFamily="18" charset="0"/>
              </a:rPr>
              <a:t>“</a:t>
            </a:r>
            <a:r>
              <a:rPr lang="en-US" sz="2600" dirty="0">
                <a:solidFill>
                  <a:schemeClr val="tx1">
                    <a:lumMod val="95000"/>
                    <a:lumOff val="5000"/>
                  </a:schemeClr>
                </a:solidFill>
                <a:latin typeface="Times New Roman" pitchFamily="18" charset="0"/>
                <a:cs typeface="Times New Roman" pitchFamily="18" charset="0"/>
              </a:rPr>
              <a:t>N</a:t>
            </a:r>
            <a:r>
              <a:rPr lang="vi-VN" sz="2600" dirty="0">
                <a:solidFill>
                  <a:schemeClr val="tx1">
                    <a:lumMod val="95000"/>
                    <a:lumOff val="5000"/>
                  </a:schemeClr>
                </a:solidFill>
                <a:latin typeface="Times New Roman" pitchFamily="18" charset="0"/>
                <a:cs typeface="Times New Roman" pitchFamily="18" charset="0"/>
              </a:rPr>
              <a:t>gười mẫu ảnh”: Khi được chụp ảnh, em muốn gương mặt mình thế nào?</a:t>
            </a:r>
            <a:endParaRPr lang="en-US" sz="2600" dirty="0">
              <a:solidFill>
                <a:schemeClr val="tx1">
                  <a:lumMod val="95000"/>
                  <a:lumOff val="5000"/>
                </a:schemeClr>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68C0012-BF93-4CE8-8B02-F0A54A735BC1}"/>
              </a:ext>
            </a:extLst>
          </p:cNvPr>
          <p:cNvPicPr>
            <a:picLocks noChangeAspect="1"/>
          </p:cNvPicPr>
          <p:nvPr/>
        </p:nvPicPr>
        <p:blipFill>
          <a:blip r:embed="rId3"/>
          <a:stretch>
            <a:fillRect/>
          </a:stretch>
        </p:blipFill>
        <p:spPr>
          <a:xfrm>
            <a:off x="8168987" y="1555115"/>
            <a:ext cx="3619500" cy="2978619"/>
          </a:xfrm>
          <a:prstGeom prst="rect">
            <a:avLst/>
          </a:prstGeom>
        </p:spPr>
      </p:pic>
    </p:spTree>
    <p:extLst>
      <p:ext uri="{BB962C8B-B14F-4D97-AF65-F5344CB8AC3E}">
        <p14:creationId xmlns:p14="http://schemas.microsoft.com/office/powerpoint/2010/main" val="33325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64289A-C557-44E2-82A3-9EF4A594DA7F}"/>
              </a:ext>
            </a:extLst>
          </p:cNvPr>
          <p:cNvSpPr/>
          <p:nvPr/>
        </p:nvSpPr>
        <p:spPr>
          <a:xfrm>
            <a:off x="2007706" y="1597281"/>
            <a:ext cx="8865704" cy="1127414"/>
          </a:xfrm>
          <a:prstGeom prst="rect">
            <a:avLst/>
          </a:prstGeom>
          <a:solidFill>
            <a:schemeClr val="accent2">
              <a:lumMod val="20000"/>
              <a:lumOff val="80000"/>
              <a:alpha val="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600" i="0" u="none" strike="noStrike" kern="1200" cap="none" spc="0" normalizeH="0" baseline="0" noProof="0" dirty="0" err="1">
                <a:ln>
                  <a:noFill/>
                </a:ln>
                <a:solidFill>
                  <a:srgbClr val="E002D5"/>
                </a:solidFill>
                <a:uLnTx/>
                <a:uFillTx/>
                <a:latin typeface="Times New Roman" pitchFamily="18" charset="0"/>
                <a:cs typeface="Times New Roman" pitchFamily="18" charset="0"/>
              </a:rPr>
              <a:t>Nêu</a:t>
            </a:r>
            <a:r>
              <a:rPr kumimoji="0" lang="en-US" sz="3600" i="0" u="none" strike="noStrike" kern="1200" cap="none" spc="0" normalizeH="0" noProof="0" dirty="0">
                <a:ln>
                  <a:noFill/>
                </a:ln>
                <a:solidFill>
                  <a:srgbClr val="E002D5"/>
                </a:solidFill>
                <a:uLnTx/>
                <a:uFillTx/>
                <a:latin typeface="Times New Roman" pitchFamily="18" charset="0"/>
                <a:cs typeface="Times New Roman" pitchFamily="18" charset="0"/>
              </a:rPr>
              <a:t> </a:t>
            </a:r>
            <a:r>
              <a:rPr kumimoji="0" lang="en-US" sz="3600" i="0" u="none" strike="noStrike" kern="1200" cap="none" spc="0" normalizeH="0" noProof="0" dirty="0" err="1">
                <a:ln>
                  <a:noFill/>
                </a:ln>
                <a:solidFill>
                  <a:srgbClr val="E002D5"/>
                </a:solidFill>
                <a:uLnTx/>
                <a:uFillTx/>
                <a:latin typeface="Times New Roman" pitchFamily="18" charset="0"/>
                <a:cs typeface="Times New Roman" pitchFamily="18" charset="0"/>
              </a:rPr>
              <a:t>những</a:t>
            </a:r>
            <a:r>
              <a:rPr kumimoji="0" lang="en-US" sz="3600" i="0" u="none" strike="noStrike" kern="1200" cap="none" spc="0" normalizeH="0" noProof="0" dirty="0">
                <a:ln>
                  <a:noFill/>
                </a:ln>
                <a:solidFill>
                  <a:srgbClr val="E002D5"/>
                </a:solidFill>
                <a:uLnTx/>
                <a:uFillTx/>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biểu</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hiện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thân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thiện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tươi</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vui</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của</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các</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bạn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trong</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tranh</a:t>
            </a:r>
            <a:endParaRPr kumimoji="0" lang="en-US" sz="3600" i="0" u="none" strike="noStrike" kern="1200" cap="none" spc="0" normalizeH="0" baseline="0" noProof="0" dirty="0">
              <a:ln>
                <a:noFill/>
              </a:ln>
              <a:solidFill>
                <a:srgbClr val="E002D5"/>
              </a:solidFill>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9DDAAAEC-9A30-4790-8432-499675804A7F}"/>
              </a:ext>
            </a:extLst>
          </p:cNvPr>
          <p:cNvPicPr>
            <a:picLocks noChangeAspect="1"/>
          </p:cNvPicPr>
          <p:nvPr/>
        </p:nvPicPr>
        <p:blipFill>
          <a:blip r:embed="rId3"/>
          <a:stretch>
            <a:fillRect/>
          </a:stretch>
        </p:blipFill>
        <p:spPr>
          <a:xfrm>
            <a:off x="1567588" y="2724695"/>
            <a:ext cx="9126915" cy="3358054"/>
          </a:xfrm>
          <a:prstGeom prst="rect">
            <a:avLst/>
          </a:prstGeom>
        </p:spPr>
      </p:pic>
      <p:pic>
        <p:nvPicPr>
          <p:cNvPr id="2050" name="Picture 2" descr="5eb1a5a9d0b1a4e91dbfe971856309a4"/>
          <p:cNvPicPr>
            <a:picLocks noChangeAspect="1" noChangeArrowheads="1"/>
          </p:cNvPicPr>
          <p:nvPr/>
        </p:nvPicPr>
        <p:blipFill>
          <a:blip r:embed="rId4">
            <a:extLst>
              <a:ext uri="{28A0092B-C50C-407E-A947-70E740481C1C}">
                <a14:useLocalDpi xmlns:a14="http://schemas.microsoft.com/office/drawing/2010/main" val="0"/>
              </a:ext>
            </a:extLst>
          </a:blip>
          <a:srcRect l="64886" t="21631"/>
          <a:stretch>
            <a:fillRect/>
          </a:stretch>
        </p:blipFill>
        <p:spPr bwMode="auto">
          <a:xfrm>
            <a:off x="892046" y="1551705"/>
            <a:ext cx="874326" cy="200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603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10">
            <a:extLst>
              <a:ext uri="{FF2B5EF4-FFF2-40B4-BE49-F238E27FC236}">
                <a16:creationId xmlns:a16="http://schemas.microsoft.com/office/drawing/2014/main" id="{8A5676DF-4938-4BEC-9153-32BD5B64AE53}"/>
              </a:ext>
            </a:extLst>
          </p:cNvPr>
          <p:cNvSpPr/>
          <p:nvPr/>
        </p:nvSpPr>
        <p:spPr>
          <a:xfrm>
            <a:off x="10578354" y="77231"/>
            <a:ext cx="1792940" cy="1231616"/>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1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2 h 894110"/>
              <a:gd name="connsiteX20" fmla="*/ 396697 w 1791140"/>
              <a:gd name="connsiteY20" fmla="*/ 213295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E72F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p>
        </p:txBody>
      </p:sp>
      <p:pic>
        <p:nvPicPr>
          <p:cNvPr id="9" name="图片 33798" descr="1-23"/>
          <p:cNvPicPr>
            <a:picLocks noChangeAspect="1"/>
          </p:cNvPicPr>
          <p:nvPr/>
        </p:nvPicPr>
        <p:blipFill>
          <a:blip r:embed="rId2"/>
          <a:stretch>
            <a:fillRect/>
          </a:stretch>
        </p:blipFill>
        <p:spPr>
          <a:xfrm>
            <a:off x="-181517" y="3567954"/>
            <a:ext cx="3355024" cy="3290046"/>
          </a:xfrm>
          <a:prstGeom prst="rect">
            <a:avLst/>
          </a:prstGeom>
          <a:noFill/>
          <a:ln w="9525">
            <a:noFill/>
          </a:ln>
        </p:spPr>
      </p:pic>
      <p:pic>
        <p:nvPicPr>
          <p:cNvPr id="13" name="图片 71695" descr="2"/>
          <p:cNvPicPr>
            <a:picLocks noChangeAspect="1"/>
          </p:cNvPicPr>
          <p:nvPr/>
        </p:nvPicPr>
        <p:blipFill>
          <a:blip r:embed="rId3"/>
          <a:stretch>
            <a:fillRect/>
          </a:stretch>
        </p:blipFill>
        <p:spPr>
          <a:xfrm>
            <a:off x="0" y="33903"/>
            <a:ext cx="1703294" cy="1472167"/>
          </a:xfrm>
          <a:prstGeom prst="rect">
            <a:avLst/>
          </a:prstGeom>
          <a:noFill/>
          <a:ln w="9525">
            <a:noFill/>
          </a:ln>
        </p:spPr>
      </p:pic>
      <p:sp>
        <p:nvSpPr>
          <p:cNvPr id="10" name="Rectangle 9">
            <a:extLst>
              <a:ext uri="{FF2B5EF4-FFF2-40B4-BE49-F238E27FC236}">
                <a16:creationId xmlns:a16="http://schemas.microsoft.com/office/drawing/2014/main" id="{8A64289A-C557-44E2-82A3-9EF4A594DA7F}"/>
              </a:ext>
            </a:extLst>
          </p:cNvPr>
          <p:cNvSpPr/>
          <p:nvPr/>
        </p:nvSpPr>
        <p:spPr>
          <a:xfrm>
            <a:off x="1958925" y="568784"/>
            <a:ext cx="8350494" cy="1127414"/>
          </a:xfrm>
          <a:prstGeom prst="rect">
            <a:avLst/>
          </a:prstGeom>
          <a:solidFill>
            <a:schemeClr val="accent2">
              <a:lumMod val="20000"/>
              <a:lumOff val="80000"/>
              <a:alpha val="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Nêu</a:t>
            </a:r>
            <a:r>
              <a:rPr kumimoji="0" lang="en-US" sz="3200" b="0"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rgbClr val="0070C0"/>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biểu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thân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tươi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vui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của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bạn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trong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tranh</a:t>
            </a:r>
            <a:endPar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3334871" y="1838850"/>
            <a:ext cx="7906870" cy="4382655"/>
          </a:xfrm>
          <a:prstGeom prst="rect">
            <a:avLst/>
          </a:prstGeom>
        </p:spPr>
      </p:pic>
    </p:spTree>
    <p:extLst>
      <p:ext uri="{BB962C8B-B14F-4D97-AF65-F5344CB8AC3E}">
        <p14:creationId xmlns:p14="http://schemas.microsoft.com/office/powerpoint/2010/main" val="11202714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565</Words>
  <Application>Microsoft Office PowerPoint</Application>
  <PresentationFormat>Widescreen</PresentationFormat>
  <Paragraphs>51</Paragraphs>
  <Slides>21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微软雅黑</vt:lpstr>
      <vt:lpstr>SimHei</vt:lpstr>
      <vt:lpstr>微软雅黑 Light</vt:lpstr>
      <vt:lpstr>Arial</vt:lpstr>
      <vt:lpstr>Calibri</vt:lpstr>
      <vt:lpstr>Calibri Light</vt:lpstr>
      <vt:lpstr>等线</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MTC</cp:lastModifiedBy>
  <cp:revision>39</cp:revision>
  <dcterms:created xsi:type="dcterms:W3CDTF">2021-06-07T06:59:14Z</dcterms:created>
  <dcterms:modified xsi:type="dcterms:W3CDTF">2023-09-07T07:57:28Z</dcterms:modified>
</cp:coreProperties>
</file>