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274" r:id="rId3"/>
    <p:sldId id="445" r:id="rId4"/>
    <p:sldId id="446" r:id="rId5"/>
    <p:sldId id="394" r:id="rId6"/>
    <p:sldId id="447" r:id="rId7"/>
    <p:sldId id="448" r:id="rId8"/>
    <p:sldId id="449" r:id="rId9"/>
    <p:sldId id="450" r:id="rId10"/>
    <p:sldId id="451" r:id="rId11"/>
    <p:sldId id="395" r:id="rId12"/>
    <p:sldId id="453" r:id="rId13"/>
    <p:sldId id="452" r:id="rId14"/>
    <p:sldId id="454" r:id="rId15"/>
    <p:sldId id="455" r:id="rId16"/>
    <p:sldId id="457" r:id="rId17"/>
    <p:sldId id="458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0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Good%20Luck%20!\My%20Documents\New%20-%20V090309_12.19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Mr.LONG\Desktop\Photo%20slideshow.avi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xmlns="" id="{604C4950-5CC2-4948-B111-30DC8E07B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"/>
          <a:stretch>
            <a:fillRect/>
          </a:stretch>
        </p:blipFill>
        <p:spPr bwMode="auto">
          <a:xfrm>
            <a:off x="-19844" y="-69770"/>
            <a:ext cx="9163844" cy="69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E37F34-B529-4404-9931-CBC0C31B77D1}"/>
              </a:ext>
            </a:extLst>
          </p:cNvPr>
          <p:cNvSpPr/>
          <p:nvPr/>
        </p:nvSpPr>
        <p:spPr>
          <a:xfrm>
            <a:off x="2091978" y="1678950"/>
            <a:ext cx="4940198" cy="398432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</a:rPr>
              <a:t>CHÀO MỪNG QUÝ PHỤ HUYNH VÀ </a:t>
            </a:r>
          </a:p>
          <a:p>
            <a:pPr algn="ctr">
              <a:defRPr/>
            </a:pP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</a:rPr>
              <a:t>CÁC EM HỌC SINH LỚP 4A</a:t>
            </a:r>
            <a:r>
              <a:rPr lang="vi-VN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</a:rPr>
              <a:t>3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2216DDD-40BC-481B-9E9B-6AE9FDFE9BD2}"/>
              </a:ext>
            </a:extLst>
          </p:cNvPr>
          <p:cNvSpPr/>
          <p:nvPr/>
        </p:nvSpPr>
        <p:spPr>
          <a:xfrm>
            <a:off x="856087" y="3117116"/>
            <a:ext cx="7411981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ĐẾN VỚI GIỜ HỌC MÔN</a:t>
            </a:r>
            <a:r>
              <a:rPr lang="vi-V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KHOA HỌC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4545" y="3745735"/>
            <a:ext cx="383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Giáo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: </a:t>
            </a:r>
            <a:r>
              <a:rPr lang="vi-VN" b="1" dirty="0"/>
              <a:t>Âu Thanh Thư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IMG_406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4586" r="10020" b="11952"/>
          <a:stretch/>
        </p:blipFill>
        <p:spPr bwMode="auto">
          <a:xfrm>
            <a:off x="195944" y="287383"/>
            <a:ext cx="8791304" cy="562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271556" y="1203569"/>
            <a:ext cx="261257" cy="130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06194" y="2808514"/>
            <a:ext cx="261257" cy="130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59383" y="834237"/>
            <a:ext cx="154141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Mực</a:t>
            </a:r>
            <a:r>
              <a:rPr lang="en-US" dirty="0"/>
              <a:t> </a:t>
            </a:r>
            <a:r>
              <a:rPr lang="en-US" dirty="0" err="1"/>
              <a:t>nước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02584" y="2636911"/>
            <a:ext cx="138466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Mực</a:t>
            </a:r>
            <a:r>
              <a:rPr lang="en-US" dirty="0"/>
              <a:t> </a:t>
            </a:r>
            <a:r>
              <a:rPr lang="en-US" dirty="0" err="1"/>
              <a:t>nước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5944" y="5932289"/>
            <a:ext cx="8791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=&gt; </a:t>
            </a:r>
            <a:r>
              <a:rPr lang="en-US" sz="2000" dirty="0" err="1">
                <a:solidFill>
                  <a:srgbClr val="FF0000"/>
                </a:solidFill>
              </a:rPr>
              <a:t>Hình</a:t>
            </a:r>
            <a:r>
              <a:rPr lang="en-US" sz="2000" dirty="0">
                <a:solidFill>
                  <a:srgbClr val="FF0000"/>
                </a:solidFill>
              </a:rPr>
              <a:t> 2b : </a:t>
            </a:r>
            <a:r>
              <a:rPr lang="en-US" sz="2000" dirty="0" err="1">
                <a:solidFill>
                  <a:srgbClr val="FF0000"/>
                </a:solidFill>
              </a:rPr>
              <a:t>dấu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mức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nước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cao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hơn</a:t>
            </a:r>
            <a:r>
              <a:rPr lang="en-US" sz="2000" dirty="0">
                <a:solidFill>
                  <a:srgbClr val="FF0000"/>
                </a:solidFill>
              </a:rPr>
              <a:t> so </a:t>
            </a:r>
            <a:r>
              <a:rPr lang="en-US" sz="2000" dirty="0" err="1">
                <a:solidFill>
                  <a:srgbClr val="FF0000"/>
                </a:solidFill>
              </a:rPr>
              <a:t>với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 err="1">
                <a:solidFill>
                  <a:srgbClr val="FF0000"/>
                </a:solidFill>
              </a:rPr>
              <a:t>dấu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mức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nước</a:t>
            </a:r>
            <a:r>
              <a:rPr lang="en-US" sz="2000" dirty="0">
                <a:solidFill>
                  <a:srgbClr val="FF0000"/>
                </a:solidFill>
              </a:rPr>
              <a:t> ban </a:t>
            </a:r>
            <a:r>
              <a:rPr lang="en-US" sz="2000" dirty="0" err="1">
                <a:solidFill>
                  <a:srgbClr val="FF0000"/>
                </a:solidFill>
              </a:rPr>
              <a:t>đầu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</a:rPr>
              <a:t>=&gt; </a:t>
            </a:r>
            <a:r>
              <a:rPr lang="en-US" sz="2000" dirty="0" err="1">
                <a:solidFill>
                  <a:srgbClr val="FF0000"/>
                </a:solidFill>
              </a:rPr>
              <a:t>Hình</a:t>
            </a:r>
            <a:r>
              <a:rPr lang="en-US" sz="2000" dirty="0">
                <a:solidFill>
                  <a:srgbClr val="FF0000"/>
                </a:solidFill>
              </a:rPr>
              <a:t> 2c : </a:t>
            </a:r>
            <a:r>
              <a:rPr lang="en-US" sz="2000" dirty="0" err="1">
                <a:solidFill>
                  <a:srgbClr val="FF0000"/>
                </a:solidFill>
              </a:rPr>
              <a:t>dấu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mức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nước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thấp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hơn</a:t>
            </a:r>
            <a:r>
              <a:rPr lang="en-US" sz="2000" dirty="0">
                <a:solidFill>
                  <a:srgbClr val="FF0000"/>
                </a:solidFill>
              </a:rPr>
              <a:t> so </a:t>
            </a:r>
            <a:r>
              <a:rPr lang="en-US" sz="2000" dirty="0" err="1">
                <a:solidFill>
                  <a:srgbClr val="FF0000"/>
                </a:solidFill>
              </a:rPr>
              <a:t>với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dấu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mức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nước</a:t>
            </a:r>
            <a:r>
              <a:rPr lang="en-US" sz="2000" dirty="0">
                <a:solidFill>
                  <a:srgbClr val="FF0000"/>
                </a:solidFill>
              </a:rPr>
              <a:t> ban </a:t>
            </a:r>
            <a:r>
              <a:rPr lang="en-US" sz="2000" dirty="0" err="1">
                <a:solidFill>
                  <a:srgbClr val="FF0000"/>
                </a:solidFill>
              </a:rPr>
              <a:t>đầu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4035" y="5547751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1516" y="5547751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7411" y="5547751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874196421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9091716-A6BA-4475-88A8-47959D86A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457200" y="533400"/>
            <a:ext cx="822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9C6AC29-5C30-4499-8552-E7DCF34B7977}"/>
              </a:ext>
            </a:extLst>
          </p:cNvPr>
          <p:cNvSpPr txBox="1"/>
          <p:nvPr/>
        </p:nvSpPr>
        <p:spPr>
          <a:xfrm>
            <a:off x="1097799" y="2526412"/>
            <a:ext cx="4030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</a:rPr>
              <a:t>Nước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nở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ra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khi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nóng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lên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và</a:t>
            </a:r>
            <a:r>
              <a:rPr lang="en-US" sz="3600" dirty="0">
                <a:solidFill>
                  <a:srgbClr val="0000FF"/>
                </a:solidFill>
              </a:rPr>
              <a:t> co </a:t>
            </a:r>
            <a:r>
              <a:rPr lang="en-US" sz="3600" dirty="0" err="1">
                <a:solidFill>
                  <a:srgbClr val="0000FF"/>
                </a:solidFill>
              </a:rPr>
              <a:t>lại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khi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lạnh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đi</a:t>
            </a:r>
            <a:r>
              <a:rPr lang="en-US" sz="3600" dirty="0">
                <a:solidFill>
                  <a:srgbClr val="0000FF"/>
                </a:solidFill>
              </a:rPr>
              <a:t>.</a:t>
            </a:r>
          </a:p>
          <a:p>
            <a:pPr algn="just"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2228" y="1857365"/>
            <a:ext cx="296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9454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5FB960-F77E-45C1-AB53-67EE6B29E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095" y="2414749"/>
            <a:ext cx="3741898" cy="3987812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xmlns="" id="{AB16BFC1-5966-46BF-BD02-44FF6853C13F}"/>
              </a:ext>
            </a:extLst>
          </p:cNvPr>
          <p:cNvGrpSpPr/>
          <p:nvPr/>
        </p:nvGrpSpPr>
        <p:grpSpPr>
          <a:xfrm>
            <a:off x="3122023" y="382609"/>
            <a:ext cx="5734594" cy="2752477"/>
            <a:chOff x="4987701" y="849634"/>
            <a:chExt cx="6657980" cy="3159980"/>
          </a:xfrm>
        </p:grpSpPr>
        <p:sp>
          <p:nvSpPr>
            <p:cNvPr id="6" name="Thought Bubble: Cloud 21">
              <a:extLst>
                <a:ext uri="{FF2B5EF4-FFF2-40B4-BE49-F238E27FC236}">
                  <a16:creationId xmlns:a16="http://schemas.microsoft.com/office/drawing/2014/main" xmlns="" id="{5E549C55-BE71-40F3-8A68-B1007C8FAC11}"/>
                </a:ext>
              </a:extLst>
            </p:cNvPr>
            <p:cNvSpPr/>
            <p:nvPr/>
          </p:nvSpPr>
          <p:spPr>
            <a:xfrm>
              <a:off x="4987701" y="849634"/>
              <a:ext cx="6657980" cy="3159980"/>
            </a:xfrm>
            <a:prstGeom prst="cloudCallout">
              <a:avLst>
                <a:gd name="adj1" fmla="val -77673"/>
                <a:gd name="adj2" fmla="val 38645"/>
              </a:avLst>
            </a:prstGeom>
            <a:solidFill>
              <a:srgbClr val="077F07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>
                <a:defRPr/>
              </a:pPr>
              <a:endParaRPr lang="vi-VN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just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400" dirty="0" err="1"/>
                <a:t>Hãy</a:t>
              </a:r>
              <a:r>
                <a:rPr lang="en-US" sz="2400" dirty="0"/>
                <a:t> </a:t>
              </a:r>
              <a:r>
                <a:rPr lang="en-US" sz="2400" dirty="0" err="1"/>
                <a:t>giải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vì</a:t>
              </a:r>
              <a:r>
                <a:rPr lang="en-US" sz="2400" dirty="0"/>
                <a:t> </a:t>
              </a:r>
              <a:r>
                <a:rPr lang="en-US" sz="2400" dirty="0" err="1"/>
                <a:t>sao</a:t>
              </a:r>
              <a:r>
                <a:rPr lang="en-US" sz="2400" dirty="0"/>
                <a:t> </a:t>
              </a:r>
              <a:r>
                <a:rPr lang="en-US" sz="2400" dirty="0" err="1"/>
                <a:t>mức</a:t>
              </a:r>
              <a:r>
                <a:rPr lang="en-US" sz="2400" dirty="0"/>
                <a:t> </a:t>
              </a:r>
              <a:r>
                <a:rPr lang="en-US" sz="2400" dirty="0" err="1"/>
                <a:t>chất</a:t>
              </a:r>
              <a:r>
                <a:rPr lang="en-US" sz="2400" dirty="0"/>
                <a:t> </a:t>
              </a:r>
              <a:r>
                <a:rPr lang="en-US" sz="2400" dirty="0" err="1"/>
                <a:t>lỏng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ống</a:t>
              </a:r>
              <a:r>
                <a:rPr lang="en-US" sz="2400" dirty="0"/>
                <a:t> </a:t>
              </a:r>
              <a:r>
                <a:rPr lang="en-US" sz="2400" dirty="0" err="1"/>
                <a:t>nhiệt</a:t>
              </a:r>
              <a:r>
                <a:rPr lang="en-US" sz="2400" dirty="0"/>
                <a:t> </a:t>
              </a:r>
              <a:r>
                <a:rPr lang="en-US" sz="2400" dirty="0" err="1"/>
                <a:t>kế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thay</a:t>
              </a:r>
              <a:r>
                <a:rPr lang="en-US" sz="2400" dirty="0"/>
                <a:t> </a:t>
              </a:r>
              <a:r>
                <a:rPr lang="en-US" sz="2400" dirty="0" err="1"/>
                <a:t>đổi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gặp</a:t>
              </a:r>
              <a:r>
                <a:rPr lang="en-US" sz="2400" dirty="0"/>
                <a:t> </a:t>
              </a:r>
              <a:r>
                <a:rPr lang="en-US" sz="2400" dirty="0" err="1"/>
                <a:t>nhiệt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khác</a:t>
              </a:r>
              <a:r>
                <a:rPr lang="en-US" sz="2400" dirty="0"/>
                <a:t> </a:t>
              </a:r>
              <a:r>
                <a:rPr lang="en-US" sz="2400" dirty="0" err="1"/>
                <a:t>nhau</a:t>
              </a:r>
              <a:r>
                <a:rPr lang="en-US" sz="2400" dirty="0"/>
                <a:t>?</a:t>
              </a:r>
            </a:p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DC6F0A-9EDD-47DF-BC28-99F7D47B7236}"/>
                </a:ext>
              </a:extLst>
            </p:cNvPr>
            <p:cNvSpPr/>
            <p:nvPr/>
          </p:nvSpPr>
          <p:spPr>
            <a:xfrm>
              <a:off x="7629848" y="972620"/>
              <a:ext cx="24630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50">
                <a:defRPr/>
              </a:pPr>
              <a:endParaRPr lang="en-US" sz="2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26526" y="4075611"/>
            <a:ext cx="5630091" cy="25237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nhiệt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nóng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lạnh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nhau</a:t>
            </a:r>
            <a:r>
              <a:rPr lang="en-US" sz="2800" dirty="0">
                <a:solidFill>
                  <a:srgbClr val="FF0000"/>
                </a:solidFill>
              </a:rPr>
              <a:t> ,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lỏng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ống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r>
              <a:rPr lang="en-US" sz="2800" dirty="0">
                <a:solidFill>
                  <a:srgbClr val="FF0000"/>
                </a:solidFill>
              </a:rPr>
              <a:t> hay co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lỏng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ống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nhiệt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cũng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nhau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397734" y="3226526"/>
            <a:ext cx="212148" cy="757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w - V090309_12.19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5086" y="1374985"/>
            <a:ext cx="5440589" cy="52925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389" y="313508"/>
            <a:ext cx="8079286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đun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đầy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ấm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48193" y="2259874"/>
            <a:ext cx="2756263" cy="25080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Vì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nước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nóng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sẽ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nở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ra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và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tràn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ra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ngoài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5909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61657" y="6000750"/>
            <a:ext cx="286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Băng</a:t>
            </a:r>
            <a:r>
              <a:rPr lang="en-US" sz="3200" dirty="0">
                <a:solidFill>
                  <a:srgbClr val="FF0000"/>
                </a:solidFill>
              </a:rPr>
              <a:t> tan</a:t>
            </a:r>
          </a:p>
        </p:txBody>
      </p:sp>
    </p:spTree>
    <p:extLst>
      <p:ext uri="{BB962C8B-B14F-4D97-AF65-F5344CB8AC3E}">
        <p14:creationId xmlns:p14="http://schemas.microsoft.com/office/powerpoint/2010/main" val="2242758758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43691"/>
            <a:ext cx="8686800" cy="6230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983047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úi lửa phun trào tại Hawaii sau 600 trận động đất trong 4 ngà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91441"/>
            <a:ext cx="8765177" cy="62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4639" y="6396335"/>
            <a:ext cx="394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Núi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lửa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67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95E4BA15-50B2-42C7-A3E4-1F858C171A69}"/>
              </a:ext>
            </a:extLst>
          </p:cNvPr>
          <p:cNvSpPr txBox="1"/>
          <p:nvPr/>
        </p:nvSpPr>
        <p:spPr>
          <a:xfrm>
            <a:off x="679270" y="1798386"/>
            <a:ext cx="8008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LU" sz="2800" b="1" dirty="0">
                <a:solidFill>
                  <a:schemeClr val="bg1"/>
                </a:solidFill>
                <a:latin typeface="VNI-Palatin" pitchFamily="2" charset="0"/>
              </a:rPr>
              <a:t>-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khi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760" y="796834"/>
            <a:ext cx="385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BÀI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3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1">
            <a:extLst>
              <a:ext uri="{FF2B5EF4-FFF2-40B4-BE49-F238E27FC236}">
                <a16:creationId xmlns:a16="http://schemas.microsoft.com/office/drawing/2014/main" xmlns="" id="{DA8D7A27-DB98-42A1-85BB-12E3BEFB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30" name="WordArt 6">
            <a:extLst>
              <a:ext uri="{FF2B5EF4-FFF2-40B4-BE49-F238E27FC236}">
                <a16:creationId xmlns:a16="http://schemas.microsoft.com/office/drawing/2014/main" xmlns="" id="{C94E8856-55E3-4C87-80E0-7CD73305DA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1504" y="1325771"/>
            <a:ext cx="5741504" cy="1252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631" name="Text Box 7">
            <a:extLst>
              <a:ext uri="{FF2B5EF4-FFF2-40B4-BE49-F238E27FC236}">
                <a16:creationId xmlns:a16="http://schemas.microsoft.com/office/drawing/2014/main" xmlns="" id="{4A4543AB-DCB6-465A-8C79-5D4ADDAB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6" y="3124200"/>
            <a:ext cx="77462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 SGK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104)</a:t>
            </a: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0" y="26504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53" y="1870550"/>
            <a:ext cx="7899094" cy="294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</a:t>
            </a: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7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95E4BA15-50B2-42C7-A3E4-1F858C171A69}"/>
              </a:ext>
            </a:extLst>
          </p:cNvPr>
          <p:cNvSpPr txBox="1"/>
          <p:nvPr/>
        </p:nvSpPr>
        <p:spPr>
          <a:xfrm>
            <a:off x="365759" y="1341186"/>
            <a:ext cx="846473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: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545234"/>
            <a:ext cx="53165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hoto slideshow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497" y="2726181"/>
            <a:ext cx="4362994" cy="379218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" y="3122023"/>
            <a:ext cx="3898398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2800" dirty="0">
              <a:latin typeface=".VnTime" panose="020B7200000000000000" pitchFamily="34" charset="0"/>
            </a:endParaRPr>
          </a:p>
          <a:p>
            <a:pPr algn="just"/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 animBg="1"/>
      <p:bldP spid="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95E4BA15-50B2-42C7-A3E4-1F858C171A69}"/>
              </a:ext>
            </a:extLst>
          </p:cNvPr>
          <p:cNvSpPr txBox="1"/>
          <p:nvPr/>
        </p:nvSpPr>
        <p:spPr>
          <a:xfrm>
            <a:off x="551236" y="870923"/>
            <a:ext cx="8008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510" y="3592286"/>
            <a:ext cx="8530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.VnTime" panose="020B7200000000000000" pitchFamily="34" charset="0"/>
              </a:rPr>
              <a:t>*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70C0"/>
              </a:solidFill>
              <a:latin typeface=".VnTime" panose="020B7200000000000000" pitchFamily="34" charset="0"/>
            </a:endParaRP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2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0" y="28381"/>
            <a:ext cx="9144000" cy="6643171"/>
          </a:xfrm>
          <a:prstGeom prst="rect">
            <a:avLst/>
          </a:prstGeom>
        </p:spPr>
      </p:pic>
      <p:pic>
        <p:nvPicPr>
          <p:cNvPr id="13" name="Picture 12" descr="nuoc s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522513"/>
            <a:ext cx="4163558" cy="26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nau an-24032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317964"/>
            <a:ext cx="4163558" cy="287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Lo 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90" y="3317965"/>
            <a:ext cx="4207374" cy="287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9246" y="522513"/>
            <a:ext cx="36706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3887" y="1959429"/>
            <a:ext cx="1711234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Chiếc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cốc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9978" y="5782417"/>
            <a:ext cx="1711234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Chiếc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nồi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9867" y="5676366"/>
            <a:ext cx="1711234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sắt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03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0" y="28381"/>
            <a:ext cx="9144000" cy="66431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9246" y="522513"/>
            <a:ext cx="36706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3886" y="1959429"/>
            <a:ext cx="3017519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Chiếc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khay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đá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16" descr="nuo 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984178"/>
            <a:ext cx="4101736" cy="23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tu l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3409406"/>
            <a:ext cx="4101736" cy="305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6665" y="5937976"/>
            <a:ext cx="2225161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lạnh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17" descr="uop 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8" y="3409406"/>
            <a:ext cx="4167051" cy="299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8732" y="5937975"/>
            <a:ext cx="1711234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Tôm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ướp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0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95E4BA15-50B2-42C7-A3E4-1F858C171A69}"/>
              </a:ext>
            </a:extLst>
          </p:cNvPr>
          <p:cNvSpPr txBox="1"/>
          <p:nvPr/>
        </p:nvSpPr>
        <p:spPr>
          <a:xfrm>
            <a:off x="679270" y="1798386"/>
            <a:ext cx="8008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fr-LU" sz="2800" b="1" dirty="0" err="1">
                <a:solidFill>
                  <a:schemeClr val="bg1"/>
                </a:solidFill>
                <a:latin typeface="VNI-Palatin" pitchFamily="2" charset="0"/>
              </a:rPr>
              <a:t>Vật</a:t>
            </a:r>
            <a:r>
              <a:rPr lang="fr-LU" sz="2800" b="1" dirty="0">
                <a:solidFill>
                  <a:schemeClr val="bg1"/>
                </a:solidFill>
                <a:latin typeface="VNI-Palatin" pitchFamily="2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fr-L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L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VNI-Palati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760" y="796834"/>
            <a:ext cx="38535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KẾT LUẬN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8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194" y="796834"/>
            <a:ext cx="87856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CC0066"/>
              </a:solidFill>
              <a:latin typeface=".VnTime" panose="020B7200000000000000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6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Nong_lanh_va_nhiet_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03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034" y="5716872"/>
            <a:ext cx="892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Đặt</a:t>
            </a:r>
            <a:r>
              <a:rPr lang="en-US" dirty="0"/>
              <a:t> chai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nóng</a:t>
            </a:r>
            <a:r>
              <a:rPr lang="en-US" dirty="0"/>
              <a:t>.( </a:t>
            </a:r>
            <a:r>
              <a:rPr lang="en-US" dirty="0" err="1"/>
              <a:t>Hình</a:t>
            </a:r>
            <a:r>
              <a:rPr lang="en-US" dirty="0"/>
              <a:t> 2b)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034" y="6145243"/>
            <a:ext cx="892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Đặt</a:t>
            </a:r>
            <a:r>
              <a:rPr lang="en-US" dirty="0"/>
              <a:t> chai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.( </a:t>
            </a:r>
            <a:r>
              <a:rPr lang="en-US" dirty="0" err="1"/>
              <a:t>Hình</a:t>
            </a:r>
            <a:r>
              <a:rPr lang="en-US" dirty="0"/>
              <a:t> 2c)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572" y="5143194"/>
            <a:ext cx="15152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a) Chai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5254" y="5123514"/>
            <a:ext cx="15152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a)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nóng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3254" y="5103835"/>
            <a:ext cx="15152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a)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lạnh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632858" y="0"/>
            <a:ext cx="4010296" cy="888275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rgbClr val="FFFF00"/>
                </a:solidFill>
              </a:rPr>
              <a:t>Nhúng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nhiệt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kế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vào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trong</a:t>
            </a:r>
            <a:r>
              <a:rPr lang="en-US" sz="2000" dirty="0">
                <a:solidFill>
                  <a:srgbClr val="FFFF00"/>
                </a:solidFill>
              </a:rPr>
              <a:t> chai, </a:t>
            </a:r>
            <a:r>
              <a:rPr lang="en-US" sz="2000" dirty="0" err="1">
                <a:solidFill>
                  <a:srgbClr val="FFFF00"/>
                </a:solidFill>
              </a:rPr>
              <a:t>nhận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xét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mực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nước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trong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nhiệt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kế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thay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đổi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như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thế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nào</a:t>
            </a:r>
            <a:r>
              <a:rPr lang="en-US" sz="20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3295746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10" grpId="0" animBg="1"/>
      <p:bldP spid="11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446</Words>
  <Application>Microsoft Office PowerPoint</Application>
  <PresentationFormat>On-screen Show (4:3)</PresentationFormat>
  <Paragraphs>54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</dc:creator>
  <cp:lastModifiedBy>Windows User</cp:lastModifiedBy>
  <cp:revision>50</cp:revision>
  <dcterms:created xsi:type="dcterms:W3CDTF">2020-04-23T15:54:31Z</dcterms:created>
  <dcterms:modified xsi:type="dcterms:W3CDTF">2021-03-02T05:54:25Z</dcterms:modified>
</cp:coreProperties>
</file>