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30"/>
  </p:notesMasterIdLst>
  <p:sldIdLst>
    <p:sldId id="327" r:id="rId3"/>
    <p:sldId id="256" r:id="rId4"/>
    <p:sldId id="328" r:id="rId5"/>
    <p:sldId id="274" r:id="rId6"/>
    <p:sldId id="257" r:id="rId7"/>
    <p:sldId id="259" r:id="rId8"/>
    <p:sldId id="319" r:id="rId9"/>
    <p:sldId id="317" r:id="rId10"/>
    <p:sldId id="318" r:id="rId11"/>
    <p:sldId id="316" r:id="rId12"/>
    <p:sldId id="320" r:id="rId13"/>
    <p:sldId id="321" r:id="rId14"/>
    <p:sldId id="322" r:id="rId15"/>
    <p:sldId id="323" r:id="rId16"/>
    <p:sldId id="263" r:id="rId17"/>
    <p:sldId id="281" r:id="rId18"/>
    <p:sldId id="282" r:id="rId19"/>
    <p:sldId id="261" r:id="rId20"/>
    <p:sldId id="324" r:id="rId21"/>
    <p:sldId id="325" r:id="rId22"/>
    <p:sldId id="326" r:id="rId23"/>
    <p:sldId id="287" r:id="rId24"/>
    <p:sldId id="285" r:id="rId25"/>
    <p:sldId id="290" r:id="rId26"/>
    <p:sldId id="329" r:id="rId27"/>
    <p:sldId id="292" r:id="rId28"/>
    <p:sldId id="291" r:id="rId29"/>
  </p:sldIdLst>
  <p:sldSz cx="9144000" cy="5143500" type="screen16x9"/>
  <p:notesSz cx="6858000" cy="9144000"/>
  <p:embeddedFontLst>
    <p:embeddedFont>
      <p:font typeface="Roboto Condensed Light" panose="020B0604020202020204" charset="0"/>
      <p:regular r:id="rId31"/>
      <p:italic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Exo 2" panose="020B060402020202020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宋体" panose="02010600030101010101" pitchFamily="2" charset="-122"/>
      <p:regular r:id="rId49"/>
    </p:embeddedFont>
    <p:embeddedFont>
      <p:font typeface="#9Slide06 SVNClementine" panose="020B0604020202020204" charset="0"/>
      <p:regular r:id="rId50"/>
    </p:embeddedFont>
    <p:embeddedFont>
      <p:font typeface="Fredoka One" panose="020B0604020202020204" charset="0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宋体" panose="02010600030101010101" pitchFamily="2" charset="-122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F04"/>
    <a:srgbClr val="69CE02"/>
    <a:srgbClr val="62C702"/>
    <a:srgbClr val="5FB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5E6DE1-BC4E-4610-90F3-174866592CBB}">
  <a:tblStyle styleId="{C05E6DE1-BC4E-4610-90F3-174866592C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26" autoAdjust="0"/>
  </p:normalViewPr>
  <p:slideViewPr>
    <p:cSldViewPr snapToGrid="0">
      <p:cViewPr varScale="1">
        <p:scale>
          <a:sx n="73" d="100"/>
          <a:sy n="73" d="100"/>
        </p:scale>
        <p:origin x="10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3ACE0-4428-4CDB-B8C3-221746B5686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12564CE-0FB4-4B65-BF97-7D98E44BE858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pPr algn="just"/>
          <a:r>
            <a: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HS hiểu được bóng tối của vật thay đổi về hình dáng, kích thước khi vị trí của vật chiếu sáng đối với vật đó thay đổi. 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BCD4B-1DDA-4B21-857C-32CAE82B6E1C}" type="parTrans" cxnId="{ABA99DA6-C641-44B0-B9F0-26FD7B9720A6}">
      <dgm:prSet/>
      <dgm:spPr/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1B16AE-94E2-46D1-B4D4-19D39B8CAD0D}" type="sibTrans" cxnId="{ABA99DA6-C641-44B0-B9F0-26FD7B9720A6}">
      <dgm:prSet/>
      <dgm:spPr>
        <a:solidFill>
          <a:schemeClr val="accent2">
            <a:lumMod val="75000"/>
          </a:schemeClr>
        </a:solidFill>
        <a:ln>
          <a:solidFill>
            <a:schemeClr val="bg2"/>
          </a:solidFill>
        </a:ln>
      </dgm:spPr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6AF114-9C71-4A9C-A7BE-E8812D2CABF8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bg2"/>
          </a:solidFill>
        </a:ln>
      </dgm:spPr>
      <dgm:t>
        <a:bodyPr/>
        <a:lstStyle/>
        <a:p>
          <a:pPr algn="just"/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phía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663D0-8B77-4363-AEB3-BCAC1D63AA72}" type="parTrans" cxnId="{9138B0F4-E65A-4971-B265-5712158A72C8}">
      <dgm:prSet/>
      <dgm:spPr/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35F202-4835-4315-BE92-B03D21B42891}" type="sibTrans" cxnId="{9138B0F4-E65A-4971-B265-5712158A72C8}">
      <dgm:prSet/>
      <dgm:spPr/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8E7398-BBE7-47CE-B3EA-A07D8A535735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bg2"/>
          </a:solidFill>
        </a:ln>
      </dgm:spPr>
      <dgm:t>
        <a:bodyPr/>
        <a:lstStyle/>
        <a:p>
          <a:pPr algn="just"/>
          <a:r>
            <a:rPr lang="en-US" sz="2000" dirty="0" smtClean="0">
              <a:latin typeface="Calibri" panose="020F0502020204030204" pitchFamily="34" charset="0"/>
              <a:cs typeface="Calibri" panose="020F0502020204030204" pitchFamily="34" charset="0"/>
            </a:rPr>
            <a:t>HS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yêu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thích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môn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học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biết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bảo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vệ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mắt</a:t>
          </a:r>
          <a:r>
            <a:rPr lang="en-US" sz="20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AFD5C5-4DE4-4BDC-9F93-19353DF277A2}" type="parTrans" cxnId="{33F82368-6F53-4D1C-B7D9-781BA8A461B9}">
      <dgm:prSet/>
      <dgm:spPr/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361595-CC87-485B-8E40-F0052437D7A3}" type="sibTrans" cxnId="{33F82368-6F53-4D1C-B7D9-781BA8A461B9}">
      <dgm:prSet/>
      <dgm:spPr/>
      <dgm:t>
        <a:bodyPr/>
        <a:lstStyle/>
        <a:p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D95F0B-29E0-42AB-85C0-665FCF3ACC94}" type="pres">
      <dgm:prSet presAssocID="{3F23ACE0-4428-4CDB-B8C3-221746B5686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FF6AF-279F-463F-A3ED-9DC87F89AB6A}" type="pres">
      <dgm:prSet presAssocID="{3F23ACE0-4428-4CDB-B8C3-221746B56866}" presName="Name1" presStyleCnt="0"/>
      <dgm:spPr/>
    </dgm:pt>
    <dgm:pt modelId="{5FCFE818-06C0-4B3B-9C88-42C56D5622A7}" type="pres">
      <dgm:prSet presAssocID="{3F23ACE0-4428-4CDB-B8C3-221746B56866}" presName="cycle" presStyleCnt="0"/>
      <dgm:spPr/>
    </dgm:pt>
    <dgm:pt modelId="{77B4595A-A3D1-4CAD-A04D-7698C6B46DDE}" type="pres">
      <dgm:prSet presAssocID="{3F23ACE0-4428-4CDB-B8C3-221746B56866}" presName="srcNode" presStyleLbl="node1" presStyleIdx="0" presStyleCnt="3"/>
      <dgm:spPr/>
    </dgm:pt>
    <dgm:pt modelId="{CC6E3C6C-DDD2-4A1D-B1E9-3CA0750051CA}" type="pres">
      <dgm:prSet presAssocID="{3F23ACE0-4428-4CDB-B8C3-221746B56866}" presName="conn" presStyleLbl="parChTrans1D2" presStyleIdx="0" presStyleCnt="1" custLinFactNeighborX="-556" custLinFactNeighborY="-352"/>
      <dgm:spPr/>
      <dgm:t>
        <a:bodyPr/>
        <a:lstStyle/>
        <a:p>
          <a:endParaRPr lang="en-US"/>
        </a:p>
      </dgm:t>
    </dgm:pt>
    <dgm:pt modelId="{4BF7AB71-A4F8-490E-9AB1-7BDE2506B3FD}" type="pres">
      <dgm:prSet presAssocID="{3F23ACE0-4428-4CDB-B8C3-221746B56866}" presName="extraNode" presStyleLbl="node1" presStyleIdx="0" presStyleCnt="3"/>
      <dgm:spPr/>
    </dgm:pt>
    <dgm:pt modelId="{7904C223-28C9-459C-97F3-9CD54E6F34FB}" type="pres">
      <dgm:prSet presAssocID="{3F23ACE0-4428-4CDB-B8C3-221746B56866}" presName="dstNode" presStyleLbl="node1" presStyleIdx="0" presStyleCnt="3"/>
      <dgm:spPr/>
    </dgm:pt>
    <dgm:pt modelId="{6B6828C7-1152-44C8-A4D0-E89041C96885}" type="pres">
      <dgm:prSet presAssocID="{812564CE-0FB4-4B65-BF97-7D98E44BE858}" presName="text_1" presStyleLbl="node1" presStyleIdx="0" presStyleCnt="3" custScaleY="138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2429C-1D05-4A23-9D29-BC7D3B74AA30}" type="pres">
      <dgm:prSet presAssocID="{812564CE-0FB4-4B65-BF97-7D98E44BE858}" presName="accent_1" presStyleCnt="0"/>
      <dgm:spPr/>
    </dgm:pt>
    <dgm:pt modelId="{F17D8C2F-B294-4952-B8EA-721EC17907AD}" type="pres">
      <dgm:prSet presAssocID="{812564CE-0FB4-4B65-BF97-7D98E44BE858}" presName="accentRepeatNode" presStyleLbl="solidFgAcc1" presStyleIdx="0" presStyleCnt="3"/>
      <dgm:spPr>
        <a:solidFill>
          <a:schemeClr val="accent4">
            <a:lumMod val="75000"/>
          </a:schemeClr>
        </a:solidFill>
        <a:ln>
          <a:solidFill>
            <a:schemeClr val="bg2"/>
          </a:solidFill>
        </a:ln>
      </dgm:spPr>
    </dgm:pt>
    <dgm:pt modelId="{1390CD4C-72A0-4573-B0B2-5C9E4FEE1FC6}" type="pres">
      <dgm:prSet presAssocID="{986AF114-9C71-4A9C-A7BE-E8812D2CABF8}" presName="text_2" presStyleLbl="node1" presStyleIdx="1" presStyleCnt="3" custScaleY="145426" custLinFactNeighborX="-458" custLinFactNeighborY="4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5CA82-0A3C-48FD-AB49-CA2CF83E9B94}" type="pres">
      <dgm:prSet presAssocID="{986AF114-9C71-4A9C-A7BE-E8812D2CABF8}" presName="accent_2" presStyleCnt="0"/>
      <dgm:spPr/>
    </dgm:pt>
    <dgm:pt modelId="{52294B97-52DD-464D-8E55-48C355EFBE7F}" type="pres">
      <dgm:prSet presAssocID="{986AF114-9C71-4A9C-A7BE-E8812D2CABF8}" presName="accentRepeatNode" presStyleLbl="solidFgAcc1" presStyleIdx="1" presStyleCnt="3"/>
      <dgm:spPr>
        <a:solidFill>
          <a:schemeClr val="accent4">
            <a:lumMod val="75000"/>
          </a:schemeClr>
        </a:solidFill>
        <a:ln>
          <a:solidFill>
            <a:schemeClr val="bg2"/>
          </a:solidFill>
        </a:ln>
      </dgm:spPr>
    </dgm:pt>
    <dgm:pt modelId="{48899FD4-B59E-4D88-8CCB-A1BEDA5392F6}" type="pres">
      <dgm:prSet presAssocID="{AC8E7398-BBE7-47CE-B3EA-A07D8A53573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D68FE9-4508-41CD-A880-97CBA2866AA0}" type="pres">
      <dgm:prSet presAssocID="{AC8E7398-BBE7-47CE-B3EA-A07D8A535735}" presName="accent_3" presStyleCnt="0"/>
      <dgm:spPr/>
    </dgm:pt>
    <dgm:pt modelId="{84BD1125-6C3A-43F3-8EFE-7F7B2D2A29A4}" type="pres">
      <dgm:prSet presAssocID="{AC8E7398-BBE7-47CE-B3EA-A07D8A535735}" presName="accentRepeatNode" presStyleLbl="solidFgAcc1" presStyleIdx="2" presStyleCnt="3"/>
      <dgm:spPr>
        <a:solidFill>
          <a:schemeClr val="accent4">
            <a:lumMod val="75000"/>
          </a:schemeClr>
        </a:solidFill>
        <a:ln>
          <a:solidFill>
            <a:schemeClr val="bg2"/>
          </a:solidFill>
        </a:ln>
      </dgm:spPr>
    </dgm:pt>
  </dgm:ptLst>
  <dgm:cxnLst>
    <dgm:cxn modelId="{F4D72763-CDA6-4690-8DE2-D1CCE3CD3D7F}" type="presOf" srcId="{812564CE-0FB4-4B65-BF97-7D98E44BE858}" destId="{6B6828C7-1152-44C8-A4D0-E89041C96885}" srcOrd="0" destOrd="0" presId="urn:microsoft.com/office/officeart/2008/layout/VerticalCurvedList"/>
    <dgm:cxn modelId="{CD66F1D6-4B34-4ADF-9292-61EFB6C2EC7D}" type="presOf" srcId="{AC8E7398-BBE7-47CE-B3EA-A07D8A535735}" destId="{48899FD4-B59E-4D88-8CCB-A1BEDA5392F6}" srcOrd="0" destOrd="0" presId="urn:microsoft.com/office/officeart/2008/layout/VerticalCurvedList"/>
    <dgm:cxn modelId="{20939DFF-6CAD-4DE8-A0EB-61F363070C4F}" type="presOf" srcId="{3F1B16AE-94E2-46D1-B4D4-19D39B8CAD0D}" destId="{CC6E3C6C-DDD2-4A1D-B1E9-3CA0750051CA}" srcOrd="0" destOrd="0" presId="urn:microsoft.com/office/officeart/2008/layout/VerticalCurvedList"/>
    <dgm:cxn modelId="{33F82368-6F53-4D1C-B7D9-781BA8A461B9}" srcId="{3F23ACE0-4428-4CDB-B8C3-221746B56866}" destId="{AC8E7398-BBE7-47CE-B3EA-A07D8A535735}" srcOrd="2" destOrd="0" parTransId="{A1AFD5C5-4DE4-4BDC-9F93-19353DF277A2}" sibTransId="{34361595-CC87-485B-8E40-F0052437D7A3}"/>
    <dgm:cxn modelId="{ABA99DA6-C641-44B0-B9F0-26FD7B9720A6}" srcId="{3F23ACE0-4428-4CDB-B8C3-221746B56866}" destId="{812564CE-0FB4-4B65-BF97-7D98E44BE858}" srcOrd="0" destOrd="0" parTransId="{746BCD4B-1DDA-4B21-857C-32CAE82B6E1C}" sibTransId="{3F1B16AE-94E2-46D1-B4D4-19D39B8CAD0D}"/>
    <dgm:cxn modelId="{8CE88DC6-230F-427D-A18A-9D6A539CD340}" type="presOf" srcId="{3F23ACE0-4428-4CDB-B8C3-221746B56866}" destId="{8AD95F0B-29E0-42AB-85C0-665FCF3ACC94}" srcOrd="0" destOrd="0" presId="urn:microsoft.com/office/officeart/2008/layout/VerticalCurvedList"/>
    <dgm:cxn modelId="{037D7A38-DFEA-473F-A83B-40513C1CF6F1}" type="presOf" srcId="{986AF114-9C71-4A9C-A7BE-E8812D2CABF8}" destId="{1390CD4C-72A0-4573-B0B2-5C9E4FEE1FC6}" srcOrd="0" destOrd="0" presId="urn:microsoft.com/office/officeart/2008/layout/VerticalCurvedList"/>
    <dgm:cxn modelId="{9138B0F4-E65A-4971-B265-5712158A72C8}" srcId="{3F23ACE0-4428-4CDB-B8C3-221746B56866}" destId="{986AF114-9C71-4A9C-A7BE-E8812D2CABF8}" srcOrd="1" destOrd="0" parTransId="{678663D0-8B77-4363-AEB3-BCAC1D63AA72}" sibTransId="{6435F202-4835-4315-BE92-B03D21B42891}"/>
    <dgm:cxn modelId="{8E2B7B57-8055-41F0-B2FF-560672BB6784}" type="presParOf" srcId="{8AD95F0B-29E0-42AB-85C0-665FCF3ACC94}" destId="{410FF6AF-279F-463F-A3ED-9DC87F89AB6A}" srcOrd="0" destOrd="0" presId="urn:microsoft.com/office/officeart/2008/layout/VerticalCurvedList"/>
    <dgm:cxn modelId="{3E22A1EB-19AC-4CDB-AF99-F70AC7700050}" type="presParOf" srcId="{410FF6AF-279F-463F-A3ED-9DC87F89AB6A}" destId="{5FCFE818-06C0-4B3B-9C88-42C56D5622A7}" srcOrd="0" destOrd="0" presId="urn:microsoft.com/office/officeart/2008/layout/VerticalCurvedList"/>
    <dgm:cxn modelId="{27BAD4A2-15C4-4190-B522-E7738DC49030}" type="presParOf" srcId="{5FCFE818-06C0-4B3B-9C88-42C56D5622A7}" destId="{77B4595A-A3D1-4CAD-A04D-7698C6B46DDE}" srcOrd="0" destOrd="0" presId="urn:microsoft.com/office/officeart/2008/layout/VerticalCurvedList"/>
    <dgm:cxn modelId="{C439EA44-5FA5-4413-95C5-EDF47058648B}" type="presParOf" srcId="{5FCFE818-06C0-4B3B-9C88-42C56D5622A7}" destId="{CC6E3C6C-DDD2-4A1D-B1E9-3CA0750051CA}" srcOrd="1" destOrd="0" presId="urn:microsoft.com/office/officeart/2008/layout/VerticalCurvedList"/>
    <dgm:cxn modelId="{536B8A81-3049-42F7-AF00-82424903E20B}" type="presParOf" srcId="{5FCFE818-06C0-4B3B-9C88-42C56D5622A7}" destId="{4BF7AB71-A4F8-490E-9AB1-7BDE2506B3FD}" srcOrd="2" destOrd="0" presId="urn:microsoft.com/office/officeart/2008/layout/VerticalCurvedList"/>
    <dgm:cxn modelId="{7688AA06-211D-4F19-8201-42507EAFAE55}" type="presParOf" srcId="{5FCFE818-06C0-4B3B-9C88-42C56D5622A7}" destId="{7904C223-28C9-459C-97F3-9CD54E6F34FB}" srcOrd="3" destOrd="0" presId="urn:microsoft.com/office/officeart/2008/layout/VerticalCurvedList"/>
    <dgm:cxn modelId="{A6BB6D18-114D-4478-93A4-E5DC8CF6EAEA}" type="presParOf" srcId="{410FF6AF-279F-463F-A3ED-9DC87F89AB6A}" destId="{6B6828C7-1152-44C8-A4D0-E89041C96885}" srcOrd="1" destOrd="0" presId="urn:microsoft.com/office/officeart/2008/layout/VerticalCurvedList"/>
    <dgm:cxn modelId="{C0DF7F16-841F-441D-948E-5E3B8709115A}" type="presParOf" srcId="{410FF6AF-279F-463F-A3ED-9DC87F89AB6A}" destId="{A622429C-1D05-4A23-9D29-BC7D3B74AA30}" srcOrd="2" destOrd="0" presId="urn:microsoft.com/office/officeart/2008/layout/VerticalCurvedList"/>
    <dgm:cxn modelId="{4AB20AF5-14B8-4905-8AC3-64210F44FEA3}" type="presParOf" srcId="{A622429C-1D05-4A23-9D29-BC7D3B74AA30}" destId="{F17D8C2F-B294-4952-B8EA-721EC17907AD}" srcOrd="0" destOrd="0" presId="urn:microsoft.com/office/officeart/2008/layout/VerticalCurvedList"/>
    <dgm:cxn modelId="{575004C6-92A1-4305-827E-BEDCD3966479}" type="presParOf" srcId="{410FF6AF-279F-463F-A3ED-9DC87F89AB6A}" destId="{1390CD4C-72A0-4573-B0B2-5C9E4FEE1FC6}" srcOrd="3" destOrd="0" presId="urn:microsoft.com/office/officeart/2008/layout/VerticalCurvedList"/>
    <dgm:cxn modelId="{35CE539A-93A8-42DD-8BF5-82A8416B5B99}" type="presParOf" srcId="{410FF6AF-279F-463F-A3ED-9DC87F89AB6A}" destId="{A175CA82-0A3C-48FD-AB49-CA2CF83E9B94}" srcOrd="4" destOrd="0" presId="urn:microsoft.com/office/officeart/2008/layout/VerticalCurvedList"/>
    <dgm:cxn modelId="{F33A1020-AD69-4F7C-9692-AC38463760E9}" type="presParOf" srcId="{A175CA82-0A3C-48FD-AB49-CA2CF83E9B94}" destId="{52294B97-52DD-464D-8E55-48C355EFBE7F}" srcOrd="0" destOrd="0" presId="urn:microsoft.com/office/officeart/2008/layout/VerticalCurvedList"/>
    <dgm:cxn modelId="{0F609039-34BB-4728-A83B-CAA3DB0BB6D1}" type="presParOf" srcId="{410FF6AF-279F-463F-A3ED-9DC87F89AB6A}" destId="{48899FD4-B59E-4D88-8CCB-A1BEDA5392F6}" srcOrd="5" destOrd="0" presId="urn:microsoft.com/office/officeart/2008/layout/VerticalCurvedList"/>
    <dgm:cxn modelId="{B14A8269-FE4E-4088-A0E7-18A4E7BC2775}" type="presParOf" srcId="{410FF6AF-279F-463F-A3ED-9DC87F89AB6A}" destId="{2AD68FE9-4508-41CD-A880-97CBA2866AA0}" srcOrd="6" destOrd="0" presId="urn:microsoft.com/office/officeart/2008/layout/VerticalCurvedList"/>
    <dgm:cxn modelId="{72AB0324-60A4-4FE6-906C-0672D221DCFF}" type="presParOf" srcId="{2AD68FE9-4508-41CD-A880-97CBA2866AA0}" destId="{84BD1125-6C3A-43F3-8EFE-7F7B2D2A29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E3C6C-DDD2-4A1D-B1E9-3CA0750051CA}">
      <dsp:nvSpPr>
        <dsp:cNvPr id="0" name=""/>
        <dsp:cNvSpPr/>
      </dsp:nvSpPr>
      <dsp:spPr>
        <a:xfrm>
          <a:off x="-3187791" y="-503958"/>
          <a:ext cx="3801943" cy="3801943"/>
        </a:xfrm>
        <a:prstGeom prst="blockArc">
          <a:avLst>
            <a:gd name="adj1" fmla="val 18900000"/>
            <a:gd name="adj2" fmla="val 2700000"/>
            <a:gd name="adj3" fmla="val 568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828C7-1152-44C8-A4D0-E89041C96885}">
      <dsp:nvSpPr>
        <dsp:cNvPr id="0" name=""/>
        <dsp:cNvSpPr/>
      </dsp:nvSpPr>
      <dsp:spPr>
        <a:xfrm>
          <a:off x="394901" y="173867"/>
          <a:ext cx="8140315" cy="78058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0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HS hiểu được bóng tối của vật thay đổi về hình dáng, kích thước khi vị trí của vật chiếu sáng đối với vật đó thay đổi. 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901" y="173867"/>
        <a:ext cx="8140315" cy="780580"/>
      </dsp:txXfrm>
    </dsp:sp>
    <dsp:sp modelId="{F17D8C2F-B294-4952-B8EA-721EC17907AD}">
      <dsp:nvSpPr>
        <dsp:cNvPr id="0" name=""/>
        <dsp:cNvSpPr/>
      </dsp:nvSpPr>
      <dsp:spPr>
        <a:xfrm>
          <a:off x="42302" y="211559"/>
          <a:ext cx="705197" cy="705197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0CD4C-72A0-4573-B0B2-5C9E4FEE1FC6}">
      <dsp:nvSpPr>
        <dsp:cNvPr id="0" name=""/>
        <dsp:cNvSpPr/>
      </dsp:nvSpPr>
      <dsp:spPr>
        <a:xfrm>
          <a:off x="563629" y="1023755"/>
          <a:ext cx="7935243" cy="82043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0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phía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629" y="1023755"/>
        <a:ext cx="7935243" cy="820432"/>
      </dsp:txXfrm>
    </dsp:sp>
    <dsp:sp modelId="{52294B97-52DD-464D-8E55-48C355EFBE7F}">
      <dsp:nvSpPr>
        <dsp:cNvPr id="0" name=""/>
        <dsp:cNvSpPr/>
      </dsp:nvSpPr>
      <dsp:spPr>
        <a:xfrm>
          <a:off x="247373" y="1057796"/>
          <a:ext cx="705197" cy="705197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99FD4-B59E-4D88-8CCB-A1BEDA5392F6}">
      <dsp:nvSpPr>
        <dsp:cNvPr id="0" name=""/>
        <dsp:cNvSpPr/>
      </dsp:nvSpPr>
      <dsp:spPr>
        <a:xfrm>
          <a:off x="394901" y="1974553"/>
          <a:ext cx="8140315" cy="5641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0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HS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yêu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thích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môn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học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biết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bảo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vệ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baseline="0" dirty="0" err="1" smtClean="0">
              <a:latin typeface="Calibri" panose="020F0502020204030204" pitchFamily="34" charset="0"/>
              <a:cs typeface="Calibri" panose="020F0502020204030204" pitchFamily="34" charset="0"/>
            </a:rPr>
            <a:t>mắt</a:t>
          </a:r>
          <a:r>
            <a:rPr lang="en-US" sz="2000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4901" y="1974553"/>
        <a:ext cx="8140315" cy="564158"/>
      </dsp:txXfrm>
    </dsp:sp>
    <dsp:sp modelId="{84BD1125-6C3A-43F3-8EFE-7F7B2D2A29A4}">
      <dsp:nvSpPr>
        <dsp:cNvPr id="0" name=""/>
        <dsp:cNvSpPr/>
      </dsp:nvSpPr>
      <dsp:spPr>
        <a:xfrm>
          <a:off x="42302" y="1904033"/>
          <a:ext cx="705197" cy="705197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Arial" panose="020B0604020202020204" pitchFamily="34" charset="0"/>
            </a:endParaRPr>
          </a:p>
        </p:txBody>
      </p:sp>
      <p:sp>
        <p:nvSpPr>
          <p:cNvPr id="112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2303B-E1A4-43D8-9890-2D7242D976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76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137129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" name="Google Shape;4815;gf7a39de043_2_5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6" name="Google Shape;4816;gf7a39de043_2_5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gf7a39de043_2_6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0" name="Google Shape;4840;gf7a39de043_2_6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d9b1243d5b_0_5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d9b1243d5b_0_5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4" name="Google Shape;5034;gf7a39de043_2_6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5" name="Google Shape;5035;gf7a39de043_2_6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(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chờ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ứng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hết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giữa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tròn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73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501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" name="Google Shape;4378;gf7a39de043_2_5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9" name="Google Shape;4379;gf7a39de043_2_5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647" name="Google Shape;1647;p27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2357075" y="1800192"/>
            <a:ext cx="2145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48" name="Google Shape;1648;p27"/>
          <p:cNvSpPr txBox="1">
            <a:spLocks noGrp="1"/>
          </p:cNvSpPr>
          <p:nvPr>
            <p:ph type="subTitle" idx="1"/>
          </p:nvPr>
        </p:nvSpPr>
        <p:spPr>
          <a:xfrm>
            <a:off x="2326688" y="2183322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9" name="Google Shape;1649;p27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4668850" y="1800192"/>
            <a:ext cx="20907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0" name="Google Shape;1650;p27"/>
          <p:cNvSpPr txBox="1">
            <a:spLocks noGrp="1"/>
          </p:cNvSpPr>
          <p:nvPr>
            <p:ph type="subTitle" idx="4"/>
          </p:nvPr>
        </p:nvSpPr>
        <p:spPr>
          <a:xfrm>
            <a:off x="4610812" y="2183322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1" name="Google Shape;1651;p2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357075" y="3385992"/>
            <a:ext cx="2145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2" name="Google Shape;1652;p27"/>
          <p:cNvSpPr txBox="1">
            <a:spLocks noGrp="1"/>
          </p:cNvSpPr>
          <p:nvPr>
            <p:ph type="subTitle" idx="6"/>
          </p:nvPr>
        </p:nvSpPr>
        <p:spPr>
          <a:xfrm>
            <a:off x="2326688" y="3769197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3" name="Google Shape;1653;p27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4668850" y="3385992"/>
            <a:ext cx="20907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4" name="Google Shape;1654;p27"/>
          <p:cNvSpPr txBox="1">
            <a:spLocks noGrp="1"/>
          </p:cNvSpPr>
          <p:nvPr>
            <p:ph type="subTitle" idx="8"/>
          </p:nvPr>
        </p:nvSpPr>
        <p:spPr>
          <a:xfrm>
            <a:off x="4610812" y="3769197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5" name="Google Shape;1655;p27"/>
          <p:cNvSpPr/>
          <p:nvPr/>
        </p:nvSpPr>
        <p:spPr>
          <a:xfrm flipH="1">
            <a:off x="275102" y="190975"/>
            <a:ext cx="1224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6" name="Google Shape;1656;p27"/>
          <p:cNvGrpSpPr/>
          <p:nvPr/>
        </p:nvGrpSpPr>
        <p:grpSpPr>
          <a:xfrm flipH="1">
            <a:off x="-349932" y="7"/>
            <a:ext cx="2862466" cy="1695774"/>
            <a:chOff x="238125" y="3383650"/>
            <a:chExt cx="1287775" cy="762900"/>
          </a:xfrm>
        </p:grpSpPr>
        <p:sp>
          <p:nvSpPr>
            <p:cNvPr id="1657" name="Google Shape;1657;p2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0" name="Google Shape;1660;p27"/>
          <p:cNvSpPr/>
          <p:nvPr/>
        </p:nvSpPr>
        <p:spPr>
          <a:xfrm rot="5062343" flipH="1">
            <a:off x="7295771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7"/>
          <p:cNvSpPr/>
          <p:nvPr/>
        </p:nvSpPr>
        <p:spPr>
          <a:xfrm rot="-275769">
            <a:off x="-517850" y="30876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27"/>
          <p:cNvGrpSpPr/>
          <p:nvPr/>
        </p:nvGrpSpPr>
        <p:grpSpPr>
          <a:xfrm rot="5400000" flipH="1">
            <a:off x="7711841" y="3700871"/>
            <a:ext cx="970042" cy="1918341"/>
            <a:chOff x="961675" y="1958725"/>
            <a:chExt cx="563225" cy="1113825"/>
          </a:xfrm>
        </p:grpSpPr>
        <p:sp>
          <p:nvSpPr>
            <p:cNvPr id="1663" name="Google Shape;1663;p2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27"/>
          <p:cNvGrpSpPr/>
          <p:nvPr/>
        </p:nvGrpSpPr>
        <p:grpSpPr>
          <a:xfrm>
            <a:off x="8869812" y="2854975"/>
            <a:ext cx="475779" cy="475800"/>
            <a:chOff x="1460350" y="2402425"/>
            <a:chExt cx="208950" cy="208950"/>
          </a:xfrm>
        </p:grpSpPr>
        <p:sp>
          <p:nvSpPr>
            <p:cNvPr id="1666" name="Google Shape;1666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27"/>
          <p:cNvGrpSpPr/>
          <p:nvPr/>
        </p:nvGrpSpPr>
        <p:grpSpPr>
          <a:xfrm rot="3427705">
            <a:off x="8370228" y="469054"/>
            <a:ext cx="340783" cy="340829"/>
            <a:chOff x="1460350" y="2402425"/>
            <a:chExt cx="208950" cy="208950"/>
          </a:xfrm>
        </p:grpSpPr>
        <p:sp>
          <p:nvSpPr>
            <p:cNvPr id="1695" name="Google Shape;1695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3" name="Google Shape;1723;p27"/>
          <p:cNvSpPr/>
          <p:nvPr/>
        </p:nvSpPr>
        <p:spPr>
          <a:xfrm>
            <a:off x="6179065" y="46177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7"/>
          <p:cNvSpPr/>
          <p:nvPr/>
        </p:nvSpPr>
        <p:spPr>
          <a:xfrm>
            <a:off x="299290" y="41583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_1"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1"/>
          <p:cNvSpPr txBox="1">
            <a:spLocks noGrp="1"/>
          </p:cNvSpPr>
          <p:nvPr>
            <p:ph type="title"/>
          </p:nvPr>
        </p:nvSpPr>
        <p:spPr>
          <a:xfrm>
            <a:off x="720000" y="1384752"/>
            <a:ext cx="29037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980" name="Google Shape;1980;p31"/>
          <p:cNvSpPr txBox="1">
            <a:spLocks noGrp="1"/>
          </p:cNvSpPr>
          <p:nvPr>
            <p:ph type="subTitle" idx="1"/>
          </p:nvPr>
        </p:nvSpPr>
        <p:spPr>
          <a:xfrm>
            <a:off x="720000" y="2586241"/>
            <a:ext cx="35724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81" name="Google Shape;1981;p31"/>
          <p:cNvSpPr/>
          <p:nvPr/>
        </p:nvSpPr>
        <p:spPr>
          <a:xfrm>
            <a:off x="720000" y="4561775"/>
            <a:ext cx="77043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31"/>
          <p:cNvSpPr/>
          <p:nvPr/>
        </p:nvSpPr>
        <p:spPr>
          <a:xfrm rot="-3818724">
            <a:off x="-2295671" y="-1540516"/>
            <a:ext cx="5281950" cy="526461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31"/>
          <p:cNvSpPr/>
          <p:nvPr/>
        </p:nvSpPr>
        <p:spPr>
          <a:xfrm rot="275787" flipH="1">
            <a:off x="4099251" y="1964671"/>
            <a:ext cx="5140888" cy="693948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4" name="Google Shape;1984;p31"/>
          <p:cNvGrpSpPr/>
          <p:nvPr/>
        </p:nvGrpSpPr>
        <p:grpSpPr>
          <a:xfrm>
            <a:off x="6291510" y="-10068"/>
            <a:ext cx="2862466" cy="1695774"/>
            <a:chOff x="238125" y="3383650"/>
            <a:chExt cx="1287775" cy="762900"/>
          </a:xfrm>
        </p:grpSpPr>
        <p:sp>
          <p:nvSpPr>
            <p:cNvPr id="1985" name="Google Shape;1985;p3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1"/>
          <p:cNvGrpSpPr/>
          <p:nvPr/>
        </p:nvGrpSpPr>
        <p:grpSpPr>
          <a:xfrm rot="-5400000">
            <a:off x="697388" y="2947073"/>
            <a:ext cx="1470186" cy="2907306"/>
            <a:chOff x="961675" y="1958725"/>
            <a:chExt cx="563225" cy="1113825"/>
          </a:xfrm>
        </p:grpSpPr>
        <p:sp>
          <p:nvSpPr>
            <p:cNvPr id="1989" name="Google Shape;1989;p3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1" name="Google Shape;1991;p31"/>
          <p:cNvSpPr/>
          <p:nvPr/>
        </p:nvSpPr>
        <p:spPr>
          <a:xfrm>
            <a:off x="3286515" y="40713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31"/>
          <p:cNvSpPr/>
          <p:nvPr/>
        </p:nvSpPr>
        <p:spPr>
          <a:xfrm>
            <a:off x="1413975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3" name="Google Shape;1993;p31"/>
          <p:cNvGrpSpPr/>
          <p:nvPr/>
        </p:nvGrpSpPr>
        <p:grpSpPr>
          <a:xfrm>
            <a:off x="4052387" y="630000"/>
            <a:ext cx="475779" cy="475800"/>
            <a:chOff x="1460350" y="2402425"/>
            <a:chExt cx="208950" cy="208950"/>
          </a:xfrm>
        </p:grpSpPr>
        <p:sp>
          <p:nvSpPr>
            <p:cNvPr id="1994" name="Google Shape;1994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31"/>
          <p:cNvSpPr/>
          <p:nvPr/>
        </p:nvSpPr>
        <p:spPr>
          <a:xfrm>
            <a:off x="617764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1"/>
          <p:cNvGrpSpPr/>
          <p:nvPr/>
        </p:nvGrpSpPr>
        <p:grpSpPr>
          <a:xfrm rot="3427705">
            <a:off x="8188903" y="3785154"/>
            <a:ext cx="340783" cy="340829"/>
            <a:chOff x="1460350" y="2402425"/>
            <a:chExt cx="208950" cy="208950"/>
          </a:xfrm>
        </p:grpSpPr>
        <p:sp>
          <p:nvSpPr>
            <p:cNvPr id="2024" name="Google Shape;2024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35"/>
          <p:cNvSpPr txBox="1">
            <a:spLocks noGrp="1"/>
          </p:cNvSpPr>
          <p:nvPr>
            <p:ph type="title"/>
          </p:nvPr>
        </p:nvSpPr>
        <p:spPr>
          <a:xfrm>
            <a:off x="720000" y="620000"/>
            <a:ext cx="42132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337" name="Google Shape;2337;p35"/>
          <p:cNvSpPr txBox="1">
            <a:spLocks noGrp="1"/>
          </p:cNvSpPr>
          <p:nvPr>
            <p:ph type="subTitle" idx="1"/>
          </p:nvPr>
        </p:nvSpPr>
        <p:spPr>
          <a:xfrm>
            <a:off x="720000" y="1593625"/>
            <a:ext cx="42132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39" name="Google Shape;2339;p35"/>
          <p:cNvSpPr/>
          <p:nvPr/>
        </p:nvSpPr>
        <p:spPr>
          <a:xfrm rot="-275815">
            <a:off x="-1469950" y="2350734"/>
            <a:ext cx="4051671" cy="546919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0" name="Google Shape;2340;p35"/>
          <p:cNvGrpSpPr/>
          <p:nvPr/>
        </p:nvGrpSpPr>
        <p:grpSpPr>
          <a:xfrm rot="5400000" flipH="1">
            <a:off x="6949052" y="2947073"/>
            <a:ext cx="1470186" cy="2907306"/>
            <a:chOff x="961675" y="1958725"/>
            <a:chExt cx="563225" cy="1113825"/>
          </a:xfrm>
        </p:grpSpPr>
        <p:sp>
          <p:nvSpPr>
            <p:cNvPr id="2341" name="Google Shape;2341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35"/>
          <p:cNvGrpSpPr/>
          <p:nvPr/>
        </p:nvGrpSpPr>
        <p:grpSpPr>
          <a:xfrm flipH="1">
            <a:off x="-330982" y="-18938"/>
            <a:ext cx="2862466" cy="1695774"/>
            <a:chOff x="238125" y="3383650"/>
            <a:chExt cx="1287775" cy="762900"/>
          </a:xfrm>
        </p:grpSpPr>
        <p:sp>
          <p:nvSpPr>
            <p:cNvPr id="2344" name="Google Shape;2344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7" name="Google Shape;2347;p35"/>
          <p:cNvGrpSpPr/>
          <p:nvPr/>
        </p:nvGrpSpPr>
        <p:grpSpPr>
          <a:xfrm>
            <a:off x="8421724" y="3115125"/>
            <a:ext cx="475779" cy="475800"/>
            <a:chOff x="1460350" y="2402425"/>
            <a:chExt cx="208950" cy="208950"/>
          </a:xfrm>
        </p:grpSpPr>
        <p:sp>
          <p:nvSpPr>
            <p:cNvPr id="2348" name="Google Shape;234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35"/>
          <p:cNvGrpSpPr/>
          <p:nvPr/>
        </p:nvGrpSpPr>
        <p:grpSpPr>
          <a:xfrm rot="3427705">
            <a:off x="8489228" y="390654"/>
            <a:ext cx="340783" cy="340829"/>
            <a:chOff x="1460350" y="2402425"/>
            <a:chExt cx="208950" cy="208950"/>
          </a:xfrm>
        </p:grpSpPr>
        <p:sp>
          <p:nvSpPr>
            <p:cNvPr id="2377" name="Google Shape;2377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35"/>
          <p:cNvSpPr/>
          <p:nvPr/>
        </p:nvSpPr>
        <p:spPr>
          <a:xfrm>
            <a:off x="5179790" y="4513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35"/>
          <p:cNvSpPr/>
          <p:nvPr/>
        </p:nvSpPr>
        <p:spPr>
          <a:xfrm>
            <a:off x="46865" y="40704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66950" y="374550"/>
            <a:ext cx="4610100" cy="734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31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3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4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514352" eaLnBrk="1" fontAlgn="auto" hangingPunct="1">
              <a:spcBef>
                <a:spcPts val="0"/>
              </a:spcBef>
              <a:spcAft>
                <a:spcPts val="0"/>
              </a:spcAft>
              <a:defRPr sz="1013" b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l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514352" eaLnBrk="1" fontAlgn="auto" hangingPunct="1">
              <a:spcBef>
                <a:spcPts val="0"/>
              </a:spcBef>
              <a:spcAft>
                <a:spcPts val="0"/>
              </a:spcAft>
              <a:defRPr sz="1013" b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l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514352" eaLnBrk="1" fontAlgn="auto" hangingPunct="1">
              <a:spcBef>
                <a:spcPts val="0"/>
              </a:spcBef>
              <a:spcAft>
                <a:spcPts val="0"/>
              </a:spcAft>
              <a:defRPr sz="1013" b="0" smtClean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l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8BE06-1DEA-46F2-8E16-25A4E1EB88D0}" type="slidenum">
              <a:rPr kumimoji="0" lang="en-US" altLang="en-US" sz="101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pPr marL="0" marR="0" lvl="0" indent="0" algn="l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3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6" indent="0" algn="ctr">
              <a:buNone/>
              <a:defRPr sz="1125"/>
            </a:lvl2pPr>
            <a:lvl3pPr marL="514352" indent="0" algn="ctr">
              <a:buNone/>
              <a:defRPr sz="1013"/>
            </a:lvl3pPr>
            <a:lvl4pPr marL="771527" indent="0" algn="ctr">
              <a:buNone/>
              <a:defRPr sz="900"/>
            </a:lvl4pPr>
            <a:lvl5pPr marL="1028702" indent="0" algn="ctr">
              <a:buNone/>
              <a:defRPr sz="900"/>
            </a:lvl5pPr>
            <a:lvl6pPr marL="1285878" indent="0" algn="ctr">
              <a:buNone/>
              <a:defRPr sz="900"/>
            </a:lvl6pPr>
            <a:lvl7pPr marL="1543054" indent="0" algn="ctr">
              <a:buNone/>
              <a:defRPr sz="900"/>
            </a:lvl7pPr>
            <a:lvl8pPr marL="1800229" indent="0" algn="ctr">
              <a:buNone/>
              <a:defRPr sz="900"/>
            </a:lvl8pPr>
            <a:lvl9pPr marL="2057405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514352" eaLnBrk="1" fontAlgn="auto" hangingPunct="1">
              <a:spcBef>
                <a:spcPts val="0"/>
              </a:spcBef>
              <a:spcAft>
                <a:spcPts val="0"/>
              </a:spcAft>
              <a:defRPr sz="675" b="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 marL="0" marR="0" lvl="0" indent="0" algn="l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28BB1-EF30-47AE-8650-234FA3BDF8AD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ctr" defTabSz="514352" eaLnBrk="1" fontAlgn="auto" hangingPunct="1">
              <a:spcBef>
                <a:spcPts val="0"/>
              </a:spcBef>
              <a:spcAft>
                <a:spcPts val="0"/>
              </a:spcAft>
              <a:defRPr sz="675" b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defTabSz="514352" eaLnBrk="1" fontAlgn="auto" hangingPunct="1">
              <a:spcBef>
                <a:spcPts val="0"/>
              </a:spcBef>
              <a:spcAft>
                <a:spcPts val="0"/>
              </a:spcAft>
              <a:defRPr sz="675" b="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 marL="0" marR="0" lvl="0" indent="0" algn="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B06D-190B-4412-81EA-C67BC96EA3B4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8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76"/>
          <p:cNvGrpSpPr/>
          <p:nvPr userDrawn="1"/>
        </p:nvGrpSpPr>
        <p:grpSpPr>
          <a:xfrm>
            <a:off x="3" y="3690260"/>
            <a:ext cx="9143999" cy="1453243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endParaRPr>
            </a:p>
          </p:txBody>
        </p:sp>
        <p:sp>
          <p:nvSpPr>
            <p:cNvPr id="4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2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4"/>
          <p:cNvSpPr/>
          <p:nvPr userDrawn="1"/>
        </p:nvSpPr>
        <p:spPr>
          <a:xfrm rot="5400000">
            <a:off x="8755659" y="4684912"/>
            <a:ext cx="341710" cy="425450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  <p:sp>
        <p:nvSpPr>
          <p:cNvPr id="3" name="Slide Number Placeholder 4"/>
          <p:cNvSpPr txBox="1">
            <a:spLocks/>
          </p:cNvSpPr>
          <p:nvPr userDrawn="1"/>
        </p:nvSpPr>
        <p:spPr>
          <a:xfrm>
            <a:off x="8728075" y="4755358"/>
            <a:ext cx="457200" cy="27503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73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E18B3-4FF2-4176-B7C7-E3594F7F80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rPr>
              <a:pPr marL="0" marR="0" lvl="0" indent="0" algn="ctr" defTabSz="773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6"/>
          <p:cNvSpPr/>
          <p:nvPr userDrawn="1"/>
        </p:nvSpPr>
        <p:spPr>
          <a:xfrm rot="5400000">
            <a:off x="8779470" y="4682530"/>
            <a:ext cx="341710" cy="425450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1888" y="4752976"/>
            <a:ext cx="457200" cy="27503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73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C5E6-CB60-485D-8045-4474CA3AED0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rPr>
              <a:pPr marL="0" marR="0" lvl="0" indent="0" algn="ctr" defTabSz="773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1" y="267474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7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1" y="619466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9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342815" indent="0">
              <a:buNone/>
              <a:defRPr sz="900"/>
            </a:lvl2pPr>
            <a:lvl3pPr marL="685630" indent="0">
              <a:buNone/>
              <a:defRPr sz="750"/>
            </a:lvl3pPr>
            <a:lvl4pPr marL="1028445" indent="0">
              <a:buNone/>
              <a:defRPr sz="675"/>
            </a:lvl4pPr>
            <a:lvl5pPr marL="1371260" indent="0">
              <a:buNone/>
              <a:defRPr sz="675"/>
            </a:lvl5pPr>
            <a:lvl6pPr marL="1714076" indent="0">
              <a:buNone/>
              <a:defRPr sz="675"/>
            </a:lvl6pPr>
            <a:lvl7pPr marL="2056889" indent="0">
              <a:buNone/>
              <a:defRPr sz="675"/>
            </a:lvl7pPr>
            <a:lvl8pPr marL="2399705" indent="0">
              <a:buNone/>
              <a:defRPr sz="675"/>
            </a:lvl8pPr>
            <a:lvl9pPr marL="274252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4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 userDrawn="1"/>
        </p:nvSpPr>
        <p:spPr>
          <a:xfrm>
            <a:off x="8761415" y="113111"/>
            <a:ext cx="268287" cy="215503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8748715" y="96442"/>
            <a:ext cx="268287" cy="215503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张海山锐谐体"/>
              <a:cs typeface="+mn-cs"/>
              <a:sym typeface="Arial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723313" y="129780"/>
            <a:ext cx="323850" cy="144065"/>
          </a:xfrm>
          <a:prstGeom prst="rect">
            <a:avLst/>
          </a:prstGeom>
        </p:spPr>
        <p:txBody>
          <a:bodyPr lIns="51435" tIns="25718" rIns="51435" bIns="25718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0A58E-3420-4A5C-9B94-C346962E898C}" type="slidenum">
              <a:rPr kumimoji="0" lang="en-US" sz="45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  <a:sym typeface="Arial"/>
              </a:rPr>
              <a:pPr marL="0" marR="0" lvl="0" indent="0" algn="ct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  <a:sym typeface="Arial"/>
            </a:endParaRPr>
          </a:p>
        </p:txBody>
      </p:sp>
      <p:grpSp>
        <p:nvGrpSpPr>
          <p:cNvPr id="6" name="Group 12"/>
          <p:cNvGrpSpPr>
            <a:grpSpLocks/>
          </p:cNvGrpSpPr>
          <p:nvPr userDrawn="1"/>
        </p:nvGrpSpPr>
        <p:grpSpPr bwMode="auto">
          <a:xfrm>
            <a:off x="8723314" y="4906567"/>
            <a:ext cx="292100" cy="128588"/>
            <a:chOff x="11125576" y="6251575"/>
            <a:chExt cx="288549" cy="117476"/>
          </a:xfrm>
        </p:grpSpPr>
        <p:sp>
          <p:nvSpPr>
            <p:cNvPr id="7" name="Chevron 6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601" y="6251575"/>
              <a:ext cx="92524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endParaRPr>
            </a:p>
          </p:txBody>
        </p:sp>
        <p:sp>
          <p:nvSpPr>
            <p:cNvPr id="8" name="Chevron 7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2523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张海山锐谐体"/>
                <a:cs typeface="+mn-cs"/>
                <a:sym typeface="Arial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 flipV="1">
              <a:off x="11268282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>
          <a:xfrm>
            <a:off x="6408199" y="4885568"/>
            <a:ext cx="2248701" cy="152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5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257176" indent="0" algn="r">
              <a:buNone/>
              <a:defRPr sz="45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514352" indent="0" algn="r">
              <a:buNone/>
              <a:defRPr sz="45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771527" indent="0" algn="r">
              <a:buNone/>
              <a:defRPr sz="45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028702" indent="0" algn="r">
              <a:buNone/>
              <a:defRPr sz="45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8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1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06" name="Google Shape;906;p1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907" name="Google Shape;907;p16"/>
          <p:cNvSpPr/>
          <p:nvPr/>
        </p:nvSpPr>
        <p:spPr>
          <a:xfrm rot="-275813">
            <a:off x="-1164095" y="2762000"/>
            <a:ext cx="3393984" cy="4581405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8" name="Google Shape;908;p16"/>
          <p:cNvGrpSpPr/>
          <p:nvPr/>
        </p:nvGrpSpPr>
        <p:grpSpPr>
          <a:xfrm flipH="1">
            <a:off x="-398107" y="-10068"/>
            <a:ext cx="2862466" cy="1695774"/>
            <a:chOff x="238125" y="3383650"/>
            <a:chExt cx="1287775" cy="762900"/>
          </a:xfrm>
        </p:grpSpPr>
        <p:sp>
          <p:nvSpPr>
            <p:cNvPr id="909" name="Google Shape;909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16"/>
          <p:cNvGrpSpPr/>
          <p:nvPr/>
        </p:nvGrpSpPr>
        <p:grpSpPr>
          <a:xfrm rot="5400000" flipH="1">
            <a:off x="7423012" y="3418010"/>
            <a:ext cx="1156019" cy="2286014"/>
            <a:chOff x="961675" y="1958725"/>
            <a:chExt cx="563225" cy="1113825"/>
          </a:xfrm>
        </p:grpSpPr>
        <p:sp>
          <p:nvSpPr>
            <p:cNvPr id="913" name="Google Shape;913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5" name="Google Shape;915;p16"/>
          <p:cNvSpPr/>
          <p:nvPr/>
        </p:nvSpPr>
        <p:spPr>
          <a:xfrm rot="3818722" flipH="1">
            <a:off x="7011285" y="-853003"/>
            <a:ext cx="3709350" cy="3697173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6"/>
          <p:cNvSpPr/>
          <p:nvPr/>
        </p:nvSpPr>
        <p:spPr>
          <a:xfrm>
            <a:off x="244640" y="44382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6"/>
          <p:cNvSpPr/>
          <p:nvPr/>
        </p:nvSpPr>
        <p:spPr>
          <a:xfrm>
            <a:off x="-226575" y="19838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8" name="Google Shape;918;p16"/>
          <p:cNvGrpSpPr/>
          <p:nvPr/>
        </p:nvGrpSpPr>
        <p:grpSpPr>
          <a:xfrm>
            <a:off x="3842012" y="4800875"/>
            <a:ext cx="475779" cy="475800"/>
            <a:chOff x="1460350" y="2402425"/>
            <a:chExt cx="208950" cy="208950"/>
          </a:xfrm>
        </p:grpSpPr>
        <p:sp>
          <p:nvSpPr>
            <p:cNvPr id="919" name="Google Shape;919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7" name="Google Shape;947;p16"/>
          <p:cNvGrpSpPr/>
          <p:nvPr/>
        </p:nvGrpSpPr>
        <p:grpSpPr>
          <a:xfrm rot="3427705">
            <a:off x="8018003" y="560954"/>
            <a:ext cx="340783" cy="340829"/>
            <a:chOff x="1460350" y="2402425"/>
            <a:chExt cx="208950" cy="208950"/>
          </a:xfrm>
        </p:grpSpPr>
        <p:sp>
          <p:nvSpPr>
            <p:cNvPr id="948" name="Google Shape;948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16"/>
          <p:cNvSpPr/>
          <p:nvPr/>
        </p:nvSpPr>
        <p:spPr>
          <a:xfrm>
            <a:off x="8186315" y="2727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0677EA-1CC8-42BB-A83E-F21E7061B4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DFF99F-CC49-4B45-8777-1692B9A0E16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272CAE-4FA8-408F-8882-685A0D63E2D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C777D7-49A6-44E5-BD25-502DC455442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EA4C0-F25F-4A53-ADE8-78FD62DFDB7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95CF-BD19-4D39-84FD-133AE59CEB3F}"/>
              </a:ext>
            </a:extLst>
          </p:cNvPr>
          <p:cNvSpPr txBox="1"/>
          <p:nvPr userDrawn="1"/>
        </p:nvSpPr>
        <p:spPr>
          <a:xfrm>
            <a:off x="8365569" y="4774168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bg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8" r:id="rId5"/>
    <p:sldLayoutId id="2147483661" r:id="rId6"/>
    <p:sldLayoutId id="2147483662" r:id="rId7"/>
    <p:sldLayoutId id="2147483669" r:id="rId8"/>
    <p:sldLayoutId id="2147483672" r:id="rId9"/>
    <p:sldLayoutId id="2147483673" r:id="rId10"/>
    <p:sldLayoutId id="2147483675" r:id="rId11"/>
    <p:sldLayoutId id="2147483677" r:id="rId12"/>
    <p:sldLayoutId id="2147483680" r:id="rId13"/>
    <p:sldLayoutId id="2147483681" r:id="rId14"/>
    <p:sldLayoutId id="2147483682" r:id="rId15"/>
    <p:sldLayoutId id="2147483683" r:id="rId16"/>
    <p:sldLayoutId id="214748371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4" b="737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57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pic>
        <p:nvPicPr>
          <p:cNvPr id="2052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>
            <a:fillRect/>
          </a:stretch>
        </p:blipFill>
        <p:spPr bwMode="auto">
          <a:xfrm>
            <a:off x="0" y="4138612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1" y="4677967"/>
            <a:ext cx="4186238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图片 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0" y="4427935"/>
            <a:ext cx="1017587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3026"/>
            <a:ext cx="871538" cy="1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4786314"/>
            <a:ext cx="990600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2" y="3638551"/>
            <a:ext cx="1635125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5131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5131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131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131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131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7821" algn="l" defTabSz="513851" rtl="0" fontAlgn="base">
        <a:lnSpc>
          <a:spcPct val="90000"/>
        </a:lnSpc>
        <a:spcBef>
          <a:spcPct val="0"/>
        </a:spcBef>
        <a:spcAft>
          <a:spcPct val="0"/>
        </a:spcAft>
        <a:defRPr sz="242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515640" algn="l" defTabSz="513851" rtl="0" fontAlgn="base">
        <a:lnSpc>
          <a:spcPct val="90000"/>
        </a:lnSpc>
        <a:spcBef>
          <a:spcPct val="0"/>
        </a:spcBef>
        <a:spcAft>
          <a:spcPct val="0"/>
        </a:spcAft>
        <a:defRPr sz="242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773461" algn="l" defTabSz="513851" rtl="0" fontAlgn="base">
        <a:lnSpc>
          <a:spcPct val="90000"/>
        </a:lnSpc>
        <a:spcBef>
          <a:spcPct val="0"/>
        </a:spcBef>
        <a:spcAft>
          <a:spcPct val="0"/>
        </a:spcAft>
        <a:defRPr sz="242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031280" algn="l" defTabSz="513851" rtl="0" fontAlgn="base">
        <a:lnSpc>
          <a:spcPct val="90000"/>
        </a:lnSpc>
        <a:spcBef>
          <a:spcPct val="0"/>
        </a:spcBef>
        <a:spcAft>
          <a:spcPct val="0"/>
        </a:spcAft>
        <a:defRPr sz="242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127394" indent="-127394" algn="l" defTabSz="513147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84563" indent="-127394" algn="l" defTabSz="513147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641731" indent="-127394" algn="l" defTabSz="513147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898900" indent="-127394" algn="l" defTabSz="513147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156068" indent="-127394" algn="l" defTabSz="513147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414466" indent="-128588" algn="l" defTabSz="51435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41" indent="-128588" algn="l" defTabSz="51435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7" indent="-128588" algn="l" defTabSz="51435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92" indent="-128588" algn="l" defTabSz="51435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6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2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7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2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8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4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9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5" algn="l" defTabSz="5143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91"/>
          <p:cNvGrpSpPr>
            <a:grpSpLocks/>
          </p:cNvGrpSpPr>
          <p:nvPr/>
        </p:nvGrpSpPr>
        <p:grpSpPr bwMode="auto">
          <a:xfrm>
            <a:off x="-99447" y="4036483"/>
            <a:ext cx="9220200" cy="1132285"/>
            <a:chOff x="1" y="4546271"/>
            <a:chExt cx="12191999" cy="2326243"/>
          </a:xfrm>
        </p:grpSpPr>
        <p:sp>
          <p:nvSpPr>
            <p:cNvPr id="67" name="任意多边形 38"/>
            <p:cNvSpPr/>
            <p:nvPr/>
          </p:nvSpPr>
          <p:spPr>
            <a:xfrm>
              <a:off x="1" y="4546271"/>
              <a:ext cx="12191999" cy="2311566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054638" y="901914"/>
            <a:ext cx="5260562" cy="27652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2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微软雅黑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4771" y="1542632"/>
            <a:ext cx="3319511" cy="5483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HÀO MỪNG </a:t>
            </a:r>
          </a:p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CÁC CON THAM GIA TIẾT 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4835" y="2085789"/>
            <a:ext cx="2911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rgbClr val="EBF7FF"/>
                  </a:solidFill>
                  <a:prstDash val="solid"/>
                </a:ln>
                <a:solidFill>
                  <a:srgbClr val="F4FCE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KHOA HỌC LỚP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00500" y="4291014"/>
            <a:ext cx="1975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2021 - 2022</a:t>
            </a:r>
          </a:p>
        </p:txBody>
      </p:sp>
      <p:sp>
        <p:nvSpPr>
          <p:cNvPr id="10247" name="文本框 11"/>
          <p:cNvSpPr txBox="1">
            <a:spLocks noChangeArrowheads="1"/>
          </p:cNvSpPr>
          <p:nvPr/>
        </p:nvSpPr>
        <p:spPr bwMode="auto">
          <a:xfrm>
            <a:off x="3227208" y="2918069"/>
            <a:ext cx="391120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3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Vũ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Thúy</a:t>
            </a:r>
            <a:r>
              <a:rPr kumimoji="0" lang="en-US" altLang="zh-CN" sz="1650" b="1" i="1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650" b="1" i="1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Quỳnh</a:t>
            </a:r>
            <a:endParaRPr kumimoji="0" lang="zh-CN" altLang="en-US" sz="1650" b="1" i="1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48" name="TextBox 19"/>
          <p:cNvSpPr txBox="1">
            <a:spLocks noChangeArrowheads="1"/>
          </p:cNvSpPr>
          <p:nvPr/>
        </p:nvSpPr>
        <p:spPr bwMode="auto">
          <a:xfrm>
            <a:off x="3137111" y="270544"/>
            <a:ext cx="3713559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3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75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TRƯỜNG TIỂU HỌC ĐOÀN KẾT</a:t>
            </a:r>
          </a:p>
        </p:txBody>
      </p:sp>
      <p:grpSp>
        <p:nvGrpSpPr>
          <p:cNvPr id="10249" name="组合 75"/>
          <p:cNvGrpSpPr>
            <a:grpSpLocks/>
          </p:cNvGrpSpPr>
          <p:nvPr/>
        </p:nvGrpSpPr>
        <p:grpSpPr bwMode="auto">
          <a:xfrm rot="691748">
            <a:off x="6047186" y="2622947"/>
            <a:ext cx="150019" cy="152400"/>
            <a:chOff x="10646778" y="4753862"/>
            <a:chExt cx="751521" cy="737702"/>
          </a:xfrm>
        </p:grpSpPr>
        <p:sp>
          <p:nvSpPr>
            <p:cNvPr id="22" name="五角星 2"/>
            <p:cNvSpPr/>
            <p:nvPr/>
          </p:nvSpPr>
          <p:spPr>
            <a:xfrm rot="20227648" flipH="1">
              <a:off x="10651488" y="4753403"/>
              <a:ext cx="745558" cy="72617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8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  <p:grpSp>
          <p:nvGrpSpPr>
            <p:cNvPr id="10276" name="组合 77"/>
            <p:cNvGrpSpPr>
              <a:grpSpLocks/>
            </p:cNvGrpSpPr>
            <p:nvPr/>
          </p:nvGrpSpPr>
          <p:grpSpPr bwMode="auto"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20424262">
                <a:off x="10959167" y="4600651"/>
                <a:ext cx="286294" cy="21900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" name="五角星 2"/>
              <p:cNvSpPr/>
              <p:nvPr/>
            </p:nvSpPr>
            <p:spPr>
              <a:xfrm rot="6997346">
                <a:off x="11487792" y="4846580"/>
                <a:ext cx="132558" cy="143147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50" name="组合 95"/>
          <p:cNvGrpSpPr>
            <a:grpSpLocks/>
          </p:cNvGrpSpPr>
          <p:nvPr/>
        </p:nvGrpSpPr>
        <p:grpSpPr bwMode="auto">
          <a:xfrm rot="1562261">
            <a:off x="6223399" y="1893095"/>
            <a:ext cx="153590" cy="146447"/>
            <a:chOff x="10646778" y="4753862"/>
            <a:chExt cx="751521" cy="737702"/>
          </a:xfrm>
        </p:grpSpPr>
        <p:sp>
          <p:nvSpPr>
            <p:cNvPr id="28" name="五角星 2"/>
            <p:cNvSpPr/>
            <p:nvPr/>
          </p:nvSpPr>
          <p:spPr>
            <a:xfrm rot="20227648" flipH="1">
              <a:off x="10635148" y="4746021"/>
              <a:ext cx="751525" cy="731703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8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  <p:grpSp>
          <p:nvGrpSpPr>
            <p:cNvPr id="10269" name="组合 98"/>
            <p:cNvGrpSpPr>
              <a:grpSpLocks/>
            </p:cNvGrpSpPr>
            <p:nvPr/>
          </p:nvGrpSpPr>
          <p:grpSpPr bwMode="auto"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20424262">
                <a:off x="10978209" y="4630308"/>
                <a:ext cx="285464" cy="22191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2" name="五角星 2"/>
              <p:cNvSpPr/>
              <p:nvPr/>
            </p:nvSpPr>
            <p:spPr>
              <a:xfrm rot="6997346">
                <a:off x="11516938" y="4869970"/>
                <a:ext cx="131946" cy="14564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8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51" name="组合 140"/>
          <p:cNvGrpSpPr>
            <a:grpSpLocks/>
          </p:cNvGrpSpPr>
          <p:nvPr/>
        </p:nvGrpSpPr>
        <p:grpSpPr bwMode="auto">
          <a:xfrm rot="920444">
            <a:off x="3139679" y="1264445"/>
            <a:ext cx="151209" cy="138113"/>
            <a:chOff x="10646773" y="4753862"/>
            <a:chExt cx="751526" cy="737702"/>
          </a:xfrm>
        </p:grpSpPr>
        <p:sp>
          <p:nvSpPr>
            <p:cNvPr id="34" name="五角星 2"/>
            <p:cNvSpPr/>
            <p:nvPr/>
          </p:nvSpPr>
          <p:spPr>
            <a:xfrm rot="20227648" flipH="1">
              <a:off x="10645990" y="4753975"/>
              <a:ext cx="751526" cy="73134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  <p:grpSp>
          <p:nvGrpSpPr>
            <p:cNvPr id="10262" name="组合 142"/>
            <p:cNvGrpSpPr>
              <a:grpSpLocks/>
            </p:cNvGrpSpPr>
            <p:nvPr/>
          </p:nvGrpSpPr>
          <p:grpSpPr bwMode="auto">
            <a:xfrm>
              <a:off x="10646773" y="4762829"/>
              <a:ext cx="749726" cy="728735"/>
              <a:chOff x="11012534" y="4493889"/>
              <a:chExt cx="749726" cy="728735"/>
            </a:xfrm>
          </p:grpSpPr>
          <p:sp>
            <p:nvSpPr>
              <p:cNvPr id="36" name="五角星 2"/>
              <p:cNvSpPr/>
              <p:nvPr/>
            </p:nvSpPr>
            <p:spPr>
              <a:xfrm rot="20227648" flipH="1">
                <a:off x="11012534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20424262">
                <a:off x="10961035" y="4604555"/>
                <a:ext cx="289962" cy="20986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8" name="五角星 2"/>
              <p:cNvSpPr/>
              <p:nvPr/>
            </p:nvSpPr>
            <p:spPr>
              <a:xfrm rot="6997346">
                <a:off x="11494437" y="4847187"/>
                <a:ext cx="133547" cy="14202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52" name="组合 47"/>
          <p:cNvGrpSpPr>
            <a:grpSpLocks/>
          </p:cNvGrpSpPr>
          <p:nvPr/>
        </p:nvGrpSpPr>
        <p:grpSpPr bwMode="auto">
          <a:xfrm rot="-264783">
            <a:off x="2787254" y="2638426"/>
            <a:ext cx="141684" cy="139304"/>
            <a:chOff x="7973454" y="5027358"/>
            <a:chExt cx="1573288" cy="1594782"/>
          </a:xfrm>
        </p:grpSpPr>
        <p:sp>
          <p:nvSpPr>
            <p:cNvPr id="43" name="五角星 2"/>
            <p:cNvSpPr/>
            <p:nvPr/>
          </p:nvSpPr>
          <p:spPr>
            <a:xfrm rot="20480842">
              <a:off x="7847740" y="4948964"/>
              <a:ext cx="1573288" cy="156751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五角星 2"/>
            <p:cNvSpPr/>
            <p:nvPr/>
          </p:nvSpPr>
          <p:spPr>
            <a:xfrm rot="20480842">
              <a:off x="7973454" y="5040993"/>
              <a:ext cx="1573288" cy="156751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A3C4"/>
            </a:solidFill>
            <a:ln w="666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0253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47739" r="25874" b="33614"/>
          <a:stretch>
            <a:fillRect/>
          </a:stretch>
        </p:blipFill>
        <p:spPr bwMode="auto">
          <a:xfrm rot="1121511">
            <a:off x="3518299" y="3787379"/>
            <a:ext cx="302419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图片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2" t="37048" r="27692" b="32121"/>
          <a:stretch>
            <a:fillRect/>
          </a:stretch>
        </p:blipFill>
        <p:spPr bwMode="auto">
          <a:xfrm>
            <a:off x="5275660" y="3679033"/>
            <a:ext cx="19169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23"/>
          <p:cNvGrpSpPr>
            <a:grpSpLocks/>
          </p:cNvGrpSpPr>
          <p:nvPr/>
        </p:nvGrpSpPr>
        <p:grpSpPr bwMode="auto">
          <a:xfrm rot="165186">
            <a:off x="6239073" y="3606431"/>
            <a:ext cx="237181" cy="197262"/>
            <a:chOff x="0" y="0"/>
            <a:chExt cx="389342" cy="339426"/>
          </a:xfrm>
          <a:solidFill>
            <a:srgbClr val="93D7E5"/>
          </a:solidFill>
        </p:grpSpPr>
        <p:sp>
          <p:nvSpPr>
            <p:cNvPr id="5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3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4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5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6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7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8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65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0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1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2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6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微软雅黑"/>
                <a:cs typeface="Arial" panose="020B0604020202020204" pitchFamily="34" charset="0"/>
                <a:sym typeface="Calibri" pitchFamily="34" charset="0"/>
              </a:endParaRPr>
            </a:p>
          </p:txBody>
        </p:sp>
      </p:grpSp>
      <p:pic>
        <p:nvPicPr>
          <p:cNvPr id="10256" name="图片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37503" r="39510" b="33696"/>
          <a:stretch>
            <a:fillRect/>
          </a:stretch>
        </p:blipFill>
        <p:spPr bwMode="auto">
          <a:xfrm>
            <a:off x="5800725" y="3732611"/>
            <a:ext cx="24646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813144" y="3121075"/>
            <a:ext cx="804863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751" y="113570"/>
            <a:ext cx="625889" cy="625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89531-2C1B-4A40-B0CD-67C0B5A21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86" r="12642" b="23286"/>
          <a:stretch/>
        </p:blipFill>
        <p:spPr>
          <a:xfrm>
            <a:off x="228600" y="0"/>
            <a:ext cx="5029200" cy="4998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7FF1B-8C7C-46A5-9E3B-28CA6148B3AC}"/>
              </a:ext>
            </a:extLst>
          </p:cNvPr>
          <p:cNvSpPr txBox="1"/>
          <p:nvPr/>
        </p:nvSpPr>
        <p:spPr>
          <a:xfrm>
            <a:off x="5702300" y="99189"/>
            <a:ext cx="3441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1A615-455D-420B-96C2-BC03D64EEB50}"/>
              </a:ext>
            </a:extLst>
          </p:cNvPr>
          <p:cNvSpPr txBox="1"/>
          <p:nvPr/>
        </p:nvSpPr>
        <p:spPr>
          <a:xfrm>
            <a:off x="5702300" y="1351687"/>
            <a:ext cx="3441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0415-46A1-43AC-8E3B-F643CB570004}"/>
              </a:ext>
            </a:extLst>
          </p:cNvPr>
          <p:cNvSpPr txBox="1"/>
          <p:nvPr/>
        </p:nvSpPr>
        <p:spPr>
          <a:xfrm>
            <a:off x="5702299" y="3046274"/>
            <a:ext cx="34417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2" name="Thi nghiem voi vo hop">
            <a:hlinkClick r:id="" action="ppaction://media"/>
            <a:extLst>
              <a:ext uri="{FF2B5EF4-FFF2-40B4-BE49-F238E27FC236}">
                <a16:creationId xmlns:a16="http://schemas.microsoft.com/office/drawing/2014/main" id="{3495FA99-9194-4127-838D-C7A830F66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50" y="72395"/>
            <a:ext cx="3441700" cy="50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667928"/>
              </p:ext>
            </p:extLst>
          </p:nvPr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49" y="758894"/>
            <a:ext cx="30226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49" y="2972931"/>
            <a:ext cx="3022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3" y="2972931"/>
            <a:ext cx="302260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CDED71-1512-44E1-B578-7F8D2F11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1421" y="-35385"/>
            <a:ext cx="2526741" cy="2526741"/>
          </a:xfrm>
          <a:prstGeom prst="rect">
            <a:avLst/>
          </a:prstGeom>
        </p:spPr>
      </p:pic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23167" y="838143"/>
            <a:ext cx="7223016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Thí nghiệm</a:t>
            </a:r>
            <a:endParaRPr sz="8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798037-BC9C-409A-BDA3-C3B944531093}"/>
              </a:ext>
            </a:extLst>
          </p:cNvPr>
          <p:cNvSpPr txBox="1"/>
          <p:nvPr/>
        </p:nvSpPr>
        <p:spPr>
          <a:xfrm>
            <a:off x="177800" y="2824127"/>
            <a:ext cx="8394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390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72390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25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89531-2C1B-4A40-B0CD-67C0B5A2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46" b="22046"/>
          <a:stretch/>
        </p:blipFill>
        <p:spPr>
          <a:xfrm>
            <a:off x="215900" y="72395"/>
            <a:ext cx="5029200" cy="4998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7FF1B-8C7C-46A5-9E3B-28CA6148B3AC}"/>
              </a:ext>
            </a:extLst>
          </p:cNvPr>
          <p:cNvSpPr txBox="1"/>
          <p:nvPr/>
        </p:nvSpPr>
        <p:spPr>
          <a:xfrm>
            <a:off x="5397500" y="99189"/>
            <a:ext cx="3746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1A615-455D-420B-96C2-BC03D64EEB50}"/>
              </a:ext>
            </a:extLst>
          </p:cNvPr>
          <p:cNvSpPr txBox="1"/>
          <p:nvPr/>
        </p:nvSpPr>
        <p:spPr>
          <a:xfrm>
            <a:off x="5397500" y="1351687"/>
            <a:ext cx="3746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0415-46A1-43AC-8E3B-F643CB570004}"/>
              </a:ext>
            </a:extLst>
          </p:cNvPr>
          <p:cNvSpPr txBox="1"/>
          <p:nvPr/>
        </p:nvSpPr>
        <p:spPr>
          <a:xfrm>
            <a:off x="5397499" y="3046274"/>
            <a:ext cx="3746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" name="Thi nghiem bia trong">
            <a:hlinkClick r:id="" action="ppaction://media"/>
            <a:extLst>
              <a:ext uri="{FF2B5EF4-FFF2-40B4-BE49-F238E27FC236}">
                <a16:creationId xmlns:a16="http://schemas.microsoft.com/office/drawing/2014/main" id="{FDC46C64-9DB4-43E5-B7AB-5ADC2B95A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00" y="72395"/>
            <a:ext cx="3911600" cy="50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5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561081"/>
              </p:ext>
            </p:extLst>
          </p:nvPr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398" y="758894"/>
            <a:ext cx="327025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48" y="3327618"/>
            <a:ext cx="302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3" y="3358524"/>
            <a:ext cx="302260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D81D1E6-DE2D-4B19-A907-1FCBD195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4" t="6103" r="15366" b="48675"/>
          <a:stretch/>
        </p:blipFill>
        <p:spPr>
          <a:xfrm>
            <a:off x="673100" y="171450"/>
            <a:ext cx="2141444" cy="2400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66FB70-0748-4B39-9A4E-1C1CF9AF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46" r="11364" b="26634"/>
          <a:stretch/>
        </p:blipFill>
        <p:spPr>
          <a:xfrm>
            <a:off x="6314371" y="171450"/>
            <a:ext cx="2119235" cy="2400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F9AD8E-B1B2-4F78-A12A-627B20B9BC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37" t="34552" r="21907" b="31376"/>
          <a:stretch/>
        </p:blipFill>
        <p:spPr>
          <a:xfrm>
            <a:off x="3493736" y="171450"/>
            <a:ext cx="2141444" cy="23783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C79243-198D-499E-8425-0C2239A3631C}"/>
              </a:ext>
            </a:extLst>
          </p:cNvPr>
          <p:cNvSpPr txBox="1"/>
          <p:nvPr/>
        </p:nvSpPr>
        <p:spPr>
          <a:xfrm>
            <a:off x="469900" y="2702179"/>
            <a:ext cx="8204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CB44B-DDE7-4D74-908C-DDDD7675878F}"/>
              </a:ext>
            </a:extLst>
          </p:cNvPr>
          <p:cNvSpPr/>
          <p:nvPr/>
        </p:nvSpPr>
        <p:spPr>
          <a:xfrm>
            <a:off x="825500" y="736600"/>
            <a:ext cx="1879600" cy="13843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BAD013-AF03-45A5-A8D6-9C0D59E2D93E}"/>
              </a:ext>
            </a:extLst>
          </p:cNvPr>
          <p:cNvSpPr/>
          <p:nvPr/>
        </p:nvSpPr>
        <p:spPr>
          <a:xfrm>
            <a:off x="3608035" y="353943"/>
            <a:ext cx="1078265" cy="13843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757F88-C702-45EC-AE8D-F69F67F6EBF9}"/>
              </a:ext>
            </a:extLst>
          </p:cNvPr>
          <p:cNvSpPr/>
          <p:nvPr/>
        </p:nvSpPr>
        <p:spPr>
          <a:xfrm>
            <a:off x="6314371" y="252342"/>
            <a:ext cx="2004129" cy="1576457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2F988E-0786-4B17-B679-A8EE6ED4A4C5}"/>
              </a:ext>
            </a:extLst>
          </p:cNvPr>
          <p:cNvSpPr txBox="1"/>
          <p:nvPr/>
        </p:nvSpPr>
        <p:spPr>
          <a:xfrm>
            <a:off x="304800" y="2570612"/>
            <a:ext cx="8204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vỏ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2" grpId="0" animBg="1"/>
      <p:bldP spid="35" grpId="0" animBg="1"/>
      <p:bldP spid="37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1" name="Google Shape;4381;p66"/>
          <p:cNvGrpSpPr/>
          <p:nvPr/>
        </p:nvGrpSpPr>
        <p:grpSpPr>
          <a:xfrm>
            <a:off x="567940" y="2256647"/>
            <a:ext cx="1789489" cy="1749245"/>
            <a:chOff x="2649462" y="141085"/>
            <a:chExt cx="2650309" cy="2591091"/>
          </a:xfrm>
        </p:grpSpPr>
        <p:sp>
          <p:nvSpPr>
            <p:cNvPr id="4382" name="Google Shape;4382;p66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83" name="Google Shape;4383;p66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384" name="Google Shape;4384;p6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88" name="Google Shape;4388;p66"/>
          <p:cNvGrpSpPr/>
          <p:nvPr/>
        </p:nvGrpSpPr>
        <p:grpSpPr>
          <a:xfrm>
            <a:off x="6768640" y="2030922"/>
            <a:ext cx="1789489" cy="1749245"/>
            <a:chOff x="2649462" y="141085"/>
            <a:chExt cx="2650309" cy="2591091"/>
          </a:xfrm>
        </p:grpSpPr>
        <p:sp>
          <p:nvSpPr>
            <p:cNvPr id="4389" name="Google Shape;4389;p66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0" name="Google Shape;4390;p66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391" name="Google Shape;4391;p6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6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6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6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95" name="Google Shape;4395;p66"/>
          <p:cNvSpPr txBox="1">
            <a:spLocks noGrp="1"/>
          </p:cNvSpPr>
          <p:nvPr>
            <p:ph type="title"/>
          </p:nvPr>
        </p:nvSpPr>
        <p:spPr>
          <a:xfrm>
            <a:off x="493006" y="634890"/>
            <a:ext cx="7704000" cy="1152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qua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grpSp>
        <p:nvGrpSpPr>
          <p:cNvPr id="4404" name="Google Shape;4404;p66"/>
          <p:cNvGrpSpPr/>
          <p:nvPr/>
        </p:nvGrpSpPr>
        <p:grpSpPr>
          <a:xfrm>
            <a:off x="7238759" y="1678763"/>
            <a:ext cx="1592548" cy="1396333"/>
            <a:chOff x="6635075" y="715550"/>
            <a:chExt cx="681975" cy="597950"/>
          </a:xfrm>
        </p:grpSpPr>
        <p:sp>
          <p:nvSpPr>
            <p:cNvPr id="4405" name="Google Shape;4405;p66"/>
            <p:cNvSpPr/>
            <p:nvPr/>
          </p:nvSpPr>
          <p:spPr>
            <a:xfrm>
              <a:off x="6708300" y="1021700"/>
              <a:ext cx="133300" cy="144125"/>
            </a:xfrm>
            <a:custGeom>
              <a:avLst/>
              <a:gdLst/>
              <a:ahLst/>
              <a:cxnLst/>
              <a:rect l="l" t="t" r="r" b="b"/>
              <a:pathLst>
                <a:path w="5332" h="5765" extrusionOk="0">
                  <a:moveTo>
                    <a:pt x="2594" y="1"/>
                  </a:moveTo>
                  <a:lnTo>
                    <a:pt x="2066" y="97"/>
                  </a:lnTo>
                  <a:lnTo>
                    <a:pt x="1586" y="289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3" y="1394"/>
                  </a:lnTo>
                  <a:lnTo>
                    <a:pt x="193" y="1922"/>
                  </a:lnTo>
                  <a:lnTo>
                    <a:pt x="49" y="2498"/>
                  </a:lnTo>
                  <a:lnTo>
                    <a:pt x="1" y="3075"/>
                  </a:lnTo>
                  <a:lnTo>
                    <a:pt x="97" y="3603"/>
                  </a:lnTo>
                  <a:lnTo>
                    <a:pt x="241" y="4131"/>
                  </a:lnTo>
                  <a:lnTo>
                    <a:pt x="481" y="4611"/>
                  </a:lnTo>
                  <a:lnTo>
                    <a:pt x="817" y="5044"/>
                  </a:lnTo>
                  <a:lnTo>
                    <a:pt x="1202" y="5380"/>
                  </a:lnTo>
                  <a:lnTo>
                    <a:pt x="1682" y="5620"/>
                  </a:lnTo>
                  <a:lnTo>
                    <a:pt x="1922" y="5668"/>
                  </a:lnTo>
                  <a:lnTo>
                    <a:pt x="2210" y="5764"/>
                  </a:lnTo>
                  <a:lnTo>
                    <a:pt x="2738" y="5764"/>
                  </a:lnTo>
                  <a:lnTo>
                    <a:pt x="3267" y="5668"/>
                  </a:lnTo>
                  <a:lnTo>
                    <a:pt x="3747" y="5476"/>
                  </a:lnTo>
                  <a:lnTo>
                    <a:pt x="4179" y="5236"/>
                  </a:lnTo>
                  <a:lnTo>
                    <a:pt x="4563" y="4852"/>
                  </a:lnTo>
                  <a:lnTo>
                    <a:pt x="4899" y="4419"/>
                  </a:lnTo>
                  <a:lnTo>
                    <a:pt x="5140" y="3891"/>
                  </a:lnTo>
                  <a:lnTo>
                    <a:pt x="5284" y="3315"/>
                  </a:lnTo>
                  <a:lnTo>
                    <a:pt x="5332" y="2738"/>
                  </a:lnTo>
                  <a:lnTo>
                    <a:pt x="5236" y="2162"/>
                  </a:lnTo>
                  <a:lnTo>
                    <a:pt x="5092" y="1634"/>
                  </a:lnTo>
                  <a:lnTo>
                    <a:pt x="4851" y="1202"/>
                  </a:lnTo>
                  <a:lnTo>
                    <a:pt x="4515" y="769"/>
                  </a:lnTo>
                  <a:lnTo>
                    <a:pt x="4083" y="433"/>
                  </a:lnTo>
                  <a:lnTo>
                    <a:pt x="3651" y="193"/>
                  </a:lnTo>
                  <a:lnTo>
                    <a:pt x="3411" y="97"/>
                  </a:lnTo>
                  <a:lnTo>
                    <a:pt x="3123" y="49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6"/>
            <p:cNvSpPr/>
            <p:nvPr/>
          </p:nvSpPr>
          <p:spPr>
            <a:xfrm>
              <a:off x="6708300" y="1021700"/>
              <a:ext cx="133300" cy="144125"/>
            </a:xfrm>
            <a:custGeom>
              <a:avLst/>
              <a:gdLst/>
              <a:ahLst/>
              <a:cxnLst/>
              <a:rect l="l" t="t" r="r" b="b"/>
              <a:pathLst>
                <a:path w="5332" h="5765" fill="none" extrusionOk="0">
                  <a:moveTo>
                    <a:pt x="49" y="2498"/>
                  </a:moveTo>
                  <a:lnTo>
                    <a:pt x="49" y="2498"/>
                  </a:lnTo>
                  <a:lnTo>
                    <a:pt x="1" y="3075"/>
                  </a:lnTo>
                  <a:lnTo>
                    <a:pt x="97" y="3603"/>
                  </a:lnTo>
                  <a:lnTo>
                    <a:pt x="241" y="4131"/>
                  </a:lnTo>
                  <a:lnTo>
                    <a:pt x="481" y="4611"/>
                  </a:lnTo>
                  <a:lnTo>
                    <a:pt x="817" y="5044"/>
                  </a:lnTo>
                  <a:lnTo>
                    <a:pt x="1202" y="5380"/>
                  </a:lnTo>
                  <a:lnTo>
                    <a:pt x="1682" y="5620"/>
                  </a:lnTo>
                  <a:lnTo>
                    <a:pt x="1922" y="5668"/>
                  </a:lnTo>
                  <a:lnTo>
                    <a:pt x="2210" y="5764"/>
                  </a:lnTo>
                  <a:lnTo>
                    <a:pt x="2210" y="5764"/>
                  </a:lnTo>
                  <a:lnTo>
                    <a:pt x="2498" y="5764"/>
                  </a:lnTo>
                  <a:lnTo>
                    <a:pt x="2738" y="5764"/>
                  </a:lnTo>
                  <a:lnTo>
                    <a:pt x="3267" y="5668"/>
                  </a:lnTo>
                  <a:lnTo>
                    <a:pt x="3747" y="5476"/>
                  </a:lnTo>
                  <a:lnTo>
                    <a:pt x="4179" y="5236"/>
                  </a:lnTo>
                  <a:lnTo>
                    <a:pt x="4563" y="4852"/>
                  </a:lnTo>
                  <a:lnTo>
                    <a:pt x="4899" y="4419"/>
                  </a:lnTo>
                  <a:lnTo>
                    <a:pt x="5140" y="3891"/>
                  </a:lnTo>
                  <a:lnTo>
                    <a:pt x="5284" y="3315"/>
                  </a:lnTo>
                  <a:lnTo>
                    <a:pt x="5284" y="3315"/>
                  </a:lnTo>
                  <a:lnTo>
                    <a:pt x="5332" y="2738"/>
                  </a:lnTo>
                  <a:lnTo>
                    <a:pt x="5236" y="2162"/>
                  </a:lnTo>
                  <a:lnTo>
                    <a:pt x="5092" y="1634"/>
                  </a:lnTo>
                  <a:lnTo>
                    <a:pt x="4851" y="1202"/>
                  </a:lnTo>
                  <a:lnTo>
                    <a:pt x="4515" y="769"/>
                  </a:lnTo>
                  <a:lnTo>
                    <a:pt x="4083" y="433"/>
                  </a:lnTo>
                  <a:lnTo>
                    <a:pt x="3651" y="193"/>
                  </a:lnTo>
                  <a:lnTo>
                    <a:pt x="3411" y="97"/>
                  </a:lnTo>
                  <a:lnTo>
                    <a:pt x="3123" y="49"/>
                  </a:lnTo>
                  <a:lnTo>
                    <a:pt x="3123" y="49"/>
                  </a:lnTo>
                  <a:lnTo>
                    <a:pt x="2834" y="1"/>
                  </a:lnTo>
                  <a:lnTo>
                    <a:pt x="2594" y="1"/>
                  </a:lnTo>
                  <a:lnTo>
                    <a:pt x="2066" y="97"/>
                  </a:lnTo>
                  <a:lnTo>
                    <a:pt x="1586" y="289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3" y="1394"/>
                  </a:lnTo>
                  <a:lnTo>
                    <a:pt x="193" y="1922"/>
                  </a:lnTo>
                  <a:lnTo>
                    <a:pt x="49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6"/>
            <p:cNvSpPr/>
            <p:nvPr/>
          </p:nvSpPr>
          <p:spPr>
            <a:xfrm>
              <a:off x="6725125" y="1054125"/>
              <a:ext cx="37225" cy="80475"/>
            </a:xfrm>
            <a:custGeom>
              <a:avLst/>
              <a:gdLst/>
              <a:ahLst/>
              <a:cxnLst/>
              <a:rect l="l" t="t" r="r" b="b"/>
              <a:pathLst>
                <a:path w="1489" h="3219" extrusionOk="0">
                  <a:moveTo>
                    <a:pt x="1489" y="481"/>
                  </a:moveTo>
                  <a:lnTo>
                    <a:pt x="1441" y="577"/>
                  </a:lnTo>
                  <a:lnTo>
                    <a:pt x="1435" y="625"/>
                  </a:lnTo>
                  <a:lnTo>
                    <a:pt x="1489" y="481"/>
                  </a:lnTo>
                  <a:close/>
                  <a:moveTo>
                    <a:pt x="1435" y="625"/>
                  </a:moveTo>
                  <a:lnTo>
                    <a:pt x="1435" y="625"/>
                  </a:lnTo>
                  <a:lnTo>
                    <a:pt x="1435" y="625"/>
                  </a:lnTo>
                  <a:close/>
                  <a:moveTo>
                    <a:pt x="961" y="1"/>
                  </a:moveTo>
                  <a:lnTo>
                    <a:pt x="625" y="193"/>
                  </a:lnTo>
                  <a:lnTo>
                    <a:pt x="384" y="529"/>
                  </a:lnTo>
                  <a:lnTo>
                    <a:pt x="144" y="865"/>
                  </a:lnTo>
                  <a:lnTo>
                    <a:pt x="48" y="1297"/>
                  </a:lnTo>
                  <a:lnTo>
                    <a:pt x="0" y="1634"/>
                  </a:lnTo>
                  <a:lnTo>
                    <a:pt x="48" y="1922"/>
                  </a:lnTo>
                  <a:lnTo>
                    <a:pt x="144" y="2258"/>
                  </a:lnTo>
                  <a:lnTo>
                    <a:pt x="288" y="2498"/>
                  </a:lnTo>
                  <a:lnTo>
                    <a:pt x="432" y="2738"/>
                  </a:lnTo>
                  <a:lnTo>
                    <a:pt x="673" y="2930"/>
                  </a:lnTo>
                  <a:lnTo>
                    <a:pt x="913" y="3122"/>
                  </a:lnTo>
                  <a:lnTo>
                    <a:pt x="1201" y="3218"/>
                  </a:lnTo>
                  <a:lnTo>
                    <a:pt x="1201" y="2450"/>
                  </a:lnTo>
                  <a:lnTo>
                    <a:pt x="1297" y="1730"/>
                  </a:lnTo>
                  <a:lnTo>
                    <a:pt x="1435" y="625"/>
                  </a:lnTo>
                  <a:lnTo>
                    <a:pt x="1345" y="865"/>
                  </a:lnTo>
                  <a:lnTo>
                    <a:pt x="1297" y="961"/>
                  </a:lnTo>
                  <a:lnTo>
                    <a:pt x="1201" y="769"/>
                  </a:lnTo>
                  <a:lnTo>
                    <a:pt x="1105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6"/>
            <p:cNvSpPr/>
            <p:nvPr/>
          </p:nvSpPr>
          <p:spPr>
            <a:xfrm>
              <a:off x="6725125" y="1054125"/>
              <a:ext cx="37225" cy="80475"/>
            </a:xfrm>
            <a:custGeom>
              <a:avLst/>
              <a:gdLst/>
              <a:ahLst/>
              <a:cxnLst/>
              <a:rect l="l" t="t" r="r" b="b"/>
              <a:pathLst>
                <a:path w="1489" h="3219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625" y="193"/>
                  </a:lnTo>
                  <a:lnTo>
                    <a:pt x="384" y="529"/>
                  </a:lnTo>
                  <a:lnTo>
                    <a:pt x="144" y="865"/>
                  </a:lnTo>
                  <a:lnTo>
                    <a:pt x="48" y="1297"/>
                  </a:lnTo>
                  <a:lnTo>
                    <a:pt x="48" y="1297"/>
                  </a:lnTo>
                  <a:lnTo>
                    <a:pt x="0" y="1634"/>
                  </a:lnTo>
                  <a:lnTo>
                    <a:pt x="48" y="1922"/>
                  </a:lnTo>
                  <a:lnTo>
                    <a:pt x="144" y="2258"/>
                  </a:lnTo>
                  <a:lnTo>
                    <a:pt x="288" y="2498"/>
                  </a:lnTo>
                  <a:lnTo>
                    <a:pt x="432" y="2738"/>
                  </a:lnTo>
                  <a:lnTo>
                    <a:pt x="673" y="2930"/>
                  </a:lnTo>
                  <a:lnTo>
                    <a:pt x="913" y="3122"/>
                  </a:lnTo>
                  <a:lnTo>
                    <a:pt x="1201" y="3218"/>
                  </a:lnTo>
                  <a:lnTo>
                    <a:pt x="1201" y="3218"/>
                  </a:lnTo>
                  <a:lnTo>
                    <a:pt x="1201" y="2450"/>
                  </a:lnTo>
                  <a:lnTo>
                    <a:pt x="1297" y="1730"/>
                  </a:lnTo>
                  <a:lnTo>
                    <a:pt x="1441" y="577"/>
                  </a:lnTo>
                  <a:lnTo>
                    <a:pt x="1441" y="577"/>
                  </a:lnTo>
                  <a:lnTo>
                    <a:pt x="1489" y="481"/>
                  </a:lnTo>
                  <a:lnTo>
                    <a:pt x="1489" y="481"/>
                  </a:lnTo>
                  <a:lnTo>
                    <a:pt x="1345" y="865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01" y="769"/>
                  </a:lnTo>
                  <a:lnTo>
                    <a:pt x="1105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6"/>
            <p:cNvSpPr/>
            <p:nvPr/>
          </p:nvSpPr>
          <p:spPr>
            <a:xfrm>
              <a:off x="6755125" y="902850"/>
              <a:ext cx="433450" cy="410650"/>
            </a:xfrm>
            <a:custGeom>
              <a:avLst/>
              <a:gdLst/>
              <a:ahLst/>
              <a:cxnLst/>
              <a:rect l="l" t="t" r="r" b="b"/>
              <a:pathLst>
                <a:path w="17338" h="16426" extrusionOk="0">
                  <a:moveTo>
                    <a:pt x="6965" y="0"/>
                  </a:moveTo>
                  <a:lnTo>
                    <a:pt x="6292" y="97"/>
                  </a:lnTo>
                  <a:lnTo>
                    <a:pt x="5572" y="289"/>
                  </a:lnTo>
                  <a:lnTo>
                    <a:pt x="4947" y="529"/>
                  </a:lnTo>
                  <a:lnTo>
                    <a:pt x="4323" y="865"/>
                  </a:lnTo>
                  <a:lnTo>
                    <a:pt x="3699" y="1249"/>
                  </a:lnTo>
                  <a:lnTo>
                    <a:pt x="3122" y="1681"/>
                  </a:lnTo>
                  <a:lnTo>
                    <a:pt x="2594" y="2162"/>
                  </a:lnTo>
                  <a:lnTo>
                    <a:pt x="2114" y="2690"/>
                  </a:lnTo>
                  <a:lnTo>
                    <a:pt x="1634" y="3266"/>
                  </a:lnTo>
                  <a:lnTo>
                    <a:pt x="1250" y="3891"/>
                  </a:lnTo>
                  <a:lnTo>
                    <a:pt x="913" y="4515"/>
                  </a:lnTo>
                  <a:lnTo>
                    <a:pt x="625" y="5187"/>
                  </a:lnTo>
                  <a:lnTo>
                    <a:pt x="433" y="5908"/>
                  </a:lnTo>
                  <a:lnTo>
                    <a:pt x="241" y="662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238"/>
                  </a:lnTo>
                  <a:lnTo>
                    <a:pt x="625" y="11863"/>
                  </a:lnTo>
                  <a:lnTo>
                    <a:pt x="961" y="12439"/>
                  </a:lnTo>
                  <a:lnTo>
                    <a:pt x="1346" y="13015"/>
                  </a:lnTo>
                  <a:lnTo>
                    <a:pt x="1730" y="13544"/>
                  </a:lnTo>
                  <a:lnTo>
                    <a:pt x="2210" y="14024"/>
                  </a:lnTo>
                  <a:lnTo>
                    <a:pt x="2738" y="14456"/>
                  </a:lnTo>
                  <a:lnTo>
                    <a:pt x="3315" y="14888"/>
                  </a:lnTo>
                  <a:lnTo>
                    <a:pt x="3891" y="15224"/>
                  </a:lnTo>
                  <a:lnTo>
                    <a:pt x="4515" y="15465"/>
                  </a:lnTo>
                  <a:lnTo>
                    <a:pt x="5188" y="15705"/>
                  </a:lnTo>
                  <a:lnTo>
                    <a:pt x="5908" y="15849"/>
                  </a:lnTo>
                  <a:lnTo>
                    <a:pt x="8886" y="16329"/>
                  </a:lnTo>
                  <a:lnTo>
                    <a:pt x="9654" y="16425"/>
                  </a:lnTo>
                  <a:lnTo>
                    <a:pt x="10374" y="16425"/>
                  </a:lnTo>
                  <a:lnTo>
                    <a:pt x="11143" y="16377"/>
                  </a:lnTo>
                  <a:lnTo>
                    <a:pt x="11863" y="16281"/>
                  </a:lnTo>
                  <a:lnTo>
                    <a:pt x="12583" y="16089"/>
                  </a:lnTo>
                  <a:lnTo>
                    <a:pt x="13304" y="15849"/>
                  </a:lnTo>
                  <a:lnTo>
                    <a:pt x="13976" y="15561"/>
                  </a:lnTo>
                  <a:lnTo>
                    <a:pt x="14601" y="15224"/>
                  </a:lnTo>
                  <a:lnTo>
                    <a:pt x="15177" y="14792"/>
                  </a:lnTo>
                  <a:lnTo>
                    <a:pt x="15705" y="14360"/>
                  </a:lnTo>
                  <a:lnTo>
                    <a:pt x="16185" y="13832"/>
                  </a:lnTo>
                  <a:lnTo>
                    <a:pt x="16522" y="13255"/>
                  </a:lnTo>
                  <a:lnTo>
                    <a:pt x="16810" y="12631"/>
                  </a:lnTo>
                  <a:lnTo>
                    <a:pt x="16954" y="11959"/>
                  </a:lnTo>
                  <a:lnTo>
                    <a:pt x="17002" y="11623"/>
                  </a:lnTo>
                  <a:lnTo>
                    <a:pt x="17050" y="11238"/>
                  </a:lnTo>
                  <a:lnTo>
                    <a:pt x="17002" y="10902"/>
                  </a:lnTo>
                  <a:lnTo>
                    <a:pt x="17002" y="10518"/>
                  </a:lnTo>
                  <a:lnTo>
                    <a:pt x="17146" y="9365"/>
                  </a:lnTo>
                  <a:lnTo>
                    <a:pt x="17242" y="8645"/>
                  </a:lnTo>
                  <a:lnTo>
                    <a:pt x="17338" y="7877"/>
                  </a:lnTo>
                  <a:lnTo>
                    <a:pt x="17338" y="7156"/>
                  </a:lnTo>
                  <a:lnTo>
                    <a:pt x="17290" y="6436"/>
                  </a:lnTo>
                  <a:lnTo>
                    <a:pt x="17194" y="5764"/>
                  </a:lnTo>
                  <a:lnTo>
                    <a:pt x="17050" y="5043"/>
                  </a:lnTo>
                  <a:lnTo>
                    <a:pt x="16858" y="4419"/>
                  </a:lnTo>
                  <a:lnTo>
                    <a:pt x="16618" y="3794"/>
                  </a:lnTo>
                  <a:lnTo>
                    <a:pt x="16281" y="3218"/>
                  </a:lnTo>
                  <a:lnTo>
                    <a:pt x="15897" y="2690"/>
                  </a:lnTo>
                  <a:lnTo>
                    <a:pt x="15465" y="2210"/>
                  </a:lnTo>
                  <a:lnTo>
                    <a:pt x="14937" y="1777"/>
                  </a:lnTo>
                  <a:lnTo>
                    <a:pt x="14312" y="1441"/>
                  </a:lnTo>
                  <a:lnTo>
                    <a:pt x="13640" y="1201"/>
                  </a:lnTo>
                  <a:lnTo>
                    <a:pt x="12872" y="1009"/>
                  </a:lnTo>
                  <a:lnTo>
                    <a:pt x="12055" y="913"/>
                  </a:lnTo>
                  <a:lnTo>
                    <a:pt x="8405" y="49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6"/>
            <p:cNvSpPr/>
            <p:nvPr/>
          </p:nvSpPr>
          <p:spPr>
            <a:xfrm>
              <a:off x="6755125" y="902850"/>
              <a:ext cx="433450" cy="410650"/>
            </a:xfrm>
            <a:custGeom>
              <a:avLst/>
              <a:gdLst/>
              <a:ahLst/>
              <a:cxnLst/>
              <a:rect l="l" t="t" r="r" b="b"/>
              <a:pathLst>
                <a:path w="17338" h="16426" fill="none" extrusionOk="0">
                  <a:moveTo>
                    <a:pt x="8405" y="49"/>
                  </a:moveTo>
                  <a:lnTo>
                    <a:pt x="12055" y="913"/>
                  </a:lnTo>
                  <a:lnTo>
                    <a:pt x="12055" y="913"/>
                  </a:lnTo>
                  <a:lnTo>
                    <a:pt x="12872" y="1009"/>
                  </a:lnTo>
                  <a:lnTo>
                    <a:pt x="13640" y="1201"/>
                  </a:lnTo>
                  <a:lnTo>
                    <a:pt x="14312" y="1441"/>
                  </a:lnTo>
                  <a:lnTo>
                    <a:pt x="14937" y="1777"/>
                  </a:lnTo>
                  <a:lnTo>
                    <a:pt x="15465" y="2210"/>
                  </a:lnTo>
                  <a:lnTo>
                    <a:pt x="15897" y="2690"/>
                  </a:lnTo>
                  <a:lnTo>
                    <a:pt x="16281" y="3218"/>
                  </a:lnTo>
                  <a:lnTo>
                    <a:pt x="16618" y="3794"/>
                  </a:lnTo>
                  <a:lnTo>
                    <a:pt x="16858" y="4419"/>
                  </a:lnTo>
                  <a:lnTo>
                    <a:pt x="17050" y="5043"/>
                  </a:lnTo>
                  <a:lnTo>
                    <a:pt x="17194" y="5764"/>
                  </a:lnTo>
                  <a:lnTo>
                    <a:pt x="17290" y="6436"/>
                  </a:lnTo>
                  <a:lnTo>
                    <a:pt x="17338" y="7156"/>
                  </a:lnTo>
                  <a:lnTo>
                    <a:pt x="17338" y="7877"/>
                  </a:lnTo>
                  <a:lnTo>
                    <a:pt x="17242" y="8645"/>
                  </a:lnTo>
                  <a:lnTo>
                    <a:pt x="17146" y="9365"/>
                  </a:lnTo>
                  <a:lnTo>
                    <a:pt x="17002" y="10518"/>
                  </a:lnTo>
                  <a:lnTo>
                    <a:pt x="17002" y="10518"/>
                  </a:lnTo>
                  <a:lnTo>
                    <a:pt x="17002" y="10902"/>
                  </a:lnTo>
                  <a:lnTo>
                    <a:pt x="17050" y="11238"/>
                  </a:lnTo>
                  <a:lnTo>
                    <a:pt x="17002" y="11623"/>
                  </a:lnTo>
                  <a:lnTo>
                    <a:pt x="16954" y="11959"/>
                  </a:lnTo>
                  <a:lnTo>
                    <a:pt x="16810" y="12631"/>
                  </a:lnTo>
                  <a:lnTo>
                    <a:pt x="16522" y="13255"/>
                  </a:lnTo>
                  <a:lnTo>
                    <a:pt x="16185" y="13832"/>
                  </a:lnTo>
                  <a:lnTo>
                    <a:pt x="15705" y="14360"/>
                  </a:lnTo>
                  <a:lnTo>
                    <a:pt x="15177" y="14792"/>
                  </a:lnTo>
                  <a:lnTo>
                    <a:pt x="14601" y="15224"/>
                  </a:lnTo>
                  <a:lnTo>
                    <a:pt x="13976" y="15561"/>
                  </a:lnTo>
                  <a:lnTo>
                    <a:pt x="13304" y="15849"/>
                  </a:lnTo>
                  <a:lnTo>
                    <a:pt x="12583" y="16089"/>
                  </a:lnTo>
                  <a:lnTo>
                    <a:pt x="11863" y="16281"/>
                  </a:lnTo>
                  <a:lnTo>
                    <a:pt x="11143" y="16377"/>
                  </a:lnTo>
                  <a:lnTo>
                    <a:pt x="10374" y="16425"/>
                  </a:lnTo>
                  <a:lnTo>
                    <a:pt x="9654" y="16425"/>
                  </a:lnTo>
                  <a:lnTo>
                    <a:pt x="8886" y="16329"/>
                  </a:lnTo>
                  <a:lnTo>
                    <a:pt x="5908" y="15849"/>
                  </a:lnTo>
                  <a:lnTo>
                    <a:pt x="5908" y="15849"/>
                  </a:lnTo>
                  <a:lnTo>
                    <a:pt x="5188" y="15705"/>
                  </a:lnTo>
                  <a:lnTo>
                    <a:pt x="4515" y="15465"/>
                  </a:lnTo>
                  <a:lnTo>
                    <a:pt x="3891" y="15224"/>
                  </a:lnTo>
                  <a:lnTo>
                    <a:pt x="3315" y="14888"/>
                  </a:lnTo>
                  <a:lnTo>
                    <a:pt x="2738" y="14456"/>
                  </a:lnTo>
                  <a:lnTo>
                    <a:pt x="2210" y="14024"/>
                  </a:lnTo>
                  <a:lnTo>
                    <a:pt x="1730" y="13544"/>
                  </a:lnTo>
                  <a:lnTo>
                    <a:pt x="1346" y="13015"/>
                  </a:lnTo>
                  <a:lnTo>
                    <a:pt x="961" y="12439"/>
                  </a:lnTo>
                  <a:lnTo>
                    <a:pt x="625" y="11863"/>
                  </a:lnTo>
                  <a:lnTo>
                    <a:pt x="385" y="11238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6628"/>
                  </a:lnTo>
                  <a:lnTo>
                    <a:pt x="241" y="6628"/>
                  </a:lnTo>
                  <a:lnTo>
                    <a:pt x="433" y="5908"/>
                  </a:lnTo>
                  <a:lnTo>
                    <a:pt x="625" y="5187"/>
                  </a:lnTo>
                  <a:lnTo>
                    <a:pt x="913" y="4515"/>
                  </a:lnTo>
                  <a:lnTo>
                    <a:pt x="1250" y="3891"/>
                  </a:lnTo>
                  <a:lnTo>
                    <a:pt x="1634" y="3266"/>
                  </a:lnTo>
                  <a:lnTo>
                    <a:pt x="2114" y="2690"/>
                  </a:lnTo>
                  <a:lnTo>
                    <a:pt x="2594" y="2162"/>
                  </a:lnTo>
                  <a:lnTo>
                    <a:pt x="3122" y="1681"/>
                  </a:lnTo>
                  <a:lnTo>
                    <a:pt x="3699" y="1249"/>
                  </a:lnTo>
                  <a:lnTo>
                    <a:pt x="4323" y="865"/>
                  </a:lnTo>
                  <a:lnTo>
                    <a:pt x="4947" y="529"/>
                  </a:lnTo>
                  <a:lnTo>
                    <a:pt x="5572" y="289"/>
                  </a:lnTo>
                  <a:lnTo>
                    <a:pt x="6292" y="97"/>
                  </a:lnTo>
                  <a:lnTo>
                    <a:pt x="6965" y="0"/>
                  </a:lnTo>
                  <a:lnTo>
                    <a:pt x="7685" y="0"/>
                  </a:lnTo>
                  <a:lnTo>
                    <a:pt x="840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6"/>
            <p:cNvSpPr/>
            <p:nvPr/>
          </p:nvSpPr>
          <p:spPr>
            <a:xfrm>
              <a:off x="6892000" y="1150175"/>
              <a:ext cx="134500" cy="87675"/>
            </a:xfrm>
            <a:custGeom>
              <a:avLst/>
              <a:gdLst/>
              <a:ahLst/>
              <a:cxnLst/>
              <a:rect l="l" t="t" r="r" b="b"/>
              <a:pathLst>
                <a:path w="5380" h="3507" extrusionOk="0">
                  <a:moveTo>
                    <a:pt x="1105" y="1"/>
                  </a:moveTo>
                  <a:lnTo>
                    <a:pt x="865" y="49"/>
                  </a:lnTo>
                  <a:lnTo>
                    <a:pt x="625" y="145"/>
                  </a:lnTo>
                  <a:lnTo>
                    <a:pt x="433" y="289"/>
                  </a:lnTo>
                  <a:lnTo>
                    <a:pt x="289" y="481"/>
                  </a:lnTo>
                  <a:lnTo>
                    <a:pt x="145" y="673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1" y="1489"/>
                  </a:lnTo>
                  <a:lnTo>
                    <a:pt x="49" y="1778"/>
                  </a:lnTo>
                  <a:lnTo>
                    <a:pt x="145" y="2066"/>
                  </a:lnTo>
                  <a:lnTo>
                    <a:pt x="241" y="2354"/>
                  </a:lnTo>
                  <a:lnTo>
                    <a:pt x="433" y="2594"/>
                  </a:lnTo>
                  <a:lnTo>
                    <a:pt x="721" y="2834"/>
                  </a:lnTo>
                  <a:lnTo>
                    <a:pt x="1009" y="3074"/>
                  </a:lnTo>
                  <a:lnTo>
                    <a:pt x="1393" y="3218"/>
                  </a:lnTo>
                  <a:lnTo>
                    <a:pt x="1826" y="3362"/>
                  </a:lnTo>
                  <a:lnTo>
                    <a:pt x="2450" y="3459"/>
                  </a:lnTo>
                  <a:lnTo>
                    <a:pt x="3026" y="3507"/>
                  </a:lnTo>
                  <a:lnTo>
                    <a:pt x="3507" y="3459"/>
                  </a:lnTo>
                  <a:lnTo>
                    <a:pt x="3939" y="3362"/>
                  </a:lnTo>
                  <a:lnTo>
                    <a:pt x="4323" y="3218"/>
                  </a:lnTo>
                  <a:lnTo>
                    <a:pt x="4611" y="3026"/>
                  </a:lnTo>
                  <a:lnTo>
                    <a:pt x="4851" y="2786"/>
                  </a:lnTo>
                  <a:lnTo>
                    <a:pt x="5043" y="2546"/>
                  </a:lnTo>
                  <a:lnTo>
                    <a:pt x="5187" y="2258"/>
                  </a:lnTo>
                  <a:lnTo>
                    <a:pt x="5284" y="1970"/>
                  </a:lnTo>
                  <a:lnTo>
                    <a:pt x="5332" y="1682"/>
                  </a:lnTo>
                  <a:lnTo>
                    <a:pt x="5380" y="1441"/>
                  </a:lnTo>
                  <a:lnTo>
                    <a:pt x="5332" y="1153"/>
                  </a:lnTo>
                  <a:lnTo>
                    <a:pt x="5284" y="961"/>
                  </a:lnTo>
                  <a:lnTo>
                    <a:pt x="5187" y="769"/>
                  </a:lnTo>
                  <a:lnTo>
                    <a:pt x="5043" y="625"/>
                  </a:lnTo>
                  <a:lnTo>
                    <a:pt x="4755" y="433"/>
                  </a:lnTo>
                  <a:lnTo>
                    <a:pt x="4515" y="385"/>
                  </a:lnTo>
                  <a:lnTo>
                    <a:pt x="4227" y="433"/>
                  </a:lnTo>
                  <a:lnTo>
                    <a:pt x="3987" y="481"/>
                  </a:lnTo>
                  <a:lnTo>
                    <a:pt x="3507" y="721"/>
                  </a:lnTo>
                  <a:lnTo>
                    <a:pt x="3266" y="817"/>
                  </a:lnTo>
                  <a:lnTo>
                    <a:pt x="3074" y="913"/>
                  </a:lnTo>
                  <a:lnTo>
                    <a:pt x="2882" y="865"/>
                  </a:lnTo>
                  <a:lnTo>
                    <a:pt x="2738" y="769"/>
                  </a:lnTo>
                  <a:lnTo>
                    <a:pt x="2402" y="433"/>
                  </a:lnTo>
                  <a:lnTo>
                    <a:pt x="2210" y="289"/>
                  </a:lnTo>
                  <a:lnTo>
                    <a:pt x="1922" y="145"/>
                  </a:lnTo>
                  <a:lnTo>
                    <a:pt x="1586" y="49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66"/>
            <p:cNvSpPr/>
            <p:nvPr/>
          </p:nvSpPr>
          <p:spPr>
            <a:xfrm>
              <a:off x="6918425" y="1186200"/>
              <a:ext cx="106875" cy="51650"/>
            </a:xfrm>
            <a:custGeom>
              <a:avLst/>
              <a:gdLst/>
              <a:ahLst/>
              <a:cxnLst/>
              <a:rect l="l" t="t" r="r" b="b"/>
              <a:pathLst>
                <a:path w="4275" h="2066" extrusionOk="0">
                  <a:moveTo>
                    <a:pt x="3122" y="0"/>
                  </a:moveTo>
                  <a:lnTo>
                    <a:pt x="2594" y="48"/>
                  </a:lnTo>
                  <a:lnTo>
                    <a:pt x="2113" y="96"/>
                  </a:lnTo>
                  <a:lnTo>
                    <a:pt x="1633" y="241"/>
                  </a:lnTo>
                  <a:lnTo>
                    <a:pt x="1249" y="433"/>
                  </a:lnTo>
                  <a:lnTo>
                    <a:pt x="865" y="673"/>
                  </a:lnTo>
                  <a:lnTo>
                    <a:pt x="529" y="961"/>
                  </a:lnTo>
                  <a:lnTo>
                    <a:pt x="240" y="1297"/>
                  </a:lnTo>
                  <a:lnTo>
                    <a:pt x="0" y="1633"/>
                  </a:lnTo>
                  <a:lnTo>
                    <a:pt x="336" y="1825"/>
                  </a:lnTo>
                  <a:lnTo>
                    <a:pt x="769" y="1921"/>
                  </a:lnTo>
                  <a:lnTo>
                    <a:pt x="1201" y="2018"/>
                  </a:lnTo>
                  <a:lnTo>
                    <a:pt x="1633" y="2066"/>
                  </a:lnTo>
                  <a:lnTo>
                    <a:pt x="2354" y="2066"/>
                  </a:lnTo>
                  <a:lnTo>
                    <a:pt x="2642" y="1969"/>
                  </a:lnTo>
                  <a:lnTo>
                    <a:pt x="2930" y="1921"/>
                  </a:lnTo>
                  <a:lnTo>
                    <a:pt x="3218" y="1777"/>
                  </a:lnTo>
                  <a:lnTo>
                    <a:pt x="3410" y="1681"/>
                  </a:lnTo>
                  <a:lnTo>
                    <a:pt x="3602" y="1537"/>
                  </a:lnTo>
                  <a:lnTo>
                    <a:pt x="3794" y="1345"/>
                  </a:lnTo>
                  <a:lnTo>
                    <a:pt x="4034" y="1009"/>
                  </a:lnTo>
                  <a:lnTo>
                    <a:pt x="4227" y="625"/>
                  </a:lnTo>
                  <a:lnTo>
                    <a:pt x="4275" y="193"/>
                  </a:lnTo>
                  <a:lnTo>
                    <a:pt x="3698" y="48"/>
                  </a:lnTo>
                  <a:lnTo>
                    <a:pt x="312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66"/>
            <p:cNvSpPr/>
            <p:nvPr/>
          </p:nvSpPr>
          <p:spPr>
            <a:xfrm>
              <a:off x="6907625" y="1150175"/>
              <a:ext cx="114075" cy="45650"/>
            </a:xfrm>
            <a:custGeom>
              <a:avLst/>
              <a:gdLst/>
              <a:ahLst/>
              <a:cxnLst/>
              <a:rect l="l" t="t" r="r" b="b"/>
              <a:pathLst>
                <a:path w="4563" h="1826" extrusionOk="0">
                  <a:moveTo>
                    <a:pt x="480" y="1"/>
                  </a:moveTo>
                  <a:lnTo>
                    <a:pt x="240" y="49"/>
                  </a:lnTo>
                  <a:lnTo>
                    <a:pt x="0" y="145"/>
                  </a:lnTo>
                  <a:lnTo>
                    <a:pt x="96" y="481"/>
                  </a:lnTo>
                  <a:lnTo>
                    <a:pt x="288" y="817"/>
                  </a:lnTo>
                  <a:lnTo>
                    <a:pt x="528" y="1105"/>
                  </a:lnTo>
                  <a:lnTo>
                    <a:pt x="816" y="1345"/>
                  </a:lnTo>
                  <a:lnTo>
                    <a:pt x="1153" y="1537"/>
                  </a:lnTo>
                  <a:lnTo>
                    <a:pt x="1537" y="1682"/>
                  </a:lnTo>
                  <a:lnTo>
                    <a:pt x="1969" y="1778"/>
                  </a:lnTo>
                  <a:lnTo>
                    <a:pt x="2401" y="1826"/>
                  </a:lnTo>
                  <a:lnTo>
                    <a:pt x="2737" y="1826"/>
                  </a:lnTo>
                  <a:lnTo>
                    <a:pt x="3074" y="1730"/>
                  </a:lnTo>
                  <a:lnTo>
                    <a:pt x="3362" y="1682"/>
                  </a:lnTo>
                  <a:lnTo>
                    <a:pt x="3650" y="1537"/>
                  </a:lnTo>
                  <a:lnTo>
                    <a:pt x="3938" y="1393"/>
                  </a:lnTo>
                  <a:lnTo>
                    <a:pt x="4178" y="1201"/>
                  </a:lnTo>
                  <a:lnTo>
                    <a:pt x="4370" y="1009"/>
                  </a:lnTo>
                  <a:lnTo>
                    <a:pt x="4562" y="769"/>
                  </a:lnTo>
                  <a:lnTo>
                    <a:pt x="4418" y="625"/>
                  </a:lnTo>
                  <a:lnTo>
                    <a:pt x="4130" y="433"/>
                  </a:lnTo>
                  <a:lnTo>
                    <a:pt x="3890" y="385"/>
                  </a:lnTo>
                  <a:lnTo>
                    <a:pt x="3602" y="433"/>
                  </a:lnTo>
                  <a:lnTo>
                    <a:pt x="3362" y="481"/>
                  </a:lnTo>
                  <a:lnTo>
                    <a:pt x="2882" y="721"/>
                  </a:lnTo>
                  <a:lnTo>
                    <a:pt x="2641" y="817"/>
                  </a:lnTo>
                  <a:lnTo>
                    <a:pt x="2449" y="913"/>
                  </a:lnTo>
                  <a:lnTo>
                    <a:pt x="2257" y="865"/>
                  </a:lnTo>
                  <a:lnTo>
                    <a:pt x="2113" y="769"/>
                  </a:lnTo>
                  <a:lnTo>
                    <a:pt x="1777" y="433"/>
                  </a:lnTo>
                  <a:lnTo>
                    <a:pt x="1585" y="289"/>
                  </a:lnTo>
                  <a:lnTo>
                    <a:pt x="1297" y="145"/>
                  </a:lnTo>
                  <a:lnTo>
                    <a:pt x="961" y="4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6"/>
            <p:cNvSpPr/>
            <p:nvPr/>
          </p:nvSpPr>
          <p:spPr>
            <a:xfrm>
              <a:off x="7122525" y="1074550"/>
              <a:ext cx="132100" cy="144100"/>
            </a:xfrm>
            <a:custGeom>
              <a:avLst/>
              <a:gdLst/>
              <a:ahLst/>
              <a:cxnLst/>
              <a:rect l="l" t="t" r="r" b="b"/>
              <a:pathLst>
                <a:path w="5284" h="5764" extrusionOk="0">
                  <a:moveTo>
                    <a:pt x="2546" y="0"/>
                  </a:moveTo>
                  <a:lnTo>
                    <a:pt x="2066" y="96"/>
                  </a:lnTo>
                  <a:lnTo>
                    <a:pt x="1537" y="288"/>
                  </a:lnTo>
                  <a:lnTo>
                    <a:pt x="1105" y="576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49"/>
                  </a:lnTo>
                  <a:lnTo>
                    <a:pt x="1" y="3074"/>
                  </a:lnTo>
                  <a:lnTo>
                    <a:pt x="49" y="3602"/>
                  </a:lnTo>
                  <a:lnTo>
                    <a:pt x="193" y="4130"/>
                  </a:lnTo>
                  <a:lnTo>
                    <a:pt x="481" y="4611"/>
                  </a:lnTo>
                  <a:lnTo>
                    <a:pt x="817" y="4995"/>
                  </a:lnTo>
                  <a:lnTo>
                    <a:pt x="1201" y="5331"/>
                  </a:lnTo>
                  <a:lnTo>
                    <a:pt x="1681" y="5619"/>
                  </a:lnTo>
                  <a:lnTo>
                    <a:pt x="1922" y="5667"/>
                  </a:lnTo>
                  <a:lnTo>
                    <a:pt x="2162" y="5763"/>
                  </a:lnTo>
                  <a:lnTo>
                    <a:pt x="2738" y="5763"/>
                  </a:lnTo>
                  <a:lnTo>
                    <a:pt x="3218" y="5667"/>
                  </a:lnTo>
                  <a:lnTo>
                    <a:pt x="3699" y="5475"/>
                  </a:lnTo>
                  <a:lnTo>
                    <a:pt x="4179" y="5187"/>
                  </a:lnTo>
                  <a:lnTo>
                    <a:pt x="4563" y="4851"/>
                  </a:lnTo>
                  <a:lnTo>
                    <a:pt x="4851" y="4370"/>
                  </a:lnTo>
                  <a:lnTo>
                    <a:pt x="5091" y="3890"/>
                  </a:lnTo>
                  <a:lnTo>
                    <a:pt x="5235" y="3314"/>
                  </a:lnTo>
                  <a:lnTo>
                    <a:pt x="5283" y="2738"/>
                  </a:lnTo>
                  <a:lnTo>
                    <a:pt x="5235" y="2161"/>
                  </a:lnTo>
                  <a:lnTo>
                    <a:pt x="5043" y="1633"/>
                  </a:lnTo>
                  <a:lnTo>
                    <a:pt x="4803" y="1153"/>
                  </a:lnTo>
                  <a:lnTo>
                    <a:pt x="4467" y="769"/>
                  </a:lnTo>
                  <a:lnTo>
                    <a:pt x="4083" y="432"/>
                  </a:lnTo>
                  <a:lnTo>
                    <a:pt x="3602" y="192"/>
                  </a:lnTo>
                  <a:lnTo>
                    <a:pt x="3362" y="96"/>
                  </a:lnTo>
                  <a:lnTo>
                    <a:pt x="3122" y="48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6"/>
            <p:cNvSpPr/>
            <p:nvPr/>
          </p:nvSpPr>
          <p:spPr>
            <a:xfrm>
              <a:off x="7122525" y="1074550"/>
              <a:ext cx="132100" cy="144100"/>
            </a:xfrm>
            <a:custGeom>
              <a:avLst/>
              <a:gdLst/>
              <a:ahLst/>
              <a:cxnLst/>
              <a:rect l="l" t="t" r="r" b="b"/>
              <a:pathLst>
                <a:path w="5284" h="5764" fill="none" extrusionOk="0">
                  <a:moveTo>
                    <a:pt x="49" y="2449"/>
                  </a:moveTo>
                  <a:lnTo>
                    <a:pt x="49" y="2449"/>
                  </a:lnTo>
                  <a:lnTo>
                    <a:pt x="1" y="3074"/>
                  </a:lnTo>
                  <a:lnTo>
                    <a:pt x="49" y="3602"/>
                  </a:lnTo>
                  <a:lnTo>
                    <a:pt x="193" y="4130"/>
                  </a:lnTo>
                  <a:lnTo>
                    <a:pt x="481" y="4611"/>
                  </a:lnTo>
                  <a:lnTo>
                    <a:pt x="817" y="4995"/>
                  </a:lnTo>
                  <a:lnTo>
                    <a:pt x="1201" y="5331"/>
                  </a:lnTo>
                  <a:lnTo>
                    <a:pt x="1681" y="5619"/>
                  </a:lnTo>
                  <a:lnTo>
                    <a:pt x="1922" y="5667"/>
                  </a:lnTo>
                  <a:lnTo>
                    <a:pt x="2162" y="5763"/>
                  </a:lnTo>
                  <a:lnTo>
                    <a:pt x="2162" y="5763"/>
                  </a:lnTo>
                  <a:lnTo>
                    <a:pt x="2450" y="5763"/>
                  </a:lnTo>
                  <a:lnTo>
                    <a:pt x="2738" y="5763"/>
                  </a:lnTo>
                  <a:lnTo>
                    <a:pt x="3218" y="5667"/>
                  </a:lnTo>
                  <a:lnTo>
                    <a:pt x="3699" y="5475"/>
                  </a:lnTo>
                  <a:lnTo>
                    <a:pt x="4179" y="5187"/>
                  </a:lnTo>
                  <a:lnTo>
                    <a:pt x="4563" y="4851"/>
                  </a:lnTo>
                  <a:lnTo>
                    <a:pt x="4851" y="4370"/>
                  </a:lnTo>
                  <a:lnTo>
                    <a:pt x="5091" y="3890"/>
                  </a:lnTo>
                  <a:lnTo>
                    <a:pt x="5235" y="3314"/>
                  </a:lnTo>
                  <a:lnTo>
                    <a:pt x="5235" y="3314"/>
                  </a:lnTo>
                  <a:lnTo>
                    <a:pt x="5283" y="2738"/>
                  </a:lnTo>
                  <a:lnTo>
                    <a:pt x="5235" y="2161"/>
                  </a:lnTo>
                  <a:lnTo>
                    <a:pt x="5043" y="1633"/>
                  </a:lnTo>
                  <a:lnTo>
                    <a:pt x="4803" y="1153"/>
                  </a:lnTo>
                  <a:lnTo>
                    <a:pt x="4467" y="769"/>
                  </a:lnTo>
                  <a:lnTo>
                    <a:pt x="4083" y="432"/>
                  </a:lnTo>
                  <a:lnTo>
                    <a:pt x="3602" y="192"/>
                  </a:lnTo>
                  <a:lnTo>
                    <a:pt x="3362" y="96"/>
                  </a:lnTo>
                  <a:lnTo>
                    <a:pt x="3122" y="48"/>
                  </a:lnTo>
                  <a:lnTo>
                    <a:pt x="3122" y="48"/>
                  </a:lnTo>
                  <a:lnTo>
                    <a:pt x="2834" y="0"/>
                  </a:lnTo>
                  <a:lnTo>
                    <a:pt x="2546" y="0"/>
                  </a:lnTo>
                  <a:lnTo>
                    <a:pt x="2066" y="96"/>
                  </a:lnTo>
                  <a:lnTo>
                    <a:pt x="1537" y="288"/>
                  </a:lnTo>
                  <a:lnTo>
                    <a:pt x="1105" y="576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6"/>
            <p:cNvSpPr/>
            <p:nvPr/>
          </p:nvSpPr>
          <p:spPr>
            <a:xfrm>
              <a:off x="7152550" y="1104550"/>
              <a:ext cx="78050" cy="85275"/>
            </a:xfrm>
            <a:custGeom>
              <a:avLst/>
              <a:gdLst/>
              <a:ahLst/>
              <a:cxnLst/>
              <a:rect l="l" t="t" r="r" b="b"/>
              <a:pathLst>
                <a:path w="3122" h="3411" extrusionOk="0">
                  <a:moveTo>
                    <a:pt x="1345" y="1"/>
                  </a:moveTo>
                  <a:lnTo>
                    <a:pt x="1057" y="97"/>
                  </a:lnTo>
                  <a:lnTo>
                    <a:pt x="817" y="241"/>
                  </a:lnTo>
                  <a:lnTo>
                    <a:pt x="577" y="385"/>
                  </a:lnTo>
                  <a:lnTo>
                    <a:pt x="384" y="625"/>
                  </a:lnTo>
                  <a:lnTo>
                    <a:pt x="240" y="865"/>
                  </a:lnTo>
                  <a:lnTo>
                    <a:pt x="96" y="1153"/>
                  </a:lnTo>
                  <a:lnTo>
                    <a:pt x="48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90"/>
                  </a:lnTo>
                  <a:lnTo>
                    <a:pt x="480" y="2930"/>
                  </a:lnTo>
                  <a:lnTo>
                    <a:pt x="721" y="3122"/>
                  </a:lnTo>
                  <a:lnTo>
                    <a:pt x="1009" y="3266"/>
                  </a:lnTo>
                  <a:lnTo>
                    <a:pt x="1297" y="3362"/>
                  </a:lnTo>
                  <a:lnTo>
                    <a:pt x="1537" y="3411"/>
                  </a:lnTo>
                  <a:lnTo>
                    <a:pt x="1825" y="3362"/>
                  </a:lnTo>
                  <a:lnTo>
                    <a:pt x="2065" y="3266"/>
                  </a:lnTo>
                  <a:lnTo>
                    <a:pt x="2305" y="3170"/>
                  </a:lnTo>
                  <a:lnTo>
                    <a:pt x="2546" y="2978"/>
                  </a:lnTo>
                  <a:lnTo>
                    <a:pt x="2738" y="2786"/>
                  </a:lnTo>
                  <a:lnTo>
                    <a:pt x="2930" y="2498"/>
                  </a:lnTo>
                  <a:lnTo>
                    <a:pt x="3026" y="2258"/>
                  </a:lnTo>
                  <a:lnTo>
                    <a:pt x="3122" y="1922"/>
                  </a:lnTo>
                  <a:lnTo>
                    <a:pt x="3122" y="1586"/>
                  </a:lnTo>
                  <a:lnTo>
                    <a:pt x="3074" y="1249"/>
                  </a:lnTo>
                  <a:lnTo>
                    <a:pt x="2978" y="961"/>
                  </a:lnTo>
                  <a:lnTo>
                    <a:pt x="2834" y="673"/>
                  </a:lnTo>
                  <a:lnTo>
                    <a:pt x="2642" y="433"/>
                  </a:lnTo>
                  <a:lnTo>
                    <a:pt x="2401" y="241"/>
                  </a:lnTo>
                  <a:lnTo>
                    <a:pt x="2161" y="97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6"/>
            <p:cNvSpPr/>
            <p:nvPr/>
          </p:nvSpPr>
          <p:spPr>
            <a:xfrm>
              <a:off x="7152550" y="1104550"/>
              <a:ext cx="78050" cy="85275"/>
            </a:xfrm>
            <a:custGeom>
              <a:avLst/>
              <a:gdLst/>
              <a:ahLst/>
              <a:cxnLst/>
              <a:rect l="l" t="t" r="r" b="b"/>
              <a:pathLst>
                <a:path w="3122" h="3411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345" y="1"/>
                  </a:lnTo>
                  <a:lnTo>
                    <a:pt x="1057" y="97"/>
                  </a:lnTo>
                  <a:lnTo>
                    <a:pt x="817" y="241"/>
                  </a:lnTo>
                  <a:lnTo>
                    <a:pt x="577" y="385"/>
                  </a:lnTo>
                  <a:lnTo>
                    <a:pt x="384" y="625"/>
                  </a:lnTo>
                  <a:lnTo>
                    <a:pt x="240" y="865"/>
                  </a:lnTo>
                  <a:lnTo>
                    <a:pt x="96" y="1153"/>
                  </a:lnTo>
                  <a:lnTo>
                    <a:pt x="48" y="1441"/>
                  </a:lnTo>
                  <a:lnTo>
                    <a:pt x="48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90"/>
                  </a:lnTo>
                  <a:lnTo>
                    <a:pt x="480" y="2930"/>
                  </a:lnTo>
                  <a:lnTo>
                    <a:pt x="721" y="3122"/>
                  </a:lnTo>
                  <a:lnTo>
                    <a:pt x="1009" y="3266"/>
                  </a:lnTo>
                  <a:lnTo>
                    <a:pt x="1297" y="3362"/>
                  </a:lnTo>
                  <a:lnTo>
                    <a:pt x="1297" y="3362"/>
                  </a:lnTo>
                  <a:lnTo>
                    <a:pt x="1537" y="3411"/>
                  </a:lnTo>
                  <a:lnTo>
                    <a:pt x="1537" y="3411"/>
                  </a:lnTo>
                  <a:lnTo>
                    <a:pt x="1825" y="3362"/>
                  </a:lnTo>
                  <a:lnTo>
                    <a:pt x="2065" y="3266"/>
                  </a:lnTo>
                  <a:lnTo>
                    <a:pt x="2305" y="3170"/>
                  </a:lnTo>
                  <a:lnTo>
                    <a:pt x="2546" y="2978"/>
                  </a:lnTo>
                  <a:lnTo>
                    <a:pt x="2738" y="2786"/>
                  </a:lnTo>
                  <a:lnTo>
                    <a:pt x="2930" y="2498"/>
                  </a:lnTo>
                  <a:lnTo>
                    <a:pt x="3026" y="2258"/>
                  </a:lnTo>
                  <a:lnTo>
                    <a:pt x="3122" y="1922"/>
                  </a:lnTo>
                  <a:lnTo>
                    <a:pt x="3122" y="1922"/>
                  </a:lnTo>
                  <a:lnTo>
                    <a:pt x="3122" y="1586"/>
                  </a:lnTo>
                  <a:lnTo>
                    <a:pt x="3074" y="1249"/>
                  </a:lnTo>
                  <a:lnTo>
                    <a:pt x="2978" y="961"/>
                  </a:lnTo>
                  <a:lnTo>
                    <a:pt x="2834" y="673"/>
                  </a:lnTo>
                  <a:lnTo>
                    <a:pt x="2642" y="433"/>
                  </a:lnTo>
                  <a:lnTo>
                    <a:pt x="2401" y="241"/>
                  </a:lnTo>
                  <a:lnTo>
                    <a:pt x="2161" y="97"/>
                  </a:lnTo>
                  <a:lnTo>
                    <a:pt x="1825" y="1"/>
                  </a:lnTo>
                  <a:lnTo>
                    <a:pt x="182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6"/>
            <p:cNvSpPr/>
            <p:nvPr/>
          </p:nvSpPr>
          <p:spPr>
            <a:xfrm>
              <a:off x="6747925" y="756375"/>
              <a:ext cx="548725" cy="379425"/>
            </a:xfrm>
            <a:custGeom>
              <a:avLst/>
              <a:gdLst/>
              <a:ahLst/>
              <a:cxnLst/>
              <a:rect l="l" t="t" r="r" b="b"/>
              <a:pathLst>
                <a:path w="21949" h="15177" extrusionOk="0">
                  <a:moveTo>
                    <a:pt x="9125" y="0"/>
                  </a:moveTo>
                  <a:lnTo>
                    <a:pt x="8549" y="48"/>
                  </a:lnTo>
                  <a:lnTo>
                    <a:pt x="8021" y="145"/>
                  </a:lnTo>
                  <a:lnTo>
                    <a:pt x="7493" y="241"/>
                  </a:lnTo>
                  <a:lnTo>
                    <a:pt x="7012" y="385"/>
                  </a:lnTo>
                  <a:lnTo>
                    <a:pt x="6100" y="721"/>
                  </a:lnTo>
                  <a:lnTo>
                    <a:pt x="5332" y="1105"/>
                  </a:lnTo>
                  <a:lnTo>
                    <a:pt x="4659" y="1537"/>
                  </a:lnTo>
                  <a:lnTo>
                    <a:pt x="4083" y="2017"/>
                  </a:lnTo>
                  <a:lnTo>
                    <a:pt x="3603" y="2450"/>
                  </a:lnTo>
                  <a:lnTo>
                    <a:pt x="3218" y="2834"/>
                  </a:lnTo>
                  <a:lnTo>
                    <a:pt x="2930" y="3218"/>
                  </a:lnTo>
                  <a:lnTo>
                    <a:pt x="2738" y="3506"/>
                  </a:lnTo>
                  <a:lnTo>
                    <a:pt x="2546" y="3746"/>
                  </a:lnTo>
                  <a:lnTo>
                    <a:pt x="2162" y="4323"/>
                  </a:lnTo>
                  <a:lnTo>
                    <a:pt x="1778" y="4899"/>
                  </a:lnTo>
                  <a:lnTo>
                    <a:pt x="1393" y="5523"/>
                  </a:lnTo>
                  <a:lnTo>
                    <a:pt x="1105" y="6148"/>
                  </a:lnTo>
                  <a:lnTo>
                    <a:pt x="817" y="6820"/>
                  </a:lnTo>
                  <a:lnTo>
                    <a:pt x="577" y="7492"/>
                  </a:lnTo>
                  <a:lnTo>
                    <a:pt x="385" y="8165"/>
                  </a:lnTo>
                  <a:lnTo>
                    <a:pt x="241" y="8837"/>
                  </a:lnTo>
                  <a:lnTo>
                    <a:pt x="145" y="9509"/>
                  </a:lnTo>
                  <a:lnTo>
                    <a:pt x="49" y="10134"/>
                  </a:lnTo>
                  <a:lnTo>
                    <a:pt x="1" y="10710"/>
                  </a:lnTo>
                  <a:lnTo>
                    <a:pt x="1" y="11286"/>
                  </a:lnTo>
                  <a:lnTo>
                    <a:pt x="49" y="11767"/>
                  </a:lnTo>
                  <a:lnTo>
                    <a:pt x="97" y="12199"/>
                  </a:lnTo>
                  <a:lnTo>
                    <a:pt x="241" y="12583"/>
                  </a:lnTo>
                  <a:lnTo>
                    <a:pt x="385" y="12871"/>
                  </a:lnTo>
                  <a:lnTo>
                    <a:pt x="433" y="12823"/>
                  </a:lnTo>
                  <a:lnTo>
                    <a:pt x="529" y="12535"/>
                  </a:lnTo>
                  <a:lnTo>
                    <a:pt x="673" y="12055"/>
                  </a:lnTo>
                  <a:lnTo>
                    <a:pt x="913" y="11478"/>
                  </a:lnTo>
                  <a:lnTo>
                    <a:pt x="1201" y="10806"/>
                  </a:lnTo>
                  <a:lnTo>
                    <a:pt x="1634" y="10038"/>
                  </a:lnTo>
                  <a:lnTo>
                    <a:pt x="2210" y="9317"/>
                  </a:lnTo>
                  <a:lnTo>
                    <a:pt x="2498" y="8933"/>
                  </a:lnTo>
                  <a:lnTo>
                    <a:pt x="2882" y="8549"/>
                  </a:lnTo>
                  <a:lnTo>
                    <a:pt x="3218" y="8309"/>
                  </a:lnTo>
                  <a:lnTo>
                    <a:pt x="3555" y="8021"/>
                  </a:lnTo>
                  <a:lnTo>
                    <a:pt x="4323" y="7636"/>
                  </a:lnTo>
                  <a:lnTo>
                    <a:pt x="4995" y="7732"/>
                  </a:lnTo>
                  <a:lnTo>
                    <a:pt x="5380" y="7781"/>
                  </a:lnTo>
                  <a:lnTo>
                    <a:pt x="5764" y="7732"/>
                  </a:lnTo>
                  <a:lnTo>
                    <a:pt x="6196" y="7684"/>
                  </a:lnTo>
                  <a:lnTo>
                    <a:pt x="6676" y="7588"/>
                  </a:lnTo>
                  <a:lnTo>
                    <a:pt x="7108" y="7444"/>
                  </a:lnTo>
                  <a:lnTo>
                    <a:pt x="7589" y="7204"/>
                  </a:lnTo>
                  <a:lnTo>
                    <a:pt x="7301" y="7540"/>
                  </a:lnTo>
                  <a:lnTo>
                    <a:pt x="6676" y="8261"/>
                  </a:lnTo>
                  <a:lnTo>
                    <a:pt x="6388" y="8693"/>
                  </a:lnTo>
                  <a:lnTo>
                    <a:pt x="6148" y="9077"/>
                  </a:lnTo>
                  <a:lnTo>
                    <a:pt x="6052" y="9269"/>
                  </a:lnTo>
                  <a:lnTo>
                    <a:pt x="6052" y="9413"/>
                  </a:lnTo>
                  <a:lnTo>
                    <a:pt x="6052" y="9557"/>
                  </a:lnTo>
                  <a:lnTo>
                    <a:pt x="6100" y="9653"/>
                  </a:lnTo>
                  <a:lnTo>
                    <a:pt x="6244" y="9702"/>
                  </a:lnTo>
                  <a:lnTo>
                    <a:pt x="6436" y="9702"/>
                  </a:lnTo>
                  <a:lnTo>
                    <a:pt x="7012" y="9653"/>
                  </a:lnTo>
                  <a:lnTo>
                    <a:pt x="7781" y="9461"/>
                  </a:lnTo>
                  <a:lnTo>
                    <a:pt x="8597" y="9221"/>
                  </a:lnTo>
                  <a:lnTo>
                    <a:pt x="10038" y="8693"/>
                  </a:lnTo>
                  <a:lnTo>
                    <a:pt x="10710" y="8453"/>
                  </a:lnTo>
                  <a:lnTo>
                    <a:pt x="10518" y="8597"/>
                  </a:lnTo>
                  <a:lnTo>
                    <a:pt x="10182" y="8885"/>
                  </a:lnTo>
                  <a:lnTo>
                    <a:pt x="10038" y="9077"/>
                  </a:lnTo>
                  <a:lnTo>
                    <a:pt x="9990" y="9269"/>
                  </a:lnTo>
                  <a:lnTo>
                    <a:pt x="9990" y="9365"/>
                  </a:lnTo>
                  <a:lnTo>
                    <a:pt x="10038" y="9461"/>
                  </a:lnTo>
                  <a:lnTo>
                    <a:pt x="10134" y="9557"/>
                  </a:lnTo>
                  <a:lnTo>
                    <a:pt x="10278" y="9653"/>
                  </a:lnTo>
                  <a:lnTo>
                    <a:pt x="10374" y="9702"/>
                  </a:lnTo>
                  <a:lnTo>
                    <a:pt x="10902" y="9702"/>
                  </a:lnTo>
                  <a:lnTo>
                    <a:pt x="11383" y="9605"/>
                  </a:lnTo>
                  <a:lnTo>
                    <a:pt x="11863" y="9461"/>
                  </a:lnTo>
                  <a:lnTo>
                    <a:pt x="12919" y="9125"/>
                  </a:lnTo>
                  <a:lnTo>
                    <a:pt x="13784" y="8789"/>
                  </a:lnTo>
                  <a:lnTo>
                    <a:pt x="14216" y="9317"/>
                  </a:lnTo>
                  <a:lnTo>
                    <a:pt x="14744" y="9846"/>
                  </a:lnTo>
                  <a:lnTo>
                    <a:pt x="15705" y="10806"/>
                  </a:lnTo>
                  <a:lnTo>
                    <a:pt x="16810" y="11815"/>
                  </a:lnTo>
                  <a:lnTo>
                    <a:pt x="16665" y="12103"/>
                  </a:lnTo>
                  <a:lnTo>
                    <a:pt x="16473" y="12679"/>
                  </a:lnTo>
                  <a:lnTo>
                    <a:pt x="16377" y="12967"/>
                  </a:lnTo>
                  <a:lnTo>
                    <a:pt x="16329" y="13255"/>
                  </a:lnTo>
                  <a:lnTo>
                    <a:pt x="16329" y="13496"/>
                  </a:lnTo>
                  <a:lnTo>
                    <a:pt x="16377" y="13544"/>
                  </a:lnTo>
                  <a:lnTo>
                    <a:pt x="16473" y="13592"/>
                  </a:lnTo>
                  <a:lnTo>
                    <a:pt x="16665" y="13640"/>
                  </a:lnTo>
                  <a:lnTo>
                    <a:pt x="16858" y="13544"/>
                  </a:lnTo>
                  <a:lnTo>
                    <a:pt x="17098" y="13447"/>
                  </a:lnTo>
                  <a:lnTo>
                    <a:pt x="17242" y="13255"/>
                  </a:lnTo>
                  <a:lnTo>
                    <a:pt x="17530" y="12919"/>
                  </a:lnTo>
                  <a:lnTo>
                    <a:pt x="17626" y="12775"/>
                  </a:lnTo>
                  <a:lnTo>
                    <a:pt x="18058" y="12823"/>
                  </a:lnTo>
                  <a:lnTo>
                    <a:pt x="18490" y="12919"/>
                  </a:lnTo>
                  <a:lnTo>
                    <a:pt x="18827" y="13015"/>
                  </a:lnTo>
                  <a:lnTo>
                    <a:pt x="19115" y="13207"/>
                  </a:lnTo>
                  <a:lnTo>
                    <a:pt x="19355" y="13399"/>
                  </a:lnTo>
                  <a:lnTo>
                    <a:pt x="19595" y="13592"/>
                  </a:lnTo>
                  <a:lnTo>
                    <a:pt x="19739" y="13784"/>
                  </a:lnTo>
                  <a:lnTo>
                    <a:pt x="19883" y="14024"/>
                  </a:lnTo>
                  <a:lnTo>
                    <a:pt x="20075" y="14456"/>
                  </a:lnTo>
                  <a:lnTo>
                    <a:pt x="20171" y="14840"/>
                  </a:lnTo>
                  <a:lnTo>
                    <a:pt x="20219" y="15176"/>
                  </a:lnTo>
                  <a:lnTo>
                    <a:pt x="20459" y="14840"/>
                  </a:lnTo>
                  <a:lnTo>
                    <a:pt x="20748" y="14312"/>
                  </a:lnTo>
                  <a:lnTo>
                    <a:pt x="21084" y="13592"/>
                  </a:lnTo>
                  <a:lnTo>
                    <a:pt x="21372" y="12775"/>
                  </a:lnTo>
                  <a:lnTo>
                    <a:pt x="21612" y="11815"/>
                  </a:lnTo>
                  <a:lnTo>
                    <a:pt x="21852" y="10806"/>
                  </a:lnTo>
                  <a:lnTo>
                    <a:pt x="21948" y="9702"/>
                  </a:lnTo>
                  <a:lnTo>
                    <a:pt x="21948" y="9125"/>
                  </a:lnTo>
                  <a:lnTo>
                    <a:pt x="21948" y="8549"/>
                  </a:lnTo>
                  <a:lnTo>
                    <a:pt x="21900" y="7973"/>
                  </a:lnTo>
                  <a:lnTo>
                    <a:pt x="21804" y="7396"/>
                  </a:lnTo>
                  <a:lnTo>
                    <a:pt x="21708" y="6820"/>
                  </a:lnTo>
                  <a:lnTo>
                    <a:pt x="21516" y="6244"/>
                  </a:lnTo>
                  <a:lnTo>
                    <a:pt x="21324" y="5667"/>
                  </a:lnTo>
                  <a:lnTo>
                    <a:pt x="21036" y="5139"/>
                  </a:lnTo>
                  <a:lnTo>
                    <a:pt x="20700" y="4611"/>
                  </a:lnTo>
                  <a:lnTo>
                    <a:pt x="20315" y="4083"/>
                  </a:lnTo>
                  <a:lnTo>
                    <a:pt x="19883" y="3554"/>
                  </a:lnTo>
                  <a:lnTo>
                    <a:pt x="19403" y="3122"/>
                  </a:lnTo>
                  <a:lnTo>
                    <a:pt x="18827" y="2642"/>
                  </a:lnTo>
                  <a:lnTo>
                    <a:pt x="18202" y="2258"/>
                  </a:lnTo>
                  <a:lnTo>
                    <a:pt x="17482" y="1873"/>
                  </a:lnTo>
                  <a:lnTo>
                    <a:pt x="16713" y="1537"/>
                  </a:lnTo>
                  <a:lnTo>
                    <a:pt x="15849" y="1201"/>
                  </a:lnTo>
                  <a:lnTo>
                    <a:pt x="14889" y="961"/>
                  </a:lnTo>
                  <a:lnTo>
                    <a:pt x="14072" y="673"/>
                  </a:lnTo>
                  <a:lnTo>
                    <a:pt x="13256" y="433"/>
                  </a:lnTo>
                  <a:lnTo>
                    <a:pt x="12487" y="289"/>
                  </a:lnTo>
                  <a:lnTo>
                    <a:pt x="11767" y="145"/>
                  </a:lnTo>
                  <a:lnTo>
                    <a:pt x="11047" y="48"/>
                  </a:lnTo>
                  <a:lnTo>
                    <a:pt x="1037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6"/>
            <p:cNvSpPr/>
            <p:nvPr/>
          </p:nvSpPr>
          <p:spPr>
            <a:xfrm>
              <a:off x="6747925" y="756375"/>
              <a:ext cx="548725" cy="379425"/>
            </a:xfrm>
            <a:custGeom>
              <a:avLst/>
              <a:gdLst/>
              <a:ahLst/>
              <a:cxnLst/>
              <a:rect l="l" t="t" r="r" b="b"/>
              <a:pathLst>
                <a:path w="21949" h="15177" fill="none" extrusionOk="0">
                  <a:moveTo>
                    <a:pt x="14889" y="961"/>
                  </a:moveTo>
                  <a:lnTo>
                    <a:pt x="14889" y="961"/>
                  </a:lnTo>
                  <a:lnTo>
                    <a:pt x="14072" y="673"/>
                  </a:lnTo>
                  <a:lnTo>
                    <a:pt x="13256" y="433"/>
                  </a:lnTo>
                  <a:lnTo>
                    <a:pt x="12487" y="289"/>
                  </a:lnTo>
                  <a:lnTo>
                    <a:pt x="11767" y="145"/>
                  </a:lnTo>
                  <a:lnTo>
                    <a:pt x="11047" y="48"/>
                  </a:lnTo>
                  <a:lnTo>
                    <a:pt x="10374" y="0"/>
                  </a:lnTo>
                  <a:lnTo>
                    <a:pt x="9750" y="0"/>
                  </a:lnTo>
                  <a:lnTo>
                    <a:pt x="9125" y="0"/>
                  </a:lnTo>
                  <a:lnTo>
                    <a:pt x="8549" y="48"/>
                  </a:lnTo>
                  <a:lnTo>
                    <a:pt x="8021" y="145"/>
                  </a:lnTo>
                  <a:lnTo>
                    <a:pt x="7493" y="241"/>
                  </a:lnTo>
                  <a:lnTo>
                    <a:pt x="7012" y="385"/>
                  </a:lnTo>
                  <a:lnTo>
                    <a:pt x="6100" y="721"/>
                  </a:lnTo>
                  <a:lnTo>
                    <a:pt x="5332" y="1105"/>
                  </a:lnTo>
                  <a:lnTo>
                    <a:pt x="4659" y="1537"/>
                  </a:lnTo>
                  <a:lnTo>
                    <a:pt x="4083" y="2017"/>
                  </a:lnTo>
                  <a:lnTo>
                    <a:pt x="3603" y="2450"/>
                  </a:lnTo>
                  <a:lnTo>
                    <a:pt x="3218" y="2834"/>
                  </a:lnTo>
                  <a:lnTo>
                    <a:pt x="2930" y="3218"/>
                  </a:lnTo>
                  <a:lnTo>
                    <a:pt x="2738" y="3506"/>
                  </a:lnTo>
                  <a:lnTo>
                    <a:pt x="2546" y="3746"/>
                  </a:lnTo>
                  <a:lnTo>
                    <a:pt x="2546" y="3746"/>
                  </a:lnTo>
                  <a:lnTo>
                    <a:pt x="2162" y="4323"/>
                  </a:lnTo>
                  <a:lnTo>
                    <a:pt x="1778" y="4899"/>
                  </a:lnTo>
                  <a:lnTo>
                    <a:pt x="1393" y="5523"/>
                  </a:lnTo>
                  <a:lnTo>
                    <a:pt x="1105" y="6148"/>
                  </a:lnTo>
                  <a:lnTo>
                    <a:pt x="817" y="6820"/>
                  </a:lnTo>
                  <a:lnTo>
                    <a:pt x="577" y="7492"/>
                  </a:lnTo>
                  <a:lnTo>
                    <a:pt x="385" y="8165"/>
                  </a:lnTo>
                  <a:lnTo>
                    <a:pt x="241" y="8837"/>
                  </a:lnTo>
                  <a:lnTo>
                    <a:pt x="145" y="9509"/>
                  </a:lnTo>
                  <a:lnTo>
                    <a:pt x="49" y="10134"/>
                  </a:lnTo>
                  <a:lnTo>
                    <a:pt x="1" y="10710"/>
                  </a:lnTo>
                  <a:lnTo>
                    <a:pt x="1" y="11286"/>
                  </a:lnTo>
                  <a:lnTo>
                    <a:pt x="49" y="11767"/>
                  </a:lnTo>
                  <a:lnTo>
                    <a:pt x="97" y="12199"/>
                  </a:lnTo>
                  <a:lnTo>
                    <a:pt x="241" y="12583"/>
                  </a:lnTo>
                  <a:lnTo>
                    <a:pt x="385" y="12871"/>
                  </a:lnTo>
                  <a:lnTo>
                    <a:pt x="385" y="12871"/>
                  </a:lnTo>
                  <a:lnTo>
                    <a:pt x="433" y="12823"/>
                  </a:lnTo>
                  <a:lnTo>
                    <a:pt x="529" y="12535"/>
                  </a:lnTo>
                  <a:lnTo>
                    <a:pt x="673" y="12055"/>
                  </a:lnTo>
                  <a:lnTo>
                    <a:pt x="913" y="11478"/>
                  </a:lnTo>
                  <a:lnTo>
                    <a:pt x="1201" y="10806"/>
                  </a:lnTo>
                  <a:lnTo>
                    <a:pt x="1634" y="10038"/>
                  </a:lnTo>
                  <a:lnTo>
                    <a:pt x="2210" y="9317"/>
                  </a:lnTo>
                  <a:lnTo>
                    <a:pt x="2498" y="8933"/>
                  </a:lnTo>
                  <a:lnTo>
                    <a:pt x="2882" y="8549"/>
                  </a:lnTo>
                  <a:lnTo>
                    <a:pt x="2882" y="8549"/>
                  </a:lnTo>
                  <a:lnTo>
                    <a:pt x="3218" y="8309"/>
                  </a:lnTo>
                  <a:lnTo>
                    <a:pt x="3555" y="8021"/>
                  </a:lnTo>
                  <a:lnTo>
                    <a:pt x="4323" y="7636"/>
                  </a:lnTo>
                  <a:lnTo>
                    <a:pt x="4323" y="7636"/>
                  </a:lnTo>
                  <a:lnTo>
                    <a:pt x="4995" y="7732"/>
                  </a:lnTo>
                  <a:lnTo>
                    <a:pt x="5380" y="7781"/>
                  </a:lnTo>
                  <a:lnTo>
                    <a:pt x="5764" y="7732"/>
                  </a:lnTo>
                  <a:lnTo>
                    <a:pt x="6196" y="7684"/>
                  </a:lnTo>
                  <a:lnTo>
                    <a:pt x="6676" y="7588"/>
                  </a:lnTo>
                  <a:lnTo>
                    <a:pt x="7108" y="7444"/>
                  </a:lnTo>
                  <a:lnTo>
                    <a:pt x="7589" y="7204"/>
                  </a:lnTo>
                  <a:lnTo>
                    <a:pt x="7589" y="7204"/>
                  </a:lnTo>
                  <a:lnTo>
                    <a:pt x="7301" y="7540"/>
                  </a:lnTo>
                  <a:lnTo>
                    <a:pt x="6676" y="8261"/>
                  </a:lnTo>
                  <a:lnTo>
                    <a:pt x="6388" y="8693"/>
                  </a:lnTo>
                  <a:lnTo>
                    <a:pt x="6148" y="9077"/>
                  </a:lnTo>
                  <a:lnTo>
                    <a:pt x="6052" y="9269"/>
                  </a:lnTo>
                  <a:lnTo>
                    <a:pt x="6052" y="9413"/>
                  </a:lnTo>
                  <a:lnTo>
                    <a:pt x="6052" y="9557"/>
                  </a:lnTo>
                  <a:lnTo>
                    <a:pt x="6100" y="9653"/>
                  </a:lnTo>
                  <a:lnTo>
                    <a:pt x="6100" y="9653"/>
                  </a:lnTo>
                  <a:lnTo>
                    <a:pt x="6244" y="9702"/>
                  </a:lnTo>
                  <a:lnTo>
                    <a:pt x="6436" y="9702"/>
                  </a:lnTo>
                  <a:lnTo>
                    <a:pt x="7012" y="9653"/>
                  </a:lnTo>
                  <a:lnTo>
                    <a:pt x="7781" y="9461"/>
                  </a:lnTo>
                  <a:lnTo>
                    <a:pt x="8597" y="9221"/>
                  </a:lnTo>
                  <a:lnTo>
                    <a:pt x="10038" y="8693"/>
                  </a:lnTo>
                  <a:lnTo>
                    <a:pt x="10710" y="8453"/>
                  </a:lnTo>
                  <a:lnTo>
                    <a:pt x="10710" y="8453"/>
                  </a:lnTo>
                  <a:lnTo>
                    <a:pt x="10518" y="8597"/>
                  </a:lnTo>
                  <a:lnTo>
                    <a:pt x="10182" y="8885"/>
                  </a:lnTo>
                  <a:lnTo>
                    <a:pt x="10038" y="9077"/>
                  </a:lnTo>
                  <a:lnTo>
                    <a:pt x="9990" y="9269"/>
                  </a:lnTo>
                  <a:lnTo>
                    <a:pt x="9990" y="9365"/>
                  </a:lnTo>
                  <a:lnTo>
                    <a:pt x="10038" y="9461"/>
                  </a:lnTo>
                  <a:lnTo>
                    <a:pt x="10134" y="9557"/>
                  </a:lnTo>
                  <a:lnTo>
                    <a:pt x="10278" y="9653"/>
                  </a:lnTo>
                  <a:lnTo>
                    <a:pt x="10278" y="9653"/>
                  </a:lnTo>
                  <a:lnTo>
                    <a:pt x="10374" y="9702"/>
                  </a:lnTo>
                  <a:lnTo>
                    <a:pt x="10518" y="9702"/>
                  </a:lnTo>
                  <a:lnTo>
                    <a:pt x="10902" y="9702"/>
                  </a:lnTo>
                  <a:lnTo>
                    <a:pt x="11383" y="9605"/>
                  </a:lnTo>
                  <a:lnTo>
                    <a:pt x="11863" y="9461"/>
                  </a:lnTo>
                  <a:lnTo>
                    <a:pt x="12919" y="9125"/>
                  </a:lnTo>
                  <a:lnTo>
                    <a:pt x="13784" y="8789"/>
                  </a:lnTo>
                  <a:lnTo>
                    <a:pt x="13784" y="8789"/>
                  </a:lnTo>
                  <a:lnTo>
                    <a:pt x="14216" y="9317"/>
                  </a:lnTo>
                  <a:lnTo>
                    <a:pt x="14744" y="9846"/>
                  </a:lnTo>
                  <a:lnTo>
                    <a:pt x="15705" y="10806"/>
                  </a:lnTo>
                  <a:lnTo>
                    <a:pt x="16810" y="11815"/>
                  </a:lnTo>
                  <a:lnTo>
                    <a:pt x="16810" y="11815"/>
                  </a:lnTo>
                  <a:lnTo>
                    <a:pt x="16665" y="12103"/>
                  </a:lnTo>
                  <a:lnTo>
                    <a:pt x="16473" y="12679"/>
                  </a:lnTo>
                  <a:lnTo>
                    <a:pt x="16377" y="12967"/>
                  </a:lnTo>
                  <a:lnTo>
                    <a:pt x="16329" y="13255"/>
                  </a:lnTo>
                  <a:lnTo>
                    <a:pt x="16329" y="13496"/>
                  </a:lnTo>
                  <a:lnTo>
                    <a:pt x="16377" y="13544"/>
                  </a:lnTo>
                  <a:lnTo>
                    <a:pt x="16473" y="13592"/>
                  </a:lnTo>
                  <a:lnTo>
                    <a:pt x="16473" y="13592"/>
                  </a:lnTo>
                  <a:lnTo>
                    <a:pt x="16665" y="13640"/>
                  </a:lnTo>
                  <a:lnTo>
                    <a:pt x="16858" y="13544"/>
                  </a:lnTo>
                  <a:lnTo>
                    <a:pt x="17098" y="13447"/>
                  </a:lnTo>
                  <a:lnTo>
                    <a:pt x="17242" y="13255"/>
                  </a:lnTo>
                  <a:lnTo>
                    <a:pt x="17530" y="12919"/>
                  </a:lnTo>
                  <a:lnTo>
                    <a:pt x="17626" y="12775"/>
                  </a:lnTo>
                  <a:lnTo>
                    <a:pt x="17626" y="12775"/>
                  </a:lnTo>
                  <a:lnTo>
                    <a:pt x="18058" y="12823"/>
                  </a:lnTo>
                  <a:lnTo>
                    <a:pt x="18490" y="12919"/>
                  </a:lnTo>
                  <a:lnTo>
                    <a:pt x="18827" y="13015"/>
                  </a:lnTo>
                  <a:lnTo>
                    <a:pt x="19115" y="13207"/>
                  </a:lnTo>
                  <a:lnTo>
                    <a:pt x="19355" y="13399"/>
                  </a:lnTo>
                  <a:lnTo>
                    <a:pt x="19595" y="13592"/>
                  </a:lnTo>
                  <a:lnTo>
                    <a:pt x="19739" y="13784"/>
                  </a:lnTo>
                  <a:lnTo>
                    <a:pt x="19883" y="14024"/>
                  </a:lnTo>
                  <a:lnTo>
                    <a:pt x="20075" y="14456"/>
                  </a:lnTo>
                  <a:lnTo>
                    <a:pt x="20171" y="14840"/>
                  </a:lnTo>
                  <a:lnTo>
                    <a:pt x="20219" y="15176"/>
                  </a:lnTo>
                  <a:lnTo>
                    <a:pt x="20219" y="15176"/>
                  </a:lnTo>
                  <a:lnTo>
                    <a:pt x="20459" y="14840"/>
                  </a:lnTo>
                  <a:lnTo>
                    <a:pt x="20748" y="14312"/>
                  </a:lnTo>
                  <a:lnTo>
                    <a:pt x="21084" y="13592"/>
                  </a:lnTo>
                  <a:lnTo>
                    <a:pt x="21372" y="12775"/>
                  </a:lnTo>
                  <a:lnTo>
                    <a:pt x="21612" y="11815"/>
                  </a:lnTo>
                  <a:lnTo>
                    <a:pt x="21852" y="10806"/>
                  </a:lnTo>
                  <a:lnTo>
                    <a:pt x="21948" y="9702"/>
                  </a:lnTo>
                  <a:lnTo>
                    <a:pt x="21948" y="9125"/>
                  </a:lnTo>
                  <a:lnTo>
                    <a:pt x="21948" y="8549"/>
                  </a:lnTo>
                  <a:lnTo>
                    <a:pt x="21900" y="7973"/>
                  </a:lnTo>
                  <a:lnTo>
                    <a:pt x="21804" y="7396"/>
                  </a:lnTo>
                  <a:lnTo>
                    <a:pt x="21708" y="6820"/>
                  </a:lnTo>
                  <a:lnTo>
                    <a:pt x="21516" y="6244"/>
                  </a:lnTo>
                  <a:lnTo>
                    <a:pt x="21324" y="5667"/>
                  </a:lnTo>
                  <a:lnTo>
                    <a:pt x="21036" y="5139"/>
                  </a:lnTo>
                  <a:lnTo>
                    <a:pt x="20700" y="4611"/>
                  </a:lnTo>
                  <a:lnTo>
                    <a:pt x="20315" y="4083"/>
                  </a:lnTo>
                  <a:lnTo>
                    <a:pt x="19883" y="3554"/>
                  </a:lnTo>
                  <a:lnTo>
                    <a:pt x="19403" y="3122"/>
                  </a:lnTo>
                  <a:lnTo>
                    <a:pt x="18827" y="2642"/>
                  </a:lnTo>
                  <a:lnTo>
                    <a:pt x="18202" y="2258"/>
                  </a:lnTo>
                  <a:lnTo>
                    <a:pt x="17482" y="1873"/>
                  </a:lnTo>
                  <a:lnTo>
                    <a:pt x="16713" y="1537"/>
                  </a:lnTo>
                  <a:lnTo>
                    <a:pt x="15849" y="1201"/>
                  </a:lnTo>
                  <a:lnTo>
                    <a:pt x="14889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6"/>
            <p:cNvSpPr/>
            <p:nvPr/>
          </p:nvSpPr>
          <p:spPr>
            <a:xfrm>
              <a:off x="7253400" y="1135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6"/>
            <p:cNvSpPr/>
            <p:nvPr/>
          </p:nvSpPr>
          <p:spPr>
            <a:xfrm>
              <a:off x="7042075" y="1179000"/>
              <a:ext cx="78075" cy="61250"/>
            </a:xfrm>
            <a:custGeom>
              <a:avLst/>
              <a:gdLst/>
              <a:ahLst/>
              <a:cxnLst/>
              <a:rect l="l" t="t" r="r" b="b"/>
              <a:pathLst>
                <a:path w="3123" h="2450" extrusionOk="0">
                  <a:moveTo>
                    <a:pt x="1153" y="0"/>
                  </a:moveTo>
                  <a:lnTo>
                    <a:pt x="913" y="48"/>
                  </a:lnTo>
                  <a:lnTo>
                    <a:pt x="673" y="144"/>
                  </a:lnTo>
                  <a:lnTo>
                    <a:pt x="481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45" y="1633"/>
                  </a:lnTo>
                  <a:lnTo>
                    <a:pt x="289" y="1825"/>
                  </a:lnTo>
                  <a:lnTo>
                    <a:pt x="529" y="2017"/>
                  </a:lnTo>
                  <a:lnTo>
                    <a:pt x="769" y="2161"/>
                  </a:lnTo>
                  <a:lnTo>
                    <a:pt x="1009" y="2306"/>
                  </a:lnTo>
                  <a:lnTo>
                    <a:pt x="1346" y="2402"/>
                  </a:lnTo>
                  <a:lnTo>
                    <a:pt x="1730" y="2450"/>
                  </a:lnTo>
                  <a:lnTo>
                    <a:pt x="1970" y="2402"/>
                  </a:lnTo>
                  <a:lnTo>
                    <a:pt x="2210" y="2354"/>
                  </a:lnTo>
                  <a:lnTo>
                    <a:pt x="2450" y="2306"/>
                  </a:lnTo>
                  <a:lnTo>
                    <a:pt x="2642" y="2161"/>
                  </a:lnTo>
                  <a:lnTo>
                    <a:pt x="2834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3" y="1489"/>
                  </a:lnTo>
                  <a:lnTo>
                    <a:pt x="3123" y="1249"/>
                  </a:lnTo>
                  <a:lnTo>
                    <a:pt x="3074" y="1009"/>
                  </a:lnTo>
                  <a:lnTo>
                    <a:pt x="2978" y="817"/>
                  </a:lnTo>
                  <a:lnTo>
                    <a:pt x="2834" y="577"/>
                  </a:lnTo>
                  <a:lnTo>
                    <a:pt x="2642" y="384"/>
                  </a:lnTo>
                  <a:lnTo>
                    <a:pt x="2402" y="240"/>
                  </a:lnTo>
                  <a:lnTo>
                    <a:pt x="2114" y="96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6"/>
            <p:cNvSpPr/>
            <p:nvPr/>
          </p:nvSpPr>
          <p:spPr>
            <a:xfrm>
              <a:off x="7042075" y="1179000"/>
              <a:ext cx="78075" cy="61250"/>
            </a:xfrm>
            <a:custGeom>
              <a:avLst/>
              <a:gdLst/>
              <a:ahLst/>
              <a:cxnLst/>
              <a:rect l="l" t="t" r="r" b="b"/>
              <a:pathLst>
                <a:path w="3123" h="2450" fill="none" extrusionOk="0">
                  <a:moveTo>
                    <a:pt x="1394" y="0"/>
                  </a:moveTo>
                  <a:lnTo>
                    <a:pt x="1394" y="0"/>
                  </a:lnTo>
                  <a:lnTo>
                    <a:pt x="1153" y="0"/>
                  </a:lnTo>
                  <a:lnTo>
                    <a:pt x="913" y="48"/>
                  </a:lnTo>
                  <a:lnTo>
                    <a:pt x="673" y="144"/>
                  </a:lnTo>
                  <a:lnTo>
                    <a:pt x="481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45" y="1633"/>
                  </a:lnTo>
                  <a:lnTo>
                    <a:pt x="289" y="1825"/>
                  </a:lnTo>
                  <a:lnTo>
                    <a:pt x="529" y="2017"/>
                  </a:lnTo>
                  <a:lnTo>
                    <a:pt x="769" y="2161"/>
                  </a:lnTo>
                  <a:lnTo>
                    <a:pt x="1009" y="2306"/>
                  </a:lnTo>
                  <a:lnTo>
                    <a:pt x="1346" y="2402"/>
                  </a:lnTo>
                  <a:lnTo>
                    <a:pt x="1346" y="2402"/>
                  </a:lnTo>
                  <a:lnTo>
                    <a:pt x="1730" y="2450"/>
                  </a:lnTo>
                  <a:lnTo>
                    <a:pt x="1730" y="2450"/>
                  </a:lnTo>
                  <a:lnTo>
                    <a:pt x="1970" y="2402"/>
                  </a:lnTo>
                  <a:lnTo>
                    <a:pt x="2210" y="2354"/>
                  </a:lnTo>
                  <a:lnTo>
                    <a:pt x="2450" y="2306"/>
                  </a:lnTo>
                  <a:lnTo>
                    <a:pt x="2642" y="2161"/>
                  </a:lnTo>
                  <a:lnTo>
                    <a:pt x="2834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3" y="1489"/>
                  </a:lnTo>
                  <a:lnTo>
                    <a:pt x="3123" y="1489"/>
                  </a:lnTo>
                  <a:lnTo>
                    <a:pt x="3123" y="1249"/>
                  </a:lnTo>
                  <a:lnTo>
                    <a:pt x="3074" y="1009"/>
                  </a:lnTo>
                  <a:lnTo>
                    <a:pt x="2978" y="817"/>
                  </a:lnTo>
                  <a:lnTo>
                    <a:pt x="2834" y="577"/>
                  </a:lnTo>
                  <a:lnTo>
                    <a:pt x="2642" y="384"/>
                  </a:lnTo>
                  <a:lnTo>
                    <a:pt x="2402" y="240"/>
                  </a:lnTo>
                  <a:lnTo>
                    <a:pt x="2114" y="96"/>
                  </a:lnTo>
                  <a:lnTo>
                    <a:pt x="1826" y="0"/>
                  </a:lnTo>
                  <a:lnTo>
                    <a:pt x="1826" y="0"/>
                  </a:lnTo>
                  <a:lnTo>
                    <a:pt x="1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6"/>
            <p:cNvSpPr/>
            <p:nvPr/>
          </p:nvSpPr>
          <p:spPr>
            <a:xfrm>
              <a:off x="6857175" y="971275"/>
              <a:ext cx="76875" cy="38450"/>
            </a:xfrm>
            <a:custGeom>
              <a:avLst/>
              <a:gdLst/>
              <a:ahLst/>
              <a:cxnLst/>
              <a:rect l="l" t="t" r="r" b="b"/>
              <a:pathLst>
                <a:path w="3075" h="1538" extrusionOk="0">
                  <a:moveTo>
                    <a:pt x="1586" y="1"/>
                  </a:moveTo>
                  <a:lnTo>
                    <a:pt x="1346" y="49"/>
                  </a:lnTo>
                  <a:lnTo>
                    <a:pt x="1106" y="97"/>
                  </a:lnTo>
                  <a:lnTo>
                    <a:pt x="865" y="241"/>
                  </a:lnTo>
                  <a:lnTo>
                    <a:pt x="673" y="337"/>
                  </a:lnTo>
                  <a:lnTo>
                    <a:pt x="481" y="529"/>
                  </a:lnTo>
                  <a:lnTo>
                    <a:pt x="337" y="673"/>
                  </a:lnTo>
                  <a:lnTo>
                    <a:pt x="193" y="913"/>
                  </a:lnTo>
                  <a:lnTo>
                    <a:pt x="97" y="1106"/>
                  </a:lnTo>
                  <a:lnTo>
                    <a:pt x="1" y="1346"/>
                  </a:lnTo>
                  <a:lnTo>
                    <a:pt x="1" y="1442"/>
                  </a:lnTo>
                  <a:lnTo>
                    <a:pt x="97" y="1538"/>
                  </a:lnTo>
                  <a:lnTo>
                    <a:pt x="193" y="1538"/>
                  </a:lnTo>
                  <a:lnTo>
                    <a:pt x="289" y="1442"/>
                  </a:lnTo>
                  <a:lnTo>
                    <a:pt x="337" y="1250"/>
                  </a:lnTo>
                  <a:lnTo>
                    <a:pt x="433" y="1106"/>
                  </a:lnTo>
                  <a:lnTo>
                    <a:pt x="721" y="817"/>
                  </a:lnTo>
                  <a:lnTo>
                    <a:pt x="1058" y="577"/>
                  </a:lnTo>
                  <a:lnTo>
                    <a:pt x="1394" y="433"/>
                  </a:lnTo>
                  <a:lnTo>
                    <a:pt x="1778" y="385"/>
                  </a:lnTo>
                  <a:lnTo>
                    <a:pt x="1970" y="385"/>
                  </a:lnTo>
                  <a:lnTo>
                    <a:pt x="2114" y="433"/>
                  </a:lnTo>
                  <a:lnTo>
                    <a:pt x="2354" y="529"/>
                  </a:lnTo>
                  <a:lnTo>
                    <a:pt x="2498" y="673"/>
                  </a:lnTo>
                  <a:lnTo>
                    <a:pt x="2642" y="817"/>
                  </a:lnTo>
                  <a:lnTo>
                    <a:pt x="2786" y="1009"/>
                  </a:lnTo>
                  <a:lnTo>
                    <a:pt x="2834" y="1057"/>
                  </a:lnTo>
                  <a:lnTo>
                    <a:pt x="2883" y="1106"/>
                  </a:lnTo>
                  <a:lnTo>
                    <a:pt x="3027" y="1057"/>
                  </a:lnTo>
                  <a:lnTo>
                    <a:pt x="3075" y="961"/>
                  </a:lnTo>
                  <a:lnTo>
                    <a:pt x="3075" y="913"/>
                  </a:lnTo>
                  <a:lnTo>
                    <a:pt x="3075" y="817"/>
                  </a:lnTo>
                  <a:lnTo>
                    <a:pt x="2931" y="625"/>
                  </a:lnTo>
                  <a:lnTo>
                    <a:pt x="2738" y="433"/>
                  </a:lnTo>
                  <a:lnTo>
                    <a:pt x="2498" y="289"/>
                  </a:lnTo>
                  <a:lnTo>
                    <a:pt x="2258" y="145"/>
                  </a:lnTo>
                  <a:lnTo>
                    <a:pt x="2066" y="4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6"/>
            <p:cNvSpPr/>
            <p:nvPr/>
          </p:nvSpPr>
          <p:spPr>
            <a:xfrm>
              <a:off x="7037275" y="1000100"/>
              <a:ext cx="75675" cy="37250"/>
            </a:xfrm>
            <a:custGeom>
              <a:avLst/>
              <a:gdLst/>
              <a:ahLst/>
              <a:cxnLst/>
              <a:rect l="l" t="t" r="r" b="b"/>
              <a:pathLst>
                <a:path w="3027" h="1490" extrusionOk="0">
                  <a:moveTo>
                    <a:pt x="865" y="1"/>
                  </a:moveTo>
                  <a:lnTo>
                    <a:pt x="625" y="97"/>
                  </a:lnTo>
                  <a:lnTo>
                    <a:pt x="433" y="193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25"/>
                  </a:lnTo>
                  <a:lnTo>
                    <a:pt x="49" y="721"/>
                  </a:lnTo>
                  <a:lnTo>
                    <a:pt x="145" y="769"/>
                  </a:lnTo>
                  <a:lnTo>
                    <a:pt x="241" y="769"/>
                  </a:lnTo>
                  <a:lnTo>
                    <a:pt x="289" y="721"/>
                  </a:lnTo>
                  <a:lnTo>
                    <a:pt x="433" y="577"/>
                  </a:lnTo>
                  <a:lnTo>
                    <a:pt x="577" y="481"/>
                  </a:lnTo>
                  <a:lnTo>
                    <a:pt x="769" y="385"/>
                  </a:lnTo>
                  <a:lnTo>
                    <a:pt x="961" y="337"/>
                  </a:lnTo>
                  <a:lnTo>
                    <a:pt x="1345" y="337"/>
                  </a:lnTo>
                  <a:lnTo>
                    <a:pt x="1682" y="433"/>
                  </a:lnTo>
                  <a:lnTo>
                    <a:pt x="2018" y="577"/>
                  </a:lnTo>
                  <a:lnTo>
                    <a:pt x="2306" y="817"/>
                  </a:lnTo>
                  <a:lnTo>
                    <a:pt x="2594" y="1057"/>
                  </a:lnTo>
                  <a:lnTo>
                    <a:pt x="2690" y="1249"/>
                  </a:lnTo>
                  <a:lnTo>
                    <a:pt x="2738" y="1393"/>
                  </a:lnTo>
                  <a:lnTo>
                    <a:pt x="2834" y="1489"/>
                  </a:lnTo>
                  <a:lnTo>
                    <a:pt x="2930" y="1489"/>
                  </a:lnTo>
                  <a:lnTo>
                    <a:pt x="3026" y="1441"/>
                  </a:lnTo>
                  <a:lnTo>
                    <a:pt x="3026" y="1345"/>
                  </a:lnTo>
                  <a:lnTo>
                    <a:pt x="2930" y="1105"/>
                  </a:lnTo>
                  <a:lnTo>
                    <a:pt x="2834" y="913"/>
                  </a:lnTo>
                  <a:lnTo>
                    <a:pt x="2738" y="721"/>
                  </a:lnTo>
                  <a:lnTo>
                    <a:pt x="2594" y="529"/>
                  </a:lnTo>
                  <a:lnTo>
                    <a:pt x="2210" y="241"/>
                  </a:lnTo>
                  <a:lnTo>
                    <a:pt x="177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6"/>
            <p:cNvSpPr/>
            <p:nvPr/>
          </p:nvSpPr>
          <p:spPr>
            <a:xfrm>
              <a:off x="6799550" y="1130975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97" y="721"/>
                  </a:lnTo>
                  <a:lnTo>
                    <a:pt x="49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93" y="1633"/>
                  </a:lnTo>
                  <a:lnTo>
                    <a:pt x="337" y="1825"/>
                  </a:lnTo>
                  <a:lnTo>
                    <a:pt x="529" y="2017"/>
                  </a:lnTo>
                  <a:lnTo>
                    <a:pt x="769" y="2209"/>
                  </a:lnTo>
                  <a:lnTo>
                    <a:pt x="1057" y="2305"/>
                  </a:lnTo>
                  <a:lnTo>
                    <a:pt x="1345" y="2402"/>
                  </a:lnTo>
                  <a:lnTo>
                    <a:pt x="1778" y="2450"/>
                  </a:lnTo>
                  <a:lnTo>
                    <a:pt x="2018" y="2450"/>
                  </a:lnTo>
                  <a:lnTo>
                    <a:pt x="2258" y="2402"/>
                  </a:lnTo>
                  <a:lnTo>
                    <a:pt x="2498" y="2305"/>
                  </a:lnTo>
                  <a:lnTo>
                    <a:pt x="2690" y="2209"/>
                  </a:lnTo>
                  <a:lnTo>
                    <a:pt x="2834" y="2065"/>
                  </a:lnTo>
                  <a:lnTo>
                    <a:pt x="2978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22" y="1057"/>
                  </a:lnTo>
                  <a:lnTo>
                    <a:pt x="3026" y="817"/>
                  </a:lnTo>
                  <a:lnTo>
                    <a:pt x="2882" y="577"/>
                  </a:lnTo>
                  <a:lnTo>
                    <a:pt x="2642" y="433"/>
                  </a:lnTo>
                  <a:lnTo>
                    <a:pt x="2402" y="240"/>
                  </a:lnTo>
                  <a:lnTo>
                    <a:pt x="2162" y="144"/>
                  </a:lnTo>
                  <a:lnTo>
                    <a:pt x="1826" y="48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6"/>
            <p:cNvSpPr/>
            <p:nvPr/>
          </p:nvSpPr>
          <p:spPr>
            <a:xfrm>
              <a:off x="6799550" y="1130975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fill="none" extrusionOk="0">
                  <a:moveTo>
                    <a:pt x="1442" y="0"/>
                  </a:moveTo>
                  <a:lnTo>
                    <a:pt x="1442" y="0"/>
                  </a:lnTo>
                  <a:lnTo>
                    <a:pt x="1201" y="0"/>
                  </a:lnTo>
                  <a:lnTo>
                    <a:pt x="913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97" y="721"/>
                  </a:lnTo>
                  <a:lnTo>
                    <a:pt x="49" y="913"/>
                  </a:lnTo>
                  <a:lnTo>
                    <a:pt x="49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93" y="1633"/>
                  </a:lnTo>
                  <a:lnTo>
                    <a:pt x="337" y="1825"/>
                  </a:lnTo>
                  <a:lnTo>
                    <a:pt x="529" y="2017"/>
                  </a:lnTo>
                  <a:lnTo>
                    <a:pt x="769" y="2209"/>
                  </a:lnTo>
                  <a:lnTo>
                    <a:pt x="1057" y="2305"/>
                  </a:lnTo>
                  <a:lnTo>
                    <a:pt x="1345" y="2402"/>
                  </a:lnTo>
                  <a:lnTo>
                    <a:pt x="1345" y="2402"/>
                  </a:lnTo>
                  <a:lnTo>
                    <a:pt x="1778" y="2450"/>
                  </a:lnTo>
                  <a:lnTo>
                    <a:pt x="1778" y="2450"/>
                  </a:lnTo>
                  <a:lnTo>
                    <a:pt x="2018" y="2450"/>
                  </a:lnTo>
                  <a:lnTo>
                    <a:pt x="2258" y="2402"/>
                  </a:lnTo>
                  <a:lnTo>
                    <a:pt x="2498" y="2305"/>
                  </a:lnTo>
                  <a:lnTo>
                    <a:pt x="2690" y="2209"/>
                  </a:lnTo>
                  <a:lnTo>
                    <a:pt x="2834" y="2065"/>
                  </a:lnTo>
                  <a:lnTo>
                    <a:pt x="2978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22" y="1057"/>
                  </a:lnTo>
                  <a:lnTo>
                    <a:pt x="3026" y="817"/>
                  </a:lnTo>
                  <a:lnTo>
                    <a:pt x="2882" y="577"/>
                  </a:lnTo>
                  <a:lnTo>
                    <a:pt x="2642" y="433"/>
                  </a:lnTo>
                  <a:lnTo>
                    <a:pt x="2402" y="240"/>
                  </a:lnTo>
                  <a:lnTo>
                    <a:pt x="2162" y="144"/>
                  </a:lnTo>
                  <a:lnTo>
                    <a:pt x="1826" y="48"/>
                  </a:lnTo>
                  <a:lnTo>
                    <a:pt x="1826" y="48"/>
                  </a:lnTo>
                  <a:lnTo>
                    <a:pt x="1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6"/>
            <p:cNvSpPr/>
            <p:nvPr/>
          </p:nvSpPr>
          <p:spPr>
            <a:xfrm>
              <a:off x="7015675" y="1046925"/>
              <a:ext cx="93675" cy="111675"/>
            </a:xfrm>
            <a:custGeom>
              <a:avLst/>
              <a:gdLst/>
              <a:ahLst/>
              <a:cxnLst/>
              <a:rect l="l" t="t" r="r" b="b"/>
              <a:pathLst>
                <a:path w="3747" h="4467" extrusionOk="0">
                  <a:moveTo>
                    <a:pt x="1921" y="1"/>
                  </a:moveTo>
                  <a:lnTo>
                    <a:pt x="1585" y="49"/>
                  </a:lnTo>
                  <a:lnTo>
                    <a:pt x="1249" y="145"/>
                  </a:lnTo>
                  <a:lnTo>
                    <a:pt x="961" y="337"/>
                  </a:lnTo>
                  <a:lnTo>
                    <a:pt x="721" y="529"/>
                  </a:lnTo>
                  <a:lnTo>
                    <a:pt x="481" y="817"/>
                  </a:lnTo>
                  <a:lnTo>
                    <a:pt x="337" y="1105"/>
                  </a:lnTo>
                  <a:lnTo>
                    <a:pt x="192" y="1441"/>
                  </a:lnTo>
                  <a:lnTo>
                    <a:pt x="48" y="2402"/>
                  </a:lnTo>
                  <a:lnTo>
                    <a:pt x="0" y="2738"/>
                  </a:lnTo>
                  <a:lnTo>
                    <a:pt x="48" y="3074"/>
                  </a:lnTo>
                  <a:lnTo>
                    <a:pt x="144" y="3410"/>
                  </a:lnTo>
                  <a:lnTo>
                    <a:pt x="288" y="3698"/>
                  </a:lnTo>
                  <a:lnTo>
                    <a:pt x="529" y="3987"/>
                  </a:lnTo>
                  <a:lnTo>
                    <a:pt x="769" y="4179"/>
                  </a:lnTo>
                  <a:lnTo>
                    <a:pt x="1105" y="4371"/>
                  </a:lnTo>
                  <a:lnTo>
                    <a:pt x="1441" y="4467"/>
                  </a:lnTo>
                  <a:lnTo>
                    <a:pt x="2161" y="4467"/>
                  </a:lnTo>
                  <a:lnTo>
                    <a:pt x="2498" y="4323"/>
                  </a:lnTo>
                  <a:lnTo>
                    <a:pt x="2786" y="4179"/>
                  </a:lnTo>
                  <a:lnTo>
                    <a:pt x="3026" y="3939"/>
                  </a:lnTo>
                  <a:lnTo>
                    <a:pt x="3266" y="3698"/>
                  </a:lnTo>
                  <a:lnTo>
                    <a:pt x="3410" y="3410"/>
                  </a:lnTo>
                  <a:lnTo>
                    <a:pt x="3506" y="3026"/>
                  </a:lnTo>
                  <a:lnTo>
                    <a:pt x="3698" y="2114"/>
                  </a:lnTo>
                  <a:lnTo>
                    <a:pt x="3746" y="1777"/>
                  </a:lnTo>
                  <a:lnTo>
                    <a:pt x="3698" y="1441"/>
                  </a:lnTo>
                  <a:lnTo>
                    <a:pt x="3602" y="1105"/>
                  </a:lnTo>
                  <a:lnTo>
                    <a:pt x="3410" y="817"/>
                  </a:lnTo>
                  <a:lnTo>
                    <a:pt x="3218" y="529"/>
                  </a:lnTo>
                  <a:lnTo>
                    <a:pt x="2930" y="337"/>
                  </a:lnTo>
                  <a:lnTo>
                    <a:pt x="2642" y="145"/>
                  </a:lnTo>
                  <a:lnTo>
                    <a:pt x="2306" y="49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6"/>
            <p:cNvSpPr/>
            <p:nvPr/>
          </p:nvSpPr>
          <p:spPr>
            <a:xfrm>
              <a:off x="7015675" y="1052925"/>
              <a:ext cx="68450" cy="96075"/>
            </a:xfrm>
            <a:custGeom>
              <a:avLst/>
              <a:gdLst/>
              <a:ahLst/>
              <a:cxnLst/>
              <a:rect l="l" t="t" r="r" b="b"/>
              <a:pathLst>
                <a:path w="2738" h="3843" extrusionOk="0">
                  <a:moveTo>
                    <a:pt x="1297" y="1"/>
                  </a:moveTo>
                  <a:lnTo>
                    <a:pt x="1057" y="49"/>
                  </a:lnTo>
                  <a:lnTo>
                    <a:pt x="769" y="241"/>
                  </a:lnTo>
                  <a:lnTo>
                    <a:pt x="529" y="529"/>
                  </a:lnTo>
                  <a:lnTo>
                    <a:pt x="337" y="865"/>
                  </a:lnTo>
                  <a:lnTo>
                    <a:pt x="192" y="1201"/>
                  </a:lnTo>
                  <a:lnTo>
                    <a:pt x="48" y="2162"/>
                  </a:lnTo>
                  <a:lnTo>
                    <a:pt x="0" y="2354"/>
                  </a:lnTo>
                  <a:lnTo>
                    <a:pt x="0" y="2594"/>
                  </a:lnTo>
                  <a:lnTo>
                    <a:pt x="96" y="3026"/>
                  </a:lnTo>
                  <a:lnTo>
                    <a:pt x="288" y="3410"/>
                  </a:lnTo>
                  <a:lnTo>
                    <a:pt x="577" y="3747"/>
                  </a:lnTo>
                  <a:lnTo>
                    <a:pt x="769" y="3843"/>
                  </a:lnTo>
                  <a:lnTo>
                    <a:pt x="1105" y="3843"/>
                  </a:lnTo>
                  <a:lnTo>
                    <a:pt x="1393" y="3795"/>
                  </a:lnTo>
                  <a:lnTo>
                    <a:pt x="1681" y="3651"/>
                  </a:lnTo>
                  <a:lnTo>
                    <a:pt x="1969" y="3458"/>
                  </a:lnTo>
                  <a:lnTo>
                    <a:pt x="2209" y="3218"/>
                  </a:lnTo>
                  <a:lnTo>
                    <a:pt x="2402" y="2930"/>
                  </a:lnTo>
                  <a:lnTo>
                    <a:pt x="2594" y="2594"/>
                  </a:lnTo>
                  <a:lnTo>
                    <a:pt x="2690" y="2210"/>
                  </a:lnTo>
                  <a:lnTo>
                    <a:pt x="2738" y="1826"/>
                  </a:lnTo>
                  <a:lnTo>
                    <a:pt x="2690" y="1441"/>
                  </a:lnTo>
                  <a:lnTo>
                    <a:pt x="2594" y="1105"/>
                  </a:lnTo>
                  <a:lnTo>
                    <a:pt x="2498" y="817"/>
                  </a:lnTo>
                  <a:lnTo>
                    <a:pt x="2306" y="529"/>
                  </a:lnTo>
                  <a:lnTo>
                    <a:pt x="2065" y="289"/>
                  </a:lnTo>
                  <a:lnTo>
                    <a:pt x="1825" y="145"/>
                  </a:lnTo>
                  <a:lnTo>
                    <a:pt x="1489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6"/>
            <p:cNvSpPr/>
            <p:nvPr/>
          </p:nvSpPr>
          <p:spPr>
            <a:xfrm>
              <a:off x="6955650" y="1106950"/>
              <a:ext cx="21625" cy="20450"/>
            </a:xfrm>
            <a:custGeom>
              <a:avLst/>
              <a:gdLst/>
              <a:ahLst/>
              <a:cxnLst/>
              <a:rect l="l" t="t" r="r" b="b"/>
              <a:pathLst>
                <a:path w="865" h="818" extrusionOk="0">
                  <a:moveTo>
                    <a:pt x="96" y="1"/>
                  </a:moveTo>
                  <a:lnTo>
                    <a:pt x="48" y="49"/>
                  </a:lnTo>
                  <a:lnTo>
                    <a:pt x="48" y="241"/>
                  </a:lnTo>
                  <a:lnTo>
                    <a:pt x="48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96" y="817"/>
                  </a:lnTo>
                  <a:lnTo>
                    <a:pt x="192" y="769"/>
                  </a:lnTo>
                  <a:lnTo>
                    <a:pt x="192" y="673"/>
                  </a:lnTo>
                  <a:lnTo>
                    <a:pt x="192" y="577"/>
                  </a:lnTo>
                  <a:lnTo>
                    <a:pt x="192" y="433"/>
                  </a:lnTo>
                  <a:lnTo>
                    <a:pt x="192" y="241"/>
                  </a:lnTo>
                  <a:lnTo>
                    <a:pt x="288" y="337"/>
                  </a:lnTo>
                  <a:lnTo>
                    <a:pt x="432" y="577"/>
                  </a:lnTo>
                  <a:lnTo>
                    <a:pt x="528" y="625"/>
                  </a:lnTo>
                  <a:lnTo>
                    <a:pt x="624" y="577"/>
                  </a:lnTo>
                  <a:lnTo>
                    <a:pt x="816" y="193"/>
                  </a:lnTo>
                  <a:lnTo>
                    <a:pt x="865" y="97"/>
                  </a:lnTo>
                  <a:lnTo>
                    <a:pt x="816" y="49"/>
                  </a:lnTo>
                  <a:lnTo>
                    <a:pt x="720" y="49"/>
                  </a:lnTo>
                  <a:lnTo>
                    <a:pt x="672" y="97"/>
                  </a:lnTo>
                  <a:lnTo>
                    <a:pt x="517" y="346"/>
                  </a:lnTo>
                  <a:lnTo>
                    <a:pt x="432" y="241"/>
                  </a:lnTo>
                  <a:lnTo>
                    <a:pt x="288" y="145"/>
                  </a:lnTo>
                  <a:lnTo>
                    <a:pt x="240" y="97"/>
                  </a:lnTo>
                  <a:lnTo>
                    <a:pt x="240" y="4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6"/>
            <p:cNvSpPr/>
            <p:nvPr/>
          </p:nvSpPr>
          <p:spPr>
            <a:xfrm>
              <a:off x="6855975" y="1018100"/>
              <a:ext cx="91275" cy="111700"/>
            </a:xfrm>
            <a:custGeom>
              <a:avLst/>
              <a:gdLst/>
              <a:ahLst/>
              <a:cxnLst/>
              <a:rect l="l" t="t" r="r" b="b"/>
              <a:pathLst>
                <a:path w="3651" h="4468" extrusionOk="0">
                  <a:moveTo>
                    <a:pt x="1826" y="1"/>
                  </a:moveTo>
                  <a:lnTo>
                    <a:pt x="1442" y="49"/>
                  </a:lnTo>
                  <a:lnTo>
                    <a:pt x="1154" y="193"/>
                  </a:lnTo>
                  <a:lnTo>
                    <a:pt x="865" y="337"/>
                  </a:lnTo>
                  <a:lnTo>
                    <a:pt x="577" y="577"/>
                  </a:lnTo>
                  <a:lnTo>
                    <a:pt x="385" y="865"/>
                  </a:lnTo>
                  <a:lnTo>
                    <a:pt x="241" y="1154"/>
                  </a:lnTo>
                  <a:lnTo>
                    <a:pt x="145" y="1490"/>
                  </a:lnTo>
                  <a:lnTo>
                    <a:pt x="1" y="2450"/>
                  </a:lnTo>
                  <a:lnTo>
                    <a:pt x="1" y="2786"/>
                  </a:lnTo>
                  <a:lnTo>
                    <a:pt x="49" y="3123"/>
                  </a:lnTo>
                  <a:lnTo>
                    <a:pt x="145" y="3459"/>
                  </a:lnTo>
                  <a:lnTo>
                    <a:pt x="337" y="3747"/>
                  </a:lnTo>
                  <a:lnTo>
                    <a:pt x="577" y="3987"/>
                  </a:lnTo>
                  <a:lnTo>
                    <a:pt x="817" y="4227"/>
                  </a:lnTo>
                  <a:lnTo>
                    <a:pt x="1154" y="4371"/>
                  </a:lnTo>
                  <a:lnTo>
                    <a:pt x="1490" y="4467"/>
                  </a:lnTo>
                  <a:lnTo>
                    <a:pt x="1874" y="4467"/>
                  </a:lnTo>
                  <a:lnTo>
                    <a:pt x="2210" y="4419"/>
                  </a:lnTo>
                  <a:lnTo>
                    <a:pt x="2498" y="4323"/>
                  </a:lnTo>
                  <a:lnTo>
                    <a:pt x="2834" y="4131"/>
                  </a:lnTo>
                  <a:lnTo>
                    <a:pt x="3075" y="3891"/>
                  </a:lnTo>
                  <a:lnTo>
                    <a:pt x="3267" y="3603"/>
                  </a:lnTo>
                  <a:lnTo>
                    <a:pt x="3411" y="3315"/>
                  </a:lnTo>
                  <a:lnTo>
                    <a:pt x="3507" y="2978"/>
                  </a:lnTo>
                  <a:lnTo>
                    <a:pt x="3651" y="2018"/>
                  </a:lnTo>
                  <a:lnTo>
                    <a:pt x="3651" y="1682"/>
                  </a:lnTo>
                  <a:lnTo>
                    <a:pt x="3603" y="1346"/>
                  </a:lnTo>
                  <a:lnTo>
                    <a:pt x="3507" y="1009"/>
                  </a:lnTo>
                  <a:lnTo>
                    <a:pt x="3315" y="721"/>
                  </a:lnTo>
                  <a:lnTo>
                    <a:pt x="3075" y="481"/>
                  </a:lnTo>
                  <a:lnTo>
                    <a:pt x="2834" y="241"/>
                  </a:lnTo>
                  <a:lnTo>
                    <a:pt x="2498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6"/>
            <p:cNvSpPr/>
            <p:nvPr/>
          </p:nvSpPr>
          <p:spPr>
            <a:xfrm>
              <a:off x="6855975" y="1018100"/>
              <a:ext cx="91275" cy="111700"/>
            </a:xfrm>
            <a:custGeom>
              <a:avLst/>
              <a:gdLst/>
              <a:ahLst/>
              <a:cxnLst/>
              <a:rect l="l" t="t" r="r" b="b"/>
              <a:pathLst>
                <a:path w="3651" h="4468" fill="none" extrusionOk="0">
                  <a:moveTo>
                    <a:pt x="1490" y="4467"/>
                  </a:moveTo>
                  <a:lnTo>
                    <a:pt x="1490" y="4467"/>
                  </a:lnTo>
                  <a:lnTo>
                    <a:pt x="1490" y="4467"/>
                  </a:lnTo>
                  <a:lnTo>
                    <a:pt x="1874" y="4467"/>
                  </a:lnTo>
                  <a:lnTo>
                    <a:pt x="2210" y="4419"/>
                  </a:lnTo>
                  <a:lnTo>
                    <a:pt x="2498" y="4323"/>
                  </a:lnTo>
                  <a:lnTo>
                    <a:pt x="2834" y="4131"/>
                  </a:lnTo>
                  <a:lnTo>
                    <a:pt x="3075" y="3891"/>
                  </a:lnTo>
                  <a:lnTo>
                    <a:pt x="3267" y="3603"/>
                  </a:lnTo>
                  <a:lnTo>
                    <a:pt x="3411" y="3315"/>
                  </a:lnTo>
                  <a:lnTo>
                    <a:pt x="3507" y="2978"/>
                  </a:lnTo>
                  <a:lnTo>
                    <a:pt x="3651" y="2018"/>
                  </a:lnTo>
                  <a:lnTo>
                    <a:pt x="3651" y="2018"/>
                  </a:lnTo>
                  <a:lnTo>
                    <a:pt x="3651" y="1682"/>
                  </a:lnTo>
                  <a:lnTo>
                    <a:pt x="3603" y="1346"/>
                  </a:lnTo>
                  <a:lnTo>
                    <a:pt x="3507" y="1009"/>
                  </a:lnTo>
                  <a:lnTo>
                    <a:pt x="3315" y="721"/>
                  </a:lnTo>
                  <a:lnTo>
                    <a:pt x="3075" y="481"/>
                  </a:lnTo>
                  <a:lnTo>
                    <a:pt x="2834" y="241"/>
                  </a:lnTo>
                  <a:lnTo>
                    <a:pt x="2498" y="97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1826" y="1"/>
                  </a:lnTo>
                  <a:lnTo>
                    <a:pt x="1442" y="49"/>
                  </a:lnTo>
                  <a:lnTo>
                    <a:pt x="1154" y="193"/>
                  </a:lnTo>
                  <a:lnTo>
                    <a:pt x="865" y="337"/>
                  </a:lnTo>
                  <a:lnTo>
                    <a:pt x="577" y="577"/>
                  </a:lnTo>
                  <a:lnTo>
                    <a:pt x="385" y="865"/>
                  </a:lnTo>
                  <a:lnTo>
                    <a:pt x="241" y="1154"/>
                  </a:lnTo>
                  <a:lnTo>
                    <a:pt x="145" y="149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786"/>
                  </a:lnTo>
                  <a:lnTo>
                    <a:pt x="49" y="3123"/>
                  </a:lnTo>
                  <a:lnTo>
                    <a:pt x="145" y="3459"/>
                  </a:lnTo>
                  <a:lnTo>
                    <a:pt x="337" y="3747"/>
                  </a:lnTo>
                  <a:lnTo>
                    <a:pt x="577" y="3987"/>
                  </a:lnTo>
                  <a:lnTo>
                    <a:pt x="817" y="4227"/>
                  </a:lnTo>
                  <a:lnTo>
                    <a:pt x="1154" y="4371"/>
                  </a:lnTo>
                  <a:lnTo>
                    <a:pt x="1490" y="44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6"/>
            <p:cNvSpPr/>
            <p:nvPr/>
          </p:nvSpPr>
          <p:spPr>
            <a:xfrm>
              <a:off x="6855975" y="1024125"/>
              <a:ext cx="67275" cy="96075"/>
            </a:xfrm>
            <a:custGeom>
              <a:avLst/>
              <a:gdLst/>
              <a:ahLst/>
              <a:cxnLst/>
              <a:rect l="l" t="t" r="r" b="b"/>
              <a:pathLst>
                <a:path w="2691" h="3843" extrusionOk="0">
                  <a:moveTo>
                    <a:pt x="1154" y="0"/>
                  </a:moveTo>
                  <a:lnTo>
                    <a:pt x="961" y="48"/>
                  </a:lnTo>
                  <a:lnTo>
                    <a:pt x="673" y="288"/>
                  </a:lnTo>
                  <a:lnTo>
                    <a:pt x="433" y="576"/>
                  </a:lnTo>
                  <a:lnTo>
                    <a:pt x="241" y="913"/>
                  </a:lnTo>
                  <a:lnTo>
                    <a:pt x="145" y="1249"/>
                  </a:lnTo>
                  <a:lnTo>
                    <a:pt x="1" y="2209"/>
                  </a:lnTo>
                  <a:lnTo>
                    <a:pt x="1" y="2449"/>
                  </a:lnTo>
                  <a:lnTo>
                    <a:pt x="1" y="2641"/>
                  </a:lnTo>
                  <a:lnTo>
                    <a:pt x="97" y="3074"/>
                  </a:lnTo>
                  <a:lnTo>
                    <a:pt x="289" y="3458"/>
                  </a:lnTo>
                  <a:lnTo>
                    <a:pt x="577" y="3794"/>
                  </a:lnTo>
                  <a:lnTo>
                    <a:pt x="817" y="3842"/>
                  </a:lnTo>
                  <a:lnTo>
                    <a:pt x="1154" y="3842"/>
                  </a:lnTo>
                  <a:lnTo>
                    <a:pt x="1442" y="3794"/>
                  </a:lnTo>
                  <a:lnTo>
                    <a:pt x="1730" y="3650"/>
                  </a:lnTo>
                  <a:lnTo>
                    <a:pt x="1970" y="3458"/>
                  </a:lnTo>
                  <a:lnTo>
                    <a:pt x="2210" y="3218"/>
                  </a:lnTo>
                  <a:lnTo>
                    <a:pt x="2402" y="2882"/>
                  </a:lnTo>
                  <a:lnTo>
                    <a:pt x="2546" y="2545"/>
                  </a:lnTo>
                  <a:lnTo>
                    <a:pt x="2642" y="2161"/>
                  </a:lnTo>
                  <a:lnTo>
                    <a:pt x="2690" y="1777"/>
                  </a:lnTo>
                  <a:lnTo>
                    <a:pt x="2642" y="1393"/>
                  </a:lnTo>
                  <a:lnTo>
                    <a:pt x="2546" y="1057"/>
                  </a:lnTo>
                  <a:lnTo>
                    <a:pt x="2402" y="768"/>
                  </a:lnTo>
                  <a:lnTo>
                    <a:pt x="2210" y="480"/>
                  </a:lnTo>
                  <a:lnTo>
                    <a:pt x="1970" y="288"/>
                  </a:lnTo>
                  <a:lnTo>
                    <a:pt x="1682" y="96"/>
                  </a:lnTo>
                  <a:lnTo>
                    <a:pt x="1394" y="48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6"/>
            <p:cNvSpPr/>
            <p:nvPr/>
          </p:nvSpPr>
          <p:spPr>
            <a:xfrm>
              <a:off x="6868000" y="715550"/>
              <a:ext cx="449050" cy="415450"/>
            </a:xfrm>
            <a:custGeom>
              <a:avLst/>
              <a:gdLst/>
              <a:ahLst/>
              <a:cxnLst/>
              <a:rect l="l" t="t" r="r" b="b"/>
              <a:pathLst>
                <a:path w="17962" h="16618" extrusionOk="0">
                  <a:moveTo>
                    <a:pt x="6244" y="1"/>
                  </a:moveTo>
                  <a:lnTo>
                    <a:pt x="5619" y="49"/>
                  </a:lnTo>
                  <a:lnTo>
                    <a:pt x="5043" y="97"/>
                  </a:lnTo>
                  <a:lnTo>
                    <a:pt x="4515" y="193"/>
                  </a:lnTo>
                  <a:lnTo>
                    <a:pt x="4034" y="337"/>
                  </a:lnTo>
                  <a:lnTo>
                    <a:pt x="3554" y="481"/>
                  </a:lnTo>
                  <a:lnTo>
                    <a:pt x="3122" y="673"/>
                  </a:lnTo>
                  <a:lnTo>
                    <a:pt x="2690" y="913"/>
                  </a:lnTo>
                  <a:lnTo>
                    <a:pt x="2305" y="1105"/>
                  </a:lnTo>
                  <a:lnTo>
                    <a:pt x="1681" y="1585"/>
                  </a:lnTo>
                  <a:lnTo>
                    <a:pt x="1153" y="2114"/>
                  </a:lnTo>
                  <a:lnTo>
                    <a:pt x="721" y="2594"/>
                  </a:lnTo>
                  <a:lnTo>
                    <a:pt x="384" y="3026"/>
                  </a:lnTo>
                  <a:lnTo>
                    <a:pt x="144" y="3362"/>
                  </a:lnTo>
                  <a:lnTo>
                    <a:pt x="0" y="3699"/>
                  </a:lnTo>
                  <a:lnTo>
                    <a:pt x="1729" y="4899"/>
                  </a:lnTo>
                  <a:lnTo>
                    <a:pt x="3650" y="6244"/>
                  </a:lnTo>
                  <a:lnTo>
                    <a:pt x="5955" y="7925"/>
                  </a:lnTo>
                  <a:lnTo>
                    <a:pt x="8453" y="9846"/>
                  </a:lnTo>
                  <a:lnTo>
                    <a:pt x="10950" y="11863"/>
                  </a:lnTo>
                  <a:lnTo>
                    <a:pt x="12151" y="12871"/>
                  </a:lnTo>
                  <a:lnTo>
                    <a:pt x="13303" y="13880"/>
                  </a:lnTo>
                  <a:lnTo>
                    <a:pt x="14360" y="14888"/>
                  </a:lnTo>
                  <a:lnTo>
                    <a:pt x="15272" y="15801"/>
                  </a:lnTo>
                  <a:lnTo>
                    <a:pt x="15801" y="16617"/>
                  </a:lnTo>
                  <a:lnTo>
                    <a:pt x="15993" y="16233"/>
                  </a:lnTo>
                  <a:lnTo>
                    <a:pt x="16569" y="15129"/>
                  </a:lnTo>
                  <a:lnTo>
                    <a:pt x="16857" y="14360"/>
                  </a:lnTo>
                  <a:lnTo>
                    <a:pt x="17193" y="13496"/>
                  </a:lnTo>
                  <a:lnTo>
                    <a:pt x="17481" y="12535"/>
                  </a:lnTo>
                  <a:lnTo>
                    <a:pt x="17722" y="11479"/>
                  </a:lnTo>
                  <a:lnTo>
                    <a:pt x="17866" y="10374"/>
                  </a:lnTo>
                  <a:lnTo>
                    <a:pt x="17914" y="9846"/>
                  </a:lnTo>
                  <a:lnTo>
                    <a:pt x="17962" y="9269"/>
                  </a:lnTo>
                  <a:lnTo>
                    <a:pt x="17914" y="8693"/>
                  </a:lnTo>
                  <a:lnTo>
                    <a:pt x="17866" y="8117"/>
                  </a:lnTo>
                  <a:lnTo>
                    <a:pt x="17770" y="7541"/>
                  </a:lnTo>
                  <a:lnTo>
                    <a:pt x="17625" y="7012"/>
                  </a:lnTo>
                  <a:lnTo>
                    <a:pt x="17433" y="6436"/>
                  </a:lnTo>
                  <a:lnTo>
                    <a:pt x="17193" y="5908"/>
                  </a:lnTo>
                  <a:lnTo>
                    <a:pt x="16905" y="5379"/>
                  </a:lnTo>
                  <a:lnTo>
                    <a:pt x="16521" y="4851"/>
                  </a:lnTo>
                  <a:lnTo>
                    <a:pt x="16137" y="4371"/>
                  </a:lnTo>
                  <a:lnTo>
                    <a:pt x="15656" y="3891"/>
                  </a:lnTo>
                  <a:lnTo>
                    <a:pt x="15128" y="3410"/>
                  </a:lnTo>
                  <a:lnTo>
                    <a:pt x="14504" y="2978"/>
                  </a:lnTo>
                  <a:lnTo>
                    <a:pt x="13495" y="2354"/>
                  </a:lnTo>
                  <a:lnTo>
                    <a:pt x="12535" y="1826"/>
                  </a:lnTo>
                  <a:lnTo>
                    <a:pt x="11574" y="1345"/>
                  </a:lnTo>
                  <a:lnTo>
                    <a:pt x="10710" y="961"/>
                  </a:lnTo>
                  <a:lnTo>
                    <a:pt x="9845" y="673"/>
                  </a:lnTo>
                  <a:lnTo>
                    <a:pt x="9077" y="433"/>
                  </a:lnTo>
                  <a:lnTo>
                    <a:pt x="8309" y="241"/>
                  </a:lnTo>
                  <a:lnTo>
                    <a:pt x="7588" y="97"/>
                  </a:lnTo>
                  <a:lnTo>
                    <a:pt x="6916" y="49"/>
                  </a:lnTo>
                  <a:lnTo>
                    <a:pt x="6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6"/>
            <p:cNvSpPr/>
            <p:nvPr/>
          </p:nvSpPr>
          <p:spPr>
            <a:xfrm>
              <a:off x="6868000" y="715550"/>
              <a:ext cx="449050" cy="415450"/>
            </a:xfrm>
            <a:custGeom>
              <a:avLst/>
              <a:gdLst/>
              <a:ahLst/>
              <a:cxnLst/>
              <a:rect l="l" t="t" r="r" b="b"/>
              <a:pathLst>
                <a:path w="17962" h="16618" fill="none" extrusionOk="0">
                  <a:moveTo>
                    <a:pt x="0" y="3699"/>
                  </a:moveTo>
                  <a:lnTo>
                    <a:pt x="0" y="3699"/>
                  </a:lnTo>
                  <a:lnTo>
                    <a:pt x="144" y="3362"/>
                  </a:lnTo>
                  <a:lnTo>
                    <a:pt x="384" y="3026"/>
                  </a:lnTo>
                  <a:lnTo>
                    <a:pt x="721" y="2594"/>
                  </a:lnTo>
                  <a:lnTo>
                    <a:pt x="1153" y="2114"/>
                  </a:lnTo>
                  <a:lnTo>
                    <a:pt x="1681" y="1585"/>
                  </a:lnTo>
                  <a:lnTo>
                    <a:pt x="2305" y="1105"/>
                  </a:lnTo>
                  <a:lnTo>
                    <a:pt x="2690" y="913"/>
                  </a:lnTo>
                  <a:lnTo>
                    <a:pt x="3122" y="673"/>
                  </a:lnTo>
                  <a:lnTo>
                    <a:pt x="3554" y="481"/>
                  </a:lnTo>
                  <a:lnTo>
                    <a:pt x="4034" y="337"/>
                  </a:lnTo>
                  <a:lnTo>
                    <a:pt x="4515" y="193"/>
                  </a:lnTo>
                  <a:lnTo>
                    <a:pt x="5043" y="97"/>
                  </a:lnTo>
                  <a:lnTo>
                    <a:pt x="5619" y="49"/>
                  </a:lnTo>
                  <a:lnTo>
                    <a:pt x="6244" y="1"/>
                  </a:lnTo>
                  <a:lnTo>
                    <a:pt x="6916" y="49"/>
                  </a:lnTo>
                  <a:lnTo>
                    <a:pt x="7588" y="97"/>
                  </a:lnTo>
                  <a:lnTo>
                    <a:pt x="8309" y="241"/>
                  </a:lnTo>
                  <a:lnTo>
                    <a:pt x="9077" y="433"/>
                  </a:lnTo>
                  <a:lnTo>
                    <a:pt x="9845" y="673"/>
                  </a:lnTo>
                  <a:lnTo>
                    <a:pt x="10710" y="961"/>
                  </a:lnTo>
                  <a:lnTo>
                    <a:pt x="11574" y="1345"/>
                  </a:lnTo>
                  <a:lnTo>
                    <a:pt x="12535" y="1826"/>
                  </a:lnTo>
                  <a:lnTo>
                    <a:pt x="13495" y="2354"/>
                  </a:lnTo>
                  <a:lnTo>
                    <a:pt x="14504" y="2978"/>
                  </a:lnTo>
                  <a:lnTo>
                    <a:pt x="14504" y="2978"/>
                  </a:lnTo>
                  <a:lnTo>
                    <a:pt x="15128" y="3410"/>
                  </a:lnTo>
                  <a:lnTo>
                    <a:pt x="15656" y="3891"/>
                  </a:lnTo>
                  <a:lnTo>
                    <a:pt x="16137" y="4371"/>
                  </a:lnTo>
                  <a:lnTo>
                    <a:pt x="16521" y="4851"/>
                  </a:lnTo>
                  <a:lnTo>
                    <a:pt x="16905" y="5379"/>
                  </a:lnTo>
                  <a:lnTo>
                    <a:pt x="17193" y="5908"/>
                  </a:lnTo>
                  <a:lnTo>
                    <a:pt x="17433" y="6436"/>
                  </a:lnTo>
                  <a:lnTo>
                    <a:pt x="17625" y="7012"/>
                  </a:lnTo>
                  <a:lnTo>
                    <a:pt x="17770" y="7541"/>
                  </a:lnTo>
                  <a:lnTo>
                    <a:pt x="17866" y="8117"/>
                  </a:lnTo>
                  <a:lnTo>
                    <a:pt x="17914" y="8693"/>
                  </a:lnTo>
                  <a:lnTo>
                    <a:pt x="17962" y="9269"/>
                  </a:lnTo>
                  <a:lnTo>
                    <a:pt x="17914" y="9846"/>
                  </a:lnTo>
                  <a:lnTo>
                    <a:pt x="17866" y="10374"/>
                  </a:lnTo>
                  <a:lnTo>
                    <a:pt x="17722" y="11479"/>
                  </a:lnTo>
                  <a:lnTo>
                    <a:pt x="17481" y="12535"/>
                  </a:lnTo>
                  <a:lnTo>
                    <a:pt x="17193" y="13496"/>
                  </a:lnTo>
                  <a:lnTo>
                    <a:pt x="16857" y="14360"/>
                  </a:lnTo>
                  <a:lnTo>
                    <a:pt x="16569" y="15129"/>
                  </a:lnTo>
                  <a:lnTo>
                    <a:pt x="15993" y="16233"/>
                  </a:lnTo>
                  <a:lnTo>
                    <a:pt x="15801" y="16617"/>
                  </a:lnTo>
                  <a:lnTo>
                    <a:pt x="15272" y="15801"/>
                  </a:lnTo>
                  <a:lnTo>
                    <a:pt x="15272" y="15801"/>
                  </a:lnTo>
                  <a:lnTo>
                    <a:pt x="14360" y="14888"/>
                  </a:lnTo>
                  <a:lnTo>
                    <a:pt x="13303" y="13880"/>
                  </a:lnTo>
                  <a:lnTo>
                    <a:pt x="12151" y="12871"/>
                  </a:lnTo>
                  <a:lnTo>
                    <a:pt x="10950" y="11863"/>
                  </a:lnTo>
                  <a:lnTo>
                    <a:pt x="8453" y="9846"/>
                  </a:lnTo>
                  <a:lnTo>
                    <a:pt x="5955" y="7925"/>
                  </a:lnTo>
                  <a:lnTo>
                    <a:pt x="3650" y="6244"/>
                  </a:lnTo>
                  <a:lnTo>
                    <a:pt x="1729" y="4899"/>
                  </a:lnTo>
                  <a:lnTo>
                    <a:pt x="0" y="369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6"/>
            <p:cNvSpPr/>
            <p:nvPr/>
          </p:nvSpPr>
          <p:spPr>
            <a:xfrm>
              <a:off x="6998850" y="735950"/>
              <a:ext cx="151325" cy="174125"/>
            </a:xfrm>
            <a:custGeom>
              <a:avLst/>
              <a:gdLst/>
              <a:ahLst/>
              <a:cxnLst/>
              <a:rect l="l" t="t" r="r" b="b"/>
              <a:pathLst>
                <a:path w="6053" h="6965" extrusionOk="0">
                  <a:moveTo>
                    <a:pt x="3603" y="2402"/>
                  </a:moveTo>
                  <a:lnTo>
                    <a:pt x="3699" y="2594"/>
                  </a:lnTo>
                  <a:lnTo>
                    <a:pt x="3843" y="2738"/>
                  </a:lnTo>
                  <a:lnTo>
                    <a:pt x="3939" y="2979"/>
                  </a:lnTo>
                  <a:lnTo>
                    <a:pt x="4035" y="3267"/>
                  </a:lnTo>
                  <a:lnTo>
                    <a:pt x="4083" y="3555"/>
                  </a:lnTo>
                  <a:lnTo>
                    <a:pt x="4035" y="3843"/>
                  </a:lnTo>
                  <a:lnTo>
                    <a:pt x="3939" y="3987"/>
                  </a:lnTo>
                  <a:lnTo>
                    <a:pt x="3891" y="4131"/>
                  </a:lnTo>
                  <a:lnTo>
                    <a:pt x="3651" y="4371"/>
                  </a:lnTo>
                  <a:lnTo>
                    <a:pt x="3411" y="4611"/>
                  </a:lnTo>
                  <a:lnTo>
                    <a:pt x="3123" y="4755"/>
                  </a:lnTo>
                  <a:lnTo>
                    <a:pt x="2882" y="4852"/>
                  </a:lnTo>
                  <a:lnTo>
                    <a:pt x="2498" y="4996"/>
                  </a:lnTo>
                  <a:lnTo>
                    <a:pt x="2354" y="5044"/>
                  </a:lnTo>
                  <a:lnTo>
                    <a:pt x="3603" y="2402"/>
                  </a:lnTo>
                  <a:close/>
                  <a:moveTo>
                    <a:pt x="2834" y="1"/>
                  </a:moveTo>
                  <a:lnTo>
                    <a:pt x="1" y="5860"/>
                  </a:lnTo>
                  <a:lnTo>
                    <a:pt x="577" y="6292"/>
                  </a:lnTo>
                  <a:lnTo>
                    <a:pt x="1154" y="6580"/>
                  </a:lnTo>
                  <a:lnTo>
                    <a:pt x="1730" y="6821"/>
                  </a:lnTo>
                  <a:lnTo>
                    <a:pt x="2258" y="6917"/>
                  </a:lnTo>
                  <a:lnTo>
                    <a:pt x="2786" y="6965"/>
                  </a:lnTo>
                  <a:lnTo>
                    <a:pt x="3267" y="6965"/>
                  </a:lnTo>
                  <a:lnTo>
                    <a:pt x="3699" y="6821"/>
                  </a:lnTo>
                  <a:lnTo>
                    <a:pt x="4131" y="6676"/>
                  </a:lnTo>
                  <a:lnTo>
                    <a:pt x="4515" y="6436"/>
                  </a:lnTo>
                  <a:lnTo>
                    <a:pt x="4900" y="6100"/>
                  </a:lnTo>
                  <a:lnTo>
                    <a:pt x="5188" y="5764"/>
                  </a:lnTo>
                  <a:lnTo>
                    <a:pt x="5476" y="5380"/>
                  </a:lnTo>
                  <a:lnTo>
                    <a:pt x="5716" y="4948"/>
                  </a:lnTo>
                  <a:lnTo>
                    <a:pt x="5860" y="4467"/>
                  </a:lnTo>
                  <a:lnTo>
                    <a:pt x="6004" y="3939"/>
                  </a:lnTo>
                  <a:lnTo>
                    <a:pt x="6052" y="3411"/>
                  </a:lnTo>
                  <a:lnTo>
                    <a:pt x="6052" y="2883"/>
                  </a:lnTo>
                  <a:lnTo>
                    <a:pt x="5956" y="2402"/>
                  </a:lnTo>
                  <a:lnTo>
                    <a:pt x="5812" y="1970"/>
                  </a:lnTo>
                  <a:lnTo>
                    <a:pt x="5620" y="1586"/>
                  </a:lnTo>
                  <a:lnTo>
                    <a:pt x="5380" y="1298"/>
                  </a:lnTo>
                  <a:lnTo>
                    <a:pt x="5140" y="1010"/>
                  </a:lnTo>
                  <a:lnTo>
                    <a:pt x="4803" y="769"/>
                  </a:lnTo>
                  <a:lnTo>
                    <a:pt x="4515" y="577"/>
                  </a:lnTo>
                  <a:lnTo>
                    <a:pt x="3891" y="289"/>
                  </a:lnTo>
                  <a:lnTo>
                    <a:pt x="3363" y="9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6"/>
            <p:cNvSpPr/>
            <p:nvPr/>
          </p:nvSpPr>
          <p:spPr>
            <a:xfrm>
              <a:off x="7243800" y="11045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1B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6"/>
            <p:cNvSpPr/>
            <p:nvPr/>
          </p:nvSpPr>
          <p:spPr>
            <a:xfrm>
              <a:off x="7243800" y="11045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6"/>
            <p:cNvSpPr/>
            <p:nvPr/>
          </p:nvSpPr>
          <p:spPr>
            <a:xfrm>
              <a:off x="7223375" y="1085350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extrusionOk="0">
                  <a:moveTo>
                    <a:pt x="1" y="0"/>
                  </a:moveTo>
                  <a:lnTo>
                    <a:pt x="1" y="0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6"/>
            <p:cNvSpPr/>
            <p:nvPr/>
          </p:nvSpPr>
          <p:spPr>
            <a:xfrm>
              <a:off x="7223375" y="1085350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6"/>
            <p:cNvSpPr/>
            <p:nvPr/>
          </p:nvSpPr>
          <p:spPr>
            <a:xfrm>
              <a:off x="7156150" y="1024125"/>
              <a:ext cx="92475" cy="86450"/>
            </a:xfrm>
            <a:custGeom>
              <a:avLst/>
              <a:gdLst/>
              <a:ahLst/>
              <a:cxnLst/>
              <a:rect l="l" t="t" r="r" b="b"/>
              <a:pathLst>
                <a:path w="3699" h="3458" extrusionOk="0"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362"/>
                  </a:moveTo>
                  <a:lnTo>
                    <a:pt x="3650" y="3362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362"/>
                  </a:lnTo>
                  <a:close/>
                  <a:moveTo>
                    <a:pt x="3602" y="3362"/>
                  </a:moveTo>
                  <a:lnTo>
                    <a:pt x="3602" y="3362"/>
                  </a:lnTo>
                  <a:lnTo>
                    <a:pt x="3650" y="3362"/>
                  </a:lnTo>
                  <a:lnTo>
                    <a:pt x="3650" y="3362"/>
                  </a:lnTo>
                  <a:lnTo>
                    <a:pt x="3602" y="3362"/>
                  </a:lnTo>
                  <a:close/>
                  <a:moveTo>
                    <a:pt x="3602" y="3314"/>
                  </a:moveTo>
                  <a:lnTo>
                    <a:pt x="3602" y="3314"/>
                  </a:lnTo>
                  <a:lnTo>
                    <a:pt x="3602" y="3362"/>
                  </a:lnTo>
                  <a:lnTo>
                    <a:pt x="3602" y="3362"/>
                  </a:lnTo>
                  <a:lnTo>
                    <a:pt x="3602" y="3314"/>
                  </a:lnTo>
                  <a:close/>
                  <a:moveTo>
                    <a:pt x="3554" y="3314"/>
                  </a:moveTo>
                  <a:lnTo>
                    <a:pt x="3554" y="3314"/>
                  </a:lnTo>
                  <a:lnTo>
                    <a:pt x="3602" y="3314"/>
                  </a:lnTo>
                  <a:lnTo>
                    <a:pt x="3602" y="3314"/>
                  </a:lnTo>
                  <a:lnTo>
                    <a:pt x="3554" y="3314"/>
                  </a:lnTo>
                  <a:close/>
                  <a:moveTo>
                    <a:pt x="3554" y="3266"/>
                  </a:moveTo>
                  <a:lnTo>
                    <a:pt x="3554" y="3266"/>
                  </a:lnTo>
                  <a:lnTo>
                    <a:pt x="3554" y="3266"/>
                  </a:lnTo>
                  <a:lnTo>
                    <a:pt x="3554" y="3314"/>
                  </a:lnTo>
                  <a:lnTo>
                    <a:pt x="3554" y="3314"/>
                  </a:lnTo>
                  <a:lnTo>
                    <a:pt x="3554" y="326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93" y="12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1393" y="1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6"/>
            <p:cNvSpPr/>
            <p:nvPr/>
          </p:nvSpPr>
          <p:spPr>
            <a:xfrm>
              <a:off x="7247400" y="11081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6"/>
            <p:cNvSpPr/>
            <p:nvPr/>
          </p:nvSpPr>
          <p:spPr>
            <a:xfrm>
              <a:off x="7246200" y="11081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6"/>
            <p:cNvSpPr/>
            <p:nvPr/>
          </p:nvSpPr>
          <p:spPr>
            <a:xfrm>
              <a:off x="7246200" y="11069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6"/>
            <p:cNvSpPr/>
            <p:nvPr/>
          </p:nvSpPr>
          <p:spPr>
            <a:xfrm>
              <a:off x="7245000" y="11069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6"/>
            <p:cNvSpPr/>
            <p:nvPr/>
          </p:nvSpPr>
          <p:spPr>
            <a:xfrm>
              <a:off x="7245000" y="1105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6"/>
            <p:cNvSpPr/>
            <p:nvPr/>
          </p:nvSpPr>
          <p:spPr>
            <a:xfrm>
              <a:off x="7156150" y="1024125"/>
              <a:ext cx="67250" cy="61250"/>
            </a:xfrm>
            <a:custGeom>
              <a:avLst/>
              <a:gdLst/>
              <a:ahLst/>
              <a:cxnLst/>
              <a:rect l="l" t="t" r="r" b="b"/>
              <a:pathLst>
                <a:path w="2690" h="245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93" y="12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1393" y="124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B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6"/>
            <p:cNvSpPr/>
            <p:nvPr/>
          </p:nvSpPr>
          <p:spPr>
            <a:xfrm>
              <a:off x="7156150" y="804400"/>
              <a:ext cx="159700" cy="326600"/>
            </a:xfrm>
            <a:custGeom>
              <a:avLst/>
              <a:gdLst/>
              <a:ahLst/>
              <a:cxnLst/>
              <a:rect l="l" t="t" r="r" b="b"/>
              <a:pathLst>
                <a:path w="6388" h="13064" extrusionOk="0">
                  <a:moveTo>
                    <a:pt x="3746" y="0"/>
                  </a:moveTo>
                  <a:lnTo>
                    <a:pt x="3266" y="1441"/>
                  </a:lnTo>
                  <a:lnTo>
                    <a:pt x="2402" y="3650"/>
                  </a:lnTo>
                  <a:lnTo>
                    <a:pt x="1873" y="4947"/>
                  </a:lnTo>
                  <a:lnTo>
                    <a:pt x="1297" y="6244"/>
                  </a:lnTo>
                  <a:lnTo>
                    <a:pt x="673" y="7540"/>
                  </a:lnTo>
                  <a:lnTo>
                    <a:pt x="0" y="8789"/>
                  </a:lnTo>
                  <a:lnTo>
                    <a:pt x="1393" y="10038"/>
                  </a:lnTo>
                  <a:lnTo>
                    <a:pt x="2690" y="11238"/>
                  </a:lnTo>
                  <a:lnTo>
                    <a:pt x="3506" y="12007"/>
                  </a:lnTo>
                  <a:lnTo>
                    <a:pt x="3554" y="12055"/>
                  </a:lnTo>
                  <a:lnTo>
                    <a:pt x="3554" y="12103"/>
                  </a:lnTo>
                  <a:lnTo>
                    <a:pt x="3602" y="12103"/>
                  </a:lnTo>
                  <a:lnTo>
                    <a:pt x="3602" y="12151"/>
                  </a:lnTo>
                  <a:lnTo>
                    <a:pt x="3650" y="12151"/>
                  </a:lnTo>
                  <a:lnTo>
                    <a:pt x="3650" y="12199"/>
                  </a:lnTo>
                  <a:lnTo>
                    <a:pt x="3698" y="12247"/>
                  </a:lnTo>
                  <a:lnTo>
                    <a:pt x="3746" y="12247"/>
                  </a:lnTo>
                  <a:lnTo>
                    <a:pt x="4275" y="13063"/>
                  </a:lnTo>
                  <a:lnTo>
                    <a:pt x="4467" y="12679"/>
                  </a:lnTo>
                  <a:lnTo>
                    <a:pt x="4995" y="11623"/>
                  </a:lnTo>
                  <a:lnTo>
                    <a:pt x="5283" y="10902"/>
                  </a:lnTo>
                  <a:lnTo>
                    <a:pt x="5619" y="10086"/>
                  </a:lnTo>
                  <a:lnTo>
                    <a:pt x="5907" y="9173"/>
                  </a:lnTo>
                  <a:lnTo>
                    <a:pt x="6148" y="8213"/>
                  </a:lnTo>
                  <a:lnTo>
                    <a:pt x="6340" y="7204"/>
                  </a:lnTo>
                  <a:lnTo>
                    <a:pt x="6388" y="6148"/>
                  </a:lnTo>
                  <a:lnTo>
                    <a:pt x="6388" y="5571"/>
                  </a:lnTo>
                  <a:lnTo>
                    <a:pt x="6388" y="5043"/>
                  </a:lnTo>
                  <a:lnTo>
                    <a:pt x="6340" y="4515"/>
                  </a:lnTo>
                  <a:lnTo>
                    <a:pt x="6244" y="3987"/>
                  </a:lnTo>
                  <a:lnTo>
                    <a:pt x="6099" y="3410"/>
                  </a:lnTo>
                  <a:lnTo>
                    <a:pt x="5907" y="2882"/>
                  </a:lnTo>
                  <a:lnTo>
                    <a:pt x="5667" y="2402"/>
                  </a:lnTo>
                  <a:lnTo>
                    <a:pt x="5379" y="1873"/>
                  </a:lnTo>
                  <a:lnTo>
                    <a:pt x="5091" y="1393"/>
                  </a:lnTo>
                  <a:lnTo>
                    <a:pt x="4707" y="913"/>
                  </a:lnTo>
                  <a:lnTo>
                    <a:pt x="4226" y="433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6"/>
            <p:cNvSpPr/>
            <p:nvPr/>
          </p:nvSpPr>
          <p:spPr>
            <a:xfrm>
              <a:off x="7156150" y="804400"/>
              <a:ext cx="159700" cy="326600"/>
            </a:xfrm>
            <a:custGeom>
              <a:avLst/>
              <a:gdLst/>
              <a:ahLst/>
              <a:cxnLst/>
              <a:rect l="l" t="t" r="r" b="b"/>
              <a:pathLst>
                <a:path w="6388" h="13064" fill="none" extrusionOk="0">
                  <a:moveTo>
                    <a:pt x="3746" y="0"/>
                  </a:moveTo>
                  <a:lnTo>
                    <a:pt x="3746" y="0"/>
                  </a:lnTo>
                  <a:lnTo>
                    <a:pt x="3266" y="1441"/>
                  </a:lnTo>
                  <a:lnTo>
                    <a:pt x="2402" y="3650"/>
                  </a:lnTo>
                  <a:lnTo>
                    <a:pt x="1873" y="4947"/>
                  </a:lnTo>
                  <a:lnTo>
                    <a:pt x="1297" y="6244"/>
                  </a:lnTo>
                  <a:lnTo>
                    <a:pt x="673" y="7540"/>
                  </a:lnTo>
                  <a:lnTo>
                    <a:pt x="0" y="8789"/>
                  </a:lnTo>
                  <a:lnTo>
                    <a:pt x="0" y="8789"/>
                  </a:lnTo>
                  <a:lnTo>
                    <a:pt x="1393" y="10038"/>
                  </a:lnTo>
                  <a:lnTo>
                    <a:pt x="2690" y="11238"/>
                  </a:lnTo>
                  <a:lnTo>
                    <a:pt x="2690" y="11238"/>
                  </a:lnTo>
                  <a:lnTo>
                    <a:pt x="3506" y="12007"/>
                  </a:lnTo>
                  <a:lnTo>
                    <a:pt x="3506" y="12007"/>
                  </a:lnTo>
                  <a:lnTo>
                    <a:pt x="3554" y="12055"/>
                  </a:lnTo>
                  <a:lnTo>
                    <a:pt x="3554" y="12055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746" y="12247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467" y="12679"/>
                  </a:lnTo>
                  <a:lnTo>
                    <a:pt x="4995" y="11623"/>
                  </a:lnTo>
                  <a:lnTo>
                    <a:pt x="5283" y="10902"/>
                  </a:lnTo>
                  <a:lnTo>
                    <a:pt x="5619" y="10086"/>
                  </a:lnTo>
                  <a:lnTo>
                    <a:pt x="5907" y="9173"/>
                  </a:lnTo>
                  <a:lnTo>
                    <a:pt x="6148" y="8213"/>
                  </a:lnTo>
                  <a:lnTo>
                    <a:pt x="6340" y="7204"/>
                  </a:lnTo>
                  <a:lnTo>
                    <a:pt x="6388" y="6148"/>
                  </a:lnTo>
                  <a:lnTo>
                    <a:pt x="6388" y="5571"/>
                  </a:lnTo>
                  <a:lnTo>
                    <a:pt x="6388" y="5043"/>
                  </a:lnTo>
                  <a:lnTo>
                    <a:pt x="6340" y="4515"/>
                  </a:lnTo>
                  <a:lnTo>
                    <a:pt x="6244" y="3987"/>
                  </a:lnTo>
                  <a:lnTo>
                    <a:pt x="6099" y="3410"/>
                  </a:lnTo>
                  <a:lnTo>
                    <a:pt x="5907" y="2882"/>
                  </a:lnTo>
                  <a:lnTo>
                    <a:pt x="5667" y="2402"/>
                  </a:lnTo>
                  <a:lnTo>
                    <a:pt x="5379" y="1873"/>
                  </a:lnTo>
                  <a:lnTo>
                    <a:pt x="5091" y="1393"/>
                  </a:lnTo>
                  <a:lnTo>
                    <a:pt x="4707" y="913"/>
                  </a:lnTo>
                  <a:lnTo>
                    <a:pt x="4226" y="433"/>
                  </a:lnTo>
                  <a:lnTo>
                    <a:pt x="37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6"/>
            <p:cNvSpPr/>
            <p:nvPr/>
          </p:nvSpPr>
          <p:spPr>
            <a:xfrm>
              <a:off x="7213775" y="770775"/>
              <a:ext cx="61250" cy="50450"/>
            </a:xfrm>
            <a:custGeom>
              <a:avLst/>
              <a:gdLst/>
              <a:ahLst/>
              <a:cxnLst/>
              <a:rect l="l" t="t" r="r" b="b"/>
              <a:pathLst>
                <a:path w="2450" h="2018" extrusionOk="0">
                  <a:moveTo>
                    <a:pt x="241" y="1"/>
                  </a:moveTo>
                  <a:lnTo>
                    <a:pt x="97" y="97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481"/>
                  </a:lnTo>
                  <a:lnTo>
                    <a:pt x="97" y="673"/>
                  </a:lnTo>
                  <a:lnTo>
                    <a:pt x="337" y="1009"/>
                  </a:lnTo>
                  <a:lnTo>
                    <a:pt x="721" y="1393"/>
                  </a:lnTo>
                  <a:lnTo>
                    <a:pt x="1153" y="1682"/>
                  </a:lnTo>
                  <a:lnTo>
                    <a:pt x="1585" y="1922"/>
                  </a:lnTo>
                  <a:lnTo>
                    <a:pt x="1825" y="1970"/>
                  </a:lnTo>
                  <a:lnTo>
                    <a:pt x="2018" y="2018"/>
                  </a:lnTo>
                  <a:lnTo>
                    <a:pt x="2162" y="2018"/>
                  </a:lnTo>
                  <a:lnTo>
                    <a:pt x="2306" y="1922"/>
                  </a:lnTo>
                  <a:lnTo>
                    <a:pt x="2402" y="1826"/>
                  </a:lnTo>
                  <a:lnTo>
                    <a:pt x="2450" y="1730"/>
                  </a:lnTo>
                  <a:lnTo>
                    <a:pt x="2402" y="1538"/>
                  </a:lnTo>
                  <a:lnTo>
                    <a:pt x="2354" y="1393"/>
                  </a:lnTo>
                  <a:lnTo>
                    <a:pt x="2066" y="1009"/>
                  </a:lnTo>
                  <a:lnTo>
                    <a:pt x="1729" y="625"/>
                  </a:lnTo>
                  <a:lnTo>
                    <a:pt x="1249" y="289"/>
                  </a:lnTo>
                  <a:lnTo>
                    <a:pt x="817" y="97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6"/>
            <p:cNvSpPr/>
            <p:nvPr/>
          </p:nvSpPr>
          <p:spPr>
            <a:xfrm>
              <a:off x="6635075" y="753975"/>
              <a:ext cx="491075" cy="244950"/>
            </a:xfrm>
            <a:custGeom>
              <a:avLst/>
              <a:gdLst/>
              <a:ahLst/>
              <a:cxnLst/>
              <a:rect l="l" t="t" r="r" b="b"/>
              <a:pathLst>
                <a:path w="19643" h="9798" extrusionOk="0">
                  <a:moveTo>
                    <a:pt x="5091" y="0"/>
                  </a:moveTo>
                  <a:lnTo>
                    <a:pt x="4371" y="48"/>
                  </a:lnTo>
                  <a:lnTo>
                    <a:pt x="3650" y="241"/>
                  </a:lnTo>
                  <a:lnTo>
                    <a:pt x="2930" y="481"/>
                  </a:lnTo>
                  <a:lnTo>
                    <a:pt x="2258" y="817"/>
                  </a:lnTo>
                  <a:lnTo>
                    <a:pt x="1729" y="1201"/>
                  </a:lnTo>
                  <a:lnTo>
                    <a:pt x="1249" y="1537"/>
                  </a:lnTo>
                  <a:lnTo>
                    <a:pt x="913" y="1921"/>
                  </a:lnTo>
                  <a:lnTo>
                    <a:pt x="577" y="2258"/>
                  </a:lnTo>
                  <a:lnTo>
                    <a:pt x="337" y="2642"/>
                  </a:lnTo>
                  <a:lnTo>
                    <a:pt x="192" y="2978"/>
                  </a:lnTo>
                  <a:lnTo>
                    <a:pt x="48" y="3362"/>
                  </a:lnTo>
                  <a:lnTo>
                    <a:pt x="0" y="3746"/>
                  </a:lnTo>
                  <a:lnTo>
                    <a:pt x="0" y="4083"/>
                  </a:lnTo>
                  <a:lnTo>
                    <a:pt x="48" y="4467"/>
                  </a:lnTo>
                  <a:lnTo>
                    <a:pt x="144" y="4803"/>
                  </a:lnTo>
                  <a:lnTo>
                    <a:pt x="288" y="5139"/>
                  </a:lnTo>
                  <a:lnTo>
                    <a:pt x="481" y="5475"/>
                  </a:lnTo>
                  <a:lnTo>
                    <a:pt x="673" y="5811"/>
                  </a:lnTo>
                  <a:lnTo>
                    <a:pt x="1153" y="6484"/>
                  </a:lnTo>
                  <a:lnTo>
                    <a:pt x="1681" y="7060"/>
                  </a:lnTo>
                  <a:lnTo>
                    <a:pt x="2258" y="7588"/>
                  </a:lnTo>
                  <a:lnTo>
                    <a:pt x="2882" y="8069"/>
                  </a:lnTo>
                  <a:lnTo>
                    <a:pt x="3410" y="8501"/>
                  </a:lnTo>
                  <a:lnTo>
                    <a:pt x="4323" y="9077"/>
                  </a:lnTo>
                  <a:lnTo>
                    <a:pt x="4707" y="9317"/>
                  </a:lnTo>
                  <a:lnTo>
                    <a:pt x="4803" y="8693"/>
                  </a:lnTo>
                  <a:lnTo>
                    <a:pt x="4947" y="8165"/>
                  </a:lnTo>
                  <a:lnTo>
                    <a:pt x="5187" y="7732"/>
                  </a:lnTo>
                  <a:lnTo>
                    <a:pt x="5475" y="7348"/>
                  </a:lnTo>
                  <a:lnTo>
                    <a:pt x="5859" y="7012"/>
                  </a:lnTo>
                  <a:lnTo>
                    <a:pt x="6292" y="6772"/>
                  </a:lnTo>
                  <a:lnTo>
                    <a:pt x="6772" y="6580"/>
                  </a:lnTo>
                  <a:lnTo>
                    <a:pt x="7252" y="6436"/>
                  </a:lnTo>
                  <a:lnTo>
                    <a:pt x="7828" y="6388"/>
                  </a:lnTo>
                  <a:lnTo>
                    <a:pt x="8405" y="6340"/>
                  </a:lnTo>
                  <a:lnTo>
                    <a:pt x="9029" y="6340"/>
                  </a:lnTo>
                  <a:lnTo>
                    <a:pt x="9653" y="6436"/>
                  </a:lnTo>
                  <a:lnTo>
                    <a:pt x="10326" y="6484"/>
                  </a:lnTo>
                  <a:lnTo>
                    <a:pt x="10998" y="6628"/>
                  </a:lnTo>
                  <a:lnTo>
                    <a:pt x="12391" y="6964"/>
                  </a:lnTo>
                  <a:lnTo>
                    <a:pt x="13736" y="7348"/>
                  </a:lnTo>
                  <a:lnTo>
                    <a:pt x="15032" y="7828"/>
                  </a:lnTo>
                  <a:lnTo>
                    <a:pt x="16281" y="8309"/>
                  </a:lnTo>
                  <a:lnTo>
                    <a:pt x="17385" y="8741"/>
                  </a:lnTo>
                  <a:lnTo>
                    <a:pt x="19018" y="9509"/>
                  </a:lnTo>
                  <a:lnTo>
                    <a:pt x="19643" y="9798"/>
                  </a:lnTo>
                  <a:lnTo>
                    <a:pt x="19162" y="9221"/>
                  </a:lnTo>
                  <a:lnTo>
                    <a:pt x="17914" y="7780"/>
                  </a:lnTo>
                  <a:lnTo>
                    <a:pt x="17049" y="6868"/>
                  </a:lnTo>
                  <a:lnTo>
                    <a:pt x="15993" y="5811"/>
                  </a:lnTo>
                  <a:lnTo>
                    <a:pt x="14888" y="4755"/>
                  </a:lnTo>
                  <a:lnTo>
                    <a:pt x="13639" y="3698"/>
                  </a:lnTo>
                  <a:lnTo>
                    <a:pt x="12295" y="2690"/>
                  </a:lnTo>
                  <a:lnTo>
                    <a:pt x="11622" y="2210"/>
                  </a:lnTo>
                  <a:lnTo>
                    <a:pt x="10902" y="1777"/>
                  </a:lnTo>
                  <a:lnTo>
                    <a:pt x="10182" y="1393"/>
                  </a:lnTo>
                  <a:lnTo>
                    <a:pt x="9461" y="1009"/>
                  </a:lnTo>
                  <a:lnTo>
                    <a:pt x="8741" y="673"/>
                  </a:lnTo>
                  <a:lnTo>
                    <a:pt x="7973" y="433"/>
                  </a:lnTo>
                  <a:lnTo>
                    <a:pt x="7252" y="241"/>
                  </a:lnTo>
                  <a:lnTo>
                    <a:pt x="6532" y="48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0" name="Google Shape;4460;p66"/>
          <p:cNvGrpSpPr/>
          <p:nvPr/>
        </p:nvGrpSpPr>
        <p:grpSpPr>
          <a:xfrm flipH="1">
            <a:off x="276528" y="2171322"/>
            <a:ext cx="1401751" cy="1396342"/>
            <a:chOff x="6739525" y="2322000"/>
            <a:chExt cx="621950" cy="619550"/>
          </a:xfrm>
        </p:grpSpPr>
        <p:sp>
          <p:nvSpPr>
            <p:cNvPr id="4461" name="Google Shape;4461;p66"/>
            <p:cNvSpPr/>
            <p:nvPr/>
          </p:nvSpPr>
          <p:spPr>
            <a:xfrm>
              <a:off x="6739525" y="261015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extrusionOk="0">
                  <a:moveTo>
                    <a:pt x="2354" y="0"/>
                  </a:moveTo>
                  <a:lnTo>
                    <a:pt x="1874" y="144"/>
                  </a:lnTo>
                  <a:lnTo>
                    <a:pt x="1393" y="385"/>
                  </a:lnTo>
                  <a:lnTo>
                    <a:pt x="961" y="721"/>
                  </a:lnTo>
                  <a:lnTo>
                    <a:pt x="577" y="1105"/>
                  </a:lnTo>
                  <a:lnTo>
                    <a:pt x="289" y="1585"/>
                  </a:lnTo>
                  <a:lnTo>
                    <a:pt x="97" y="2113"/>
                  </a:lnTo>
                  <a:lnTo>
                    <a:pt x="1" y="2690"/>
                  </a:lnTo>
                  <a:lnTo>
                    <a:pt x="1" y="3266"/>
                  </a:lnTo>
                  <a:lnTo>
                    <a:pt x="97" y="3794"/>
                  </a:lnTo>
                  <a:lnTo>
                    <a:pt x="289" y="4323"/>
                  </a:lnTo>
                  <a:lnTo>
                    <a:pt x="529" y="4755"/>
                  </a:lnTo>
                  <a:lnTo>
                    <a:pt x="913" y="5139"/>
                  </a:lnTo>
                  <a:lnTo>
                    <a:pt x="1345" y="5427"/>
                  </a:lnTo>
                  <a:lnTo>
                    <a:pt x="1585" y="5571"/>
                  </a:lnTo>
                  <a:lnTo>
                    <a:pt x="1825" y="5619"/>
                  </a:lnTo>
                  <a:lnTo>
                    <a:pt x="2114" y="5715"/>
                  </a:lnTo>
                  <a:lnTo>
                    <a:pt x="2882" y="5715"/>
                  </a:lnTo>
                  <a:lnTo>
                    <a:pt x="3410" y="5571"/>
                  </a:lnTo>
                  <a:lnTo>
                    <a:pt x="3891" y="5331"/>
                  </a:lnTo>
                  <a:lnTo>
                    <a:pt x="4275" y="4995"/>
                  </a:lnTo>
                  <a:lnTo>
                    <a:pt x="4659" y="4611"/>
                  </a:lnTo>
                  <a:lnTo>
                    <a:pt x="4947" y="4130"/>
                  </a:lnTo>
                  <a:lnTo>
                    <a:pt x="5187" y="3602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1"/>
                  </a:lnTo>
                  <a:lnTo>
                    <a:pt x="4995" y="1393"/>
                  </a:lnTo>
                  <a:lnTo>
                    <a:pt x="4707" y="961"/>
                  </a:lnTo>
                  <a:lnTo>
                    <a:pt x="4371" y="577"/>
                  </a:lnTo>
                  <a:lnTo>
                    <a:pt x="3939" y="288"/>
                  </a:lnTo>
                  <a:lnTo>
                    <a:pt x="3698" y="192"/>
                  </a:lnTo>
                  <a:lnTo>
                    <a:pt x="3410" y="96"/>
                  </a:lnTo>
                  <a:lnTo>
                    <a:pt x="317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6"/>
            <p:cNvSpPr/>
            <p:nvPr/>
          </p:nvSpPr>
          <p:spPr>
            <a:xfrm>
              <a:off x="6739525" y="261015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fill="none" extrusionOk="0">
                  <a:moveTo>
                    <a:pt x="97" y="2113"/>
                  </a:moveTo>
                  <a:lnTo>
                    <a:pt x="97" y="2113"/>
                  </a:lnTo>
                  <a:lnTo>
                    <a:pt x="1" y="2690"/>
                  </a:lnTo>
                  <a:lnTo>
                    <a:pt x="1" y="3266"/>
                  </a:lnTo>
                  <a:lnTo>
                    <a:pt x="97" y="3794"/>
                  </a:lnTo>
                  <a:lnTo>
                    <a:pt x="289" y="4323"/>
                  </a:lnTo>
                  <a:lnTo>
                    <a:pt x="529" y="4755"/>
                  </a:lnTo>
                  <a:lnTo>
                    <a:pt x="913" y="5139"/>
                  </a:lnTo>
                  <a:lnTo>
                    <a:pt x="1345" y="5427"/>
                  </a:lnTo>
                  <a:lnTo>
                    <a:pt x="1585" y="5571"/>
                  </a:lnTo>
                  <a:lnTo>
                    <a:pt x="1825" y="5619"/>
                  </a:lnTo>
                  <a:lnTo>
                    <a:pt x="1825" y="5619"/>
                  </a:lnTo>
                  <a:lnTo>
                    <a:pt x="2114" y="5715"/>
                  </a:lnTo>
                  <a:lnTo>
                    <a:pt x="2354" y="5715"/>
                  </a:lnTo>
                  <a:lnTo>
                    <a:pt x="2882" y="5715"/>
                  </a:lnTo>
                  <a:lnTo>
                    <a:pt x="3410" y="5571"/>
                  </a:lnTo>
                  <a:lnTo>
                    <a:pt x="3891" y="5331"/>
                  </a:lnTo>
                  <a:lnTo>
                    <a:pt x="4275" y="4995"/>
                  </a:lnTo>
                  <a:lnTo>
                    <a:pt x="4659" y="4611"/>
                  </a:lnTo>
                  <a:lnTo>
                    <a:pt x="4947" y="4130"/>
                  </a:lnTo>
                  <a:lnTo>
                    <a:pt x="5187" y="3602"/>
                  </a:lnTo>
                  <a:lnTo>
                    <a:pt x="5187" y="3602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1"/>
                  </a:lnTo>
                  <a:lnTo>
                    <a:pt x="4995" y="1393"/>
                  </a:lnTo>
                  <a:lnTo>
                    <a:pt x="4707" y="961"/>
                  </a:lnTo>
                  <a:lnTo>
                    <a:pt x="4371" y="577"/>
                  </a:lnTo>
                  <a:lnTo>
                    <a:pt x="3939" y="288"/>
                  </a:lnTo>
                  <a:lnTo>
                    <a:pt x="3698" y="192"/>
                  </a:lnTo>
                  <a:lnTo>
                    <a:pt x="3410" y="96"/>
                  </a:lnTo>
                  <a:lnTo>
                    <a:pt x="3410" y="96"/>
                  </a:lnTo>
                  <a:lnTo>
                    <a:pt x="3170" y="48"/>
                  </a:lnTo>
                  <a:lnTo>
                    <a:pt x="2882" y="0"/>
                  </a:lnTo>
                  <a:lnTo>
                    <a:pt x="2354" y="0"/>
                  </a:lnTo>
                  <a:lnTo>
                    <a:pt x="1874" y="144"/>
                  </a:lnTo>
                  <a:lnTo>
                    <a:pt x="1393" y="385"/>
                  </a:lnTo>
                  <a:lnTo>
                    <a:pt x="961" y="721"/>
                  </a:lnTo>
                  <a:lnTo>
                    <a:pt x="577" y="1105"/>
                  </a:lnTo>
                  <a:lnTo>
                    <a:pt x="289" y="1585"/>
                  </a:lnTo>
                  <a:lnTo>
                    <a:pt x="97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6"/>
            <p:cNvSpPr/>
            <p:nvPr/>
          </p:nvSpPr>
          <p:spPr>
            <a:xfrm>
              <a:off x="6756325" y="2637750"/>
              <a:ext cx="38450" cy="80475"/>
            </a:xfrm>
            <a:custGeom>
              <a:avLst/>
              <a:gdLst/>
              <a:ahLst/>
              <a:cxnLst/>
              <a:rect l="l" t="t" r="r" b="b"/>
              <a:pathLst>
                <a:path w="1538" h="3219" extrusionOk="0">
                  <a:moveTo>
                    <a:pt x="1250" y="1"/>
                  </a:moveTo>
                  <a:lnTo>
                    <a:pt x="1057" y="97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385" y="625"/>
                  </a:lnTo>
                  <a:lnTo>
                    <a:pt x="241" y="769"/>
                  </a:lnTo>
                  <a:lnTo>
                    <a:pt x="145" y="1009"/>
                  </a:lnTo>
                  <a:lnTo>
                    <a:pt x="49" y="1202"/>
                  </a:lnTo>
                  <a:lnTo>
                    <a:pt x="1" y="1538"/>
                  </a:lnTo>
                  <a:lnTo>
                    <a:pt x="1" y="1874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41" y="2690"/>
                  </a:lnTo>
                  <a:lnTo>
                    <a:pt x="433" y="2930"/>
                  </a:lnTo>
                  <a:lnTo>
                    <a:pt x="673" y="3075"/>
                  </a:lnTo>
                  <a:lnTo>
                    <a:pt x="913" y="3219"/>
                  </a:lnTo>
                  <a:lnTo>
                    <a:pt x="1153" y="2786"/>
                  </a:lnTo>
                  <a:lnTo>
                    <a:pt x="1442" y="2306"/>
                  </a:lnTo>
                  <a:lnTo>
                    <a:pt x="1538" y="1922"/>
                  </a:lnTo>
                  <a:lnTo>
                    <a:pt x="1442" y="1586"/>
                  </a:lnTo>
                  <a:lnTo>
                    <a:pt x="1346" y="1153"/>
                  </a:lnTo>
                  <a:lnTo>
                    <a:pt x="1250" y="625"/>
                  </a:lnTo>
                  <a:lnTo>
                    <a:pt x="1250" y="49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6"/>
            <p:cNvSpPr/>
            <p:nvPr/>
          </p:nvSpPr>
          <p:spPr>
            <a:xfrm>
              <a:off x="6756325" y="2637750"/>
              <a:ext cx="38450" cy="80475"/>
            </a:xfrm>
            <a:custGeom>
              <a:avLst/>
              <a:gdLst/>
              <a:ahLst/>
              <a:cxnLst/>
              <a:rect l="l" t="t" r="r" b="b"/>
              <a:pathLst>
                <a:path w="1538" h="3219" fill="none" extrusionOk="0">
                  <a:moveTo>
                    <a:pt x="1250" y="1"/>
                  </a:moveTo>
                  <a:lnTo>
                    <a:pt x="1250" y="1"/>
                  </a:lnTo>
                  <a:lnTo>
                    <a:pt x="1057" y="97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385" y="625"/>
                  </a:lnTo>
                  <a:lnTo>
                    <a:pt x="241" y="769"/>
                  </a:lnTo>
                  <a:lnTo>
                    <a:pt x="145" y="1009"/>
                  </a:lnTo>
                  <a:lnTo>
                    <a:pt x="49" y="1202"/>
                  </a:lnTo>
                  <a:lnTo>
                    <a:pt x="49" y="1202"/>
                  </a:lnTo>
                  <a:lnTo>
                    <a:pt x="1" y="1538"/>
                  </a:lnTo>
                  <a:lnTo>
                    <a:pt x="1" y="1874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41" y="2690"/>
                  </a:lnTo>
                  <a:lnTo>
                    <a:pt x="433" y="2930"/>
                  </a:lnTo>
                  <a:lnTo>
                    <a:pt x="673" y="3075"/>
                  </a:lnTo>
                  <a:lnTo>
                    <a:pt x="913" y="3219"/>
                  </a:lnTo>
                  <a:lnTo>
                    <a:pt x="913" y="3219"/>
                  </a:lnTo>
                  <a:lnTo>
                    <a:pt x="1153" y="2786"/>
                  </a:lnTo>
                  <a:lnTo>
                    <a:pt x="1442" y="2306"/>
                  </a:lnTo>
                  <a:lnTo>
                    <a:pt x="1538" y="1922"/>
                  </a:lnTo>
                  <a:lnTo>
                    <a:pt x="1538" y="1922"/>
                  </a:lnTo>
                  <a:lnTo>
                    <a:pt x="1442" y="1586"/>
                  </a:lnTo>
                  <a:lnTo>
                    <a:pt x="1346" y="1153"/>
                  </a:lnTo>
                  <a:lnTo>
                    <a:pt x="1250" y="625"/>
                  </a:lnTo>
                  <a:lnTo>
                    <a:pt x="1250" y="49"/>
                  </a:lnTo>
                  <a:lnTo>
                    <a:pt x="1250" y="49"/>
                  </a:lnTo>
                  <a:lnTo>
                    <a:pt x="12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6"/>
            <p:cNvSpPr/>
            <p:nvPr/>
          </p:nvSpPr>
          <p:spPr>
            <a:xfrm>
              <a:off x="6768350" y="2522500"/>
              <a:ext cx="455050" cy="419050"/>
            </a:xfrm>
            <a:custGeom>
              <a:avLst/>
              <a:gdLst/>
              <a:ahLst/>
              <a:cxnLst/>
              <a:rect l="l" t="t" r="r" b="b"/>
              <a:pathLst>
                <a:path w="18202" h="16762" extrusionOk="0">
                  <a:moveTo>
                    <a:pt x="8741" y="0"/>
                  </a:moveTo>
                  <a:lnTo>
                    <a:pt x="8020" y="49"/>
                  </a:lnTo>
                  <a:lnTo>
                    <a:pt x="7300" y="145"/>
                  </a:lnTo>
                  <a:lnTo>
                    <a:pt x="6628" y="289"/>
                  </a:lnTo>
                  <a:lnTo>
                    <a:pt x="5955" y="529"/>
                  </a:lnTo>
                  <a:lnTo>
                    <a:pt x="5331" y="817"/>
                  </a:lnTo>
                  <a:lnTo>
                    <a:pt x="4707" y="1201"/>
                  </a:lnTo>
                  <a:lnTo>
                    <a:pt x="4130" y="1633"/>
                  </a:lnTo>
                  <a:lnTo>
                    <a:pt x="3554" y="2114"/>
                  </a:lnTo>
                  <a:lnTo>
                    <a:pt x="3074" y="2642"/>
                  </a:lnTo>
                  <a:lnTo>
                    <a:pt x="2593" y="3170"/>
                  </a:lnTo>
                  <a:lnTo>
                    <a:pt x="2161" y="3794"/>
                  </a:lnTo>
                  <a:lnTo>
                    <a:pt x="1825" y="4419"/>
                  </a:lnTo>
                  <a:lnTo>
                    <a:pt x="1537" y="5091"/>
                  </a:lnTo>
                  <a:lnTo>
                    <a:pt x="1297" y="5763"/>
                  </a:lnTo>
                  <a:lnTo>
                    <a:pt x="961" y="6916"/>
                  </a:lnTo>
                  <a:lnTo>
                    <a:pt x="721" y="7300"/>
                  </a:lnTo>
                  <a:lnTo>
                    <a:pt x="528" y="7685"/>
                  </a:lnTo>
                  <a:lnTo>
                    <a:pt x="336" y="8069"/>
                  </a:lnTo>
                  <a:lnTo>
                    <a:pt x="192" y="8453"/>
                  </a:lnTo>
                  <a:lnTo>
                    <a:pt x="96" y="8837"/>
                  </a:lnTo>
                  <a:lnTo>
                    <a:pt x="48" y="9221"/>
                  </a:lnTo>
                  <a:lnTo>
                    <a:pt x="0" y="9557"/>
                  </a:lnTo>
                  <a:lnTo>
                    <a:pt x="0" y="9942"/>
                  </a:lnTo>
                  <a:lnTo>
                    <a:pt x="48" y="10278"/>
                  </a:lnTo>
                  <a:lnTo>
                    <a:pt x="96" y="10614"/>
                  </a:lnTo>
                  <a:lnTo>
                    <a:pt x="288" y="11286"/>
                  </a:lnTo>
                  <a:lnTo>
                    <a:pt x="528" y="11911"/>
                  </a:lnTo>
                  <a:lnTo>
                    <a:pt x="913" y="12487"/>
                  </a:lnTo>
                  <a:lnTo>
                    <a:pt x="1345" y="13015"/>
                  </a:lnTo>
                  <a:lnTo>
                    <a:pt x="1873" y="13544"/>
                  </a:lnTo>
                  <a:lnTo>
                    <a:pt x="2449" y="13976"/>
                  </a:lnTo>
                  <a:lnTo>
                    <a:pt x="3074" y="14408"/>
                  </a:lnTo>
                  <a:lnTo>
                    <a:pt x="3698" y="14792"/>
                  </a:lnTo>
                  <a:lnTo>
                    <a:pt x="4418" y="15128"/>
                  </a:lnTo>
                  <a:lnTo>
                    <a:pt x="5091" y="15369"/>
                  </a:lnTo>
                  <a:lnTo>
                    <a:pt x="5811" y="15609"/>
                  </a:lnTo>
                  <a:lnTo>
                    <a:pt x="8693" y="16473"/>
                  </a:lnTo>
                  <a:lnTo>
                    <a:pt x="9413" y="16617"/>
                  </a:lnTo>
                  <a:lnTo>
                    <a:pt x="10181" y="16713"/>
                  </a:lnTo>
                  <a:lnTo>
                    <a:pt x="10902" y="16761"/>
                  </a:lnTo>
                  <a:lnTo>
                    <a:pt x="11670" y="16761"/>
                  </a:lnTo>
                  <a:lnTo>
                    <a:pt x="12439" y="16665"/>
                  </a:lnTo>
                  <a:lnTo>
                    <a:pt x="13159" y="16521"/>
                  </a:lnTo>
                  <a:lnTo>
                    <a:pt x="13831" y="16281"/>
                  </a:lnTo>
                  <a:lnTo>
                    <a:pt x="14504" y="15993"/>
                  </a:lnTo>
                  <a:lnTo>
                    <a:pt x="15128" y="15657"/>
                  </a:lnTo>
                  <a:lnTo>
                    <a:pt x="15704" y="15272"/>
                  </a:lnTo>
                  <a:lnTo>
                    <a:pt x="16233" y="14792"/>
                  </a:lnTo>
                  <a:lnTo>
                    <a:pt x="16665" y="14312"/>
                  </a:lnTo>
                  <a:lnTo>
                    <a:pt x="17001" y="13736"/>
                  </a:lnTo>
                  <a:lnTo>
                    <a:pt x="17241" y="13063"/>
                  </a:lnTo>
                  <a:lnTo>
                    <a:pt x="17337" y="12727"/>
                  </a:lnTo>
                  <a:lnTo>
                    <a:pt x="17385" y="12391"/>
                  </a:lnTo>
                  <a:lnTo>
                    <a:pt x="17433" y="12007"/>
                  </a:lnTo>
                  <a:lnTo>
                    <a:pt x="17433" y="11623"/>
                  </a:lnTo>
                  <a:lnTo>
                    <a:pt x="17721" y="10470"/>
                  </a:lnTo>
                  <a:lnTo>
                    <a:pt x="17914" y="9798"/>
                  </a:lnTo>
                  <a:lnTo>
                    <a:pt x="18058" y="9077"/>
                  </a:lnTo>
                  <a:lnTo>
                    <a:pt x="18154" y="8357"/>
                  </a:lnTo>
                  <a:lnTo>
                    <a:pt x="18202" y="7636"/>
                  </a:lnTo>
                  <a:lnTo>
                    <a:pt x="18202" y="6916"/>
                  </a:lnTo>
                  <a:lnTo>
                    <a:pt x="18154" y="6196"/>
                  </a:lnTo>
                  <a:lnTo>
                    <a:pt x="18010" y="5523"/>
                  </a:lnTo>
                  <a:lnTo>
                    <a:pt x="17866" y="4899"/>
                  </a:lnTo>
                  <a:lnTo>
                    <a:pt x="17577" y="4275"/>
                  </a:lnTo>
                  <a:lnTo>
                    <a:pt x="17289" y="3698"/>
                  </a:lnTo>
                  <a:lnTo>
                    <a:pt x="16857" y="3170"/>
                  </a:lnTo>
                  <a:lnTo>
                    <a:pt x="16425" y="2738"/>
                  </a:lnTo>
                  <a:lnTo>
                    <a:pt x="15848" y="2306"/>
                  </a:lnTo>
                  <a:lnTo>
                    <a:pt x="15224" y="1970"/>
                  </a:lnTo>
                  <a:lnTo>
                    <a:pt x="14504" y="1681"/>
                  </a:lnTo>
                  <a:lnTo>
                    <a:pt x="13639" y="1489"/>
                  </a:lnTo>
                  <a:lnTo>
                    <a:pt x="10133" y="241"/>
                  </a:lnTo>
                  <a:lnTo>
                    <a:pt x="9413" y="97"/>
                  </a:lnTo>
                  <a:lnTo>
                    <a:pt x="874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6"/>
            <p:cNvSpPr/>
            <p:nvPr/>
          </p:nvSpPr>
          <p:spPr>
            <a:xfrm>
              <a:off x="6768350" y="2522500"/>
              <a:ext cx="455050" cy="419050"/>
            </a:xfrm>
            <a:custGeom>
              <a:avLst/>
              <a:gdLst/>
              <a:ahLst/>
              <a:cxnLst/>
              <a:rect l="l" t="t" r="r" b="b"/>
              <a:pathLst>
                <a:path w="18202" h="16762" fill="none" extrusionOk="0">
                  <a:moveTo>
                    <a:pt x="10133" y="241"/>
                  </a:moveTo>
                  <a:lnTo>
                    <a:pt x="13639" y="1489"/>
                  </a:lnTo>
                  <a:lnTo>
                    <a:pt x="13639" y="1489"/>
                  </a:lnTo>
                  <a:lnTo>
                    <a:pt x="14504" y="1681"/>
                  </a:lnTo>
                  <a:lnTo>
                    <a:pt x="15224" y="1970"/>
                  </a:lnTo>
                  <a:lnTo>
                    <a:pt x="15848" y="2306"/>
                  </a:lnTo>
                  <a:lnTo>
                    <a:pt x="16425" y="2738"/>
                  </a:lnTo>
                  <a:lnTo>
                    <a:pt x="16857" y="3170"/>
                  </a:lnTo>
                  <a:lnTo>
                    <a:pt x="17289" y="3698"/>
                  </a:lnTo>
                  <a:lnTo>
                    <a:pt x="17577" y="4275"/>
                  </a:lnTo>
                  <a:lnTo>
                    <a:pt x="17866" y="4899"/>
                  </a:lnTo>
                  <a:lnTo>
                    <a:pt x="18010" y="5523"/>
                  </a:lnTo>
                  <a:lnTo>
                    <a:pt x="18154" y="6196"/>
                  </a:lnTo>
                  <a:lnTo>
                    <a:pt x="18202" y="6916"/>
                  </a:lnTo>
                  <a:lnTo>
                    <a:pt x="18202" y="7636"/>
                  </a:lnTo>
                  <a:lnTo>
                    <a:pt x="18154" y="8357"/>
                  </a:lnTo>
                  <a:lnTo>
                    <a:pt x="18058" y="9077"/>
                  </a:lnTo>
                  <a:lnTo>
                    <a:pt x="17914" y="9798"/>
                  </a:lnTo>
                  <a:lnTo>
                    <a:pt x="17721" y="10470"/>
                  </a:lnTo>
                  <a:lnTo>
                    <a:pt x="17433" y="11623"/>
                  </a:lnTo>
                  <a:lnTo>
                    <a:pt x="17433" y="11623"/>
                  </a:lnTo>
                  <a:lnTo>
                    <a:pt x="17433" y="12007"/>
                  </a:lnTo>
                  <a:lnTo>
                    <a:pt x="17385" y="12391"/>
                  </a:lnTo>
                  <a:lnTo>
                    <a:pt x="17337" y="12727"/>
                  </a:lnTo>
                  <a:lnTo>
                    <a:pt x="17241" y="13063"/>
                  </a:lnTo>
                  <a:lnTo>
                    <a:pt x="17001" y="13736"/>
                  </a:lnTo>
                  <a:lnTo>
                    <a:pt x="16665" y="14312"/>
                  </a:lnTo>
                  <a:lnTo>
                    <a:pt x="16233" y="14792"/>
                  </a:lnTo>
                  <a:lnTo>
                    <a:pt x="15704" y="15272"/>
                  </a:lnTo>
                  <a:lnTo>
                    <a:pt x="15128" y="15657"/>
                  </a:lnTo>
                  <a:lnTo>
                    <a:pt x="14504" y="15993"/>
                  </a:lnTo>
                  <a:lnTo>
                    <a:pt x="13831" y="16281"/>
                  </a:lnTo>
                  <a:lnTo>
                    <a:pt x="13159" y="16521"/>
                  </a:lnTo>
                  <a:lnTo>
                    <a:pt x="12439" y="16665"/>
                  </a:lnTo>
                  <a:lnTo>
                    <a:pt x="11670" y="16761"/>
                  </a:lnTo>
                  <a:lnTo>
                    <a:pt x="10902" y="16761"/>
                  </a:lnTo>
                  <a:lnTo>
                    <a:pt x="10181" y="16713"/>
                  </a:lnTo>
                  <a:lnTo>
                    <a:pt x="9413" y="16617"/>
                  </a:lnTo>
                  <a:lnTo>
                    <a:pt x="8693" y="16473"/>
                  </a:lnTo>
                  <a:lnTo>
                    <a:pt x="5811" y="15609"/>
                  </a:lnTo>
                  <a:lnTo>
                    <a:pt x="5811" y="15609"/>
                  </a:lnTo>
                  <a:lnTo>
                    <a:pt x="5091" y="15369"/>
                  </a:lnTo>
                  <a:lnTo>
                    <a:pt x="4418" y="15128"/>
                  </a:lnTo>
                  <a:lnTo>
                    <a:pt x="3698" y="14792"/>
                  </a:lnTo>
                  <a:lnTo>
                    <a:pt x="3074" y="14408"/>
                  </a:lnTo>
                  <a:lnTo>
                    <a:pt x="2449" y="13976"/>
                  </a:lnTo>
                  <a:lnTo>
                    <a:pt x="1873" y="13544"/>
                  </a:lnTo>
                  <a:lnTo>
                    <a:pt x="1345" y="13015"/>
                  </a:lnTo>
                  <a:lnTo>
                    <a:pt x="913" y="12487"/>
                  </a:lnTo>
                  <a:lnTo>
                    <a:pt x="528" y="11911"/>
                  </a:lnTo>
                  <a:lnTo>
                    <a:pt x="288" y="11286"/>
                  </a:lnTo>
                  <a:lnTo>
                    <a:pt x="96" y="10614"/>
                  </a:lnTo>
                  <a:lnTo>
                    <a:pt x="48" y="10278"/>
                  </a:lnTo>
                  <a:lnTo>
                    <a:pt x="0" y="9942"/>
                  </a:lnTo>
                  <a:lnTo>
                    <a:pt x="0" y="9557"/>
                  </a:lnTo>
                  <a:lnTo>
                    <a:pt x="48" y="9221"/>
                  </a:lnTo>
                  <a:lnTo>
                    <a:pt x="96" y="8837"/>
                  </a:lnTo>
                  <a:lnTo>
                    <a:pt x="192" y="8453"/>
                  </a:lnTo>
                  <a:lnTo>
                    <a:pt x="336" y="8069"/>
                  </a:lnTo>
                  <a:lnTo>
                    <a:pt x="528" y="7685"/>
                  </a:lnTo>
                  <a:lnTo>
                    <a:pt x="721" y="7300"/>
                  </a:lnTo>
                  <a:lnTo>
                    <a:pt x="961" y="6916"/>
                  </a:lnTo>
                  <a:lnTo>
                    <a:pt x="1297" y="5763"/>
                  </a:lnTo>
                  <a:lnTo>
                    <a:pt x="1297" y="5763"/>
                  </a:lnTo>
                  <a:lnTo>
                    <a:pt x="1537" y="5091"/>
                  </a:lnTo>
                  <a:lnTo>
                    <a:pt x="1825" y="4419"/>
                  </a:lnTo>
                  <a:lnTo>
                    <a:pt x="2161" y="3794"/>
                  </a:lnTo>
                  <a:lnTo>
                    <a:pt x="2593" y="3170"/>
                  </a:lnTo>
                  <a:lnTo>
                    <a:pt x="3074" y="2642"/>
                  </a:lnTo>
                  <a:lnTo>
                    <a:pt x="3554" y="2114"/>
                  </a:lnTo>
                  <a:lnTo>
                    <a:pt x="4130" y="1633"/>
                  </a:lnTo>
                  <a:lnTo>
                    <a:pt x="4707" y="1201"/>
                  </a:lnTo>
                  <a:lnTo>
                    <a:pt x="5331" y="817"/>
                  </a:lnTo>
                  <a:lnTo>
                    <a:pt x="5955" y="529"/>
                  </a:lnTo>
                  <a:lnTo>
                    <a:pt x="6628" y="289"/>
                  </a:lnTo>
                  <a:lnTo>
                    <a:pt x="7300" y="145"/>
                  </a:lnTo>
                  <a:lnTo>
                    <a:pt x="8020" y="49"/>
                  </a:lnTo>
                  <a:lnTo>
                    <a:pt x="8741" y="0"/>
                  </a:lnTo>
                  <a:lnTo>
                    <a:pt x="9413" y="97"/>
                  </a:lnTo>
                  <a:lnTo>
                    <a:pt x="1013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6"/>
            <p:cNvSpPr/>
            <p:nvPr/>
          </p:nvSpPr>
          <p:spPr>
            <a:xfrm>
              <a:off x="6917225" y="2767425"/>
              <a:ext cx="134500" cy="88875"/>
            </a:xfrm>
            <a:custGeom>
              <a:avLst/>
              <a:gdLst/>
              <a:ahLst/>
              <a:cxnLst/>
              <a:rect l="l" t="t" r="r" b="b"/>
              <a:pathLst>
                <a:path w="5380" h="3555" extrusionOk="0">
                  <a:moveTo>
                    <a:pt x="1153" y="1"/>
                  </a:moveTo>
                  <a:lnTo>
                    <a:pt x="913" y="49"/>
                  </a:lnTo>
                  <a:lnTo>
                    <a:pt x="673" y="97"/>
                  </a:lnTo>
                  <a:lnTo>
                    <a:pt x="481" y="241"/>
                  </a:lnTo>
                  <a:lnTo>
                    <a:pt x="336" y="433"/>
                  </a:lnTo>
                  <a:lnTo>
                    <a:pt x="192" y="673"/>
                  </a:lnTo>
                  <a:lnTo>
                    <a:pt x="96" y="913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48" y="1730"/>
                  </a:lnTo>
                  <a:lnTo>
                    <a:pt x="96" y="2018"/>
                  </a:lnTo>
                  <a:lnTo>
                    <a:pt x="240" y="2306"/>
                  </a:lnTo>
                  <a:lnTo>
                    <a:pt x="432" y="2594"/>
                  </a:lnTo>
                  <a:lnTo>
                    <a:pt x="673" y="2834"/>
                  </a:lnTo>
                  <a:lnTo>
                    <a:pt x="961" y="3026"/>
                  </a:lnTo>
                  <a:lnTo>
                    <a:pt x="1345" y="3218"/>
                  </a:lnTo>
                  <a:lnTo>
                    <a:pt x="1777" y="3362"/>
                  </a:lnTo>
                  <a:lnTo>
                    <a:pt x="2402" y="3506"/>
                  </a:lnTo>
                  <a:lnTo>
                    <a:pt x="2930" y="3554"/>
                  </a:lnTo>
                  <a:lnTo>
                    <a:pt x="3458" y="3554"/>
                  </a:lnTo>
                  <a:lnTo>
                    <a:pt x="3890" y="3458"/>
                  </a:lnTo>
                  <a:lnTo>
                    <a:pt x="4226" y="3314"/>
                  </a:lnTo>
                  <a:lnTo>
                    <a:pt x="4563" y="3122"/>
                  </a:lnTo>
                  <a:lnTo>
                    <a:pt x="4803" y="2882"/>
                  </a:lnTo>
                  <a:lnTo>
                    <a:pt x="5043" y="2642"/>
                  </a:lnTo>
                  <a:lnTo>
                    <a:pt x="5187" y="2402"/>
                  </a:lnTo>
                  <a:lnTo>
                    <a:pt x="5283" y="2114"/>
                  </a:lnTo>
                  <a:lnTo>
                    <a:pt x="5331" y="1826"/>
                  </a:lnTo>
                  <a:lnTo>
                    <a:pt x="5379" y="1537"/>
                  </a:lnTo>
                  <a:lnTo>
                    <a:pt x="5331" y="1297"/>
                  </a:lnTo>
                  <a:lnTo>
                    <a:pt x="5283" y="1057"/>
                  </a:lnTo>
                  <a:lnTo>
                    <a:pt x="5187" y="865"/>
                  </a:lnTo>
                  <a:lnTo>
                    <a:pt x="5091" y="721"/>
                  </a:lnTo>
                  <a:lnTo>
                    <a:pt x="4803" y="577"/>
                  </a:lnTo>
                  <a:lnTo>
                    <a:pt x="4563" y="481"/>
                  </a:lnTo>
                  <a:lnTo>
                    <a:pt x="4275" y="481"/>
                  </a:lnTo>
                  <a:lnTo>
                    <a:pt x="4034" y="577"/>
                  </a:lnTo>
                  <a:lnTo>
                    <a:pt x="3554" y="817"/>
                  </a:lnTo>
                  <a:lnTo>
                    <a:pt x="3314" y="913"/>
                  </a:lnTo>
                  <a:lnTo>
                    <a:pt x="3074" y="961"/>
                  </a:lnTo>
                  <a:lnTo>
                    <a:pt x="2882" y="913"/>
                  </a:lnTo>
                  <a:lnTo>
                    <a:pt x="2738" y="817"/>
                  </a:lnTo>
                  <a:lnTo>
                    <a:pt x="2450" y="481"/>
                  </a:lnTo>
                  <a:lnTo>
                    <a:pt x="2209" y="289"/>
                  </a:lnTo>
                  <a:lnTo>
                    <a:pt x="1969" y="145"/>
                  </a:lnTo>
                  <a:lnTo>
                    <a:pt x="1633" y="49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6"/>
            <p:cNvSpPr/>
            <p:nvPr/>
          </p:nvSpPr>
          <p:spPr>
            <a:xfrm>
              <a:off x="6942425" y="2805850"/>
              <a:ext cx="108100" cy="50450"/>
            </a:xfrm>
            <a:custGeom>
              <a:avLst/>
              <a:gdLst/>
              <a:ahLst/>
              <a:cxnLst/>
              <a:rect l="l" t="t" r="r" b="b"/>
              <a:pathLst>
                <a:path w="4324" h="2018" extrusionOk="0">
                  <a:moveTo>
                    <a:pt x="2642" y="0"/>
                  </a:moveTo>
                  <a:lnTo>
                    <a:pt x="2162" y="96"/>
                  </a:lnTo>
                  <a:lnTo>
                    <a:pt x="1682" y="193"/>
                  </a:lnTo>
                  <a:lnTo>
                    <a:pt x="1249" y="385"/>
                  </a:lnTo>
                  <a:lnTo>
                    <a:pt x="865" y="625"/>
                  </a:lnTo>
                  <a:lnTo>
                    <a:pt x="529" y="865"/>
                  </a:lnTo>
                  <a:lnTo>
                    <a:pt x="241" y="1201"/>
                  </a:lnTo>
                  <a:lnTo>
                    <a:pt x="1" y="1537"/>
                  </a:lnTo>
                  <a:lnTo>
                    <a:pt x="337" y="1729"/>
                  </a:lnTo>
                  <a:lnTo>
                    <a:pt x="769" y="1825"/>
                  </a:lnTo>
                  <a:lnTo>
                    <a:pt x="1201" y="1921"/>
                  </a:lnTo>
                  <a:lnTo>
                    <a:pt x="1586" y="2017"/>
                  </a:lnTo>
                  <a:lnTo>
                    <a:pt x="2354" y="2017"/>
                  </a:lnTo>
                  <a:lnTo>
                    <a:pt x="2642" y="1969"/>
                  </a:lnTo>
                  <a:lnTo>
                    <a:pt x="2930" y="1873"/>
                  </a:lnTo>
                  <a:lnTo>
                    <a:pt x="3218" y="1777"/>
                  </a:lnTo>
                  <a:lnTo>
                    <a:pt x="3411" y="1681"/>
                  </a:lnTo>
                  <a:lnTo>
                    <a:pt x="3603" y="1537"/>
                  </a:lnTo>
                  <a:lnTo>
                    <a:pt x="3795" y="1393"/>
                  </a:lnTo>
                  <a:lnTo>
                    <a:pt x="4083" y="1009"/>
                  </a:lnTo>
                  <a:lnTo>
                    <a:pt x="4275" y="625"/>
                  </a:lnTo>
                  <a:lnTo>
                    <a:pt x="4323" y="241"/>
                  </a:lnTo>
                  <a:lnTo>
                    <a:pt x="3747" y="96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6"/>
            <p:cNvSpPr/>
            <p:nvPr/>
          </p:nvSpPr>
          <p:spPr>
            <a:xfrm>
              <a:off x="6934025" y="2767425"/>
              <a:ext cx="114075" cy="46850"/>
            </a:xfrm>
            <a:custGeom>
              <a:avLst/>
              <a:gdLst/>
              <a:ahLst/>
              <a:cxnLst/>
              <a:rect l="l" t="t" r="r" b="b"/>
              <a:pathLst>
                <a:path w="4563" h="1874" extrusionOk="0">
                  <a:moveTo>
                    <a:pt x="481" y="1"/>
                  </a:moveTo>
                  <a:lnTo>
                    <a:pt x="241" y="49"/>
                  </a:lnTo>
                  <a:lnTo>
                    <a:pt x="1" y="145"/>
                  </a:lnTo>
                  <a:lnTo>
                    <a:pt x="97" y="481"/>
                  </a:lnTo>
                  <a:lnTo>
                    <a:pt x="289" y="817"/>
                  </a:lnTo>
                  <a:lnTo>
                    <a:pt x="529" y="1105"/>
                  </a:lnTo>
                  <a:lnTo>
                    <a:pt x="769" y="1345"/>
                  </a:lnTo>
                  <a:lnTo>
                    <a:pt x="1105" y="1537"/>
                  </a:lnTo>
                  <a:lnTo>
                    <a:pt x="1489" y="1730"/>
                  </a:lnTo>
                  <a:lnTo>
                    <a:pt x="1874" y="1826"/>
                  </a:lnTo>
                  <a:lnTo>
                    <a:pt x="2306" y="1874"/>
                  </a:lnTo>
                  <a:lnTo>
                    <a:pt x="2690" y="1874"/>
                  </a:lnTo>
                  <a:lnTo>
                    <a:pt x="2978" y="1826"/>
                  </a:lnTo>
                  <a:lnTo>
                    <a:pt x="3314" y="1730"/>
                  </a:lnTo>
                  <a:lnTo>
                    <a:pt x="3603" y="1633"/>
                  </a:lnTo>
                  <a:lnTo>
                    <a:pt x="3891" y="1489"/>
                  </a:lnTo>
                  <a:lnTo>
                    <a:pt x="4131" y="1297"/>
                  </a:lnTo>
                  <a:lnTo>
                    <a:pt x="4371" y="1105"/>
                  </a:lnTo>
                  <a:lnTo>
                    <a:pt x="4563" y="913"/>
                  </a:lnTo>
                  <a:lnTo>
                    <a:pt x="4419" y="721"/>
                  </a:lnTo>
                  <a:lnTo>
                    <a:pt x="4131" y="577"/>
                  </a:lnTo>
                  <a:lnTo>
                    <a:pt x="3891" y="481"/>
                  </a:lnTo>
                  <a:lnTo>
                    <a:pt x="3603" y="481"/>
                  </a:lnTo>
                  <a:lnTo>
                    <a:pt x="3362" y="577"/>
                  </a:lnTo>
                  <a:lnTo>
                    <a:pt x="2882" y="817"/>
                  </a:lnTo>
                  <a:lnTo>
                    <a:pt x="2642" y="913"/>
                  </a:lnTo>
                  <a:lnTo>
                    <a:pt x="2402" y="961"/>
                  </a:lnTo>
                  <a:lnTo>
                    <a:pt x="2210" y="913"/>
                  </a:lnTo>
                  <a:lnTo>
                    <a:pt x="2066" y="817"/>
                  </a:lnTo>
                  <a:lnTo>
                    <a:pt x="1778" y="481"/>
                  </a:lnTo>
                  <a:lnTo>
                    <a:pt x="1537" y="289"/>
                  </a:lnTo>
                  <a:lnTo>
                    <a:pt x="1297" y="145"/>
                  </a:lnTo>
                  <a:lnTo>
                    <a:pt x="961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6"/>
            <p:cNvSpPr/>
            <p:nvPr/>
          </p:nvSpPr>
          <p:spPr>
            <a:xfrm>
              <a:off x="7157350" y="272300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extrusionOk="0">
                  <a:moveTo>
                    <a:pt x="2930" y="1"/>
                  </a:moveTo>
                  <a:lnTo>
                    <a:pt x="2402" y="49"/>
                  </a:lnTo>
                  <a:lnTo>
                    <a:pt x="1873" y="145"/>
                  </a:lnTo>
                  <a:lnTo>
                    <a:pt x="1393" y="385"/>
                  </a:lnTo>
                  <a:lnTo>
                    <a:pt x="1009" y="721"/>
                  </a:lnTo>
                  <a:lnTo>
                    <a:pt x="625" y="1105"/>
                  </a:lnTo>
                  <a:lnTo>
                    <a:pt x="336" y="1586"/>
                  </a:lnTo>
                  <a:lnTo>
                    <a:pt x="96" y="2162"/>
                  </a:lnTo>
                  <a:lnTo>
                    <a:pt x="0" y="2738"/>
                  </a:lnTo>
                  <a:lnTo>
                    <a:pt x="0" y="3266"/>
                  </a:lnTo>
                  <a:lnTo>
                    <a:pt x="96" y="3795"/>
                  </a:lnTo>
                  <a:lnTo>
                    <a:pt x="288" y="4323"/>
                  </a:lnTo>
                  <a:lnTo>
                    <a:pt x="577" y="4755"/>
                  </a:lnTo>
                  <a:lnTo>
                    <a:pt x="913" y="5139"/>
                  </a:lnTo>
                  <a:lnTo>
                    <a:pt x="1345" y="5428"/>
                  </a:lnTo>
                  <a:lnTo>
                    <a:pt x="1585" y="5572"/>
                  </a:lnTo>
                  <a:lnTo>
                    <a:pt x="1873" y="5620"/>
                  </a:lnTo>
                  <a:lnTo>
                    <a:pt x="2113" y="5716"/>
                  </a:lnTo>
                  <a:lnTo>
                    <a:pt x="2930" y="5716"/>
                  </a:lnTo>
                  <a:lnTo>
                    <a:pt x="3410" y="5572"/>
                  </a:lnTo>
                  <a:lnTo>
                    <a:pt x="3890" y="5331"/>
                  </a:lnTo>
                  <a:lnTo>
                    <a:pt x="4323" y="5043"/>
                  </a:lnTo>
                  <a:lnTo>
                    <a:pt x="4707" y="4611"/>
                  </a:lnTo>
                  <a:lnTo>
                    <a:pt x="4995" y="4131"/>
                  </a:lnTo>
                  <a:lnTo>
                    <a:pt x="5187" y="3603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2"/>
                  </a:lnTo>
                  <a:lnTo>
                    <a:pt x="4995" y="1441"/>
                  </a:lnTo>
                  <a:lnTo>
                    <a:pt x="4755" y="961"/>
                  </a:lnTo>
                  <a:lnTo>
                    <a:pt x="4371" y="577"/>
                  </a:lnTo>
                  <a:lnTo>
                    <a:pt x="3938" y="289"/>
                  </a:lnTo>
                  <a:lnTo>
                    <a:pt x="3698" y="193"/>
                  </a:lnTo>
                  <a:lnTo>
                    <a:pt x="3458" y="97"/>
                  </a:lnTo>
                  <a:lnTo>
                    <a:pt x="3170" y="49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6"/>
            <p:cNvSpPr/>
            <p:nvPr/>
          </p:nvSpPr>
          <p:spPr>
            <a:xfrm>
              <a:off x="7157350" y="272300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fill="none" extrusionOk="0">
                  <a:moveTo>
                    <a:pt x="96" y="2162"/>
                  </a:moveTo>
                  <a:lnTo>
                    <a:pt x="96" y="2162"/>
                  </a:lnTo>
                  <a:lnTo>
                    <a:pt x="0" y="2738"/>
                  </a:lnTo>
                  <a:lnTo>
                    <a:pt x="0" y="3266"/>
                  </a:lnTo>
                  <a:lnTo>
                    <a:pt x="96" y="3795"/>
                  </a:lnTo>
                  <a:lnTo>
                    <a:pt x="288" y="4323"/>
                  </a:lnTo>
                  <a:lnTo>
                    <a:pt x="577" y="4755"/>
                  </a:lnTo>
                  <a:lnTo>
                    <a:pt x="913" y="5139"/>
                  </a:lnTo>
                  <a:lnTo>
                    <a:pt x="1345" y="5428"/>
                  </a:lnTo>
                  <a:lnTo>
                    <a:pt x="1585" y="5572"/>
                  </a:lnTo>
                  <a:lnTo>
                    <a:pt x="1873" y="5620"/>
                  </a:lnTo>
                  <a:lnTo>
                    <a:pt x="1873" y="5620"/>
                  </a:lnTo>
                  <a:lnTo>
                    <a:pt x="2113" y="5716"/>
                  </a:lnTo>
                  <a:lnTo>
                    <a:pt x="2402" y="5716"/>
                  </a:lnTo>
                  <a:lnTo>
                    <a:pt x="2930" y="5716"/>
                  </a:lnTo>
                  <a:lnTo>
                    <a:pt x="3410" y="5572"/>
                  </a:lnTo>
                  <a:lnTo>
                    <a:pt x="3890" y="5331"/>
                  </a:lnTo>
                  <a:lnTo>
                    <a:pt x="4323" y="5043"/>
                  </a:lnTo>
                  <a:lnTo>
                    <a:pt x="4707" y="4611"/>
                  </a:lnTo>
                  <a:lnTo>
                    <a:pt x="4995" y="4131"/>
                  </a:lnTo>
                  <a:lnTo>
                    <a:pt x="5187" y="3603"/>
                  </a:lnTo>
                  <a:lnTo>
                    <a:pt x="5187" y="3603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2"/>
                  </a:lnTo>
                  <a:lnTo>
                    <a:pt x="4995" y="1441"/>
                  </a:lnTo>
                  <a:lnTo>
                    <a:pt x="4755" y="961"/>
                  </a:lnTo>
                  <a:lnTo>
                    <a:pt x="4371" y="577"/>
                  </a:lnTo>
                  <a:lnTo>
                    <a:pt x="3938" y="289"/>
                  </a:lnTo>
                  <a:lnTo>
                    <a:pt x="3698" y="193"/>
                  </a:lnTo>
                  <a:lnTo>
                    <a:pt x="3458" y="97"/>
                  </a:lnTo>
                  <a:lnTo>
                    <a:pt x="3458" y="97"/>
                  </a:lnTo>
                  <a:lnTo>
                    <a:pt x="3170" y="49"/>
                  </a:lnTo>
                  <a:lnTo>
                    <a:pt x="2930" y="1"/>
                  </a:lnTo>
                  <a:lnTo>
                    <a:pt x="2402" y="49"/>
                  </a:lnTo>
                  <a:lnTo>
                    <a:pt x="1873" y="145"/>
                  </a:lnTo>
                  <a:lnTo>
                    <a:pt x="1393" y="385"/>
                  </a:lnTo>
                  <a:lnTo>
                    <a:pt x="1009" y="721"/>
                  </a:lnTo>
                  <a:lnTo>
                    <a:pt x="625" y="1105"/>
                  </a:lnTo>
                  <a:lnTo>
                    <a:pt x="336" y="1586"/>
                  </a:lnTo>
                  <a:lnTo>
                    <a:pt x="96" y="21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6"/>
            <p:cNvSpPr/>
            <p:nvPr/>
          </p:nvSpPr>
          <p:spPr>
            <a:xfrm>
              <a:off x="7187350" y="2753025"/>
              <a:ext cx="78075" cy="84075"/>
            </a:xfrm>
            <a:custGeom>
              <a:avLst/>
              <a:gdLst/>
              <a:ahLst/>
              <a:cxnLst/>
              <a:rect l="l" t="t" r="r" b="b"/>
              <a:pathLst>
                <a:path w="3123" h="3363" extrusionOk="0">
                  <a:moveTo>
                    <a:pt x="1394" y="0"/>
                  </a:moveTo>
                  <a:lnTo>
                    <a:pt x="1154" y="96"/>
                  </a:lnTo>
                  <a:lnTo>
                    <a:pt x="913" y="192"/>
                  </a:lnTo>
                  <a:lnTo>
                    <a:pt x="673" y="336"/>
                  </a:lnTo>
                  <a:lnTo>
                    <a:pt x="481" y="529"/>
                  </a:lnTo>
                  <a:lnTo>
                    <a:pt x="337" y="721"/>
                  </a:lnTo>
                  <a:lnTo>
                    <a:pt x="193" y="961"/>
                  </a:lnTo>
                  <a:lnTo>
                    <a:pt x="97" y="1249"/>
                  </a:lnTo>
                  <a:lnTo>
                    <a:pt x="1" y="1585"/>
                  </a:lnTo>
                  <a:lnTo>
                    <a:pt x="1" y="1921"/>
                  </a:lnTo>
                  <a:lnTo>
                    <a:pt x="97" y="2257"/>
                  </a:lnTo>
                  <a:lnTo>
                    <a:pt x="193" y="2546"/>
                  </a:lnTo>
                  <a:lnTo>
                    <a:pt x="337" y="2786"/>
                  </a:lnTo>
                  <a:lnTo>
                    <a:pt x="577" y="3026"/>
                  </a:lnTo>
                  <a:lnTo>
                    <a:pt x="817" y="3218"/>
                  </a:lnTo>
                  <a:lnTo>
                    <a:pt x="1106" y="3314"/>
                  </a:lnTo>
                  <a:lnTo>
                    <a:pt x="1490" y="3362"/>
                  </a:lnTo>
                  <a:lnTo>
                    <a:pt x="1778" y="3362"/>
                  </a:lnTo>
                  <a:lnTo>
                    <a:pt x="2018" y="3266"/>
                  </a:lnTo>
                  <a:lnTo>
                    <a:pt x="2258" y="3170"/>
                  </a:lnTo>
                  <a:lnTo>
                    <a:pt x="2450" y="3026"/>
                  </a:lnTo>
                  <a:lnTo>
                    <a:pt x="2690" y="2834"/>
                  </a:lnTo>
                  <a:lnTo>
                    <a:pt x="2834" y="2642"/>
                  </a:lnTo>
                  <a:lnTo>
                    <a:pt x="2978" y="2402"/>
                  </a:lnTo>
                  <a:lnTo>
                    <a:pt x="3075" y="2113"/>
                  </a:lnTo>
                  <a:lnTo>
                    <a:pt x="3123" y="1777"/>
                  </a:lnTo>
                  <a:lnTo>
                    <a:pt x="3123" y="1441"/>
                  </a:lnTo>
                  <a:lnTo>
                    <a:pt x="3075" y="1105"/>
                  </a:lnTo>
                  <a:lnTo>
                    <a:pt x="2978" y="817"/>
                  </a:lnTo>
                  <a:lnTo>
                    <a:pt x="2786" y="577"/>
                  </a:lnTo>
                  <a:lnTo>
                    <a:pt x="2594" y="336"/>
                  </a:lnTo>
                  <a:lnTo>
                    <a:pt x="2354" y="144"/>
                  </a:lnTo>
                  <a:lnTo>
                    <a:pt x="2066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6"/>
            <p:cNvSpPr/>
            <p:nvPr/>
          </p:nvSpPr>
          <p:spPr>
            <a:xfrm>
              <a:off x="7187350" y="2753025"/>
              <a:ext cx="78075" cy="84075"/>
            </a:xfrm>
            <a:custGeom>
              <a:avLst/>
              <a:gdLst/>
              <a:ahLst/>
              <a:cxnLst/>
              <a:rect l="l" t="t" r="r" b="b"/>
              <a:pathLst>
                <a:path w="3123" h="3363" fill="none" extrusionOk="0">
                  <a:moveTo>
                    <a:pt x="1634" y="0"/>
                  </a:moveTo>
                  <a:lnTo>
                    <a:pt x="1634" y="0"/>
                  </a:lnTo>
                  <a:lnTo>
                    <a:pt x="1394" y="0"/>
                  </a:lnTo>
                  <a:lnTo>
                    <a:pt x="1154" y="96"/>
                  </a:lnTo>
                  <a:lnTo>
                    <a:pt x="913" y="192"/>
                  </a:lnTo>
                  <a:lnTo>
                    <a:pt x="673" y="336"/>
                  </a:lnTo>
                  <a:lnTo>
                    <a:pt x="481" y="529"/>
                  </a:lnTo>
                  <a:lnTo>
                    <a:pt x="337" y="721"/>
                  </a:lnTo>
                  <a:lnTo>
                    <a:pt x="193" y="961"/>
                  </a:lnTo>
                  <a:lnTo>
                    <a:pt x="97" y="1249"/>
                  </a:lnTo>
                  <a:lnTo>
                    <a:pt x="97" y="1249"/>
                  </a:lnTo>
                  <a:lnTo>
                    <a:pt x="1" y="1585"/>
                  </a:lnTo>
                  <a:lnTo>
                    <a:pt x="1" y="1921"/>
                  </a:lnTo>
                  <a:lnTo>
                    <a:pt x="97" y="2257"/>
                  </a:lnTo>
                  <a:lnTo>
                    <a:pt x="193" y="2546"/>
                  </a:lnTo>
                  <a:lnTo>
                    <a:pt x="337" y="2786"/>
                  </a:lnTo>
                  <a:lnTo>
                    <a:pt x="577" y="3026"/>
                  </a:lnTo>
                  <a:lnTo>
                    <a:pt x="817" y="3218"/>
                  </a:lnTo>
                  <a:lnTo>
                    <a:pt x="1106" y="3314"/>
                  </a:lnTo>
                  <a:lnTo>
                    <a:pt x="1106" y="3314"/>
                  </a:lnTo>
                  <a:lnTo>
                    <a:pt x="1490" y="3362"/>
                  </a:lnTo>
                  <a:lnTo>
                    <a:pt x="1490" y="3362"/>
                  </a:lnTo>
                  <a:lnTo>
                    <a:pt x="1778" y="3362"/>
                  </a:lnTo>
                  <a:lnTo>
                    <a:pt x="2018" y="3266"/>
                  </a:lnTo>
                  <a:lnTo>
                    <a:pt x="2258" y="3170"/>
                  </a:lnTo>
                  <a:lnTo>
                    <a:pt x="2450" y="3026"/>
                  </a:lnTo>
                  <a:lnTo>
                    <a:pt x="2690" y="2834"/>
                  </a:lnTo>
                  <a:lnTo>
                    <a:pt x="2834" y="2642"/>
                  </a:lnTo>
                  <a:lnTo>
                    <a:pt x="2978" y="2402"/>
                  </a:lnTo>
                  <a:lnTo>
                    <a:pt x="3075" y="2113"/>
                  </a:lnTo>
                  <a:lnTo>
                    <a:pt x="3075" y="2113"/>
                  </a:lnTo>
                  <a:lnTo>
                    <a:pt x="3123" y="1777"/>
                  </a:lnTo>
                  <a:lnTo>
                    <a:pt x="3123" y="1441"/>
                  </a:lnTo>
                  <a:lnTo>
                    <a:pt x="3075" y="1105"/>
                  </a:lnTo>
                  <a:lnTo>
                    <a:pt x="2978" y="817"/>
                  </a:lnTo>
                  <a:lnTo>
                    <a:pt x="2786" y="577"/>
                  </a:lnTo>
                  <a:lnTo>
                    <a:pt x="2594" y="336"/>
                  </a:lnTo>
                  <a:lnTo>
                    <a:pt x="2354" y="144"/>
                  </a:lnTo>
                  <a:lnTo>
                    <a:pt x="2066" y="48"/>
                  </a:lnTo>
                  <a:lnTo>
                    <a:pt x="2066" y="48"/>
                  </a:lnTo>
                  <a:lnTo>
                    <a:pt x="16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6"/>
            <p:cNvSpPr/>
            <p:nvPr/>
          </p:nvSpPr>
          <p:spPr>
            <a:xfrm>
              <a:off x="7271400" y="280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extrusionOk="0">
                  <a:moveTo>
                    <a:pt x="11479" y="0"/>
                  </a:moveTo>
                  <a:lnTo>
                    <a:pt x="11142" y="48"/>
                  </a:lnTo>
                  <a:lnTo>
                    <a:pt x="10854" y="96"/>
                  </a:lnTo>
                  <a:lnTo>
                    <a:pt x="10710" y="192"/>
                  </a:lnTo>
                  <a:lnTo>
                    <a:pt x="10614" y="288"/>
                  </a:lnTo>
                  <a:lnTo>
                    <a:pt x="10566" y="432"/>
                  </a:lnTo>
                  <a:lnTo>
                    <a:pt x="10566" y="577"/>
                  </a:lnTo>
                  <a:lnTo>
                    <a:pt x="10614" y="721"/>
                  </a:lnTo>
                  <a:lnTo>
                    <a:pt x="10710" y="1009"/>
                  </a:lnTo>
                  <a:lnTo>
                    <a:pt x="10902" y="1345"/>
                  </a:lnTo>
                  <a:lnTo>
                    <a:pt x="11334" y="182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18" y="1633"/>
                  </a:lnTo>
                  <a:lnTo>
                    <a:pt x="10038" y="1489"/>
                  </a:lnTo>
                  <a:lnTo>
                    <a:pt x="9558" y="1345"/>
                  </a:lnTo>
                  <a:lnTo>
                    <a:pt x="8597" y="1201"/>
                  </a:lnTo>
                  <a:lnTo>
                    <a:pt x="7685" y="1153"/>
                  </a:lnTo>
                  <a:lnTo>
                    <a:pt x="6820" y="1249"/>
                  </a:lnTo>
                  <a:lnTo>
                    <a:pt x="6004" y="1393"/>
                  </a:lnTo>
                  <a:lnTo>
                    <a:pt x="5283" y="1585"/>
                  </a:lnTo>
                  <a:lnTo>
                    <a:pt x="4563" y="1873"/>
                  </a:lnTo>
                  <a:lnTo>
                    <a:pt x="3939" y="2161"/>
                  </a:lnTo>
                  <a:lnTo>
                    <a:pt x="3410" y="2546"/>
                  </a:lnTo>
                  <a:lnTo>
                    <a:pt x="2930" y="2882"/>
                  </a:lnTo>
                  <a:lnTo>
                    <a:pt x="2546" y="3266"/>
                  </a:lnTo>
                  <a:lnTo>
                    <a:pt x="2210" y="3650"/>
                  </a:lnTo>
                  <a:lnTo>
                    <a:pt x="2018" y="3986"/>
                  </a:lnTo>
                  <a:lnTo>
                    <a:pt x="1874" y="432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258" y="6099"/>
                  </a:lnTo>
                  <a:lnTo>
                    <a:pt x="1825" y="6676"/>
                  </a:lnTo>
                  <a:lnTo>
                    <a:pt x="1441" y="7252"/>
                  </a:lnTo>
                  <a:lnTo>
                    <a:pt x="1105" y="7876"/>
                  </a:lnTo>
                  <a:lnTo>
                    <a:pt x="817" y="8501"/>
                  </a:lnTo>
                  <a:lnTo>
                    <a:pt x="577" y="9173"/>
                  </a:lnTo>
                  <a:lnTo>
                    <a:pt x="385" y="9845"/>
                  </a:lnTo>
                  <a:lnTo>
                    <a:pt x="241" y="10518"/>
                  </a:lnTo>
                  <a:lnTo>
                    <a:pt x="145" y="11142"/>
                  </a:lnTo>
                  <a:lnTo>
                    <a:pt x="49" y="11766"/>
                  </a:lnTo>
                  <a:lnTo>
                    <a:pt x="1" y="12391"/>
                  </a:lnTo>
                  <a:lnTo>
                    <a:pt x="1" y="12919"/>
                  </a:lnTo>
                  <a:lnTo>
                    <a:pt x="49" y="13447"/>
                  </a:lnTo>
                  <a:lnTo>
                    <a:pt x="97" y="13880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85" y="14552"/>
                  </a:lnTo>
                  <a:lnTo>
                    <a:pt x="481" y="14360"/>
                  </a:lnTo>
                  <a:lnTo>
                    <a:pt x="913" y="13495"/>
                  </a:lnTo>
                  <a:lnTo>
                    <a:pt x="1585" y="12151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244" y="9797"/>
                  </a:lnTo>
                  <a:lnTo>
                    <a:pt x="6724" y="10182"/>
                  </a:lnTo>
                  <a:lnTo>
                    <a:pt x="7204" y="10566"/>
                  </a:lnTo>
                  <a:lnTo>
                    <a:pt x="7685" y="10854"/>
                  </a:lnTo>
                  <a:lnTo>
                    <a:pt x="7925" y="10950"/>
                  </a:lnTo>
                  <a:lnTo>
                    <a:pt x="816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094" y="9845"/>
                  </a:lnTo>
                  <a:lnTo>
                    <a:pt x="10710" y="10470"/>
                  </a:lnTo>
                  <a:lnTo>
                    <a:pt x="10566" y="10854"/>
                  </a:lnTo>
                  <a:lnTo>
                    <a:pt x="10470" y="11190"/>
                  </a:lnTo>
                  <a:lnTo>
                    <a:pt x="10470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998" y="11574"/>
                  </a:lnTo>
                  <a:lnTo>
                    <a:pt x="11383" y="11478"/>
                  </a:lnTo>
                  <a:lnTo>
                    <a:pt x="11863" y="11238"/>
                  </a:lnTo>
                  <a:lnTo>
                    <a:pt x="12343" y="10998"/>
                  </a:lnTo>
                  <a:lnTo>
                    <a:pt x="13400" y="10374"/>
                  </a:lnTo>
                  <a:lnTo>
                    <a:pt x="14312" y="9749"/>
                  </a:lnTo>
                  <a:lnTo>
                    <a:pt x="14216" y="10134"/>
                  </a:lnTo>
                  <a:lnTo>
                    <a:pt x="14216" y="10566"/>
                  </a:lnTo>
                  <a:lnTo>
                    <a:pt x="14264" y="10950"/>
                  </a:lnTo>
                  <a:lnTo>
                    <a:pt x="14360" y="11382"/>
                  </a:lnTo>
                  <a:lnTo>
                    <a:pt x="14504" y="11862"/>
                  </a:lnTo>
                  <a:lnTo>
                    <a:pt x="14696" y="12295"/>
                  </a:lnTo>
                  <a:lnTo>
                    <a:pt x="15128" y="13111"/>
                  </a:lnTo>
                  <a:lnTo>
                    <a:pt x="15609" y="13880"/>
                  </a:lnTo>
                  <a:lnTo>
                    <a:pt x="16041" y="14504"/>
                  </a:lnTo>
                  <a:lnTo>
                    <a:pt x="16473" y="15032"/>
                  </a:lnTo>
                  <a:lnTo>
                    <a:pt x="16233" y="15416"/>
                  </a:lnTo>
                  <a:lnTo>
                    <a:pt x="15993" y="15849"/>
                  </a:lnTo>
                  <a:lnTo>
                    <a:pt x="15753" y="16329"/>
                  </a:lnTo>
                  <a:lnTo>
                    <a:pt x="15513" y="16857"/>
                  </a:lnTo>
                  <a:lnTo>
                    <a:pt x="15369" y="17337"/>
                  </a:lnTo>
                  <a:lnTo>
                    <a:pt x="15321" y="17529"/>
                  </a:lnTo>
                  <a:lnTo>
                    <a:pt x="15321" y="17722"/>
                  </a:lnTo>
                  <a:lnTo>
                    <a:pt x="15369" y="17866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53" y="18058"/>
                  </a:lnTo>
                  <a:lnTo>
                    <a:pt x="15945" y="18010"/>
                  </a:lnTo>
                  <a:lnTo>
                    <a:pt x="16089" y="17914"/>
                  </a:lnTo>
                  <a:lnTo>
                    <a:pt x="16425" y="17626"/>
                  </a:lnTo>
                  <a:lnTo>
                    <a:pt x="16713" y="17241"/>
                  </a:lnTo>
                  <a:lnTo>
                    <a:pt x="17001" y="16857"/>
                  </a:lnTo>
                  <a:lnTo>
                    <a:pt x="17242" y="16473"/>
                  </a:lnTo>
                  <a:lnTo>
                    <a:pt x="17434" y="16089"/>
                  </a:lnTo>
                  <a:lnTo>
                    <a:pt x="17866" y="16185"/>
                  </a:lnTo>
                  <a:lnTo>
                    <a:pt x="18250" y="16329"/>
                  </a:lnTo>
                  <a:lnTo>
                    <a:pt x="18586" y="16521"/>
                  </a:lnTo>
                  <a:lnTo>
                    <a:pt x="18874" y="16713"/>
                  </a:lnTo>
                  <a:lnTo>
                    <a:pt x="19067" y="16905"/>
                  </a:lnTo>
                  <a:lnTo>
                    <a:pt x="19259" y="17145"/>
                  </a:lnTo>
                  <a:lnTo>
                    <a:pt x="19403" y="17385"/>
                  </a:lnTo>
                  <a:lnTo>
                    <a:pt x="19547" y="17626"/>
                  </a:lnTo>
                  <a:lnTo>
                    <a:pt x="19691" y="18058"/>
                  </a:lnTo>
                  <a:lnTo>
                    <a:pt x="19739" y="18442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2140" y="13976"/>
                  </a:lnTo>
                  <a:lnTo>
                    <a:pt x="22428" y="13495"/>
                  </a:lnTo>
                  <a:lnTo>
                    <a:pt x="22620" y="12967"/>
                  </a:lnTo>
                  <a:lnTo>
                    <a:pt x="22813" y="12391"/>
                  </a:lnTo>
                  <a:lnTo>
                    <a:pt x="22909" y="11766"/>
                  </a:lnTo>
                  <a:lnTo>
                    <a:pt x="22957" y="11094"/>
                  </a:lnTo>
                  <a:lnTo>
                    <a:pt x="22957" y="10422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770" y="4419"/>
                  </a:lnTo>
                  <a:lnTo>
                    <a:pt x="17626" y="3986"/>
                  </a:lnTo>
                  <a:lnTo>
                    <a:pt x="17482" y="3602"/>
                  </a:lnTo>
                  <a:lnTo>
                    <a:pt x="17290" y="3266"/>
                  </a:lnTo>
                  <a:lnTo>
                    <a:pt x="16905" y="2594"/>
                  </a:lnTo>
                  <a:lnTo>
                    <a:pt x="16425" y="2017"/>
                  </a:lnTo>
                  <a:lnTo>
                    <a:pt x="15897" y="1537"/>
                  </a:lnTo>
                  <a:lnTo>
                    <a:pt x="15321" y="1153"/>
                  </a:lnTo>
                  <a:lnTo>
                    <a:pt x="14744" y="817"/>
                  </a:lnTo>
                  <a:lnTo>
                    <a:pt x="14120" y="529"/>
                  </a:lnTo>
                  <a:lnTo>
                    <a:pt x="13544" y="336"/>
                  </a:lnTo>
                  <a:lnTo>
                    <a:pt x="12967" y="192"/>
                  </a:lnTo>
                  <a:lnTo>
                    <a:pt x="12391" y="96"/>
                  </a:lnTo>
                  <a:lnTo>
                    <a:pt x="1191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fill="none" extrusionOk="0">
                  <a:moveTo>
                    <a:pt x="22813" y="9701"/>
                  </a:move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866" y="4851"/>
                  </a:lnTo>
                  <a:lnTo>
                    <a:pt x="17770" y="4419"/>
                  </a:lnTo>
                  <a:lnTo>
                    <a:pt x="17626" y="3986"/>
                  </a:lnTo>
                  <a:lnTo>
                    <a:pt x="17482" y="3602"/>
                  </a:lnTo>
                  <a:lnTo>
                    <a:pt x="17290" y="3266"/>
                  </a:lnTo>
                  <a:lnTo>
                    <a:pt x="16905" y="2594"/>
                  </a:lnTo>
                  <a:lnTo>
                    <a:pt x="16425" y="2017"/>
                  </a:lnTo>
                  <a:lnTo>
                    <a:pt x="15897" y="1537"/>
                  </a:lnTo>
                  <a:lnTo>
                    <a:pt x="15321" y="1153"/>
                  </a:lnTo>
                  <a:lnTo>
                    <a:pt x="14744" y="817"/>
                  </a:lnTo>
                  <a:lnTo>
                    <a:pt x="14120" y="529"/>
                  </a:lnTo>
                  <a:lnTo>
                    <a:pt x="13544" y="336"/>
                  </a:lnTo>
                  <a:lnTo>
                    <a:pt x="12967" y="192"/>
                  </a:lnTo>
                  <a:lnTo>
                    <a:pt x="12391" y="96"/>
                  </a:lnTo>
                  <a:lnTo>
                    <a:pt x="11911" y="0"/>
                  </a:lnTo>
                  <a:lnTo>
                    <a:pt x="11479" y="0"/>
                  </a:lnTo>
                  <a:lnTo>
                    <a:pt x="11142" y="48"/>
                  </a:lnTo>
                  <a:lnTo>
                    <a:pt x="10854" y="96"/>
                  </a:lnTo>
                  <a:lnTo>
                    <a:pt x="10710" y="192"/>
                  </a:lnTo>
                  <a:lnTo>
                    <a:pt x="10710" y="192"/>
                  </a:lnTo>
                  <a:lnTo>
                    <a:pt x="10614" y="288"/>
                  </a:lnTo>
                  <a:lnTo>
                    <a:pt x="10566" y="432"/>
                  </a:lnTo>
                  <a:lnTo>
                    <a:pt x="10566" y="577"/>
                  </a:lnTo>
                  <a:lnTo>
                    <a:pt x="10614" y="721"/>
                  </a:lnTo>
                  <a:lnTo>
                    <a:pt x="10710" y="1009"/>
                  </a:lnTo>
                  <a:lnTo>
                    <a:pt x="10902" y="1345"/>
                  </a:lnTo>
                  <a:lnTo>
                    <a:pt x="11334" y="182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18" y="1633"/>
                  </a:lnTo>
                  <a:lnTo>
                    <a:pt x="10038" y="1489"/>
                  </a:lnTo>
                  <a:lnTo>
                    <a:pt x="9558" y="1345"/>
                  </a:lnTo>
                  <a:lnTo>
                    <a:pt x="8597" y="1201"/>
                  </a:lnTo>
                  <a:lnTo>
                    <a:pt x="7685" y="1153"/>
                  </a:lnTo>
                  <a:lnTo>
                    <a:pt x="6820" y="1249"/>
                  </a:lnTo>
                  <a:lnTo>
                    <a:pt x="6004" y="1393"/>
                  </a:lnTo>
                  <a:lnTo>
                    <a:pt x="5283" y="1585"/>
                  </a:lnTo>
                  <a:lnTo>
                    <a:pt x="4563" y="1873"/>
                  </a:lnTo>
                  <a:lnTo>
                    <a:pt x="3939" y="2161"/>
                  </a:lnTo>
                  <a:lnTo>
                    <a:pt x="3410" y="2546"/>
                  </a:lnTo>
                  <a:lnTo>
                    <a:pt x="2930" y="2882"/>
                  </a:lnTo>
                  <a:lnTo>
                    <a:pt x="2546" y="3266"/>
                  </a:lnTo>
                  <a:lnTo>
                    <a:pt x="2210" y="3650"/>
                  </a:lnTo>
                  <a:lnTo>
                    <a:pt x="2018" y="3986"/>
                  </a:lnTo>
                  <a:lnTo>
                    <a:pt x="1874" y="4323"/>
                  </a:lnTo>
                  <a:lnTo>
                    <a:pt x="1874" y="456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738" y="5619"/>
                  </a:lnTo>
                  <a:lnTo>
                    <a:pt x="2258" y="6099"/>
                  </a:lnTo>
                  <a:lnTo>
                    <a:pt x="1825" y="6676"/>
                  </a:lnTo>
                  <a:lnTo>
                    <a:pt x="1441" y="7252"/>
                  </a:lnTo>
                  <a:lnTo>
                    <a:pt x="1105" y="7876"/>
                  </a:lnTo>
                  <a:lnTo>
                    <a:pt x="817" y="8501"/>
                  </a:lnTo>
                  <a:lnTo>
                    <a:pt x="577" y="9173"/>
                  </a:lnTo>
                  <a:lnTo>
                    <a:pt x="385" y="9845"/>
                  </a:lnTo>
                  <a:lnTo>
                    <a:pt x="241" y="10518"/>
                  </a:lnTo>
                  <a:lnTo>
                    <a:pt x="145" y="11142"/>
                  </a:lnTo>
                  <a:lnTo>
                    <a:pt x="49" y="11766"/>
                  </a:lnTo>
                  <a:lnTo>
                    <a:pt x="1" y="12391"/>
                  </a:lnTo>
                  <a:lnTo>
                    <a:pt x="1" y="12919"/>
                  </a:lnTo>
                  <a:lnTo>
                    <a:pt x="49" y="13447"/>
                  </a:lnTo>
                  <a:lnTo>
                    <a:pt x="97" y="13880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85" y="14552"/>
                  </a:lnTo>
                  <a:lnTo>
                    <a:pt x="481" y="14360"/>
                  </a:lnTo>
                  <a:lnTo>
                    <a:pt x="913" y="13495"/>
                  </a:lnTo>
                  <a:lnTo>
                    <a:pt x="1585" y="12151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50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244" y="9797"/>
                  </a:lnTo>
                  <a:lnTo>
                    <a:pt x="6724" y="10182"/>
                  </a:lnTo>
                  <a:lnTo>
                    <a:pt x="7204" y="10566"/>
                  </a:lnTo>
                  <a:lnTo>
                    <a:pt x="7685" y="10854"/>
                  </a:lnTo>
                  <a:lnTo>
                    <a:pt x="7925" y="10950"/>
                  </a:lnTo>
                  <a:lnTo>
                    <a:pt x="8165" y="11046"/>
                  </a:lnTo>
                  <a:lnTo>
                    <a:pt x="8405" y="11046"/>
                  </a:lnTo>
                  <a:lnTo>
                    <a:pt x="864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094" y="9845"/>
                  </a:lnTo>
                  <a:lnTo>
                    <a:pt x="10710" y="10470"/>
                  </a:lnTo>
                  <a:lnTo>
                    <a:pt x="10566" y="10854"/>
                  </a:lnTo>
                  <a:lnTo>
                    <a:pt x="10470" y="11190"/>
                  </a:lnTo>
                  <a:lnTo>
                    <a:pt x="10470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0998" y="11574"/>
                  </a:lnTo>
                  <a:lnTo>
                    <a:pt x="11383" y="11478"/>
                  </a:lnTo>
                  <a:lnTo>
                    <a:pt x="11863" y="11238"/>
                  </a:lnTo>
                  <a:lnTo>
                    <a:pt x="12343" y="10998"/>
                  </a:lnTo>
                  <a:lnTo>
                    <a:pt x="13400" y="10374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216" y="10134"/>
                  </a:lnTo>
                  <a:lnTo>
                    <a:pt x="14216" y="10566"/>
                  </a:lnTo>
                  <a:lnTo>
                    <a:pt x="14264" y="10950"/>
                  </a:lnTo>
                  <a:lnTo>
                    <a:pt x="14360" y="11382"/>
                  </a:lnTo>
                  <a:lnTo>
                    <a:pt x="14504" y="11862"/>
                  </a:lnTo>
                  <a:lnTo>
                    <a:pt x="14696" y="12295"/>
                  </a:lnTo>
                  <a:lnTo>
                    <a:pt x="15128" y="13111"/>
                  </a:lnTo>
                  <a:lnTo>
                    <a:pt x="15609" y="13880"/>
                  </a:lnTo>
                  <a:lnTo>
                    <a:pt x="16041" y="14504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233" y="15416"/>
                  </a:lnTo>
                  <a:lnTo>
                    <a:pt x="15993" y="15849"/>
                  </a:lnTo>
                  <a:lnTo>
                    <a:pt x="15753" y="16329"/>
                  </a:lnTo>
                  <a:lnTo>
                    <a:pt x="15513" y="16857"/>
                  </a:lnTo>
                  <a:lnTo>
                    <a:pt x="15369" y="17337"/>
                  </a:lnTo>
                  <a:lnTo>
                    <a:pt x="15321" y="17529"/>
                  </a:lnTo>
                  <a:lnTo>
                    <a:pt x="15321" y="17722"/>
                  </a:lnTo>
                  <a:lnTo>
                    <a:pt x="15369" y="17866"/>
                  </a:lnTo>
                  <a:lnTo>
                    <a:pt x="15465" y="18010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53" y="18058"/>
                  </a:lnTo>
                  <a:lnTo>
                    <a:pt x="15945" y="18010"/>
                  </a:lnTo>
                  <a:lnTo>
                    <a:pt x="16089" y="17914"/>
                  </a:lnTo>
                  <a:lnTo>
                    <a:pt x="16425" y="17626"/>
                  </a:lnTo>
                  <a:lnTo>
                    <a:pt x="16713" y="17241"/>
                  </a:lnTo>
                  <a:lnTo>
                    <a:pt x="17001" y="16857"/>
                  </a:lnTo>
                  <a:lnTo>
                    <a:pt x="17242" y="16473"/>
                  </a:lnTo>
                  <a:lnTo>
                    <a:pt x="17434" y="16089"/>
                  </a:lnTo>
                  <a:lnTo>
                    <a:pt x="17434" y="16089"/>
                  </a:lnTo>
                  <a:lnTo>
                    <a:pt x="17866" y="16185"/>
                  </a:lnTo>
                  <a:lnTo>
                    <a:pt x="18250" y="16329"/>
                  </a:lnTo>
                  <a:lnTo>
                    <a:pt x="18586" y="16521"/>
                  </a:lnTo>
                  <a:lnTo>
                    <a:pt x="18874" y="16713"/>
                  </a:lnTo>
                  <a:lnTo>
                    <a:pt x="19067" y="16905"/>
                  </a:lnTo>
                  <a:lnTo>
                    <a:pt x="19259" y="17145"/>
                  </a:lnTo>
                  <a:lnTo>
                    <a:pt x="19403" y="17385"/>
                  </a:lnTo>
                  <a:lnTo>
                    <a:pt x="19547" y="17626"/>
                  </a:lnTo>
                  <a:lnTo>
                    <a:pt x="19691" y="18058"/>
                  </a:lnTo>
                  <a:lnTo>
                    <a:pt x="19739" y="18442"/>
                  </a:lnTo>
                  <a:lnTo>
                    <a:pt x="19739" y="18826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1900" y="14456"/>
                  </a:lnTo>
                  <a:lnTo>
                    <a:pt x="22140" y="13976"/>
                  </a:lnTo>
                  <a:lnTo>
                    <a:pt x="22428" y="13495"/>
                  </a:lnTo>
                  <a:lnTo>
                    <a:pt x="22620" y="12967"/>
                  </a:lnTo>
                  <a:lnTo>
                    <a:pt x="22813" y="12391"/>
                  </a:lnTo>
                  <a:lnTo>
                    <a:pt x="22909" y="11766"/>
                  </a:lnTo>
                  <a:lnTo>
                    <a:pt x="22957" y="11094"/>
                  </a:lnTo>
                  <a:lnTo>
                    <a:pt x="22957" y="10422"/>
                  </a:lnTo>
                  <a:lnTo>
                    <a:pt x="22813" y="97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extrusionOk="0">
                  <a:moveTo>
                    <a:pt x="11623" y="3794"/>
                  </a:moveTo>
                  <a:lnTo>
                    <a:pt x="11959" y="3842"/>
                  </a:lnTo>
                  <a:lnTo>
                    <a:pt x="12151" y="3938"/>
                  </a:lnTo>
                  <a:lnTo>
                    <a:pt x="12295" y="4082"/>
                  </a:lnTo>
                  <a:lnTo>
                    <a:pt x="12295" y="4178"/>
                  </a:lnTo>
                  <a:lnTo>
                    <a:pt x="12295" y="4275"/>
                  </a:lnTo>
                  <a:lnTo>
                    <a:pt x="12199" y="4467"/>
                  </a:lnTo>
                  <a:lnTo>
                    <a:pt x="11911" y="4659"/>
                  </a:lnTo>
                  <a:lnTo>
                    <a:pt x="11623" y="4851"/>
                  </a:lnTo>
                  <a:lnTo>
                    <a:pt x="11190" y="5043"/>
                  </a:lnTo>
                  <a:lnTo>
                    <a:pt x="10758" y="5139"/>
                  </a:lnTo>
                  <a:lnTo>
                    <a:pt x="10326" y="5235"/>
                  </a:lnTo>
                  <a:lnTo>
                    <a:pt x="9846" y="5283"/>
                  </a:lnTo>
                  <a:lnTo>
                    <a:pt x="9558" y="5235"/>
                  </a:lnTo>
                  <a:lnTo>
                    <a:pt x="9269" y="5187"/>
                  </a:lnTo>
                  <a:lnTo>
                    <a:pt x="9029" y="5091"/>
                  </a:lnTo>
                  <a:lnTo>
                    <a:pt x="8837" y="4899"/>
                  </a:lnTo>
                  <a:lnTo>
                    <a:pt x="8789" y="4803"/>
                  </a:lnTo>
                  <a:lnTo>
                    <a:pt x="8741" y="4707"/>
                  </a:lnTo>
                  <a:lnTo>
                    <a:pt x="8789" y="4563"/>
                  </a:lnTo>
                  <a:lnTo>
                    <a:pt x="8837" y="4467"/>
                  </a:lnTo>
                  <a:lnTo>
                    <a:pt x="9077" y="4275"/>
                  </a:lnTo>
                  <a:lnTo>
                    <a:pt x="9413" y="4130"/>
                  </a:lnTo>
                  <a:lnTo>
                    <a:pt x="9846" y="3986"/>
                  </a:lnTo>
                  <a:lnTo>
                    <a:pt x="10326" y="3842"/>
                  </a:lnTo>
                  <a:lnTo>
                    <a:pt x="10806" y="3794"/>
                  </a:lnTo>
                  <a:close/>
                  <a:moveTo>
                    <a:pt x="12199" y="5139"/>
                  </a:moveTo>
                  <a:lnTo>
                    <a:pt x="12391" y="5187"/>
                  </a:lnTo>
                  <a:lnTo>
                    <a:pt x="12535" y="5283"/>
                  </a:lnTo>
                  <a:lnTo>
                    <a:pt x="12631" y="5379"/>
                  </a:lnTo>
                  <a:lnTo>
                    <a:pt x="12679" y="5475"/>
                  </a:lnTo>
                  <a:lnTo>
                    <a:pt x="12631" y="5667"/>
                  </a:lnTo>
                  <a:lnTo>
                    <a:pt x="12535" y="5859"/>
                  </a:lnTo>
                  <a:lnTo>
                    <a:pt x="12391" y="6051"/>
                  </a:lnTo>
                  <a:lnTo>
                    <a:pt x="12151" y="6196"/>
                  </a:lnTo>
                  <a:lnTo>
                    <a:pt x="11863" y="6340"/>
                  </a:lnTo>
                  <a:lnTo>
                    <a:pt x="11575" y="6436"/>
                  </a:lnTo>
                  <a:lnTo>
                    <a:pt x="11286" y="6484"/>
                  </a:lnTo>
                  <a:lnTo>
                    <a:pt x="11094" y="6484"/>
                  </a:lnTo>
                  <a:lnTo>
                    <a:pt x="10902" y="6388"/>
                  </a:lnTo>
                  <a:lnTo>
                    <a:pt x="10758" y="6340"/>
                  </a:lnTo>
                  <a:lnTo>
                    <a:pt x="10710" y="6244"/>
                  </a:lnTo>
                  <a:lnTo>
                    <a:pt x="10710" y="6196"/>
                  </a:lnTo>
                  <a:lnTo>
                    <a:pt x="10710" y="6099"/>
                  </a:lnTo>
                  <a:lnTo>
                    <a:pt x="10806" y="5859"/>
                  </a:lnTo>
                  <a:lnTo>
                    <a:pt x="10998" y="5667"/>
                  </a:lnTo>
                  <a:lnTo>
                    <a:pt x="11286" y="5475"/>
                  </a:lnTo>
                  <a:lnTo>
                    <a:pt x="11623" y="5331"/>
                  </a:lnTo>
                  <a:lnTo>
                    <a:pt x="11911" y="5187"/>
                  </a:lnTo>
                  <a:lnTo>
                    <a:pt x="12199" y="5139"/>
                  </a:lnTo>
                  <a:close/>
                  <a:moveTo>
                    <a:pt x="18538" y="9893"/>
                  </a:moveTo>
                  <a:lnTo>
                    <a:pt x="18730" y="10038"/>
                  </a:lnTo>
                  <a:lnTo>
                    <a:pt x="18970" y="10230"/>
                  </a:lnTo>
                  <a:lnTo>
                    <a:pt x="19115" y="10518"/>
                  </a:lnTo>
                  <a:lnTo>
                    <a:pt x="19211" y="10758"/>
                  </a:lnTo>
                  <a:lnTo>
                    <a:pt x="19259" y="11046"/>
                  </a:lnTo>
                  <a:lnTo>
                    <a:pt x="19211" y="11286"/>
                  </a:lnTo>
                  <a:lnTo>
                    <a:pt x="19163" y="11382"/>
                  </a:lnTo>
                  <a:lnTo>
                    <a:pt x="19115" y="11430"/>
                  </a:lnTo>
                  <a:lnTo>
                    <a:pt x="19019" y="11526"/>
                  </a:lnTo>
                  <a:lnTo>
                    <a:pt x="18730" y="11526"/>
                  </a:lnTo>
                  <a:lnTo>
                    <a:pt x="18634" y="11478"/>
                  </a:lnTo>
                  <a:lnTo>
                    <a:pt x="18442" y="11286"/>
                  </a:lnTo>
                  <a:lnTo>
                    <a:pt x="18298" y="10998"/>
                  </a:lnTo>
                  <a:lnTo>
                    <a:pt x="18202" y="10710"/>
                  </a:lnTo>
                  <a:lnTo>
                    <a:pt x="18202" y="10422"/>
                  </a:lnTo>
                  <a:lnTo>
                    <a:pt x="18202" y="10134"/>
                  </a:lnTo>
                  <a:lnTo>
                    <a:pt x="18298" y="9990"/>
                  </a:lnTo>
                  <a:lnTo>
                    <a:pt x="18346" y="9941"/>
                  </a:lnTo>
                  <a:lnTo>
                    <a:pt x="18442" y="9893"/>
                  </a:lnTo>
                  <a:close/>
                  <a:moveTo>
                    <a:pt x="20123" y="9173"/>
                  </a:moveTo>
                  <a:lnTo>
                    <a:pt x="20267" y="9269"/>
                  </a:lnTo>
                  <a:lnTo>
                    <a:pt x="20411" y="9365"/>
                  </a:lnTo>
                  <a:lnTo>
                    <a:pt x="20699" y="9653"/>
                  </a:lnTo>
                  <a:lnTo>
                    <a:pt x="20940" y="10038"/>
                  </a:lnTo>
                  <a:lnTo>
                    <a:pt x="21084" y="10422"/>
                  </a:lnTo>
                  <a:lnTo>
                    <a:pt x="21132" y="10806"/>
                  </a:lnTo>
                  <a:lnTo>
                    <a:pt x="21132" y="10998"/>
                  </a:lnTo>
                  <a:lnTo>
                    <a:pt x="21084" y="11142"/>
                  </a:lnTo>
                  <a:lnTo>
                    <a:pt x="21036" y="11286"/>
                  </a:lnTo>
                  <a:lnTo>
                    <a:pt x="20892" y="11382"/>
                  </a:lnTo>
                  <a:lnTo>
                    <a:pt x="20795" y="11478"/>
                  </a:lnTo>
                  <a:lnTo>
                    <a:pt x="20603" y="11526"/>
                  </a:lnTo>
                  <a:lnTo>
                    <a:pt x="20555" y="11526"/>
                  </a:lnTo>
                  <a:lnTo>
                    <a:pt x="20363" y="11478"/>
                  </a:lnTo>
                  <a:lnTo>
                    <a:pt x="20219" y="11430"/>
                  </a:lnTo>
                  <a:lnTo>
                    <a:pt x="20075" y="11286"/>
                  </a:lnTo>
                  <a:lnTo>
                    <a:pt x="19979" y="11142"/>
                  </a:lnTo>
                  <a:lnTo>
                    <a:pt x="19787" y="10758"/>
                  </a:lnTo>
                  <a:lnTo>
                    <a:pt x="19643" y="10326"/>
                  </a:lnTo>
                  <a:lnTo>
                    <a:pt x="19595" y="9893"/>
                  </a:lnTo>
                  <a:lnTo>
                    <a:pt x="19643" y="9557"/>
                  </a:lnTo>
                  <a:lnTo>
                    <a:pt x="19691" y="9365"/>
                  </a:lnTo>
                  <a:lnTo>
                    <a:pt x="19739" y="9269"/>
                  </a:lnTo>
                  <a:lnTo>
                    <a:pt x="19835" y="9221"/>
                  </a:lnTo>
                  <a:lnTo>
                    <a:pt x="19979" y="9173"/>
                  </a:lnTo>
                  <a:close/>
                  <a:moveTo>
                    <a:pt x="11575" y="0"/>
                  </a:moveTo>
                  <a:lnTo>
                    <a:pt x="10998" y="48"/>
                  </a:lnTo>
                  <a:lnTo>
                    <a:pt x="10806" y="96"/>
                  </a:lnTo>
                  <a:lnTo>
                    <a:pt x="10710" y="192"/>
                  </a:lnTo>
                  <a:lnTo>
                    <a:pt x="10614" y="336"/>
                  </a:lnTo>
                  <a:lnTo>
                    <a:pt x="10566" y="529"/>
                  </a:lnTo>
                  <a:lnTo>
                    <a:pt x="10614" y="769"/>
                  </a:lnTo>
                  <a:lnTo>
                    <a:pt x="10710" y="1009"/>
                  </a:lnTo>
                  <a:lnTo>
                    <a:pt x="10902" y="1297"/>
                  </a:lnTo>
                  <a:lnTo>
                    <a:pt x="11046" y="1537"/>
                  </a:lnTo>
                  <a:lnTo>
                    <a:pt x="11383" y="1921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66" y="1633"/>
                  </a:lnTo>
                  <a:lnTo>
                    <a:pt x="9606" y="1393"/>
                  </a:lnTo>
                  <a:lnTo>
                    <a:pt x="8693" y="1201"/>
                  </a:lnTo>
                  <a:lnTo>
                    <a:pt x="7781" y="1153"/>
                  </a:lnTo>
                  <a:lnTo>
                    <a:pt x="7156" y="1201"/>
                  </a:lnTo>
                  <a:lnTo>
                    <a:pt x="6532" y="1297"/>
                  </a:lnTo>
                  <a:lnTo>
                    <a:pt x="5956" y="1393"/>
                  </a:lnTo>
                  <a:lnTo>
                    <a:pt x="5379" y="1537"/>
                  </a:lnTo>
                  <a:lnTo>
                    <a:pt x="4899" y="1729"/>
                  </a:lnTo>
                  <a:lnTo>
                    <a:pt x="4371" y="1969"/>
                  </a:lnTo>
                  <a:lnTo>
                    <a:pt x="3939" y="2209"/>
                  </a:lnTo>
                  <a:lnTo>
                    <a:pt x="3506" y="2450"/>
                  </a:lnTo>
                  <a:lnTo>
                    <a:pt x="3170" y="2690"/>
                  </a:lnTo>
                  <a:lnTo>
                    <a:pt x="2834" y="2978"/>
                  </a:lnTo>
                  <a:lnTo>
                    <a:pt x="2546" y="3266"/>
                  </a:lnTo>
                  <a:lnTo>
                    <a:pt x="2306" y="3506"/>
                  </a:lnTo>
                  <a:lnTo>
                    <a:pt x="2114" y="3794"/>
                  </a:lnTo>
                  <a:lnTo>
                    <a:pt x="1970" y="4034"/>
                  </a:lnTo>
                  <a:lnTo>
                    <a:pt x="1922" y="4275"/>
                  </a:lnTo>
                  <a:lnTo>
                    <a:pt x="1874" y="4467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354" y="6003"/>
                  </a:lnTo>
                  <a:lnTo>
                    <a:pt x="2066" y="6340"/>
                  </a:lnTo>
                  <a:lnTo>
                    <a:pt x="1729" y="6772"/>
                  </a:lnTo>
                  <a:lnTo>
                    <a:pt x="1489" y="7204"/>
                  </a:lnTo>
                  <a:lnTo>
                    <a:pt x="1249" y="7636"/>
                  </a:lnTo>
                  <a:lnTo>
                    <a:pt x="1009" y="8069"/>
                  </a:lnTo>
                  <a:lnTo>
                    <a:pt x="625" y="9029"/>
                  </a:lnTo>
                  <a:lnTo>
                    <a:pt x="337" y="9990"/>
                  </a:lnTo>
                  <a:lnTo>
                    <a:pt x="145" y="10950"/>
                  </a:lnTo>
                  <a:lnTo>
                    <a:pt x="49" y="11862"/>
                  </a:lnTo>
                  <a:lnTo>
                    <a:pt x="1" y="12679"/>
                  </a:lnTo>
                  <a:lnTo>
                    <a:pt x="1" y="13303"/>
                  </a:lnTo>
                  <a:lnTo>
                    <a:pt x="97" y="13783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85" y="14504"/>
                  </a:lnTo>
                  <a:lnTo>
                    <a:pt x="529" y="14264"/>
                  </a:lnTo>
                  <a:lnTo>
                    <a:pt x="961" y="13399"/>
                  </a:lnTo>
                  <a:lnTo>
                    <a:pt x="1633" y="12103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02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196" y="9701"/>
                  </a:lnTo>
                  <a:lnTo>
                    <a:pt x="6628" y="10134"/>
                  </a:lnTo>
                  <a:lnTo>
                    <a:pt x="7060" y="10470"/>
                  </a:lnTo>
                  <a:lnTo>
                    <a:pt x="7540" y="10758"/>
                  </a:lnTo>
                  <a:lnTo>
                    <a:pt x="7973" y="10998"/>
                  </a:lnTo>
                  <a:lnTo>
                    <a:pt x="8213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190" y="9749"/>
                  </a:lnTo>
                  <a:lnTo>
                    <a:pt x="10902" y="10182"/>
                  </a:lnTo>
                  <a:lnTo>
                    <a:pt x="10614" y="10710"/>
                  </a:lnTo>
                  <a:lnTo>
                    <a:pt x="10518" y="10998"/>
                  </a:lnTo>
                  <a:lnTo>
                    <a:pt x="10470" y="11238"/>
                  </a:lnTo>
                  <a:lnTo>
                    <a:pt x="10518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1142" y="11526"/>
                  </a:lnTo>
                  <a:lnTo>
                    <a:pt x="11527" y="11382"/>
                  </a:lnTo>
                  <a:lnTo>
                    <a:pt x="12007" y="11190"/>
                  </a:lnTo>
                  <a:lnTo>
                    <a:pt x="12487" y="10950"/>
                  </a:lnTo>
                  <a:lnTo>
                    <a:pt x="13448" y="10326"/>
                  </a:lnTo>
                  <a:lnTo>
                    <a:pt x="14312" y="9749"/>
                  </a:lnTo>
                  <a:lnTo>
                    <a:pt x="14264" y="9893"/>
                  </a:lnTo>
                  <a:lnTo>
                    <a:pt x="14216" y="10182"/>
                  </a:lnTo>
                  <a:lnTo>
                    <a:pt x="14216" y="10422"/>
                  </a:lnTo>
                  <a:lnTo>
                    <a:pt x="14264" y="10806"/>
                  </a:lnTo>
                  <a:lnTo>
                    <a:pt x="14312" y="11190"/>
                  </a:lnTo>
                  <a:lnTo>
                    <a:pt x="14408" y="11574"/>
                  </a:lnTo>
                  <a:lnTo>
                    <a:pt x="14552" y="11959"/>
                  </a:lnTo>
                  <a:lnTo>
                    <a:pt x="14936" y="12727"/>
                  </a:lnTo>
                  <a:lnTo>
                    <a:pt x="15369" y="13447"/>
                  </a:lnTo>
                  <a:lnTo>
                    <a:pt x="15753" y="14120"/>
                  </a:lnTo>
                  <a:lnTo>
                    <a:pt x="16137" y="14600"/>
                  </a:lnTo>
                  <a:lnTo>
                    <a:pt x="16473" y="15032"/>
                  </a:lnTo>
                  <a:lnTo>
                    <a:pt x="16329" y="15320"/>
                  </a:lnTo>
                  <a:lnTo>
                    <a:pt x="15897" y="15993"/>
                  </a:lnTo>
                  <a:lnTo>
                    <a:pt x="15705" y="16425"/>
                  </a:lnTo>
                  <a:lnTo>
                    <a:pt x="15513" y="16857"/>
                  </a:lnTo>
                  <a:lnTo>
                    <a:pt x="15369" y="17241"/>
                  </a:lnTo>
                  <a:lnTo>
                    <a:pt x="15321" y="17626"/>
                  </a:lnTo>
                  <a:lnTo>
                    <a:pt x="15369" y="17818"/>
                  </a:lnTo>
                  <a:lnTo>
                    <a:pt x="15417" y="17914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849" y="18058"/>
                  </a:lnTo>
                  <a:lnTo>
                    <a:pt x="15993" y="18010"/>
                  </a:lnTo>
                  <a:lnTo>
                    <a:pt x="16281" y="17770"/>
                  </a:lnTo>
                  <a:lnTo>
                    <a:pt x="16569" y="17433"/>
                  </a:lnTo>
                  <a:lnTo>
                    <a:pt x="16809" y="17097"/>
                  </a:lnTo>
                  <a:lnTo>
                    <a:pt x="17290" y="16425"/>
                  </a:lnTo>
                  <a:lnTo>
                    <a:pt x="17434" y="16089"/>
                  </a:lnTo>
                  <a:lnTo>
                    <a:pt x="17818" y="16185"/>
                  </a:lnTo>
                  <a:lnTo>
                    <a:pt x="18154" y="16281"/>
                  </a:lnTo>
                  <a:lnTo>
                    <a:pt x="18442" y="16425"/>
                  </a:lnTo>
                  <a:lnTo>
                    <a:pt x="18682" y="16569"/>
                  </a:lnTo>
                  <a:lnTo>
                    <a:pt x="18922" y="16761"/>
                  </a:lnTo>
                  <a:lnTo>
                    <a:pt x="19115" y="16953"/>
                  </a:lnTo>
                  <a:lnTo>
                    <a:pt x="19403" y="17337"/>
                  </a:lnTo>
                  <a:lnTo>
                    <a:pt x="19547" y="17722"/>
                  </a:lnTo>
                  <a:lnTo>
                    <a:pt x="19691" y="18106"/>
                  </a:lnTo>
                  <a:lnTo>
                    <a:pt x="19739" y="18442"/>
                  </a:lnTo>
                  <a:lnTo>
                    <a:pt x="19739" y="18682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2284" y="13735"/>
                  </a:lnTo>
                  <a:lnTo>
                    <a:pt x="22476" y="13351"/>
                  </a:lnTo>
                  <a:lnTo>
                    <a:pt x="22668" y="12919"/>
                  </a:lnTo>
                  <a:lnTo>
                    <a:pt x="22764" y="12487"/>
                  </a:lnTo>
                  <a:lnTo>
                    <a:pt x="22909" y="12007"/>
                  </a:lnTo>
                  <a:lnTo>
                    <a:pt x="22957" y="11526"/>
                  </a:lnTo>
                  <a:lnTo>
                    <a:pt x="22957" y="10998"/>
                  </a:lnTo>
                  <a:lnTo>
                    <a:pt x="22957" y="10374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674" y="4178"/>
                  </a:lnTo>
                  <a:lnTo>
                    <a:pt x="17434" y="3554"/>
                  </a:lnTo>
                  <a:lnTo>
                    <a:pt x="17146" y="2978"/>
                  </a:lnTo>
                  <a:lnTo>
                    <a:pt x="16809" y="2498"/>
                  </a:lnTo>
                  <a:lnTo>
                    <a:pt x="16425" y="2065"/>
                  </a:lnTo>
                  <a:lnTo>
                    <a:pt x="15993" y="1633"/>
                  </a:lnTo>
                  <a:lnTo>
                    <a:pt x="15561" y="1297"/>
                  </a:lnTo>
                  <a:lnTo>
                    <a:pt x="15080" y="1009"/>
                  </a:lnTo>
                  <a:lnTo>
                    <a:pt x="14648" y="769"/>
                  </a:lnTo>
                  <a:lnTo>
                    <a:pt x="14168" y="529"/>
                  </a:lnTo>
                  <a:lnTo>
                    <a:pt x="13688" y="384"/>
                  </a:lnTo>
                  <a:lnTo>
                    <a:pt x="13207" y="240"/>
                  </a:lnTo>
                  <a:lnTo>
                    <a:pt x="12343" y="48"/>
                  </a:lnTo>
                  <a:lnTo>
                    <a:pt x="11575" y="0"/>
                  </a:lnTo>
                  <a:close/>
                </a:path>
              </a:pathLst>
            </a:custGeom>
            <a:solidFill>
              <a:srgbClr val="311B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fill="none" extrusionOk="0">
                  <a:moveTo>
                    <a:pt x="624" y="1633"/>
                  </a:moveTo>
                  <a:lnTo>
                    <a:pt x="624" y="1633"/>
                  </a:lnTo>
                  <a:lnTo>
                    <a:pt x="528" y="1633"/>
                  </a:lnTo>
                  <a:lnTo>
                    <a:pt x="432" y="1585"/>
                  </a:lnTo>
                  <a:lnTo>
                    <a:pt x="240" y="1393"/>
                  </a:lnTo>
                  <a:lnTo>
                    <a:pt x="96" y="1105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529"/>
                  </a:lnTo>
                  <a:lnTo>
                    <a:pt x="0" y="241"/>
                  </a:lnTo>
                  <a:lnTo>
                    <a:pt x="96" y="97"/>
                  </a:lnTo>
                  <a:lnTo>
                    <a:pt x="144" y="48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528" y="145"/>
                  </a:lnTo>
                  <a:lnTo>
                    <a:pt x="768" y="337"/>
                  </a:lnTo>
                  <a:lnTo>
                    <a:pt x="913" y="625"/>
                  </a:lnTo>
                  <a:lnTo>
                    <a:pt x="1009" y="865"/>
                  </a:lnTo>
                  <a:lnTo>
                    <a:pt x="1057" y="1153"/>
                  </a:lnTo>
                  <a:lnTo>
                    <a:pt x="1009" y="1393"/>
                  </a:lnTo>
                  <a:lnTo>
                    <a:pt x="961" y="1489"/>
                  </a:lnTo>
                  <a:lnTo>
                    <a:pt x="913" y="1537"/>
                  </a:lnTo>
                  <a:lnTo>
                    <a:pt x="817" y="1633"/>
                  </a:lnTo>
                  <a:lnTo>
                    <a:pt x="672" y="1633"/>
                  </a:lnTo>
                  <a:lnTo>
                    <a:pt x="672" y="1633"/>
                  </a:lnTo>
                  <a:lnTo>
                    <a:pt x="624" y="1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fill="none" extrusionOk="0">
                  <a:moveTo>
                    <a:pt x="961" y="2353"/>
                  </a:moveTo>
                  <a:lnTo>
                    <a:pt x="961" y="2353"/>
                  </a:lnTo>
                  <a:lnTo>
                    <a:pt x="769" y="2305"/>
                  </a:lnTo>
                  <a:lnTo>
                    <a:pt x="625" y="2257"/>
                  </a:lnTo>
                  <a:lnTo>
                    <a:pt x="481" y="2113"/>
                  </a:lnTo>
                  <a:lnTo>
                    <a:pt x="385" y="1969"/>
                  </a:lnTo>
                  <a:lnTo>
                    <a:pt x="193" y="1585"/>
                  </a:lnTo>
                  <a:lnTo>
                    <a:pt x="49" y="1153"/>
                  </a:lnTo>
                  <a:lnTo>
                    <a:pt x="49" y="1153"/>
                  </a:lnTo>
                  <a:lnTo>
                    <a:pt x="1" y="720"/>
                  </a:lnTo>
                  <a:lnTo>
                    <a:pt x="49" y="384"/>
                  </a:lnTo>
                  <a:lnTo>
                    <a:pt x="97" y="192"/>
                  </a:lnTo>
                  <a:lnTo>
                    <a:pt x="145" y="96"/>
                  </a:lnTo>
                  <a:lnTo>
                    <a:pt x="241" y="48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673" y="96"/>
                  </a:lnTo>
                  <a:lnTo>
                    <a:pt x="817" y="192"/>
                  </a:lnTo>
                  <a:lnTo>
                    <a:pt x="1105" y="480"/>
                  </a:lnTo>
                  <a:lnTo>
                    <a:pt x="1346" y="865"/>
                  </a:lnTo>
                  <a:lnTo>
                    <a:pt x="1490" y="1249"/>
                  </a:lnTo>
                  <a:lnTo>
                    <a:pt x="1538" y="1633"/>
                  </a:lnTo>
                  <a:lnTo>
                    <a:pt x="1538" y="1825"/>
                  </a:lnTo>
                  <a:lnTo>
                    <a:pt x="1490" y="1969"/>
                  </a:lnTo>
                  <a:lnTo>
                    <a:pt x="1442" y="2113"/>
                  </a:lnTo>
                  <a:lnTo>
                    <a:pt x="1298" y="2209"/>
                  </a:lnTo>
                  <a:lnTo>
                    <a:pt x="1201" y="2305"/>
                  </a:lnTo>
                  <a:lnTo>
                    <a:pt x="1009" y="2353"/>
                  </a:lnTo>
                  <a:lnTo>
                    <a:pt x="1009" y="2353"/>
                  </a:lnTo>
                  <a:lnTo>
                    <a:pt x="961" y="23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fill="none" extrusionOk="0">
                  <a:moveTo>
                    <a:pt x="576" y="1346"/>
                  </a:moveTo>
                  <a:lnTo>
                    <a:pt x="576" y="1346"/>
                  </a:lnTo>
                  <a:lnTo>
                    <a:pt x="384" y="1346"/>
                  </a:lnTo>
                  <a:lnTo>
                    <a:pt x="192" y="1250"/>
                  </a:lnTo>
                  <a:lnTo>
                    <a:pt x="192" y="1250"/>
                  </a:lnTo>
                  <a:lnTo>
                    <a:pt x="48" y="1202"/>
                  </a:lnTo>
                  <a:lnTo>
                    <a:pt x="0" y="1106"/>
                  </a:lnTo>
                  <a:lnTo>
                    <a:pt x="0" y="1058"/>
                  </a:lnTo>
                  <a:lnTo>
                    <a:pt x="0" y="961"/>
                  </a:lnTo>
                  <a:lnTo>
                    <a:pt x="96" y="721"/>
                  </a:lnTo>
                  <a:lnTo>
                    <a:pt x="288" y="529"/>
                  </a:lnTo>
                  <a:lnTo>
                    <a:pt x="576" y="337"/>
                  </a:lnTo>
                  <a:lnTo>
                    <a:pt x="913" y="193"/>
                  </a:lnTo>
                  <a:lnTo>
                    <a:pt x="1201" y="49"/>
                  </a:lnTo>
                  <a:lnTo>
                    <a:pt x="1489" y="1"/>
                  </a:lnTo>
                  <a:lnTo>
                    <a:pt x="1489" y="1"/>
                  </a:lnTo>
                  <a:lnTo>
                    <a:pt x="1681" y="49"/>
                  </a:lnTo>
                  <a:lnTo>
                    <a:pt x="1825" y="145"/>
                  </a:lnTo>
                  <a:lnTo>
                    <a:pt x="1825" y="145"/>
                  </a:lnTo>
                  <a:lnTo>
                    <a:pt x="1921" y="241"/>
                  </a:lnTo>
                  <a:lnTo>
                    <a:pt x="1969" y="337"/>
                  </a:lnTo>
                  <a:lnTo>
                    <a:pt x="1921" y="529"/>
                  </a:lnTo>
                  <a:lnTo>
                    <a:pt x="1825" y="721"/>
                  </a:lnTo>
                  <a:lnTo>
                    <a:pt x="1681" y="913"/>
                  </a:lnTo>
                  <a:lnTo>
                    <a:pt x="1441" y="1058"/>
                  </a:lnTo>
                  <a:lnTo>
                    <a:pt x="1153" y="1202"/>
                  </a:lnTo>
                  <a:lnTo>
                    <a:pt x="865" y="1298"/>
                  </a:lnTo>
                  <a:lnTo>
                    <a:pt x="576" y="13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fill="none" extrusionOk="0">
                  <a:moveTo>
                    <a:pt x="1105" y="1489"/>
                  </a:moveTo>
                  <a:lnTo>
                    <a:pt x="1105" y="1489"/>
                  </a:lnTo>
                  <a:lnTo>
                    <a:pt x="817" y="1441"/>
                  </a:lnTo>
                  <a:lnTo>
                    <a:pt x="528" y="1393"/>
                  </a:lnTo>
                  <a:lnTo>
                    <a:pt x="288" y="1297"/>
                  </a:lnTo>
                  <a:lnTo>
                    <a:pt x="96" y="1105"/>
                  </a:lnTo>
                  <a:lnTo>
                    <a:pt x="96" y="1105"/>
                  </a:lnTo>
                  <a:lnTo>
                    <a:pt x="48" y="1009"/>
                  </a:lnTo>
                  <a:lnTo>
                    <a:pt x="0" y="913"/>
                  </a:lnTo>
                  <a:lnTo>
                    <a:pt x="48" y="769"/>
                  </a:lnTo>
                  <a:lnTo>
                    <a:pt x="96" y="673"/>
                  </a:lnTo>
                  <a:lnTo>
                    <a:pt x="336" y="481"/>
                  </a:lnTo>
                  <a:lnTo>
                    <a:pt x="672" y="336"/>
                  </a:lnTo>
                  <a:lnTo>
                    <a:pt x="1105" y="192"/>
                  </a:lnTo>
                  <a:lnTo>
                    <a:pt x="1585" y="48"/>
                  </a:lnTo>
                  <a:lnTo>
                    <a:pt x="2065" y="0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882" y="0"/>
                  </a:lnTo>
                  <a:lnTo>
                    <a:pt x="3218" y="48"/>
                  </a:lnTo>
                  <a:lnTo>
                    <a:pt x="3410" y="144"/>
                  </a:lnTo>
                  <a:lnTo>
                    <a:pt x="3554" y="288"/>
                  </a:lnTo>
                  <a:lnTo>
                    <a:pt x="3554" y="288"/>
                  </a:lnTo>
                  <a:lnTo>
                    <a:pt x="3554" y="384"/>
                  </a:lnTo>
                  <a:lnTo>
                    <a:pt x="3554" y="481"/>
                  </a:lnTo>
                  <a:lnTo>
                    <a:pt x="3458" y="673"/>
                  </a:lnTo>
                  <a:lnTo>
                    <a:pt x="3170" y="865"/>
                  </a:lnTo>
                  <a:lnTo>
                    <a:pt x="2882" y="1057"/>
                  </a:lnTo>
                  <a:lnTo>
                    <a:pt x="2449" y="1249"/>
                  </a:lnTo>
                  <a:lnTo>
                    <a:pt x="2017" y="1345"/>
                  </a:lnTo>
                  <a:lnTo>
                    <a:pt x="1585" y="1441"/>
                  </a:lnTo>
                  <a:lnTo>
                    <a:pt x="1105" y="14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fill="none" extrusionOk="0">
                  <a:moveTo>
                    <a:pt x="11575" y="0"/>
                  </a:moveTo>
                  <a:lnTo>
                    <a:pt x="11575" y="0"/>
                  </a:lnTo>
                  <a:lnTo>
                    <a:pt x="10998" y="48"/>
                  </a:lnTo>
                  <a:lnTo>
                    <a:pt x="10806" y="96"/>
                  </a:lnTo>
                  <a:lnTo>
                    <a:pt x="10710" y="192"/>
                  </a:lnTo>
                  <a:lnTo>
                    <a:pt x="10710" y="192"/>
                  </a:lnTo>
                  <a:lnTo>
                    <a:pt x="10614" y="336"/>
                  </a:lnTo>
                  <a:lnTo>
                    <a:pt x="10566" y="529"/>
                  </a:lnTo>
                  <a:lnTo>
                    <a:pt x="10566" y="529"/>
                  </a:lnTo>
                  <a:lnTo>
                    <a:pt x="10614" y="769"/>
                  </a:lnTo>
                  <a:lnTo>
                    <a:pt x="10710" y="1009"/>
                  </a:lnTo>
                  <a:lnTo>
                    <a:pt x="10902" y="1297"/>
                  </a:lnTo>
                  <a:lnTo>
                    <a:pt x="11046" y="1537"/>
                  </a:lnTo>
                  <a:lnTo>
                    <a:pt x="11383" y="1921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66" y="1633"/>
                  </a:lnTo>
                  <a:lnTo>
                    <a:pt x="9606" y="1393"/>
                  </a:lnTo>
                  <a:lnTo>
                    <a:pt x="8693" y="1201"/>
                  </a:lnTo>
                  <a:lnTo>
                    <a:pt x="7781" y="1153"/>
                  </a:lnTo>
                  <a:lnTo>
                    <a:pt x="7781" y="1153"/>
                  </a:lnTo>
                  <a:lnTo>
                    <a:pt x="7156" y="1201"/>
                  </a:lnTo>
                  <a:lnTo>
                    <a:pt x="6532" y="1297"/>
                  </a:lnTo>
                  <a:lnTo>
                    <a:pt x="5956" y="1393"/>
                  </a:lnTo>
                  <a:lnTo>
                    <a:pt x="5379" y="1537"/>
                  </a:lnTo>
                  <a:lnTo>
                    <a:pt x="4899" y="1729"/>
                  </a:lnTo>
                  <a:lnTo>
                    <a:pt x="4371" y="1969"/>
                  </a:lnTo>
                  <a:lnTo>
                    <a:pt x="3939" y="2209"/>
                  </a:lnTo>
                  <a:lnTo>
                    <a:pt x="3506" y="2450"/>
                  </a:lnTo>
                  <a:lnTo>
                    <a:pt x="3170" y="2690"/>
                  </a:lnTo>
                  <a:lnTo>
                    <a:pt x="2834" y="2978"/>
                  </a:lnTo>
                  <a:lnTo>
                    <a:pt x="2546" y="3266"/>
                  </a:lnTo>
                  <a:lnTo>
                    <a:pt x="2306" y="3506"/>
                  </a:lnTo>
                  <a:lnTo>
                    <a:pt x="2114" y="3794"/>
                  </a:lnTo>
                  <a:lnTo>
                    <a:pt x="1970" y="4034"/>
                  </a:lnTo>
                  <a:lnTo>
                    <a:pt x="1922" y="4275"/>
                  </a:lnTo>
                  <a:lnTo>
                    <a:pt x="1874" y="4467"/>
                  </a:lnTo>
                  <a:lnTo>
                    <a:pt x="1874" y="4467"/>
                  </a:lnTo>
                  <a:lnTo>
                    <a:pt x="1874" y="456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738" y="5619"/>
                  </a:lnTo>
                  <a:lnTo>
                    <a:pt x="2354" y="6003"/>
                  </a:lnTo>
                  <a:lnTo>
                    <a:pt x="2066" y="6340"/>
                  </a:lnTo>
                  <a:lnTo>
                    <a:pt x="1729" y="6772"/>
                  </a:lnTo>
                  <a:lnTo>
                    <a:pt x="1489" y="7204"/>
                  </a:lnTo>
                  <a:lnTo>
                    <a:pt x="1249" y="7636"/>
                  </a:lnTo>
                  <a:lnTo>
                    <a:pt x="1009" y="8069"/>
                  </a:lnTo>
                  <a:lnTo>
                    <a:pt x="625" y="9029"/>
                  </a:lnTo>
                  <a:lnTo>
                    <a:pt x="337" y="9990"/>
                  </a:lnTo>
                  <a:lnTo>
                    <a:pt x="145" y="10950"/>
                  </a:lnTo>
                  <a:lnTo>
                    <a:pt x="49" y="11862"/>
                  </a:lnTo>
                  <a:lnTo>
                    <a:pt x="1" y="12679"/>
                  </a:lnTo>
                  <a:lnTo>
                    <a:pt x="1" y="12679"/>
                  </a:lnTo>
                  <a:lnTo>
                    <a:pt x="1" y="13303"/>
                  </a:lnTo>
                  <a:lnTo>
                    <a:pt x="97" y="13783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85" y="14504"/>
                  </a:lnTo>
                  <a:lnTo>
                    <a:pt x="529" y="14264"/>
                  </a:lnTo>
                  <a:lnTo>
                    <a:pt x="961" y="13399"/>
                  </a:lnTo>
                  <a:lnTo>
                    <a:pt x="1633" y="12103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02" y="10902"/>
                  </a:lnTo>
                  <a:lnTo>
                    <a:pt x="3602" y="10902"/>
                  </a:lnTo>
                  <a:lnTo>
                    <a:pt x="3650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196" y="9701"/>
                  </a:lnTo>
                  <a:lnTo>
                    <a:pt x="6628" y="10134"/>
                  </a:lnTo>
                  <a:lnTo>
                    <a:pt x="7060" y="10470"/>
                  </a:lnTo>
                  <a:lnTo>
                    <a:pt x="7540" y="10758"/>
                  </a:lnTo>
                  <a:lnTo>
                    <a:pt x="7973" y="10998"/>
                  </a:lnTo>
                  <a:lnTo>
                    <a:pt x="8213" y="11046"/>
                  </a:lnTo>
                  <a:lnTo>
                    <a:pt x="8453" y="11046"/>
                  </a:lnTo>
                  <a:lnTo>
                    <a:pt x="8453" y="11046"/>
                  </a:lnTo>
                  <a:lnTo>
                    <a:pt x="864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190" y="9749"/>
                  </a:lnTo>
                  <a:lnTo>
                    <a:pt x="10902" y="10182"/>
                  </a:lnTo>
                  <a:lnTo>
                    <a:pt x="10614" y="10710"/>
                  </a:lnTo>
                  <a:lnTo>
                    <a:pt x="10518" y="10998"/>
                  </a:lnTo>
                  <a:lnTo>
                    <a:pt x="10470" y="11238"/>
                  </a:lnTo>
                  <a:lnTo>
                    <a:pt x="10470" y="11238"/>
                  </a:lnTo>
                  <a:lnTo>
                    <a:pt x="10518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0854" y="11574"/>
                  </a:lnTo>
                  <a:lnTo>
                    <a:pt x="11142" y="11526"/>
                  </a:lnTo>
                  <a:lnTo>
                    <a:pt x="11527" y="11382"/>
                  </a:lnTo>
                  <a:lnTo>
                    <a:pt x="12007" y="11190"/>
                  </a:lnTo>
                  <a:lnTo>
                    <a:pt x="12487" y="10950"/>
                  </a:lnTo>
                  <a:lnTo>
                    <a:pt x="13448" y="10326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264" y="9893"/>
                  </a:lnTo>
                  <a:lnTo>
                    <a:pt x="14264" y="9893"/>
                  </a:lnTo>
                  <a:lnTo>
                    <a:pt x="14216" y="10182"/>
                  </a:lnTo>
                  <a:lnTo>
                    <a:pt x="14216" y="10422"/>
                  </a:lnTo>
                  <a:lnTo>
                    <a:pt x="14216" y="10422"/>
                  </a:lnTo>
                  <a:lnTo>
                    <a:pt x="14264" y="10806"/>
                  </a:lnTo>
                  <a:lnTo>
                    <a:pt x="14312" y="11190"/>
                  </a:lnTo>
                  <a:lnTo>
                    <a:pt x="14408" y="11574"/>
                  </a:lnTo>
                  <a:lnTo>
                    <a:pt x="14552" y="11959"/>
                  </a:lnTo>
                  <a:lnTo>
                    <a:pt x="14936" y="12727"/>
                  </a:lnTo>
                  <a:lnTo>
                    <a:pt x="15369" y="13447"/>
                  </a:lnTo>
                  <a:lnTo>
                    <a:pt x="15753" y="14120"/>
                  </a:lnTo>
                  <a:lnTo>
                    <a:pt x="16137" y="14600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329" y="15320"/>
                  </a:lnTo>
                  <a:lnTo>
                    <a:pt x="15897" y="15993"/>
                  </a:lnTo>
                  <a:lnTo>
                    <a:pt x="15705" y="16425"/>
                  </a:lnTo>
                  <a:lnTo>
                    <a:pt x="15513" y="16857"/>
                  </a:lnTo>
                  <a:lnTo>
                    <a:pt x="15369" y="17241"/>
                  </a:lnTo>
                  <a:lnTo>
                    <a:pt x="15321" y="17626"/>
                  </a:lnTo>
                  <a:lnTo>
                    <a:pt x="15321" y="17626"/>
                  </a:lnTo>
                  <a:lnTo>
                    <a:pt x="15369" y="17818"/>
                  </a:lnTo>
                  <a:lnTo>
                    <a:pt x="15417" y="17914"/>
                  </a:lnTo>
                  <a:lnTo>
                    <a:pt x="15465" y="18010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05" y="18058"/>
                  </a:lnTo>
                  <a:lnTo>
                    <a:pt x="15705" y="18058"/>
                  </a:lnTo>
                  <a:lnTo>
                    <a:pt x="15849" y="18058"/>
                  </a:lnTo>
                  <a:lnTo>
                    <a:pt x="15993" y="18010"/>
                  </a:lnTo>
                  <a:lnTo>
                    <a:pt x="16281" y="17770"/>
                  </a:lnTo>
                  <a:lnTo>
                    <a:pt x="16569" y="17433"/>
                  </a:lnTo>
                  <a:lnTo>
                    <a:pt x="16809" y="17097"/>
                  </a:lnTo>
                  <a:lnTo>
                    <a:pt x="17290" y="16425"/>
                  </a:lnTo>
                  <a:lnTo>
                    <a:pt x="17434" y="16089"/>
                  </a:lnTo>
                  <a:lnTo>
                    <a:pt x="17434" y="16089"/>
                  </a:lnTo>
                  <a:lnTo>
                    <a:pt x="17818" y="16185"/>
                  </a:lnTo>
                  <a:lnTo>
                    <a:pt x="18154" y="16281"/>
                  </a:lnTo>
                  <a:lnTo>
                    <a:pt x="18442" y="16425"/>
                  </a:lnTo>
                  <a:lnTo>
                    <a:pt x="18682" y="16569"/>
                  </a:lnTo>
                  <a:lnTo>
                    <a:pt x="18922" y="16761"/>
                  </a:lnTo>
                  <a:lnTo>
                    <a:pt x="19115" y="16953"/>
                  </a:lnTo>
                  <a:lnTo>
                    <a:pt x="19403" y="17337"/>
                  </a:lnTo>
                  <a:lnTo>
                    <a:pt x="19547" y="17722"/>
                  </a:lnTo>
                  <a:lnTo>
                    <a:pt x="19691" y="18106"/>
                  </a:lnTo>
                  <a:lnTo>
                    <a:pt x="19739" y="18442"/>
                  </a:lnTo>
                  <a:lnTo>
                    <a:pt x="19739" y="18682"/>
                  </a:lnTo>
                  <a:lnTo>
                    <a:pt x="19739" y="18682"/>
                  </a:lnTo>
                  <a:lnTo>
                    <a:pt x="19739" y="18826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1900" y="14456"/>
                  </a:lnTo>
                  <a:lnTo>
                    <a:pt x="22284" y="13735"/>
                  </a:lnTo>
                  <a:lnTo>
                    <a:pt x="22476" y="13351"/>
                  </a:lnTo>
                  <a:lnTo>
                    <a:pt x="22668" y="12919"/>
                  </a:lnTo>
                  <a:lnTo>
                    <a:pt x="22764" y="12487"/>
                  </a:lnTo>
                  <a:lnTo>
                    <a:pt x="22909" y="12007"/>
                  </a:lnTo>
                  <a:lnTo>
                    <a:pt x="22957" y="11526"/>
                  </a:lnTo>
                  <a:lnTo>
                    <a:pt x="22957" y="10998"/>
                  </a:lnTo>
                  <a:lnTo>
                    <a:pt x="22957" y="10998"/>
                  </a:lnTo>
                  <a:lnTo>
                    <a:pt x="22957" y="10374"/>
                  </a:lnTo>
                  <a:lnTo>
                    <a:pt x="22813" y="9701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866" y="4851"/>
                  </a:lnTo>
                  <a:lnTo>
                    <a:pt x="17674" y="4178"/>
                  </a:lnTo>
                  <a:lnTo>
                    <a:pt x="17434" y="3554"/>
                  </a:lnTo>
                  <a:lnTo>
                    <a:pt x="17146" y="2978"/>
                  </a:lnTo>
                  <a:lnTo>
                    <a:pt x="16809" y="2498"/>
                  </a:lnTo>
                  <a:lnTo>
                    <a:pt x="16425" y="2065"/>
                  </a:lnTo>
                  <a:lnTo>
                    <a:pt x="15993" y="1633"/>
                  </a:lnTo>
                  <a:lnTo>
                    <a:pt x="15561" y="1297"/>
                  </a:lnTo>
                  <a:lnTo>
                    <a:pt x="15080" y="1009"/>
                  </a:lnTo>
                  <a:lnTo>
                    <a:pt x="14648" y="769"/>
                  </a:lnTo>
                  <a:lnTo>
                    <a:pt x="14168" y="529"/>
                  </a:lnTo>
                  <a:lnTo>
                    <a:pt x="13688" y="384"/>
                  </a:lnTo>
                  <a:lnTo>
                    <a:pt x="13207" y="240"/>
                  </a:lnTo>
                  <a:lnTo>
                    <a:pt x="12343" y="48"/>
                  </a:lnTo>
                  <a:lnTo>
                    <a:pt x="115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6"/>
            <p:cNvSpPr/>
            <p:nvPr/>
          </p:nvSpPr>
          <p:spPr>
            <a:xfrm>
              <a:off x="7279800" y="27926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1" y="0"/>
                  </a:moveTo>
                  <a:lnTo>
                    <a:pt x="4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extrusionOk="0">
                  <a:moveTo>
                    <a:pt x="2065" y="0"/>
                  </a:moveTo>
                  <a:lnTo>
                    <a:pt x="1585" y="48"/>
                  </a:lnTo>
                  <a:lnTo>
                    <a:pt x="1105" y="192"/>
                  </a:lnTo>
                  <a:lnTo>
                    <a:pt x="672" y="336"/>
                  </a:lnTo>
                  <a:lnTo>
                    <a:pt x="336" y="481"/>
                  </a:lnTo>
                  <a:lnTo>
                    <a:pt x="96" y="673"/>
                  </a:lnTo>
                  <a:lnTo>
                    <a:pt x="48" y="769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288" y="1297"/>
                  </a:lnTo>
                  <a:lnTo>
                    <a:pt x="528" y="1393"/>
                  </a:lnTo>
                  <a:lnTo>
                    <a:pt x="817" y="1441"/>
                  </a:lnTo>
                  <a:lnTo>
                    <a:pt x="1105" y="1489"/>
                  </a:lnTo>
                  <a:lnTo>
                    <a:pt x="1585" y="1441"/>
                  </a:lnTo>
                  <a:lnTo>
                    <a:pt x="2017" y="1345"/>
                  </a:lnTo>
                  <a:lnTo>
                    <a:pt x="2449" y="1249"/>
                  </a:lnTo>
                  <a:lnTo>
                    <a:pt x="2882" y="1057"/>
                  </a:lnTo>
                  <a:lnTo>
                    <a:pt x="3170" y="865"/>
                  </a:lnTo>
                  <a:lnTo>
                    <a:pt x="3458" y="673"/>
                  </a:lnTo>
                  <a:lnTo>
                    <a:pt x="3554" y="481"/>
                  </a:lnTo>
                  <a:lnTo>
                    <a:pt x="3554" y="384"/>
                  </a:lnTo>
                  <a:lnTo>
                    <a:pt x="3554" y="288"/>
                  </a:lnTo>
                  <a:lnTo>
                    <a:pt x="3410" y="144"/>
                  </a:lnTo>
                  <a:lnTo>
                    <a:pt x="3218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fill="none" extrusionOk="0">
                  <a:moveTo>
                    <a:pt x="2545" y="0"/>
                  </a:moveTo>
                  <a:lnTo>
                    <a:pt x="2545" y="0"/>
                  </a:lnTo>
                  <a:lnTo>
                    <a:pt x="2065" y="0"/>
                  </a:lnTo>
                  <a:lnTo>
                    <a:pt x="1585" y="48"/>
                  </a:lnTo>
                  <a:lnTo>
                    <a:pt x="1105" y="192"/>
                  </a:lnTo>
                  <a:lnTo>
                    <a:pt x="672" y="336"/>
                  </a:lnTo>
                  <a:lnTo>
                    <a:pt x="336" y="481"/>
                  </a:lnTo>
                  <a:lnTo>
                    <a:pt x="96" y="673"/>
                  </a:lnTo>
                  <a:lnTo>
                    <a:pt x="48" y="769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96" y="1105"/>
                  </a:lnTo>
                  <a:lnTo>
                    <a:pt x="288" y="1297"/>
                  </a:lnTo>
                  <a:lnTo>
                    <a:pt x="528" y="1393"/>
                  </a:lnTo>
                  <a:lnTo>
                    <a:pt x="817" y="1441"/>
                  </a:lnTo>
                  <a:lnTo>
                    <a:pt x="1105" y="1489"/>
                  </a:lnTo>
                  <a:lnTo>
                    <a:pt x="1105" y="1489"/>
                  </a:lnTo>
                  <a:lnTo>
                    <a:pt x="1585" y="1441"/>
                  </a:lnTo>
                  <a:lnTo>
                    <a:pt x="2017" y="1345"/>
                  </a:lnTo>
                  <a:lnTo>
                    <a:pt x="2449" y="1249"/>
                  </a:lnTo>
                  <a:lnTo>
                    <a:pt x="2882" y="1057"/>
                  </a:lnTo>
                  <a:lnTo>
                    <a:pt x="3170" y="865"/>
                  </a:lnTo>
                  <a:lnTo>
                    <a:pt x="3458" y="673"/>
                  </a:lnTo>
                  <a:lnTo>
                    <a:pt x="3554" y="481"/>
                  </a:lnTo>
                  <a:lnTo>
                    <a:pt x="3554" y="384"/>
                  </a:lnTo>
                  <a:lnTo>
                    <a:pt x="3554" y="288"/>
                  </a:lnTo>
                  <a:lnTo>
                    <a:pt x="3554" y="288"/>
                  </a:lnTo>
                  <a:lnTo>
                    <a:pt x="3410" y="144"/>
                  </a:lnTo>
                  <a:lnTo>
                    <a:pt x="3218" y="48"/>
                  </a:lnTo>
                  <a:lnTo>
                    <a:pt x="2882" y="0"/>
                  </a:lnTo>
                  <a:lnTo>
                    <a:pt x="2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extrusionOk="0">
                  <a:moveTo>
                    <a:pt x="1489" y="1"/>
                  </a:moveTo>
                  <a:lnTo>
                    <a:pt x="1201" y="49"/>
                  </a:lnTo>
                  <a:lnTo>
                    <a:pt x="913" y="193"/>
                  </a:lnTo>
                  <a:lnTo>
                    <a:pt x="576" y="337"/>
                  </a:lnTo>
                  <a:lnTo>
                    <a:pt x="288" y="529"/>
                  </a:lnTo>
                  <a:lnTo>
                    <a:pt x="96" y="721"/>
                  </a:lnTo>
                  <a:lnTo>
                    <a:pt x="0" y="961"/>
                  </a:lnTo>
                  <a:lnTo>
                    <a:pt x="0" y="1058"/>
                  </a:lnTo>
                  <a:lnTo>
                    <a:pt x="0" y="1106"/>
                  </a:lnTo>
                  <a:lnTo>
                    <a:pt x="48" y="1202"/>
                  </a:lnTo>
                  <a:lnTo>
                    <a:pt x="192" y="1250"/>
                  </a:lnTo>
                  <a:lnTo>
                    <a:pt x="384" y="1346"/>
                  </a:lnTo>
                  <a:lnTo>
                    <a:pt x="576" y="1346"/>
                  </a:lnTo>
                  <a:lnTo>
                    <a:pt x="865" y="1298"/>
                  </a:lnTo>
                  <a:lnTo>
                    <a:pt x="1153" y="1202"/>
                  </a:lnTo>
                  <a:lnTo>
                    <a:pt x="1441" y="1058"/>
                  </a:lnTo>
                  <a:lnTo>
                    <a:pt x="1681" y="913"/>
                  </a:lnTo>
                  <a:lnTo>
                    <a:pt x="1825" y="721"/>
                  </a:lnTo>
                  <a:lnTo>
                    <a:pt x="1921" y="529"/>
                  </a:lnTo>
                  <a:lnTo>
                    <a:pt x="1969" y="337"/>
                  </a:lnTo>
                  <a:lnTo>
                    <a:pt x="1921" y="241"/>
                  </a:lnTo>
                  <a:lnTo>
                    <a:pt x="1825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201" y="49"/>
                  </a:lnTo>
                  <a:lnTo>
                    <a:pt x="913" y="193"/>
                  </a:lnTo>
                  <a:lnTo>
                    <a:pt x="576" y="337"/>
                  </a:lnTo>
                  <a:lnTo>
                    <a:pt x="288" y="529"/>
                  </a:lnTo>
                  <a:lnTo>
                    <a:pt x="96" y="721"/>
                  </a:lnTo>
                  <a:lnTo>
                    <a:pt x="0" y="961"/>
                  </a:lnTo>
                  <a:lnTo>
                    <a:pt x="0" y="1058"/>
                  </a:lnTo>
                  <a:lnTo>
                    <a:pt x="0" y="1106"/>
                  </a:lnTo>
                  <a:lnTo>
                    <a:pt x="48" y="1202"/>
                  </a:lnTo>
                  <a:lnTo>
                    <a:pt x="192" y="1250"/>
                  </a:lnTo>
                  <a:lnTo>
                    <a:pt x="192" y="1250"/>
                  </a:lnTo>
                  <a:lnTo>
                    <a:pt x="384" y="1346"/>
                  </a:lnTo>
                  <a:lnTo>
                    <a:pt x="576" y="1346"/>
                  </a:lnTo>
                  <a:lnTo>
                    <a:pt x="576" y="1346"/>
                  </a:lnTo>
                  <a:lnTo>
                    <a:pt x="865" y="1298"/>
                  </a:lnTo>
                  <a:lnTo>
                    <a:pt x="1153" y="1202"/>
                  </a:lnTo>
                  <a:lnTo>
                    <a:pt x="1441" y="1058"/>
                  </a:lnTo>
                  <a:lnTo>
                    <a:pt x="1681" y="913"/>
                  </a:lnTo>
                  <a:lnTo>
                    <a:pt x="1825" y="721"/>
                  </a:lnTo>
                  <a:lnTo>
                    <a:pt x="1921" y="529"/>
                  </a:lnTo>
                  <a:lnTo>
                    <a:pt x="1969" y="337"/>
                  </a:lnTo>
                  <a:lnTo>
                    <a:pt x="1921" y="241"/>
                  </a:lnTo>
                  <a:lnTo>
                    <a:pt x="1825" y="145"/>
                  </a:lnTo>
                  <a:lnTo>
                    <a:pt x="1825" y="145"/>
                  </a:lnTo>
                  <a:lnTo>
                    <a:pt x="1681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extrusionOk="0">
                  <a:moveTo>
                    <a:pt x="385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97" y="192"/>
                  </a:lnTo>
                  <a:lnTo>
                    <a:pt x="49" y="384"/>
                  </a:lnTo>
                  <a:lnTo>
                    <a:pt x="1" y="720"/>
                  </a:lnTo>
                  <a:lnTo>
                    <a:pt x="49" y="1153"/>
                  </a:lnTo>
                  <a:lnTo>
                    <a:pt x="193" y="1585"/>
                  </a:lnTo>
                  <a:lnTo>
                    <a:pt x="385" y="1969"/>
                  </a:lnTo>
                  <a:lnTo>
                    <a:pt x="481" y="2113"/>
                  </a:lnTo>
                  <a:lnTo>
                    <a:pt x="625" y="2257"/>
                  </a:lnTo>
                  <a:lnTo>
                    <a:pt x="769" y="2305"/>
                  </a:lnTo>
                  <a:lnTo>
                    <a:pt x="961" y="2353"/>
                  </a:lnTo>
                  <a:lnTo>
                    <a:pt x="1009" y="2353"/>
                  </a:lnTo>
                  <a:lnTo>
                    <a:pt x="1201" y="2305"/>
                  </a:lnTo>
                  <a:lnTo>
                    <a:pt x="1298" y="2209"/>
                  </a:lnTo>
                  <a:lnTo>
                    <a:pt x="1442" y="2113"/>
                  </a:lnTo>
                  <a:lnTo>
                    <a:pt x="1490" y="1969"/>
                  </a:lnTo>
                  <a:lnTo>
                    <a:pt x="1538" y="1825"/>
                  </a:lnTo>
                  <a:lnTo>
                    <a:pt x="1538" y="1633"/>
                  </a:lnTo>
                  <a:lnTo>
                    <a:pt x="1490" y="1249"/>
                  </a:lnTo>
                  <a:lnTo>
                    <a:pt x="1346" y="865"/>
                  </a:lnTo>
                  <a:lnTo>
                    <a:pt x="1105" y="480"/>
                  </a:lnTo>
                  <a:lnTo>
                    <a:pt x="817" y="192"/>
                  </a:lnTo>
                  <a:lnTo>
                    <a:pt x="673" y="9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97" y="192"/>
                  </a:lnTo>
                  <a:lnTo>
                    <a:pt x="49" y="384"/>
                  </a:lnTo>
                  <a:lnTo>
                    <a:pt x="1" y="720"/>
                  </a:lnTo>
                  <a:lnTo>
                    <a:pt x="49" y="1153"/>
                  </a:lnTo>
                  <a:lnTo>
                    <a:pt x="49" y="1153"/>
                  </a:lnTo>
                  <a:lnTo>
                    <a:pt x="193" y="1585"/>
                  </a:lnTo>
                  <a:lnTo>
                    <a:pt x="385" y="1969"/>
                  </a:lnTo>
                  <a:lnTo>
                    <a:pt x="481" y="2113"/>
                  </a:lnTo>
                  <a:lnTo>
                    <a:pt x="625" y="2257"/>
                  </a:lnTo>
                  <a:lnTo>
                    <a:pt x="769" y="2305"/>
                  </a:lnTo>
                  <a:lnTo>
                    <a:pt x="961" y="2353"/>
                  </a:lnTo>
                  <a:lnTo>
                    <a:pt x="961" y="2353"/>
                  </a:lnTo>
                  <a:lnTo>
                    <a:pt x="1009" y="2353"/>
                  </a:lnTo>
                  <a:lnTo>
                    <a:pt x="1009" y="2353"/>
                  </a:lnTo>
                  <a:lnTo>
                    <a:pt x="1201" y="2305"/>
                  </a:lnTo>
                  <a:lnTo>
                    <a:pt x="1298" y="2209"/>
                  </a:lnTo>
                  <a:lnTo>
                    <a:pt x="1442" y="2113"/>
                  </a:lnTo>
                  <a:lnTo>
                    <a:pt x="1490" y="1969"/>
                  </a:lnTo>
                  <a:lnTo>
                    <a:pt x="1538" y="1825"/>
                  </a:lnTo>
                  <a:lnTo>
                    <a:pt x="1538" y="1633"/>
                  </a:lnTo>
                  <a:lnTo>
                    <a:pt x="1490" y="1249"/>
                  </a:lnTo>
                  <a:lnTo>
                    <a:pt x="1346" y="865"/>
                  </a:lnTo>
                  <a:lnTo>
                    <a:pt x="1105" y="480"/>
                  </a:lnTo>
                  <a:lnTo>
                    <a:pt x="817" y="192"/>
                  </a:lnTo>
                  <a:lnTo>
                    <a:pt x="673" y="96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extrusionOk="0">
                  <a:moveTo>
                    <a:pt x="240" y="0"/>
                  </a:moveTo>
                  <a:lnTo>
                    <a:pt x="144" y="48"/>
                  </a:lnTo>
                  <a:lnTo>
                    <a:pt x="96" y="97"/>
                  </a:lnTo>
                  <a:lnTo>
                    <a:pt x="0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240" y="1393"/>
                  </a:lnTo>
                  <a:lnTo>
                    <a:pt x="432" y="1585"/>
                  </a:lnTo>
                  <a:lnTo>
                    <a:pt x="528" y="1633"/>
                  </a:lnTo>
                  <a:lnTo>
                    <a:pt x="817" y="1633"/>
                  </a:lnTo>
                  <a:lnTo>
                    <a:pt x="913" y="1537"/>
                  </a:lnTo>
                  <a:lnTo>
                    <a:pt x="961" y="1489"/>
                  </a:lnTo>
                  <a:lnTo>
                    <a:pt x="1009" y="1393"/>
                  </a:lnTo>
                  <a:lnTo>
                    <a:pt x="1057" y="1153"/>
                  </a:lnTo>
                  <a:lnTo>
                    <a:pt x="1009" y="865"/>
                  </a:lnTo>
                  <a:lnTo>
                    <a:pt x="913" y="625"/>
                  </a:lnTo>
                  <a:lnTo>
                    <a:pt x="768" y="337"/>
                  </a:lnTo>
                  <a:lnTo>
                    <a:pt x="528" y="14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44" y="48"/>
                  </a:lnTo>
                  <a:lnTo>
                    <a:pt x="96" y="97"/>
                  </a:lnTo>
                  <a:lnTo>
                    <a:pt x="0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240" y="1393"/>
                  </a:lnTo>
                  <a:lnTo>
                    <a:pt x="432" y="1585"/>
                  </a:lnTo>
                  <a:lnTo>
                    <a:pt x="528" y="1633"/>
                  </a:lnTo>
                  <a:lnTo>
                    <a:pt x="624" y="1633"/>
                  </a:lnTo>
                  <a:lnTo>
                    <a:pt x="624" y="1633"/>
                  </a:lnTo>
                  <a:lnTo>
                    <a:pt x="672" y="1633"/>
                  </a:lnTo>
                  <a:lnTo>
                    <a:pt x="672" y="1633"/>
                  </a:lnTo>
                  <a:lnTo>
                    <a:pt x="817" y="1633"/>
                  </a:lnTo>
                  <a:lnTo>
                    <a:pt x="913" y="1537"/>
                  </a:lnTo>
                  <a:lnTo>
                    <a:pt x="961" y="1489"/>
                  </a:lnTo>
                  <a:lnTo>
                    <a:pt x="1009" y="1393"/>
                  </a:lnTo>
                  <a:lnTo>
                    <a:pt x="1057" y="1153"/>
                  </a:lnTo>
                  <a:lnTo>
                    <a:pt x="1009" y="865"/>
                  </a:lnTo>
                  <a:lnTo>
                    <a:pt x="913" y="625"/>
                  </a:lnTo>
                  <a:lnTo>
                    <a:pt x="768" y="337"/>
                  </a:lnTo>
                  <a:lnTo>
                    <a:pt x="528" y="145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66"/>
            <p:cNvSpPr/>
            <p:nvPr/>
          </p:nvSpPr>
          <p:spPr>
            <a:xfrm>
              <a:off x="7068500" y="2803450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extrusionOk="0">
                  <a:moveTo>
                    <a:pt x="1537" y="0"/>
                  </a:moveTo>
                  <a:lnTo>
                    <a:pt x="1249" y="48"/>
                  </a:lnTo>
                  <a:lnTo>
                    <a:pt x="961" y="96"/>
                  </a:lnTo>
                  <a:lnTo>
                    <a:pt x="721" y="192"/>
                  </a:lnTo>
                  <a:lnTo>
                    <a:pt x="481" y="337"/>
                  </a:lnTo>
                  <a:lnTo>
                    <a:pt x="289" y="529"/>
                  </a:lnTo>
                  <a:lnTo>
                    <a:pt x="145" y="721"/>
                  </a:lnTo>
                  <a:lnTo>
                    <a:pt x="48" y="913"/>
                  </a:lnTo>
                  <a:lnTo>
                    <a:pt x="0" y="1153"/>
                  </a:lnTo>
                  <a:lnTo>
                    <a:pt x="48" y="1393"/>
                  </a:lnTo>
                  <a:lnTo>
                    <a:pt x="96" y="1633"/>
                  </a:lnTo>
                  <a:lnTo>
                    <a:pt x="241" y="1825"/>
                  </a:lnTo>
                  <a:lnTo>
                    <a:pt x="433" y="2017"/>
                  </a:lnTo>
                  <a:lnTo>
                    <a:pt x="673" y="2162"/>
                  </a:lnTo>
                  <a:lnTo>
                    <a:pt x="913" y="2306"/>
                  </a:lnTo>
                  <a:lnTo>
                    <a:pt x="1201" y="2402"/>
                  </a:lnTo>
                  <a:lnTo>
                    <a:pt x="1537" y="2450"/>
                  </a:lnTo>
                  <a:lnTo>
                    <a:pt x="1633" y="2450"/>
                  </a:lnTo>
                  <a:lnTo>
                    <a:pt x="1969" y="2402"/>
                  </a:lnTo>
                  <a:lnTo>
                    <a:pt x="2258" y="2354"/>
                  </a:lnTo>
                  <a:lnTo>
                    <a:pt x="2498" y="2258"/>
                  </a:lnTo>
                  <a:lnTo>
                    <a:pt x="2738" y="2113"/>
                  </a:lnTo>
                  <a:lnTo>
                    <a:pt x="2930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70" y="1057"/>
                  </a:lnTo>
                  <a:lnTo>
                    <a:pt x="3074" y="817"/>
                  </a:lnTo>
                  <a:lnTo>
                    <a:pt x="2930" y="625"/>
                  </a:lnTo>
                  <a:lnTo>
                    <a:pt x="2786" y="433"/>
                  </a:lnTo>
                  <a:lnTo>
                    <a:pt x="2546" y="289"/>
                  </a:lnTo>
                  <a:lnTo>
                    <a:pt x="2258" y="144"/>
                  </a:lnTo>
                  <a:lnTo>
                    <a:pt x="1969" y="48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66"/>
            <p:cNvSpPr/>
            <p:nvPr/>
          </p:nvSpPr>
          <p:spPr>
            <a:xfrm>
              <a:off x="7068500" y="2803450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49" y="48"/>
                  </a:lnTo>
                  <a:lnTo>
                    <a:pt x="961" y="96"/>
                  </a:lnTo>
                  <a:lnTo>
                    <a:pt x="721" y="192"/>
                  </a:lnTo>
                  <a:lnTo>
                    <a:pt x="481" y="337"/>
                  </a:lnTo>
                  <a:lnTo>
                    <a:pt x="289" y="529"/>
                  </a:lnTo>
                  <a:lnTo>
                    <a:pt x="145" y="721"/>
                  </a:lnTo>
                  <a:lnTo>
                    <a:pt x="48" y="91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48" y="1393"/>
                  </a:lnTo>
                  <a:lnTo>
                    <a:pt x="96" y="1633"/>
                  </a:lnTo>
                  <a:lnTo>
                    <a:pt x="241" y="1825"/>
                  </a:lnTo>
                  <a:lnTo>
                    <a:pt x="433" y="2017"/>
                  </a:lnTo>
                  <a:lnTo>
                    <a:pt x="673" y="2162"/>
                  </a:lnTo>
                  <a:lnTo>
                    <a:pt x="913" y="2306"/>
                  </a:lnTo>
                  <a:lnTo>
                    <a:pt x="1201" y="2402"/>
                  </a:lnTo>
                  <a:lnTo>
                    <a:pt x="1537" y="2450"/>
                  </a:lnTo>
                  <a:lnTo>
                    <a:pt x="1537" y="2450"/>
                  </a:lnTo>
                  <a:lnTo>
                    <a:pt x="1633" y="2450"/>
                  </a:lnTo>
                  <a:lnTo>
                    <a:pt x="1633" y="2450"/>
                  </a:lnTo>
                  <a:lnTo>
                    <a:pt x="1969" y="2402"/>
                  </a:lnTo>
                  <a:lnTo>
                    <a:pt x="2258" y="2354"/>
                  </a:lnTo>
                  <a:lnTo>
                    <a:pt x="2498" y="2258"/>
                  </a:lnTo>
                  <a:lnTo>
                    <a:pt x="2738" y="2113"/>
                  </a:lnTo>
                  <a:lnTo>
                    <a:pt x="2930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70" y="1297"/>
                  </a:lnTo>
                  <a:lnTo>
                    <a:pt x="3170" y="1057"/>
                  </a:lnTo>
                  <a:lnTo>
                    <a:pt x="3074" y="817"/>
                  </a:lnTo>
                  <a:lnTo>
                    <a:pt x="2930" y="625"/>
                  </a:lnTo>
                  <a:lnTo>
                    <a:pt x="2786" y="433"/>
                  </a:lnTo>
                  <a:lnTo>
                    <a:pt x="2546" y="289"/>
                  </a:lnTo>
                  <a:lnTo>
                    <a:pt x="2258" y="144"/>
                  </a:lnTo>
                  <a:lnTo>
                    <a:pt x="1969" y="48"/>
                  </a:lnTo>
                  <a:lnTo>
                    <a:pt x="1681" y="0"/>
                  </a:lnTo>
                  <a:lnTo>
                    <a:pt x="1681" y="0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66"/>
            <p:cNvSpPr/>
            <p:nvPr/>
          </p:nvSpPr>
          <p:spPr>
            <a:xfrm>
              <a:off x="6902800" y="2587325"/>
              <a:ext cx="78075" cy="33650"/>
            </a:xfrm>
            <a:custGeom>
              <a:avLst/>
              <a:gdLst/>
              <a:ahLst/>
              <a:cxnLst/>
              <a:rect l="l" t="t" r="r" b="b"/>
              <a:pathLst>
                <a:path w="3123" h="1346" extrusionOk="0">
                  <a:moveTo>
                    <a:pt x="1490" y="1"/>
                  </a:moveTo>
                  <a:lnTo>
                    <a:pt x="1202" y="49"/>
                  </a:lnTo>
                  <a:lnTo>
                    <a:pt x="1009" y="97"/>
                  </a:lnTo>
                  <a:lnTo>
                    <a:pt x="769" y="241"/>
                  </a:lnTo>
                  <a:lnTo>
                    <a:pt x="577" y="337"/>
                  </a:lnTo>
                  <a:lnTo>
                    <a:pt x="385" y="529"/>
                  </a:lnTo>
                  <a:lnTo>
                    <a:pt x="241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49"/>
                  </a:lnTo>
                  <a:lnTo>
                    <a:pt x="49" y="1298"/>
                  </a:lnTo>
                  <a:lnTo>
                    <a:pt x="193" y="1346"/>
                  </a:lnTo>
                  <a:lnTo>
                    <a:pt x="241" y="1249"/>
                  </a:lnTo>
                  <a:lnTo>
                    <a:pt x="481" y="913"/>
                  </a:lnTo>
                  <a:lnTo>
                    <a:pt x="769" y="673"/>
                  </a:lnTo>
                  <a:lnTo>
                    <a:pt x="1106" y="481"/>
                  </a:lnTo>
                  <a:lnTo>
                    <a:pt x="1490" y="385"/>
                  </a:lnTo>
                  <a:lnTo>
                    <a:pt x="2066" y="385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769"/>
                  </a:lnTo>
                  <a:lnTo>
                    <a:pt x="2690" y="913"/>
                  </a:lnTo>
                  <a:lnTo>
                    <a:pt x="2786" y="1153"/>
                  </a:lnTo>
                  <a:lnTo>
                    <a:pt x="2834" y="1201"/>
                  </a:lnTo>
                  <a:lnTo>
                    <a:pt x="3027" y="1201"/>
                  </a:lnTo>
                  <a:lnTo>
                    <a:pt x="3075" y="1105"/>
                  </a:lnTo>
                  <a:lnTo>
                    <a:pt x="3123" y="1057"/>
                  </a:lnTo>
                  <a:lnTo>
                    <a:pt x="3075" y="961"/>
                  </a:lnTo>
                  <a:lnTo>
                    <a:pt x="2979" y="721"/>
                  </a:lnTo>
                  <a:lnTo>
                    <a:pt x="2786" y="529"/>
                  </a:lnTo>
                  <a:lnTo>
                    <a:pt x="2594" y="337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66"/>
            <p:cNvSpPr/>
            <p:nvPr/>
          </p:nvSpPr>
          <p:spPr>
            <a:xfrm>
              <a:off x="7080500" y="2635350"/>
              <a:ext cx="72075" cy="42050"/>
            </a:xfrm>
            <a:custGeom>
              <a:avLst/>
              <a:gdLst/>
              <a:ahLst/>
              <a:cxnLst/>
              <a:rect l="l" t="t" r="r" b="b"/>
              <a:pathLst>
                <a:path w="2883" h="1682" extrusionOk="0">
                  <a:moveTo>
                    <a:pt x="913" y="1"/>
                  </a:moveTo>
                  <a:lnTo>
                    <a:pt x="673" y="49"/>
                  </a:lnTo>
                  <a:lnTo>
                    <a:pt x="433" y="97"/>
                  </a:lnTo>
                  <a:lnTo>
                    <a:pt x="241" y="241"/>
                  </a:lnTo>
                  <a:lnTo>
                    <a:pt x="49" y="385"/>
                  </a:lnTo>
                  <a:lnTo>
                    <a:pt x="1" y="433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673"/>
                  </a:lnTo>
                  <a:lnTo>
                    <a:pt x="193" y="673"/>
                  </a:lnTo>
                  <a:lnTo>
                    <a:pt x="289" y="625"/>
                  </a:lnTo>
                  <a:lnTo>
                    <a:pt x="433" y="481"/>
                  </a:lnTo>
                  <a:lnTo>
                    <a:pt x="577" y="385"/>
                  </a:lnTo>
                  <a:lnTo>
                    <a:pt x="769" y="337"/>
                  </a:lnTo>
                  <a:lnTo>
                    <a:pt x="961" y="289"/>
                  </a:lnTo>
                  <a:lnTo>
                    <a:pt x="1153" y="289"/>
                  </a:lnTo>
                  <a:lnTo>
                    <a:pt x="1345" y="337"/>
                  </a:lnTo>
                  <a:lnTo>
                    <a:pt x="1682" y="481"/>
                  </a:lnTo>
                  <a:lnTo>
                    <a:pt x="2018" y="673"/>
                  </a:lnTo>
                  <a:lnTo>
                    <a:pt x="2306" y="961"/>
                  </a:lnTo>
                  <a:lnTo>
                    <a:pt x="2498" y="1249"/>
                  </a:lnTo>
                  <a:lnTo>
                    <a:pt x="2594" y="1442"/>
                  </a:lnTo>
                  <a:lnTo>
                    <a:pt x="2642" y="1586"/>
                  </a:lnTo>
                  <a:lnTo>
                    <a:pt x="2690" y="1682"/>
                  </a:lnTo>
                  <a:lnTo>
                    <a:pt x="2786" y="1682"/>
                  </a:lnTo>
                  <a:lnTo>
                    <a:pt x="2882" y="1634"/>
                  </a:lnTo>
                  <a:lnTo>
                    <a:pt x="2882" y="1538"/>
                  </a:lnTo>
                  <a:lnTo>
                    <a:pt x="2882" y="1346"/>
                  </a:lnTo>
                  <a:lnTo>
                    <a:pt x="2786" y="1105"/>
                  </a:lnTo>
                  <a:lnTo>
                    <a:pt x="2690" y="913"/>
                  </a:lnTo>
                  <a:lnTo>
                    <a:pt x="2546" y="721"/>
                  </a:lnTo>
                  <a:lnTo>
                    <a:pt x="2258" y="385"/>
                  </a:lnTo>
                  <a:lnTo>
                    <a:pt x="1826" y="145"/>
                  </a:lnTo>
                  <a:lnTo>
                    <a:pt x="1634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66"/>
            <p:cNvSpPr/>
            <p:nvPr/>
          </p:nvSpPr>
          <p:spPr>
            <a:xfrm>
              <a:off x="6824775" y="2747025"/>
              <a:ext cx="78050" cy="62450"/>
            </a:xfrm>
            <a:custGeom>
              <a:avLst/>
              <a:gdLst/>
              <a:ahLst/>
              <a:cxnLst/>
              <a:rect l="l" t="t" r="r" b="b"/>
              <a:pathLst>
                <a:path w="3122" h="2498" extrusionOk="0">
                  <a:moveTo>
                    <a:pt x="1297" y="0"/>
                  </a:moveTo>
                  <a:lnTo>
                    <a:pt x="865" y="48"/>
                  </a:lnTo>
                  <a:lnTo>
                    <a:pt x="481" y="192"/>
                  </a:lnTo>
                  <a:lnTo>
                    <a:pt x="336" y="288"/>
                  </a:lnTo>
                  <a:lnTo>
                    <a:pt x="192" y="432"/>
                  </a:lnTo>
                  <a:lnTo>
                    <a:pt x="96" y="576"/>
                  </a:lnTo>
                  <a:lnTo>
                    <a:pt x="48" y="769"/>
                  </a:lnTo>
                  <a:lnTo>
                    <a:pt x="0" y="1009"/>
                  </a:lnTo>
                  <a:lnTo>
                    <a:pt x="0" y="1249"/>
                  </a:lnTo>
                  <a:lnTo>
                    <a:pt x="96" y="1489"/>
                  </a:lnTo>
                  <a:lnTo>
                    <a:pt x="240" y="1729"/>
                  </a:lnTo>
                  <a:lnTo>
                    <a:pt x="385" y="1921"/>
                  </a:lnTo>
                  <a:lnTo>
                    <a:pt x="625" y="2113"/>
                  </a:lnTo>
                  <a:lnTo>
                    <a:pt x="865" y="2257"/>
                  </a:lnTo>
                  <a:lnTo>
                    <a:pt x="1201" y="2401"/>
                  </a:lnTo>
                  <a:lnTo>
                    <a:pt x="1489" y="2449"/>
                  </a:lnTo>
                  <a:lnTo>
                    <a:pt x="1777" y="2497"/>
                  </a:lnTo>
                  <a:lnTo>
                    <a:pt x="2209" y="2449"/>
                  </a:lnTo>
                  <a:lnTo>
                    <a:pt x="2594" y="2305"/>
                  </a:lnTo>
                  <a:lnTo>
                    <a:pt x="2738" y="2161"/>
                  </a:lnTo>
                  <a:lnTo>
                    <a:pt x="2882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2" y="1489"/>
                  </a:lnTo>
                  <a:lnTo>
                    <a:pt x="3074" y="1249"/>
                  </a:lnTo>
                  <a:lnTo>
                    <a:pt x="3026" y="1009"/>
                  </a:lnTo>
                  <a:lnTo>
                    <a:pt x="2882" y="769"/>
                  </a:lnTo>
                  <a:lnTo>
                    <a:pt x="2690" y="576"/>
                  </a:lnTo>
                  <a:lnTo>
                    <a:pt x="2498" y="384"/>
                  </a:lnTo>
                  <a:lnTo>
                    <a:pt x="2209" y="192"/>
                  </a:lnTo>
                  <a:lnTo>
                    <a:pt x="1921" y="96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6"/>
            <p:cNvSpPr/>
            <p:nvPr/>
          </p:nvSpPr>
          <p:spPr>
            <a:xfrm>
              <a:off x="6824775" y="2747025"/>
              <a:ext cx="78050" cy="62450"/>
            </a:xfrm>
            <a:custGeom>
              <a:avLst/>
              <a:gdLst/>
              <a:ahLst/>
              <a:cxnLst/>
              <a:rect l="l" t="t" r="r" b="b"/>
              <a:pathLst>
                <a:path w="3122" h="2498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481" y="192"/>
                  </a:lnTo>
                  <a:lnTo>
                    <a:pt x="336" y="288"/>
                  </a:lnTo>
                  <a:lnTo>
                    <a:pt x="192" y="432"/>
                  </a:lnTo>
                  <a:lnTo>
                    <a:pt x="96" y="576"/>
                  </a:lnTo>
                  <a:lnTo>
                    <a:pt x="48" y="769"/>
                  </a:lnTo>
                  <a:lnTo>
                    <a:pt x="48" y="769"/>
                  </a:lnTo>
                  <a:lnTo>
                    <a:pt x="0" y="1009"/>
                  </a:lnTo>
                  <a:lnTo>
                    <a:pt x="0" y="1249"/>
                  </a:lnTo>
                  <a:lnTo>
                    <a:pt x="96" y="1489"/>
                  </a:lnTo>
                  <a:lnTo>
                    <a:pt x="240" y="1729"/>
                  </a:lnTo>
                  <a:lnTo>
                    <a:pt x="385" y="1921"/>
                  </a:lnTo>
                  <a:lnTo>
                    <a:pt x="625" y="2113"/>
                  </a:lnTo>
                  <a:lnTo>
                    <a:pt x="865" y="2257"/>
                  </a:lnTo>
                  <a:lnTo>
                    <a:pt x="1201" y="2401"/>
                  </a:lnTo>
                  <a:lnTo>
                    <a:pt x="1201" y="2401"/>
                  </a:lnTo>
                  <a:lnTo>
                    <a:pt x="1489" y="2449"/>
                  </a:lnTo>
                  <a:lnTo>
                    <a:pt x="1777" y="2497"/>
                  </a:lnTo>
                  <a:lnTo>
                    <a:pt x="1777" y="2497"/>
                  </a:lnTo>
                  <a:lnTo>
                    <a:pt x="2209" y="2449"/>
                  </a:lnTo>
                  <a:lnTo>
                    <a:pt x="2594" y="2305"/>
                  </a:lnTo>
                  <a:lnTo>
                    <a:pt x="2738" y="2161"/>
                  </a:lnTo>
                  <a:lnTo>
                    <a:pt x="2882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074" y="1729"/>
                  </a:lnTo>
                  <a:lnTo>
                    <a:pt x="3122" y="1489"/>
                  </a:lnTo>
                  <a:lnTo>
                    <a:pt x="3074" y="1249"/>
                  </a:lnTo>
                  <a:lnTo>
                    <a:pt x="3026" y="1009"/>
                  </a:lnTo>
                  <a:lnTo>
                    <a:pt x="2882" y="769"/>
                  </a:lnTo>
                  <a:lnTo>
                    <a:pt x="2690" y="576"/>
                  </a:lnTo>
                  <a:lnTo>
                    <a:pt x="2498" y="384"/>
                  </a:lnTo>
                  <a:lnTo>
                    <a:pt x="2209" y="192"/>
                  </a:lnTo>
                  <a:lnTo>
                    <a:pt x="1921" y="96"/>
                  </a:lnTo>
                  <a:lnTo>
                    <a:pt x="1921" y="96"/>
                  </a:lnTo>
                  <a:lnTo>
                    <a:pt x="1585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6"/>
            <p:cNvSpPr/>
            <p:nvPr/>
          </p:nvSpPr>
          <p:spPr>
            <a:xfrm>
              <a:off x="7046875" y="2683375"/>
              <a:ext cx="93675" cy="111700"/>
            </a:xfrm>
            <a:custGeom>
              <a:avLst/>
              <a:gdLst/>
              <a:ahLst/>
              <a:cxnLst/>
              <a:rect l="l" t="t" r="r" b="b"/>
              <a:pathLst>
                <a:path w="3747" h="4468" extrusionOk="0">
                  <a:moveTo>
                    <a:pt x="1970" y="1"/>
                  </a:moveTo>
                  <a:lnTo>
                    <a:pt x="1634" y="49"/>
                  </a:lnTo>
                  <a:lnTo>
                    <a:pt x="1298" y="145"/>
                  </a:lnTo>
                  <a:lnTo>
                    <a:pt x="1010" y="289"/>
                  </a:lnTo>
                  <a:lnTo>
                    <a:pt x="721" y="481"/>
                  </a:lnTo>
                  <a:lnTo>
                    <a:pt x="529" y="769"/>
                  </a:lnTo>
                  <a:lnTo>
                    <a:pt x="337" y="1057"/>
                  </a:lnTo>
                  <a:lnTo>
                    <a:pt x="241" y="1394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49" y="3026"/>
                  </a:lnTo>
                  <a:lnTo>
                    <a:pt x="145" y="3363"/>
                  </a:lnTo>
                  <a:lnTo>
                    <a:pt x="289" y="3651"/>
                  </a:lnTo>
                  <a:lnTo>
                    <a:pt x="481" y="3939"/>
                  </a:lnTo>
                  <a:lnTo>
                    <a:pt x="769" y="4131"/>
                  </a:lnTo>
                  <a:lnTo>
                    <a:pt x="1058" y="4323"/>
                  </a:lnTo>
                  <a:lnTo>
                    <a:pt x="1394" y="4419"/>
                  </a:lnTo>
                  <a:lnTo>
                    <a:pt x="1778" y="4467"/>
                  </a:lnTo>
                  <a:lnTo>
                    <a:pt x="2114" y="4419"/>
                  </a:lnTo>
                  <a:lnTo>
                    <a:pt x="2450" y="4323"/>
                  </a:lnTo>
                  <a:lnTo>
                    <a:pt x="2738" y="4179"/>
                  </a:lnTo>
                  <a:lnTo>
                    <a:pt x="3027" y="3987"/>
                  </a:lnTo>
                  <a:lnTo>
                    <a:pt x="3219" y="3699"/>
                  </a:lnTo>
                  <a:lnTo>
                    <a:pt x="3411" y="3411"/>
                  </a:lnTo>
                  <a:lnTo>
                    <a:pt x="3507" y="3074"/>
                  </a:lnTo>
                  <a:lnTo>
                    <a:pt x="3699" y="2162"/>
                  </a:lnTo>
                  <a:lnTo>
                    <a:pt x="3747" y="1778"/>
                  </a:lnTo>
                  <a:lnTo>
                    <a:pt x="3699" y="1442"/>
                  </a:lnTo>
                  <a:lnTo>
                    <a:pt x="3603" y="1105"/>
                  </a:lnTo>
                  <a:lnTo>
                    <a:pt x="3459" y="817"/>
                  </a:lnTo>
                  <a:lnTo>
                    <a:pt x="3267" y="529"/>
                  </a:lnTo>
                  <a:lnTo>
                    <a:pt x="2979" y="337"/>
                  </a:lnTo>
                  <a:lnTo>
                    <a:pt x="2690" y="145"/>
                  </a:lnTo>
                  <a:lnTo>
                    <a:pt x="2354" y="4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6"/>
            <p:cNvSpPr/>
            <p:nvPr/>
          </p:nvSpPr>
          <p:spPr>
            <a:xfrm>
              <a:off x="7046875" y="2689375"/>
              <a:ext cx="68475" cy="94875"/>
            </a:xfrm>
            <a:custGeom>
              <a:avLst/>
              <a:gdLst/>
              <a:ahLst/>
              <a:cxnLst/>
              <a:rect l="l" t="t" r="r" b="b"/>
              <a:pathLst>
                <a:path w="2739" h="3795" extrusionOk="0">
                  <a:moveTo>
                    <a:pt x="1106" y="1"/>
                  </a:moveTo>
                  <a:lnTo>
                    <a:pt x="817" y="193"/>
                  </a:lnTo>
                  <a:lnTo>
                    <a:pt x="577" y="481"/>
                  </a:lnTo>
                  <a:lnTo>
                    <a:pt x="385" y="817"/>
                  </a:lnTo>
                  <a:lnTo>
                    <a:pt x="241" y="1154"/>
                  </a:lnTo>
                  <a:lnTo>
                    <a:pt x="49" y="2066"/>
                  </a:lnTo>
                  <a:lnTo>
                    <a:pt x="1" y="2306"/>
                  </a:lnTo>
                  <a:lnTo>
                    <a:pt x="1" y="2546"/>
                  </a:lnTo>
                  <a:lnTo>
                    <a:pt x="97" y="2979"/>
                  </a:lnTo>
                  <a:lnTo>
                    <a:pt x="241" y="3363"/>
                  </a:lnTo>
                  <a:lnTo>
                    <a:pt x="529" y="3699"/>
                  </a:lnTo>
                  <a:lnTo>
                    <a:pt x="769" y="3795"/>
                  </a:lnTo>
                  <a:lnTo>
                    <a:pt x="1058" y="3795"/>
                  </a:lnTo>
                  <a:lnTo>
                    <a:pt x="1394" y="3747"/>
                  </a:lnTo>
                  <a:lnTo>
                    <a:pt x="1682" y="3651"/>
                  </a:lnTo>
                  <a:lnTo>
                    <a:pt x="1970" y="3459"/>
                  </a:lnTo>
                  <a:lnTo>
                    <a:pt x="2210" y="3219"/>
                  </a:lnTo>
                  <a:lnTo>
                    <a:pt x="2402" y="2931"/>
                  </a:lnTo>
                  <a:lnTo>
                    <a:pt x="2546" y="2594"/>
                  </a:lnTo>
                  <a:lnTo>
                    <a:pt x="2690" y="2210"/>
                  </a:lnTo>
                  <a:lnTo>
                    <a:pt x="2738" y="1826"/>
                  </a:lnTo>
                  <a:lnTo>
                    <a:pt x="2738" y="1442"/>
                  </a:lnTo>
                  <a:lnTo>
                    <a:pt x="2642" y="1106"/>
                  </a:lnTo>
                  <a:lnTo>
                    <a:pt x="2498" y="769"/>
                  </a:lnTo>
                  <a:lnTo>
                    <a:pt x="2354" y="529"/>
                  </a:lnTo>
                  <a:lnTo>
                    <a:pt x="2114" y="289"/>
                  </a:lnTo>
                  <a:lnTo>
                    <a:pt x="1874" y="97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6"/>
            <p:cNvSpPr/>
            <p:nvPr/>
          </p:nvSpPr>
          <p:spPr>
            <a:xfrm>
              <a:off x="6986850" y="2729000"/>
              <a:ext cx="21650" cy="20450"/>
            </a:xfrm>
            <a:custGeom>
              <a:avLst/>
              <a:gdLst/>
              <a:ahLst/>
              <a:cxnLst/>
              <a:rect l="l" t="t" r="r" b="b"/>
              <a:pathLst>
                <a:path w="866" h="818" extrusionOk="0">
                  <a:moveTo>
                    <a:pt x="145" y="1"/>
                  </a:moveTo>
                  <a:lnTo>
                    <a:pt x="145" y="49"/>
                  </a:lnTo>
                  <a:lnTo>
                    <a:pt x="49" y="385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769"/>
                  </a:lnTo>
                  <a:lnTo>
                    <a:pt x="97" y="817"/>
                  </a:lnTo>
                  <a:lnTo>
                    <a:pt x="145" y="769"/>
                  </a:lnTo>
                  <a:lnTo>
                    <a:pt x="193" y="673"/>
                  </a:lnTo>
                  <a:lnTo>
                    <a:pt x="193" y="577"/>
                  </a:lnTo>
                  <a:lnTo>
                    <a:pt x="193" y="433"/>
                  </a:lnTo>
                  <a:lnTo>
                    <a:pt x="241" y="241"/>
                  </a:lnTo>
                  <a:lnTo>
                    <a:pt x="241" y="241"/>
                  </a:lnTo>
                  <a:lnTo>
                    <a:pt x="241" y="241"/>
                  </a:lnTo>
                  <a:lnTo>
                    <a:pt x="289" y="385"/>
                  </a:lnTo>
                  <a:lnTo>
                    <a:pt x="433" y="625"/>
                  </a:lnTo>
                  <a:lnTo>
                    <a:pt x="529" y="673"/>
                  </a:lnTo>
                  <a:lnTo>
                    <a:pt x="577" y="673"/>
                  </a:lnTo>
                  <a:lnTo>
                    <a:pt x="865" y="241"/>
                  </a:lnTo>
                  <a:lnTo>
                    <a:pt x="865" y="193"/>
                  </a:lnTo>
                  <a:lnTo>
                    <a:pt x="817" y="97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6" y="405"/>
                  </a:lnTo>
                  <a:lnTo>
                    <a:pt x="433" y="289"/>
                  </a:lnTo>
                  <a:lnTo>
                    <a:pt x="337" y="145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6"/>
            <p:cNvSpPr/>
            <p:nvPr/>
          </p:nvSpPr>
          <p:spPr>
            <a:xfrm>
              <a:off x="6883600" y="2646175"/>
              <a:ext cx="92475" cy="111675"/>
            </a:xfrm>
            <a:custGeom>
              <a:avLst/>
              <a:gdLst/>
              <a:ahLst/>
              <a:cxnLst/>
              <a:rect l="l" t="t" r="r" b="b"/>
              <a:pathLst>
                <a:path w="3699" h="4467" extrusionOk="0">
                  <a:moveTo>
                    <a:pt x="1874" y="0"/>
                  </a:moveTo>
                  <a:lnTo>
                    <a:pt x="1537" y="48"/>
                  </a:lnTo>
                  <a:lnTo>
                    <a:pt x="1201" y="144"/>
                  </a:lnTo>
                  <a:lnTo>
                    <a:pt x="913" y="336"/>
                  </a:lnTo>
                  <a:lnTo>
                    <a:pt x="625" y="528"/>
                  </a:lnTo>
                  <a:lnTo>
                    <a:pt x="433" y="816"/>
                  </a:lnTo>
                  <a:lnTo>
                    <a:pt x="289" y="1153"/>
                  </a:lnTo>
                  <a:lnTo>
                    <a:pt x="193" y="1489"/>
                  </a:lnTo>
                  <a:lnTo>
                    <a:pt x="1" y="2401"/>
                  </a:lnTo>
                  <a:lnTo>
                    <a:pt x="1" y="2738"/>
                  </a:lnTo>
                  <a:lnTo>
                    <a:pt x="49" y="3122"/>
                  </a:lnTo>
                  <a:lnTo>
                    <a:pt x="145" y="3410"/>
                  </a:lnTo>
                  <a:lnTo>
                    <a:pt x="289" y="3746"/>
                  </a:lnTo>
                  <a:lnTo>
                    <a:pt x="529" y="3986"/>
                  </a:lnTo>
                  <a:lnTo>
                    <a:pt x="817" y="4178"/>
                  </a:lnTo>
                  <a:lnTo>
                    <a:pt x="1105" y="4370"/>
                  </a:lnTo>
                  <a:lnTo>
                    <a:pt x="1441" y="4466"/>
                  </a:lnTo>
                  <a:lnTo>
                    <a:pt x="1826" y="4466"/>
                  </a:lnTo>
                  <a:lnTo>
                    <a:pt x="2162" y="4418"/>
                  </a:lnTo>
                  <a:lnTo>
                    <a:pt x="2498" y="4322"/>
                  </a:lnTo>
                  <a:lnTo>
                    <a:pt x="2786" y="4130"/>
                  </a:lnTo>
                  <a:lnTo>
                    <a:pt x="3026" y="3938"/>
                  </a:lnTo>
                  <a:lnTo>
                    <a:pt x="3266" y="3650"/>
                  </a:lnTo>
                  <a:lnTo>
                    <a:pt x="3410" y="3362"/>
                  </a:lnTo>
                  <a:lnTo>
                    <a:pt x="3506" y="3026"/>
                  </a:lnTo>
                  <a:lnTo>
                    <a:pt x="3650" y="2065"/>
                  </a:lnTo>
                  <a:lnTo>
                    <a:pt x="3698" y="1729"/>
                  </a:lnTo>
                  <a:lnTo>
                    <a:pt x="3650" y="1393"/>
                  </a:lnTo>
                  <a:lnTo>
                    <a:pt x="3554" y="1057"/>
                  </a:lnTo>
                  <a:lnTo>
                    <a:pt x="3362" y="768"/>
                  </a:lnTo>
                  <a:lnTo>
                    <a:pt x="3170" y="480"/>
                  </a:lnTo>
                  <a:lnTo>
                    <a:pt x="2882" y="288"/>
                  </a:lnTo>
                  <a:lnTo>
                    <a:pt x="2594" y="144"/>
                  </a:lnTo>
                  <a:lnTo>
                    <a:pt x="2210" y="48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66"/>
            <p:cNvSpPr/>
            <p:nvPr/>
          </p:nvSpPr>
          <p:spPr>
            <a:xfrm>
              <a:off x="6883600" y="2646175"/>
              <a:ext cx="92475" cy="111675"/>
            </a:xfrm>
            <a:custGeom>
              <a:avLst/>
              <a:gdLst/>
              <a:ahLst/>
              <a:cxnLst/>
              <a:rect l="l" t="t" r="r" b="b"/>
              <a:pathLst>
                <a:path w="3699" h="4467" fill="none" extrusionOk="0">
                  <a:moveTo>
                    <a:pt x="1441" y="4466"/>
                  </a:moveTo>
                  <a:lnTo>
                    <a:pt x="1441" y="4466"/>
                  </a:lnTo>
                  <a:lnTo>
                    <a:pt x="1441" y="4466"/>
                  </a:lnTo>
                  <a:lnTo>
                    <a:pt x="1105" y="4370"/>
                  </a:lnTo>
                  <a:lnTo>
                    <a:pt x="817" y="4178"/>
                  </a:lnTo>
                  <a:lnTo>
                    <a:pt x="529" y="3986"/>
                  </a:lnTo>
                  <a:lnTo>
                    <a:pt x="289" y="3746"/>
                  </a:lnTo>
                  <a:lnTo>
                    <a:pt x="145" y="3410"/>
                  </a:lnTo>
                  <a:lnTo>
                    <a:pt x="49" y="3122"/>
                  </a:lnTo>
                  <a:lnTo>
                    <a:pt x="1" y="2738"/>
                  </a:lnTo>
                  <a:lnTo>
                    <a:pt x="1" y="2401"/>
                  </a:lnTo>
                  <a:lnTo>
                    <a:pt x="193" y="1489"/>
                  </a:lnTo>
                  <a:lnTo>
                    <a:pt x="193" y="1489"/>
                  </a:lnTo>
                  <a:lnTo>
                    <a:pt x="289" y="1153"/>
                  </a:lnTo>
                  <a:lnTo>
                    <a:pt x="433" y="816"/>
                  </a:lnTo>
                  <a:lnTo>
                    <a:pt x="625" y="528"/>
                  </a:lnTo>
                  <a:lnTo>
                    <a:pt x="913" y="336"/>
                  </a:lnTo>
                  <a:lnTo>
                    <a:pt x="1201" y="144"/>
                  </a:lnTo>
                  <a:lnTo>
                    <a:pt x="1537" y="48"/>
                  </a:lnTo>
                  <a:lnTo>
                    <a:pt x="1874" y="0"/>
                  </a:lnTo>
                  <a:lnTo>
                    <a:pt x="2210" y="48"/>
                  </a:lnTo>
                  <a:lnTo>
                    <a:pt x="2210" y="48"/>
                  </a:lnTo>
                  <a:lnTo>
                    <a:pt x="2594" y="144"/>
                  </a:lnTo>
                  <a:lnTo>
                    <a:pt x="2882" y="288"/>
                  </a:lnTo>
                  <a:lnTo>
                    <a:pt x="3170" y="480"/>
                  </a:lnTo>
                  <a:lnTo>
                    <a:pt x="3362" y="768"/>
                  </a:lnTo>
                  <a:lnTo>
                    <a:pt x="3554" y="1057"/>
                  </a:lnTo>
                  <a:lnTo>
                    <a:pt x="3650" y="1393"/>
                  </a:lnTo>
                  <a:lnTo>
                    <a:pt x="3698" y="1729"/>
                  </a:lnTo>
                  <a:lnTo>
                    <a:pt x="3650" y="2065"/>
                  </a:lnTo>
                  <a:lnTo>
                    <a:pt x="3506" y="3026"/>
                  </a:lnTo>
                  <a:lnTo>
                    <a:pt x="3506" y="3026"/>
                  </a:lnTo>
                  <a:lnTo>
                    <a:pt x="3410" y="3362"/>
                  </a:lnTo>
                  <a:lnTo>
                    <a:pt x="3266" y="3650"/>
                  </a:lnTo>
                  <a:lnTo>
                    <a:pt x="3026" y="3938"/>
                  </a:lnTo>
                  <a:lnTo>
                    <a:pt x="2786" y="4130"/>
                  </a:lnTo>
                  <a:lnTo>
                    <a:pt x="2498" y="4322"/>
                  </a:lnTo>
                  <a:lnTo>
                    <a:pt x="2162" y="4418"/>
                  </a:lnTo>
                  <a:lnTo>
                    <a:pt x="1826" y="4466"/>
                  </a:lnTo>
                  <a:lnTo>
                    <a:pt x="1441" y="44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66"/>
            <p:cNvSpPr/>
            <p:nvPr/>
          </p:nvSpPr>
          <p:spPr>
            <a:xfrm>
              <a:off x="6907625" y="2658175"/>
              <a:ext cx="68450" cy="96075"/>
            </a:xfrm>
            <a:custGeom>
              <a:avLst/>
              <a:gdLst/>
              <a:ahLst/>
              <a:cxnLst/>
              <a:rect l="l" t="t" r="r" b="b"/>
              <a:pathLst>
                <a:path w="2738" h="3843" extrusionOk="0">
                  <a:moveTo>
                    <a:pt x="1585" y="0"/>
                  </a:moveTo>
                  <a:lnTo>
                    <a:pt x="1297" y="96"/>
                  </a:lnTo>
                  <a:lnTo>
                    <a:pt x="1009" y="192"/>
                  </a:lnTo>
                  <a:lnTo>
                    <a:pt x="720" y="385"/>
                  </a:lnTo>
                  <a:lnTo>
                    <a:pt x="480" y="673"/>
                  </a:lnTo>
                  <a:lnTo>
                    <a:pt x="288" y="961"/>
                  </a:lnTo>
                  <a:lnTo>
                    <a:pt x="144" y="1297"/>
                  </a:lnTo>
                  <a:lnTo>
                    <a:pt x="48" y="1681"/>
                  </a:lnTo>
                  <a:lnTo>
                    <a:pt x="0" y="2065"/>
                  </a:lnTo>
                  <a:lnTo>
                    <a:pt x="48" y="2450"/>
                  </a:lnTo>
                  <a:lnTo>
                    <a:pt x="144" y="2786"/>
                  </a:lnTo>
                  <a:lnTo>
                    <a:pt x="288" y="3074"/>
                  </a:lnTo>
                  <a:lnTo>
                    <a:pt x="432" y="3362"/>
                  </a:lnTo>
                  <a:lnTo>
                    <a:pt x="672" y="3602"/>
                  </a:lnTo>
                  <a:lnTo>
                    <a:pt x="961" y="3746"/>
                  </a:lnTo>
                  <a:lnTo>
                    <a:pt x="1249" y="3842"/>
                  </a:lnTo>
                  <a:lnTo>
                    <a:pt x="1489" y="3842"/>
                  </a:lnTo>
                  <a:lnTo>
                    <a:pt x="1873" y="3650"/>
                  </a:lnTo>
                  <a:lnTo>
                    <a:pt x="2161" y="3314"/>
                  </a:lnTo>
                  <a:lnTo>
                    <a:pt x="2401" y="2978"/>
                  </a:lnTo>
                  <a:lnTo>
                    <a:pt x="2497" y="2738"/>
                  </a:lnTo>
                  <a:lnTo>
                    <a:pt x="2545" y="2546"/>
                  </a:lnTo>
                  <a:lnTo>
                    <a:pt x="2689" y="1585"/>
                  </a:lnTo>
                  <a:lnTo>
                    <a:pt x="2737" y="1201"/>
                  </a:lnTo>
                  <a:lnTo>
                    <a:pt x="2689" y="865"/>
                  </a:lnTo>
                  <a:lnTo>
                    <a:pt x="2545" y="481"/>
                  </a:lnTo>
                  <a:lnTo>
                    <a:pt x="2353" y="192"/>
                  </a:lnTo>
                  <a:lnTo>
                    <a:pt x="2161" y="96"/>
                  </a:lnTo>
                  <a:lnTo>
                    <a:pt x="1921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66"/>
            <p:cNvSpPr/>
            <p:nvPr/>
          </p:nvSpPr>
          <p:spPr>
            <a:xfrm>
              <a:off x="6813975" y="2592125"/>
              <a:ext cx="183700" cy="183725"/>
            </a:xfrm>
            <a:custGeom>
              <a:avLst/>
              <a:gdLst/>
              <a:ahLst/>
              <a:cxnLst/>
              <a:rect l="l" t="t" r="r" b="b"/>
              <a:pathLst>
                <a:path w="7348" h="7349" extrusionOk="0">
                  <a:moveTo>
                    <a:pt x="3986" y="577"/>
                  </a:moveTo>
                  <a:lnTo>
                    <a:pt x="4322" y="625"/>
                  </a:lnTo>
                  <a:lnTo>
                    <a:pt x="4611" y="721"/>
                  </a:lnTo>
                  <a:lnTo>
                    <a:pt x="4899" y="817"/>
                  </a:lnTo>
                  <a:lnTo>
                    <a:pt x="5139" y="913"/>
                  </a:lnTo>
                  <a:lnTo>
                    <a:pt x="5427" y="1106"/>
                  </a:lnTo>
                  <a:lnTo>
                    <a:pt x="5859" y="1490"/>
                  </a:lnTo>
                  <a:lnTo>
                    <a:pt x="6243" y="1922"/>
                  </a:lnTo>
                  <a:lnTo>
                    <a:pt x="6435" y="2210"/>
                  </a:lnTo>
                  <a:lnTo>
                    <a:pt x="6532" y="2450"/>
                  </a:lnTo>
                  <a:lnTo>
                    <a:pt x="6628" y="2738"/>
                  </a:lnTo>
                  <a:lnTo>
                    <a:pt x="6724" y="3027"/>
                  </a:lnTo>
                  <a:lnTo>
                    <a:pt x="6772" y="3363"/>
                  </a:lnTo>
                  <a:lnTo>
                    <a:pt x="6772" y="3651"/>
                  </a:lnTo>
                  <a:lnTo>
                    <a:pt x="6772" y="3987"/>
                  </a:lnTo>
                  <a:lnTo>
                    <a:pt x="6724" y="4275"/>
                  </a:lnTo>
                  <a:lnTo>
                    <a:pt x="6628" y="4611"/>
                  </a:lnTo>
                  <a:lnTo>
                    <a:pt x="6532" y="4900"/>
                  </a:lnTo>
                  <a:lnTo>
                    <a:pt x="6435" y="5140"/>
                  </a:lnTo>
                  <a:lnTo>
                    <a:pt x="6243" y="5428"/>
                  </a:lnTo>
                  <a:lnTo>
                    <a:pt x="5859" y="5860"/>
                  </a:lnTo>
                  <a:lnTo>
                    <a:pt x="5427" y="6244"/>
                  </a:lnTo>
                  <a:lnTo>
                    <a:pt x="5139" y="6388"/>
                  </a:lnTo>
                  <a:lnTo>
                    <a:pt x="4899" y="6532"/>
                  </a:lnTo>
                  <a:lnTo>
                    <a:pt x="4611" y="6628"/>
                  </a:lnTo>
                  <a:lnTo>
                    <a:pt x="4322" y="6724"/>
                  </a:lnTo>
                  <a:lnTo>
                    <a:pt x="3986" y="6772"/>
                  </a:lnTo>
                  <a:lnTo>
                    <a:pt x="3362" y="6772"/>
                  </a:lnTo>
                  <a:lnTo>
                    <a:pt x="3074" y="6724"/>
                  </a:lnTo>
                  <a:lnTo>
                    <a:pt x="2738" y="6628"/>
                  </a:lnTo>
                  <a:lnTo>
                    <a:pt x="2449" y="6532"/>
                  </a:lnTo>
                  <a:lnTo>
                    <a:pt x="2209" y="6388"/>
                  </a:lnTo>
                  <a:lnTo>
                    <a:pt x="1921" y="6244"/>
                  </a:lnTo>
                  <a:lnTo>
                    <a:pt x="1489" y="5860"/>
                  </a:lnTo>
                  <a:lnTo>
                    <a:pt x="1105" y="5428"/>
                  </a:lnTo>
                  <a:lnTo>
                    <a:pt x="961" y="5140"/>
                  </a:lnTo>
                  <a:lnTo>
                    <a:pt x="817" y="4900"/>
                  </a:lnTo>
                  <a:lnTo>
                    <a:pt x="720" y="4611"/>
                  </a:lnTo>
                  <a:lnTo>
                    <a:pt x="624" y="4275"/>
                  </a:lnTo>
                  <a:lnTo>
                    <a:pt x="576" y="3987"/>
                  </a:lnTo>
                  <a:lnTo>
                    <a:pt x="576" y="3651"/>
                  </a:lnTo>
                  <a:lnTo>
                    <a:pt x="576" y="3363"/>
                  </a:lnTo>
                  <a:lnTo>
                    <a:pt x="624" y="3027"/>
                  </a:lnTo>
                  <a:lnTo>
                    <a:pt x="720" y="2738"/>
                  </a:lnTo>
                  <a:lnTo>
                    <a:pt x="817" y="2450"/>
                  </a:lnTo>
                  <a:lnTo>
                    <a:pt x="961" y="2210"/>
                  </a:lnTo>
                  <a:lnTo>
                    <a:pt x="1105" y="1922"/>
                  </a:lnTo>
                  <a:lnTo>
                    <a:pt x="1489" y="1490"/>
                  </a:lnTo>
                  <a:lnTo>
                    <a:pt x="1921" y="1106"/>
                  </a:lnTo>
                  <a:lnTo>
                    <a:pt x="2209" y="913"/>
                  </a:lnTo>
                  <a:lnTo>
                    <a:pt x="2449" y="817"/>
                  </a:lnTo>
                  <a:lnTo>
                    <a:pt x="2738" y="721"/>
                  </a:lnTo>
                  <a:lnTo>
                    <a:pt x="3074" y="625"/>
                  </a:lnTo>
                  <a:lnTo>
                    <a:pt x="3362" y="577"/>
                  </a:lnTo>
                  <a:close/>
                  <a:moveTo>
                    <a:pt x="3314" y="1"/>
                  </a:moveTo>
                  <a:lnTo>
                    <a:pt x="2930" y="49"/>
                  </a:lnTo>
                  <a:lnTo>
                    <a:pt x="2593" y="145"/>
                  </a:lnTo>
                  <a:lnTo>
                    <a:pt x="2257" y="289"/>
                  </a:lnTo>
                  <a:lnTo>
                    <a:pt x="1921" y="433"/>
                  </a:lnTo>
                  <a:lnTo>
                    <a:pt x="1633" y="625"/>
                  </a:lnTo>
                  <a:lnTo>
                    <a:pt x="1345" y="817"/>
                  </a:lnTo>
                  <a:lnTo>
                    <a:pt x="1057" y="1057"/>
                  </a:lnTo>
                  <a:lnTo>
                    <a:pt x="817" y="1346"/>
                  </a:lnTo>
                  <a:lnTo>
                    <a:pt x="624" y="1586"/>
                  </a:lnTo>
                  <a:lnTo>
                    <a:pt x="432" y="1922"/>
                  </a:lnTo>
                  <a:lnTo>
                    <a:pt x="288" y="2258"/>
                  </a:lnTo>
                  <a:lnTo>
                    <a:pt x="144" y="2594"/>
                  </a:lnTo>
                  <a:lnTo>
                    <a:pt x="48" y="2930"/>
                  </a:lnTo>
                  <a:lnTo>
                    <a:pt x="0" y="3315"/>
                  </a:lnTo>
                  <a:lnTo>
                    <a:pt x="0" y="3651"/>
                  </a:lnTo>
                  <a:lnTo>
                    <a:pt x="0" y="4035"/>
                  </a:lnTo>
                  <a:lnTo>
                    <a:pt x="48" y="4419"/>
                  </a:lnTo>
                  <a:lnTo>
                    <a:pt x="144" y="4755"/>
                  </a:lnTo>
                  <a:lnTo>
                    <a:pt x="288" y="5092"/>
                  </a:lnTo>
                  <a:lnTo>
                    <a:pt x="432" y="5428"/>
                  </a:lnTo>
                  <a:lnTo>
                    <a:pt x="624" y="5716"/>
                  </a:lnTo>
                  <a:lnTo>
                    <a:pt x="817" y="6004"/>
                  </a:lnTo>
                  <a:lnTo>
                    <a:pt x="1057" y="6292"/>
                  </a:lnTo>
                  <a:lnTo>
                    <a:pt x="1345" y="6532"/>
                  </a:lnTo>
                  <a:lnTo>
                    <a:pt x="1633" y="6724"/>
                  </a:lnTo>
                  <a:lnTo>
                    <a:pt x="1921" y="6917"/>
                  </a:lnTo>
                  <a:lnTo>
                    <a:pt x="2257" y="7061"/>
                  </a:lnTo>
                  <a:lnTo>
                    <a:pt x="2593" y="7205"/>
                  </a:lnTo>
                  <a:lnTo>
                    <a:pt x="2930" y="7301"/>
                  </a:lnTo>
                  <a:lnTo>
                    <a:pt x="3314" y="7349"/>
                  </a:lnTo>
                  <a:lnTo>
                    <a:pt x="4034" y="7349"/>
                  </a:lnTo>
                  <a:lnTo>
                    <a:pt x="4418" y="7301"/>
                  </a:lnTo>
                  <a:lnTo>
                    <a:pt x="4755" y="7205"/>
                  </a:lnTo>
                  <a:lnTo>
                    <a:pt x="5091" y="7061"/>
                  </a:lnTo>
                  <a:lnTo>
                    <a:pt x="5427" y="6917"/>
                  </a:lnTo>
                  <a:lnTo>
                    <a:pt x="5763" y="6724"/>
                  </a:lnTo>
                  <a:lnTo>
                    <a:pt x="6003" y="6532"/>
                  </a:lnTo>
                  <a:lnTo>
                    <a:pt x="6291" y="6292"/>
                  </a:lnTo>
                  <a:lnTo>
                    <a:pt x="6532" y="6004"/>
                  </a:lnTo>
                  <a:lnTo>
                    <a:pt x="6724" y="5716"/>
                  </a:lnTo>
                  <a:lnTo>
                    <a:pt x="6916" y="5428"/>
                  </a:lnTo>
                  <a:lnTo>
                    <a:pt x="7060" y="5092"/>
                  </a:lnTo>
                  <a:lnTo>
                    <a:pt x="7204" y="4755"/>
                  </a:lnTo>
                  <a:lnTo>
                    <a:pt x="7300" y="4419"/>
                  </a:lnTo>
                  <a:lnTo>
                    <a:pt x="7348" y="4035"/>
                  </a:lnTo>
                  <a:lnTo>
                    <a:pt x="7348" y="3651"/>
                  </a:lnTo>
                  <a:lnTo>
                    <a:pt x="7348" y="3315"/>
                  </a:lnTo>
                  <a:lnTo>
                    <a:pt x="7300" y="2930"/>
                  </a:lnTo>
                  <a:lnTo>
                    <a:pt x="7204" y="2594"/>
                  </a:lnTo>
                  <a:lnTo>
                    <a:pt x="7060" y="2258"/>
                  </a:lnTo>
                  <a:lnTo>
                    <a:pt x="6916" y="1922"/>
                  </a:lnTo>
                  <a:lnTo>
                    <a:pt x="6724" y="1586"/>
                  </a:lnTo>
                  <a:lnTo>
                    <a:pt x="6532" y="1346"/>
                  </a:lnTo>
                  <a:lnTo>
                    <a:pt x="6291" y="1057"/>
                  </a:lnTo>
                  <a:lnTo>
                    <a:pt x="6003" y="817"/>
                  </a:lnTo>
                  <a:lnTo>
                    <a:pt x="5763" y="625"/>
                  </a:lnTo>
                  <a:lnTo>
                    <a:pt x="5427" y="433"/>
                  </a:lnTo>
                  <a:lnTo>
                    <a:pt x="5091" y="289"/>
                  </a:lnTo>
                  <a:lnTo>
                    <a:pt x="4755" y="145"/>
                  </a:lnTo>
                  <a:lnTo>
                    <a:pt x="4418" y="49"/>
                  </a:lnTo>
                  <a:lnTo>
                    <a:pt x="403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66"/>
            <p:cNvSpPr/>
            <p:nvPr/>
          </p:nvSpPr>
          <p:spPr>
            <a:xfrm>
              <a:off x="7013275" y="2644975"/>
              <a:ext cx="183725" cy="184900"/>
            </a:xfrm>
            <a:custGeom>
              <a:avLst/>
              <a:gdLst/>
              <a:ahLst/>
              <a:cxnLst/>
              <a:rect l="l" t="t" r="r" b="b"/>
              <a:pathLst>
                <a:path w="7349" h="7396" extrusionOk="0">
                  <a:moveTo>
                    <a:pt x="3650" y="576"/>
                  </a:moveTo>
                  <a:lnTo>
                    <a:pt x="3986" y="624"/>
                  </a:lnTo>
                  <a:lnTo>
                    <a:pt x="4275" y="672"/>
                  </a:lnTo>
                  <a:lnTo>
                    <a:pt x="4611" y="720"/>
                  </a:lnTo>
                  <a:lnTo>
                    <a:pt x="4899" y="816"/>
                  </a:lnTo>
                  <a:lnTo>
                    <a:pt x="5139" y="961"/>
                  </a:lnTo>
                  <a:lnTo>
                    <a:pt x="5427" y="1105"/>
                  </a:lnTo>
                  <a:lnTo>
                    <a:pt x="5859" y="1489"/>
                  </a:lnTo>
                  <a:lnTo>
                    <a:pt x="6244" y="1969"/>
                  </a:lnTo>
                  <a:lnTo>
                    <a:pt x="6388" y="2209"/>
                  </a:lnTo>
                  <a:lnTo>
                    <a:pt x="6532" y="2497"/>
                  </a:lnTo>
                  <a:lnTo>
                    <a:pt x="6628" y="2786"/>
                  </a:lnTo>
                  <a:lnTo>
                    <a:pt x="6724" y="3074"/>
                  </a:lnTo>
                  <a:lnTo>
                    <a:pt x="6772" y="3362"/>
                  </a:lnTo>
                  <a:lnTo>
                    <a:pt x="6772" y="3698"/>
                  </a:lnTo>
                  <a:lnTo>
                    <a:pt x="6772" y="4034"/>
                  </a:lnTo>
                  <a:lnTo>
                    <a:pt x="6724" y="4322"/>
                  </a:lnTo>
                  <a:lnTo>
                    <a:pt x="6628" y="4610"/>
                  </a:lnTo>
                  <a:lnTo>
                    <a:pt x="6532" y="4899"/>
                  </a:lnTo>
                  <a:lnTo>
                    <a:pt x="6388" y="5187"/>
                  </a:lnTo>
                  <a:lnTo>
                    <a:pt x="6244" y="5427"/>
                  </a:lnTo>
                  <a:lnTo>
                    <a:pt x="5859" y="5907"/>
                  </a:lnTo>
                  <a:lnTo>
                    <a:pt x="5427" y="6291"/>
                  </a:lnTo>
                  <a:lnTo>
                    <a:pt x="5139" y="6435"/>
                  </a:lnTo>
                  <a:lnTo>
                    <a:pt x="4899" y="6579"/>
                  </a:lnTo>
                  <a:lnTo>
                    <a:pt x="4611" y="6676"/>
                  </a:lnTo>
                  <a:lnTo>
                    <a:pt x="4275" y="6724"/>
                  </a:lnTo>
                  <a:lnTo>
                    <a:pt x="3986" y="6772"/>
                  </a:lnTo>
                  <a:lnTo>
                    <a:pt x="3650" y="6820"/>
                  </a:lnTo>
                  <a:lnTo>
                    <a:pt x="3362" y="6772"/>
                  </a:lnTo>
                  <a:lnTo>
                    <a:pt x="3026" y="6724"/>
                  </a:lnTo>
                  <a:lnTo>
                    <a:pt x="2738" y="6676"/>
                  </a:lnTo>
                  <a:lnTo>
                    <a:pt x="2450" y="6579"/>
                  </a:lnTo>
                  <a:lnTo>
                    <a:pt x="2209" y="6435"/>
                  </a:lnTo>
                  <a:lnTo>
                    <a:pt x="1921" y="6291"/>
                  </a:lnTo>
                  <a:lnTo>
                    <a:pt x="1489" y="5907"/>
                  </a:lnTo>
                  <a:lnTo>
                    <a:pt x="1105" y="5427"/>
                  </a:lnTo>
                  <a:lnTo>
                    <a:pt x="913" y="5187"/>
                  </a:lnTo>
                  <a:lnTo>
                    <a:pt x="817" y="4899"/>
                  </a:lnTo>
                  <a:lnTo>
                    <a:pt x="721" y="4610"/>
                  </a:lnTo>
                  <a:lnTo>
                    <a:pt x="625" y="4322"/>
                  </a:lnTo>
                  <a:lnTo>
                    <a:pt x="577" y="4034"/>
                  </a:lnTo>
                  <a:lnTo>
                    <a:pt x="577" y="3698"/>
                  </a:lnTo>
                  <a:lnTo>
                    <a:pt x="577" y="3362"/>
                  </a:lnTo>
                  <a:lnTo>
                    <a:pt x="625" y="3074"/>
                  </a:lnTo>
                  <a:lnTo>
                    <a:pt x="721" y="2786"/>
                  </a:lnTo>
                  <a:lnTo>
                    <a:pt x="817" y="2497"/>
                  </a:lnTo>
                  <a:lnTo>
                    <a:pt x="913" y="2209"/>
                  </a:lnTo>
                  <a:lnTo>
                    <a:pt x="1105" y="1969"/>
                  </a:lnTo>
                  <a:lnTo>
                    <a:pt x="1489" y="1489"/>
                  </a:lnTo>
                  <a:lnTo>
                    <a:pt x="1921" y="1105"/>
                  </a:lnTo>
                  <a:lnTo>
                    <a:pt x="2209" y="961"/>
                  </a:lnTo>
                  <a:lnTo>
                    <a:pt x="2450" y="816"/>
                  </a:lnTo>
                  <a:lnTo>
                    <a:pt x="2738" y="720"/>
                  </a:lnTo>
                  <a:lnTo>
                    <a:pt x="3026" y="672"/>
                  </a:lnTo>
                  <a:lnTo>
                    <a:pt x="3362" y="624"/>
                  </a:lnTo>
                  <a:lnTo>
                    <a:pt x="3650" y="576"/>
                  </a:lnTo>
                  <a:close/>
                  <a:moveTo>
                    <a:pt x="3650" y="0"/>
                  </a:moveTo>
                  <a:lnTo>
                    <a:pt x="3314" y="48"/>
                  </a:lnTo>
                  <a:lnTo>
                    <a:pt x="2930" y="96"/>
                  </a:lnTo>
                  <a:lnTo>
                    <a:pt x="2594" y="192"/>
                  </a:lnTo>
                  <a:lnTo>
                    <a:pt x="2209" y="288"/>
                  </a:lnTo>
                  <a:lnTo>
                    <a:pt x="1921" y="480"/>
                  </a:lnTo>
                  <a:lnTo>
                    <a:pt x="1585" y="624"/>
                  </a:lnTo>
                  <a:lnTo>
                    <a:pt x="1345" y="864"/>
                  </a:lnTo>
                  <a:lnTo>
                    <a:pt x="1057" y="1105"/>
                  </a:lnTo>
                  <a:lnTo>
                    <a:pt x="817" y="1345"/>
                  </a:lnTo>
                  <a:lnTo>
                    <a:pt x="625" y="1633"/>
                  </a:lnTo>
                  <a:lnTo>
                    <a:pt x="433" y="1921"/>
                  </a:lnTo>
                  <a:lnTo>
                    <a:pt x="288" y="2257"/>
                  </a:lnTo>
                  <a:lnTo>
                    <a:pt x="144" y="2593"/>
                  </a:lnTo>
                  <a:lnTo>
                    <a:pt x="48" y="2978"/>
                  </a:lnTo>
                  <a:lnTo>
                    <a:pt x="0" y="3314"/>
                  </a:lnTo>
                  <a:lnTo>
                    <a:pt x="0" y="3698"/>
                  </a:lnTo>
                  <a:lnTo>
                    <a:pt x="0" y="4082"/>
                  </a:lnTo>
                  <a:lnTo>
                    <a:pt x="48" y="4466"/>
                  </a:lnTo>
                  <a:lnTo>
                    <a:pt x="144" y="4803"/>
                  </a:lnTo>
                  <a:lnTo>
                    <a:pt x="288" y="5139"/>
                  </a:lnTo>
                  <a:lnTo>
                    <a:pt x="433" y="5475"/>
                  </a:lnTo>
                  <a:lnTo>
                    <a:pt x="625" y="5763"/>
                  </a:lnTo>
                  <a:lnTo>
                    <a:pt x="817" y="6051"/>
                  </a:lnTo>
                  <a:lnTo>
                    <a:pt x="1057" y="6291"/>
                  </a:lnTo>
                  <a:lnTo>
                    <a:pt x="1345" y="6531"/>
                  </a:lnTo>
                  <a:lnTo>
                    <a:pt x="1585" y="6772"/>
                  </a:lnTo>
                  <a:lnTo>
                    <a:pt x="1921" y="6964"/>
                  </a:lnTo>
                  <a:lnTo>
                    <a:pt x="2209" y="7108"/>
                  </a:lnTo>
                  <a:lnTo>
                    <a:pt x="2594" y="7204"/>
                  </a:lnTo>
                  <a:lnTo>
                    <a:pt x="2930" y="7300"/>
                  </a:lnTo>
                  <a:lnTo>
                    <a:pt x="3314" y="7348"/>
                  </a:lnTo>
                  <a:lnTo>
                    <a:pt x="3650" y="7396"/>
                  </a:lnTo>
                  <a:lnTo>
                    <a:pt x="4034" y="7348"/>
                  </a:lnTo>
                  <a:lnTo>
                    <a:pt x="4419" y="7300"/>
                  </a:lnTo>
                  <a:lnTo>
                    <a:pt x="4755" y="7204"/>
                  </a:lnTo>
                  <a:lnTo>
                    <a:pt x="5091" y="7108"/>
                  </a:lnTo>
                  <a:lnTo>
                    <a:pt x="5427" y="6964"/>
                  </a:lnTo>
                  <a:lnTo>
                    <a:pt x="5715" y="6772"/>
                  </a:lnTo>
                  <a:lnTo>
                    <a:pt x="6003" y="6531"/>
                  </a:lnTo>
                  <a:lnTo>
                    <a:pt x="6292" y="6291"/>
                  </a:lnTo>
                  <a:lnTo>
                    <a:pt x="6532" y="6051"/>
                  </a:lnTo>
                  <a:lnTo>
                    <a:pt x="6724" y="5763"/>
                  </a:lnTo>
                  <a:lnTo>
                    <a:pt x="6916" y="5475"/>
                  </a:lnTo>
                  <a:lnTo>
                    <a:pt x="7060" y="5139"/>
                  </a:lnTo>
                  <a:lnTo>
                    <a:pt x="7204" y="4803"/>
                  </a:lnTo>
                  <a:lnTo>
                    <a:pt x="7300" y="4466"/>
                  </a:lnTo>
                  <a:lnTo>
                    <a:pt x="7348" y="4082"/>
                  </a:lnTo>
                  <a:lnTo>
                    <a:pt x="7348" y="3698"/>
                  </a:lnTo>
                  <a:lnTo>
                    <a:pt x="7348" y="3314"/>
                  </a:lnTo>
                  <a:lnTo>
                    <a:pt x="7300" y="2978"/>
                  </a:lnTo>
                  <a:lnTo>
                    <a:pt x="7204" y="2593"/>
                  </a:lnTo>
                  <a:lnTo>
                    <a:pt x="7060" y="2257"/>
                  </a:lnTo>
                  <a:lnTo>
                    <a:pt x="6916" y="1921"/>
                  </a:lnTo>
                  <a:lnTo>
                    <a:pt x="6724" y="1633"/>
                  </a:lnTo>
                  <a:lnTo>
                    <a:pt x="6532" y="1345"/>
                  </a:lnTo>
                  <a:lnTo>
                    <a:pt x="6292" y="1105"/>
                  </a:lnTo>
                  <a:lnTo>
                    <a:pt x="6003" y="864"/>
                  </a:lnTo>
                  <a:lnTo>
                    <a:pt x="5715" y="624"/>
                  </a:lnTo>
                  <a:lnTo>
                    <a:pt x="5427" y="480"/>
                  </a:lnTo>
                  <a:lnTo>
                    <a:pt x="5091" y="288"/>
                  </a:lnTo>
                  <a:lnTo>
                    <a:pt x="4755" y="192"/>
                  </a:lnTo>
                  <a:lnTo>
                    <a:pt x="4419" y="96"/>
                  </a:lnTo>
                  <a:lnTo>
                    <a:pt x="4034" y="48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66"/>
            <p:cNvSpPr/>
            <p:nvPr/>
          </p:nvSpPr>
          <p:spPr>
            <a:xfrm>
              <a:off x="6980850" y="2717000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extrusionOk="0">
                  <a:moveTo>
                    <a:pt x="385" y="1"/>
                  </a:moveTo>
                  <a:lnTo>
                    <a:pt x="193" y="49"/>
                  </a:lnTo>
                  <a:lnTo>
                    <a:pt x="1" y="97"/>
                  </a:lnTo>
                  <a:lnTo>
                    <a:pt x="145" y="433"/>
                  </a:lnTo>
                  <a:lnTo>
                    <a:pt x="289" y="385"/>
                  </a:lnTo>
                  <a:lnTo>
                    <a:pt x="817" y="385"/>
                  </a:lnTo>
                  <a:lnTo>
                    <a:pt x="1009" y="433"/>
                  </a:lnTo>
                  <a:lnTo>
                    <a:pt x="1153" y="577"/>
                  </a:lnTo>
                  <a:lnTo>
                    <a:pt x="1345" y="769"/>
                  </a:lnTo>
                  <a:lnTo>
                    <a:pt x="1681" y="529"/>
                  </a:lnTo>
                  <a:lnTo>
                    <a:pt x="1441" y="289"/>
                  </a:lnTo>
                  <a:lnTo>
                    <a:pt x="1153" y="97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4395;p66">
            <a:extLst>
              <a:ext uri="{FF2B5EF4-FFF2-40B4-BE49-F238E27FC236}">
                <a16:creationId xmlns:a16="http://schemas.microsoft.com/office/drawing/2014/main" id="{BB527A2D-F23D-4AD1-B61D-631E7873B3DD}"/>
              </a:ext>
            </a:extLst>
          </p:cNvPr>
          <p:cNvSpPr txBox="1">
            <a:spLocks/>
          </p:cNvSpPr>
          <p:nvPr/>
        </p:nvSpPr>
        <p:spPr>
          <a:xfrm>
            <a:off x="1762874" y="2337486"/>
            <a:ext cx="5463900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5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4395;p66">
            <a:extLst>
              <a:ext uri="{FF2B5EF4-FFF2-40B4-BE49-F238E27FC236}">
                <a16:creationId xmlns:a16="http://schemas.microsoft.com/office/drawing/2014/main" id="{2DC454CE-68DB-4B2E-98B3-E8AB2C2AC3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3006" y="634890"/>
            <a:ext cx="7704000" cy="1152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tối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ở </a:t>
            </a:r>
            <a:r>
              <a:rPr lang="en-US" sz="3600" dirty="0" err="1"/>
              <a:t>đâu</a:t>
            </a:r>
            <a:r>
              <a:rPr lang="en-US" sz="3600" dirty="0"/>
              <a:t>?</a:t>
            </a:r>
          </a:p>
        </p:txBody>
      </p:sp>
      <p:sp>
        <p:nvSpPr>
          <p:cNvPr id="139" name="Google Shape;4395;p66">
            <a:extLst>
              <a:ext uri="{FF2B5EF4-FFF2-40B4-BE49-F238E27FC236}">
                <a16:creationId xmlns:a16="http://schemas.microsoft.com/office/drawing/2014/main" id="{A154191E-968B-421D-A2C6-8F70267641C0}"/>
              </a:ext>
            </a:extLst>
          </p:cNvPr>
          <p:cNvSpPr txBox="1">
            <a:spLocks/>
          </p:cNvSpPr>
          <p:nvPr/>
        </p:nvSpPr>
        <p:spPr>
          <a:xfrm>
            <a:off x="2013774" y="1741061"/>
            <a:ext cx="5512508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6"/>
          <p:cNvSpPr/>
          <p:nvPr/>
        </p:nvSpPr>
        <p:spPr>
          <a:xfrm>
            <a:off x="6448380" y="2232107"/>
            <a:ext cx="2315562" cy="227763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46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2748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Khi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3059" name="Google Shape;3059;p46"/>
          <p:cNvGrpSpPr/>
          <p:nvPr/>
        </p:nvGrpSpPr>
        <p:grpSpPr>
          <a:xfrm>
            <a:off x="5477456" y="934014"/>
            <a:ext cx="3042190" cy="3498572"/>
            <a:chOff x="6352925" y="3496200"/>
            <a:chExt cx="1008550" cy="1159850"/>
          </a:xfrm>
        </p:grpSpPr>
        <p:sp>
          <p:nvSpPr>
            <p:cNvPr id="3060" name="Google Shape;3060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6"/>
          <p:cNvGrpSpPr/>
          <p:nvPr/>
        </p:nvGrpSpPr>
        <p:grpSpPr>
          <a:xfrm>
            <a:off x="4575103" y="630001"/>
            <a:ext cx="954083" cy="869661"/>
            <a:chOff x="4890550" y="655525"/>
            <a:chExt cx="312200" cy="284575"/>
          </a:xfrm>
        </p:grpSpPr>
        <p:sp>
          <p:nvSpPr>
            <p:cNvPr id="3167" name="Google Shape;3167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46"/>
          <p:cNvGrpSpPr/>
          <p:nvPr/>
        </p:nvGrpSpPr>
        <p:grpSpPr>
          <a:xfrm rot="-4665238">
            <a:off x="4756603" y="1322530"/>
            <a:ext cx="413119" cy="961979"/>
            <a:chOff x="4194880" y="328742"/>
            <a:chExt cx="413138" cy="962024"/>
          </a:xfrm>
        </p:grpSpPr>
        <p:sp>
          <p:nvSpPr>
            <p:cNvPr id="3186" name="Google Shape;3186;p46"/>
            <p:cNvSpPr/>
            <p:nvPr/>
          </p:nvSpPr>
          <p:spPr>
            <a:xfrm flipH="1">
              <a:off x="4194880" y="328742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rot="-2306925" flipH="1">
              <a:off x="4256692" y="959568"/>
              <a:ext cx="247590" cy="285134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57;p46">
            <a:extLst>
              <a:ext uri="{FF2B5EF4-FFF2-40B4-BE49-F238E27FC236}">
                <a16:creationId xmlns:a16="http://schemas.microsoft.com/office/drawing/2014/main" id="{5FC4395F-CBE5-4BDC-AC9D-E974352116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6300" y="657833"/>
            <a:ext cx="4829900" cy="3822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lon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5" name="Thi nghiem thay doi hinh dang bong toi">
            <a:hlinkClick r:id="" action="ppaction://media"/>
            <a:extLst>
              <a:ext uri="{FF2B5EF4-FFF2-40B4-BE49-F238E27FC236}">
                <a16:creationId xmlns:a16="http://schemas.microsoft.com/office/drawing/2014/main" id="{50FA4CBF-2032-442C-8EC4-3CB17066B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0" y="0"/>
            <a:ext cx="4356100" cy="5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699502" y="1031183"/>
            <a:ext cx="5711667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Khoa học:</a:t>
            </a:r>
            <a:r>
              <a:rPr lang="en" sz="3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 </a:t>
            </a:r>
            <a:br>
              <a:rPr lang="en" sz="3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</a:br>
            <a:r>
              <a:rPr lang="en" sz="8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BÓNG TỐI</a:t>
            </a:r>
            <a:endParaRPr sz="5300" dirty="0">
              <a:solidFill>
                <a:schemeClr val="bg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Futura Extra" panose="02040603050506020204" pitchFamily="18" charset="0"/>
            </a:endParaRPr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417467" y="2261612"/>
            <a:ext cx="2262649" cy="2828668"/>
            <a:chOff x="1652450" y="2386825"/>
            <a:chExt cx="1066200" cy="13207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64893" y="1633733"/>
            <a:ext cx="2569516" cy="3053108"/>
            <a:chOff x="1856550" y="593100"/>
            <a:chExt cx="1159850" cy="140115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502;p41">
            <a:extLst>
              <a:ext uri="{FF2B5EF4-FFF2-40B4-BE49-F238E27FC236}">
                <a16:creationId xmlns:a16="http://schemas.microsoft.com/office/drawing/2014/main" id="{36D46601-07AC-447E-9EEB-D2E7849AB31F}"/>
              </a:ext>
            </a:extLst>
          </p:cNvPr>
          <p:cNvSpPr txBox="1">
            <a:spLocks/>
          </p:cNvSpPr>
          <p:nvPr/>
        </p:nvSpPr>
        <p:spPr>
          <a:xfrm>
            <a:off x="1760592" y="1295470"/>
            <a:ext cx="5711667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chemeClr val="l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BÓNG TỐI</a:t>
            </a:r>
            <a:endParaRPr lang="en-US" sz="5300" dirty="0">
              <a:solidFill>
                <a:schemeClr val="l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5031BFE-93F9-4908-A544-64180CD4FA65}"/>
              </a:ext>
            </a:extLst>
          </p:cNvPr>
          <p:cNvGrpSpPr/>
          <p:nvPr/>
        </p:nvGrpSpPr>
        <p:grpSpPr>
          <a:xfrm>
            <a:off x="12669010" y="4948451"/>
            <a:ext cx="1493837" cy="2066658"/>
            <a:chOff x="2590800" y="860520"/>
            <a:chExt cx="1493837" cy="2066658"/>
          </a:xfrm>
          <a:scene3d>
            <a:camera prst="orthographicFront">
              <a:rot lat="5400000" lon="0" rev="0"/>
            </a:camera>
            <a:lightRig rig="threePt" dir="t"/>
          </a:scene3d>
        </p:grpSpPr>
        <p:sp>
          <p:nvSpPr>
            <p:cNvPr id="333" name="Rounded Rectangle 464">
              <a:extLst>
                <a:ext uri="{FF2B5EF4-FFF2-40B4-BE49-F238E27FC236}">
                  <a16:creationId xmlns:a16="http://schemas.microsoft.com/office/drawing/2014/main" id="{4D6665A0-37D2-417D-8435-6DCFB957E0B1}"/>
                </a:ext>
              </a:extLst>
            </p:cNvPr>
            <p:cNvSpPr/>
            <p:nvPr/>
          </p:nvSpPr>
          <p:spPr>
            <a:xfrm>
              <a:off x="2619478" y="1920789"/>
              <a:ext cx="1436481" cy="1006389"/>
            </a:xfrm>
            <a:prstGeom prst="roundRect">
              <a:avLst>
                <a:gd name="adj" fmla="val 13764"/>
              </a:avLst>
            </a:prstGeom>
            <a:solidFill>
              <a:srgbClr val="FFFFFF">
                <a:alpha val="117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34" name="Picture 2">
              <a:extLst>
                <a:ext uri="{FF2B5EF4-FFF2-40B4-BE49-F238E27FC236}">
                  <a16:creationId xmlns:a16="http://schemas.microsoft.com/office/drawing/2014/main" id="{DD41A514-C644-40ED-BCC8-D9213D531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860520"/>
              <a:ext cx="1493837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57" name="Rectangle: Rounded Corners 656">
            <a:extLst>
              <a:ext uri="{FF2B5EF4-FFF2-40B4-BE49-F238E27FC236}">
                <a16:creationId xmlns:a16="http://schemas.microsoft.com/office/drawing/2014/main" id="{DAD961DE-FAFB-4E17-99A9-8F4CC4D7AD8A}"/>
              </a:ext>
            </a:extLst>
          </p:cNvPr>
          <p:cNvSpPr/>
          <p:nvPr/>
        </p:nvSpPr>
        <p:spPr>
          <a:xfrm>
            <a:off x="949768" y="4244256"/>
            <a:ext cx="269020" cy="107608"/>
          </a:xfrm>
          <a:prstGeom prst="roundRect">
            <a:avLst>
              <a:gd name="adj" fmla="val 50000"/>
            </a:avLst>
          </a:prstGeom>
          <a:solidFill>
            <a:srgbClr val="66FF33"/>
          </a:solidFill>
          <a:ln>
            <a:noFill/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2A62A913-35D7-488A-A916-04ED7CF1F893}"/>
              </a:ext>
            </a:extLst>
          </p:cNvPr>
          <p:cNvGrpSpPr/>
          <p:nvPr/>
        </p:nvGrpSpPr>
        <p:grpSpPr>
          <a:xfrm>
            <a:off x="-5302804" y="-6348153"/>
            <a:ext cx="25840814" cy="18098540"/>
            <a:chOff x="-38705048" y="-2251079"/>
            <a:chExt cx="22158626" cy="15519587"/>
          </a:xfrm>
        </p:grpSpPr>
        <p:sp>
          <p:nvSpPr>
            <p:cNvPr id="661" name="Rectangle 33">
              <a:extLst>
                <a:ext uri="{FF2B5EF4-FFF2-40B4-BE49-F238E27FC236}">
                  <a16:creationId xmlns:a16="http://schemas.microsoft.com/office/drawing/2014/main" id="{42AD8A7E-D926-4129-B74D-3B8C1D9295D2}"/>
                </a:ext>
              </a:extLst>
            </p:cNvPr>
            <p:cNvSpPr/>
            <p:nvPr/>
          </p:nvSpPr>
          <p:spPr>
            <a:xfrm>
              <a:off x="-38705048" y="-2251079"/>
              <a:ext cx="22158626" cy="15519587"/>
            </a:xfrm>
            <a:custGeom>
              <a:avLst/>
              <a:gdLst/>
              <a:ahLst/>
              <a:cxnLst/>
              <a:rect l="l" t="t" r="r" b="b"/>
              <a:pathLst>
                <a:path w="20101560" h="15519587">
                  <a:moveTo>
                    <a:pt x="10050780" y="6607649"/>
                  </a:moveTo>
                  <a:cubicBezTo>
                    <a:pt x="9414468" y="6607649"/>
                    <a:pt x="8898636" y="7123481"/>
                    <a:pt x="8898636" y="7759793"/>
                  </a:cubicBezTo>
                  <a:cubicBezTo>
                    <a:pt x="8898636" y="8396105"/>
                    <a:pt x="9414468" y="8911937"/>
                    <a:pt x="10050780" y="8911937"/>
                  </a:cubicBezTo>
                  <a:cubicBezTo>
                    <a:pt x="10687092" y="8911937"/>
                    <a:pt x="11202924" y="8396105"/>
                    <a:pt x="11202924" y="7759793"/>
                  </a:cubicBezTo>
                  <a:cubicBezTo>
                    <a:pt x="11202924" y="7123481"/>
                    <a:pt x="10687092" y="6607649"/>
                    <a:pt x="10050780" y="6607649"/>
                  </a:cubicBezTo>
                  <a:close/>
                  <a:moveTo>
                    <a:pt x="0" y="0"/>
                  </a:moveTo>
                  <a:lnTo>
                    <a:pt x="20101560" y="0"/>
                  </a:lnTo>
                  <a:lnTo>
                    <a:pt x="20101560" y="15519587"/>
                  </a:lnTo>
                  <a:lnTo>
                    <a:pt x="0" y="15519587"/>
                  </a:lnTo>
                  <a:close/>
                </a:path>
              </a:pathLst>
            </a:custGeom>
            <a:gradFill>
              <a:gsLst>
                <a:gs pos="63000">
                  <a:schemeClr val="tx1">
                    <a:lumMod val="95000"/>
                    <a:lumOff val="5000"/>
                    <a:alpha val="98000"/>
                  </a:schemeClr>
                </a:gs>
                <a:gs pos="32000">
                  <a:schemeClr val="tx1">
                    <a:lumMod val="95000"/>
                    <a:lumOff val="5000"/>
                    <a:alpha val="95000"/>
                  </a:schemeClr>
                </a:gs>
                <a:gs pos="11000">
                  <a:schemeClr val="tx1">
                    <a:lumMod val="85000"/>
                    <a:lumOff val="15000"/>
                    <a:alpha val="85000"/>
                  </a:schemeClr>
                </a:gs>
                <a:gs pos="2000">
                  <a:schemeClr val="tx1">
                    <a:lumMod val="65000"/>
                    <a:lumOff val="35000"/>
                    <a:alpha val="90000"/>
                  </a:schemeClr>
                </a:gs>
                <a:gs pos="2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62" name="Oval 8">
              <a:extLst>
                <a:ext uri="{FF2B5EF4-FFF2-40B4-BE49-F238E27FC236}">
                  <a16:creationId xmlns:a16="http://schemas.microsoft.com/office/drawing/2014/main" id="{E9EFBAFC-3188-4DD2-8722-AEAB402F1CF2}"/>
                </a:ext>
              </a:extLst>
            </p:cNvPr>
            <p:cNvSpPr/>
            <p:nvPr/>
          </p:nvSpPr>
          <p:spPr>
            <a:xfrm>
              <a:off x="-29116973" y="4117870"/>
              <a:ext cx="3071401" cy="2805429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100" y="838200"/>
                  </a:moveTo>
                  <a:cubicBezTo>
                    <a:pt x="991722" y="838200"/>
                    <a:pt x="838200" y="991722"/>
                    <a:pt x="838200" y="1181100"/>
                  </a:cubicBezTo>
                  <a:cubicBezTo>
                    <a:pt x="838200" y="1370478"/>
                    <a:pt x="991722" y="1524000"/>
                    <a:pt x="1181100" y="1524000"/>
                  </a:cubicBezTo>
                  <a:cubicBezTo>
                    <a:pt x="1370478" y="1524000"/>
                    <a:pt x="1524000" y="1370478"/>
                    <a:pt x="1524000" y="1181100"/>
                  </a:cubicBezTo>
                  <a:cubicBezTo>
                    <a:pt x="1524000" y="991722"/>
                    <a:pt x="1370478" y="838200"/>
                    <a:pt x="1181100" y="838200"/>
                  </a:cubicBezTo>
                  <a:close/>
                  <a:moveTo>
                    <a:pt x="1181100" y="0"/>
                  </a:moveTo>
                  <a:cubicBezTo>
                    <a:pt x="1833404" y="0"/>
                    <a:pt x="2362200" y="528796"/>
                    <a:pt x="2362200" y="1181100"/>
                  </a:cubicBezTo>
                  <a:cubicBezTo>
                    <a:pt x="2362200" y="1833404"/>
                    <a:pt x="1833404" y="2362200"/>
                    <a:pt x="1181100" y="2362200"/>
                  </a:cubicBezTo>
                  <a:cubicBezTo>
                    <a:pt x="528796" y="2362200"/>
                    <a:pt x="0" y="1833404"/>
                    <a:pt x="0" y="1181100"/>
                  </a:cubicBezTo>
                  <a:cubicBezTo>
                    <a:pt x="0" y="528796"/>
                    <a:pt x="528796" y="0"/>
                    <a:pt x="1181100" y="0"/>
                  </a:cubicBezTo>
                  <a:close/>
                </a:path>
              </a:pathLst>
            </a:custGeom>
            <a:gradFill flip="none" rotWithShape="1">
              <a:gsLst>
                <a:gs pos="77000">
                  <a:schemeClr val="tx1">
                    <a:lumMod val="75000"/>
                    <a:lumOff val="25000"/>
                    <a:alpha val="62000"/>
                  </a:schemeClr>
                </a:gs>
                <a:gs pos="55000">
                  <a:schemeClr val="tx2">
                    <a:alpha val="66000"/>
                  </a:schemeClr>
                </a:gs>
                <a:gs pos="30000">
                  <a:schemeClr val="bg2">
                    <a:alpha val="4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663" name="Rectangle 662">
            <a:extLst>
              <a:ext uri="{FF2B5EF4-FFF2-40B4-BE49-F238E27FC236}">
                <a16:creationId xmlns:a16="http://schemas.microsoft.com/office/drawing/2014/main" id="{8D8C6BD2-5A79-422C-997C-1AFF340760D9}"/>
              </a:ext>
            </a:extLst>
          </p:cNvPr>
          <p:cNvSpPr/>
          <p:nvPr/>
        </p:nvSpPr>
        <p:spPr>
          <a:xfrm>
            <a:off x="-72238" y="-335501"/>
            <a:ext cx="12370980" cy="7239000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14000" decel="1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22315 C 0.11371 0.22901 0.08715 0.12377 0.13541 0.13056 C 0.14184 0.13148 0.15746 0.01358 0.16267 0.01574 C 0.16909 0.0179 0.18125 0.02623 0.18125 0.02685 C 0.22621 0.02346 0.26788 0.04136 0.30382 0.00031 C 0.30659 -0.00494 0.3085 -0.00926 0.31007 -0.01481 C 0.31198 -0.01914 0.31198 -0.02593 0.31319 -0.03117 C 0.31718 -0.04167 0.32204 -0.05216 0.32604 -0.05895 C 0.32743 -0.06451 0.3302 -0.06728 0.33159 -0.07099 C 0.3368 -0.0821 0.2625 0.00988 0.2684 0.00062 C 0.27864 -0.01728 0.27951 -0.02037 0.2842 -0.04136 C 0.2802 -0.16049 0.3052 -0.08488 0.2493 -0.0716 C 0.22291 -0.02654 0.27552 -0.12253 0.23437 -0.11759 C 0.21684 -0.09506 0.20277 -0.18302 0.19045 -0.17037 C 0.17795 -0.15864 0.15208 -0.1892 0.12847 -0.18241 C 0.09948 -0.18025 0.07586 -0.24846 0.04635 -0.2463 C 0.02639 -0.23796 0.00104 -0.25154 -0.02552 -0.24105 C -0.05209 -0.23056 -0.08247 -0.17253 -0.11285 -0.18364 C -0.14115 -0.1858 -0.16667 -0.08673 -0.18091 -0.07438 C -0.19514 -0.06204 -0.19271 -0.10031 -0.19861 -0.10926 C -0.20209 -0.10926 -0.21164 -0.12315 -0.21563 -0.12531 C -0.22691 -0.13395 -0.20591 -0.14167 -0.21736 -0.15463 C -0.22518 -0.16389 -0.22778 -0.18549 -0.22778 -0.18488 C -0.23889 -0.1966 -0.23299 -0.19938 -0.23004 -0.20772 C -0.22743 -0.21667 -0.2507 -0.23272 -0.24323 -0.23981 C -0.23594 -0.24599 -0.24254 -0.26667 -0.24566 -0.26944 C -0.25105 -0.2787 -0.26893 -0.32377 -0.26893 -0.32315 C -0.30157 -0.31481 -0.33264 -0.37377 -0.34966 -0.3284 C -0.35209 -0.32377 -0.34966 -0.35494 -0.35209 -0.34969 C -0.354 -0.34383 -0.42257 -0.35802 -0.42257 -0.35772 C -0.42431 -0.29105 -0.575 -0.25772 -0.58507 -0.19475 C -0.58334 -0.15185 -0.6573 0.06605 -0.64966 0.10617 C -0.64723 0.12006 -0.51111 0.32438 -0.50643 0.31358 C -0.50452 0.30833 -0.30486 0.32994 -0.30486 0.33025 C -0.29289 0.27222 -0.24202 0 -0.27535 -0.03796 C -0.29653 0.01327 -0.45938 -0.26975 -0.44219 -0.15525 C -0.44098 -0.14599 -0.4665 0.10062 -0.46094 0.09907 C -0.44618 0.06049 -0.33542 0.1679 -0.34705 0.08951 C -0.34775 0.08457 -0.34289 -0.10864 -0.34375 -0.10154 C -0.34636 -0.08827 -0.38351 -0.10864 -0.38351 -0.09321 " pathEditMode="relative" rAng="0" ptsTypes="AAAAAAAAAAAAAAAAAAAAAAAAAAAAAAAAAAAAAAAA">
                                      <p:cBhvr>
                                        <p:cTn id="18" dur="34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8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</p:childTnLst>
        </p:cTn>
      </p:par>
    </p:tnLst>
    <p:bldLst>
      <p:bldP spid="657" grpId="0" animBg="1"/>
      <p:bldP spid="657" grpId="1" animBg="1"/>
      <p:bldP spid="6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2">
            <a:extLst>
              <a:ext uri="{FF2B5EF4-FFF2-40B4-BE49-F238E27FC236}">
                <a16:creationId xmlns:a16="http://schemas.microsoft.com/office/drawing/2014/main" id="{7A80B8D2-4390-4AF2-9631-AE0C2471C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016618"/>
              </p:ext>
            </p:extLst>
          </p:nvPr>
        </p:nvGraphicFramePr>
        <p:xfrm>
          <a:off x="-203200" y="317500"/>
          <a:ext cx="8991600" cy="46863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pin ở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6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pin ở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pin ở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Box 77">
            <a:extLst>
              <a:ext uri="{FF2B5EF4-FFF2-40B4-BE49-F238E27FC236}">
                <a16:creationId xmlns:a16="http://schemas.microsoft.com/office/drawing/2014/main" id="{24886702-5783-4DCA-9328-52112303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1186538"/>
            <a:ext cx="43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79">
            <a:extLst>
              <a:ext uri="{FF2B5EF4-FFF2-40B4-BE49-F238E27FC236}">
                <a16:creationId xmlns:a16="http://schemas.microsoft.com/office/drawing/2014/main" id="{DFCB49E6-6D16-41AE-A7CC-C44A61EA9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2263775"/>
            <a:ext cx="434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ngả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1">
            <a:extLst>
              <a:ext uri="{FF2B5EF4-FFF2-40B4-BE49-F238E27FC236}">
                <a16:creationId xmlns:a16="http://schemas.microsoft.com/office/drawing/2014/main" id="{A3292002-4551-49B1-B780-7174785D3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3633788"/>
            <a:ext cx="434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ngả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83">
            <a:hlinkClick r:id="rId2" action="ppaction://hlinksldjump"/>
            <a:extLst>
              <a:ext uri="{FF2B5EF4-FFF2-40B4-BE49-F238E27FC236}">
                <a16:creationId xmlns:a16="http://schemas.microsoft.com/office/drawing/2014/main" id="{3A18F6E7-97BC-4D12-B529-8E8FD0E33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3771900"/>
            <a:ext cx="381000" cy="3810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's shadow time lapse  (N arrow is off a little bit)">
            <a:hlinkClick r:id="" action="ppaction://media"/>
            <a:extLst>
              <a:ext uri="{FF2B5EF4-FFF2-40B4-BE49-F238E27FC236}">
                <a16:creationId xmlns:a16="http://schemas.microsoft.com/office/drawing/2014/main" id="{18CB0BE4-3410-42D3-9CF5-151FDCCAB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496" y="226494"/>
            <a:ext cx="8338686" cy="4690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534AB-98DA-4AA0-AF40-8C6284697B75}"/>
              </a:ext>
            </a:extLst>
          </p:cNvPr>
          <p:cNvSpPr txBox="1"/>
          <p:nvPr/>
        </p:nvSpPr>
        <p:spPr>
          <a:xfrm>
            <a:off x="6079154" y="2928487"/>
            <a:ext cx="2063819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endPara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64D525-FD80-48BF-90A2-F105D36485FB}"/>
              </a:ext>
            </a:extLst>
          </p:cNvPr>
          <p:cNvGrpSpPr/>
          <p:nvPr/>
        </p:nvGrpSpPr>
        <p:grpSpPr>
          <a:xfrm>
            <a:off x="1886552" y="1408899"/>
            <a:ext cx="6275620" cy="3734601"/>
            <a:chOff x="1135476" y="0"/>
            <a:chExt cx="6988195" cy="4571999"/>
          </a:xfrm>
        </p:grpSpPr>
        <p:pic>
          <p:nvPicPr>
            <p:cNvPr id="4818" name="Google Shape;4818;p72"/>
            <p:cNvPicPr preferRelativeResize="0"/>
            <p:nvPr/>
          </p:nvPicPr>
          <p:blipFill rotWithShape="1">
            <a:blip r:embed="rId3"/>
            <a:srcRect t="25027" b="11910"/>
            <a:stretch/>
          </p:blipFill>
          <p:spPr>
            <a:xfrm>
              <a:off x="1395550" y="209549"/>
              <a:ext cx="6472099" cy="3209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1" name="Google Shape;4821;p72"/>
            <p:cNvSpPr/>
            <p:nvPr/>
          </p:nvSpPr>
          <p:spPr>
            <a:xfrm>
              <a:off x="1135476" y="0"/>
              <a:ext cx="6988195" cy="457199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5741D0-AC25-405B-87F1-2D200B748E78}"/>
                </a:ext>
              </a:extLst>
            </p:cNvPr>
            <p:cNvSpPr txBox="1"/>
            <p:nvPr/>
          </p:nvSpPr>
          <p:spPr>
            <a:xfrm>
              <a:off x="1844040" y="2880360"/>
              <a:ext cx="1264920" cy="461665"/>
            </a:xfrm>
            <a:prstGeom prst="rect">
              <a:avLst/>
            </a:prstGeom>
            <a:solidFill>
              <a:srgbClr val="62C7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Sáng</a:t>
              </a:r>
              <a:endPara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C0A2E5-2DC4-46AC-AA7F-1DA5570E8C82}"/>
                </a:ext>
              </a:extLst>
            </p:cNvPr>
            <p:cNvSpPr txBox="1"/>
            <p:nvPr/>
          </p:nvSpPr>
          <p:spPr>
            <a:xfrm>
              <a:off x="3987800" y="2854960"/>
              <a:ext cx="1407160" cy="461665"/>
            </a:xfrm>
            <a:prstGeom prst="rect">
              <a:avLst/>
            </a:prstGeom>
            <a:solidFill>
              <a:srgbClr val="69CE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</a:t>
              </a:r>
              <a:endPara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3193D0-57E8-4D3C-A376-3B3DBF97A4C1}"/>
                </a:ext>
              </a:extLst>
            </p:cNvPr>
            <p:cNvSpPr txBox="1"/>
            <p:nvPr/>
          </p:nvSpPr>
          <p:spPr>
            <a:xfrm>
              <a:off x="6273800" y="2854959"/>
              <a:ext cx="1082040" cy="461665"/>
            </a:xfrm>
            <a:prstGeom prst="rect">
              <a:avLst/>
            </a:prstGeom>
            <a:solidFill>
              <a:srgbClr val="63CF0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endPara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Google Shape;3057;p46">
            <a:extLst>
              <a:ext uri="{FF2B5EF4-FFF2-40B4-BE49-F238E27FC236}">
                <a16:creationId xmlns:a16="http://schemas.microsoft.com/office/drawing/2014/main" id="{8DE6E9DC-AB0A-46BB-B11A-0226C16127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3" y="63296"/>
            <a:ext cx="8436811" cy="1557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2800" b="1" dirty="0"/>
              <a:t>Tại </a:t>
            </a:r>
            <a:r>
              <a:rPr lang="vi-VN" sz="2800" b="1" dirty="0" smtClean="0"/>
              <a:t>sao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sáng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trưa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tối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bóng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đổi</a:t>
            </a:r>
            <a:r>
              <a:rPr lang="en-US" sz="2800" b="1" dirty="0" smtClean="0"/>
              <a:t>?</a:t>
            </a:r>
            <a:endParaRPr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4395;p66">
            <a:extLst>
              <a:ext uri="{FF2B5EF4-FFF2-40B4-BE49-F238E27FC236}">
                <a16:creationId xmlns:a16="http://schemas.microsoft.com/office/drawing/2014/main" id="{168D8738-9A32-45A7-9C68-D03D518F0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122" y="326183"/>
            <a:ext cx="5942088" cy="1152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thay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  <p:sp>
        <p:nvSpPr>
          <p:cNvPr id="102" name="Google Shape;4395;p66">
            <a:extLst>
              <a:ext uri="{FF2B5EF4-FFF2-40B4-BE49-F238E27FC236}">
                <a16:creationId xmlns:a16="http://schemas.microsoft.com/office/drawing/2014/main" id="{C0C8DB9E-B19C-426C-B996-5F879B6A8044}"/>
              </a:ext>
            </a:extLst>
          </p:cNvPr>
          <p:cNvSpPr txBox="1">
            <a:spLocks/>
          </p:cNvSpPr>
          <p:nvPr/>
        </p:nvSpPr>
        <p:spPr>
          <a:xfrm>
            <a:off x="379900" y="1624469"/>
            <a:ext cx="5512508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0" name="Google Shape;4860;p75"/>
          <p:cNvGrpSpPr/>
          <p:nvPr/>
        </p:nvGrpSpPr>
        <p:grpSpPr>
          <a:xfrm>
            <a:off x="5643529" y="1100835"/>
            <a:ext cx="2650309" cy="2591091"/>
            <a:chOff x="2649462" y="141085"/>
            <a:chExt cx="2650309" cy="2591091"/>
          </a:xfrm>
        </p:grpSpPr>
        <p:sp>
          <p:nvSpPr>
            <p:cNvPr id="486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6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86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67" name="Google Shape;4867;p75"/>
          <p:cNvGrpSpPr/>
          <p:nvPr/>
        </p:nvGrpSpPr>
        <p:grpSpPr>
          <a:xfrm>
            <a:off x="5421248" y="311541"/>
            <a:ext cx="939621" cy="952810"/>
            <a:chOff x="5872675" y="681925"/>
            <a:chExt cx="427450" cy="433450"/>
          </a:xfrm>
        </p:grpSpPr>
        <p:sp>
          <p:nvSpPr>
            <p:cNvPr id="4868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9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0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1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2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3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4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5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6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7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8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9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80" name="Google Shape;4880;p75"/>
          <p:cNvGrpSpPr/>
          <p:nvPr/>
        </p:nvGrpSpPr>
        <p:grpSpPr>
          <a:xfrm rot="381887">
            <a:off x="5832353" y="711380"/>
            <a:ext cx="2879536" cy="3566944"/>
            <a:chOff x="1652450" y="2386825"/>
            <a:chExt cx="1066200" cy="1320725"/>
          </a:xfrm>
        </p:grpSpPr>
        <p:sp>
          <p:nvSpPr>
            <p:cNvPr id="4881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2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3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4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5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6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7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8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9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0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1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2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3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4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5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6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7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8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9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0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1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2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3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4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5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6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7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8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9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0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1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2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3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4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5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6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7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8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9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0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1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2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3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4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5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6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7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8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9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0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1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2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3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4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5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6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7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8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9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0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1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2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3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4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5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6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7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8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9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0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1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2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3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4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5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6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7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8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9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0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1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2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3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4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5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6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7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8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9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0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1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2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3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4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5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6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7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8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9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0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1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2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3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4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5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6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7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8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9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0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1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2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3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4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5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6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7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8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9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0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1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2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3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4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5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6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7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8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9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0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1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2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3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4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5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6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7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8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9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0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1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2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3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4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5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6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7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8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9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0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1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2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7" name="Google Shape;3711;p59">
            <a:extLst>
              <a:ext uri="{FF2B5EF4-FFF2-40B4-BE49-F238E27FC236}">
                <a16:creationId xmlns:a16="http://schemas.microsoft.com/office/drawing/2014/main" id="{266AB3D0-9308-4D4B-87FC-583599ECD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273" y="62233"/>
            <a:ext cx="340066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C8F3D61-F9AE-4271-BC59-ED6376620566}"/>
              </a:ext>
            </a:extLst>
          </p:cNvPr>
          <p:cNvSpPr txBox="1"/>
          <p:nvPr/>
        </p:nvSpPr>
        <p:spPr>
          <a:xfrm>
            <a:off x="140090" y="1168883"/>
            <a:ext cx="58252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 sau vật cản sáng (khi được chiếu sáng) có bóng của vật đó.  </a:t>
            </a:r>
          </a:p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 của một vật thay đổi khi vị trí của vật chiếu sáng đối với vật đó thay đổi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89" y="175863"/>
            <a:ext cx="6569074" cy="873000"/>
          </a:xfrm>
        </p:spPr>
        <p:txBody>
          <a:bodyPr/>
          <a:lstStyle/>
          <a:p>
            <a:r>
              <a:rPr lang="en-US" sz="3000" dirty="0" err="1" smtClean="0"/>
              <a:t>Nội</a:t>
            </a:r>
            <a:r>
              <a:rPr lang="en-US" sz="3000" dirty="0" smtClean="0"/>
              <a:t> dung </a:t>
            </a:r>
            <a:r>
              <a:rPr lang="en-US" sz="3000" dirty="0" err="1" smtClean="0"/>
              <a:t>ghi</a:t>
            </a:r>
            <a:r>
              <a:rPr lang="en-US" sz="3000" dirty="0" smtClean="0"/>
              <a:t> </a:t>
            </a:r>
            <a:r>
              <a:rPr lang="en-US" sz="3000" dirty="0" err="1" smtClean="0"/>
              <a:t>vở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20" y="1524001"/>
            <a:ext cx="8089413" cy="16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3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1" name="Google Shape;5631;p77"/>
          <p:cNvGrpSpPr/>
          <p:nvPr/>
        </p:nvGrpSpPr>
        <p:grpSpPr>
          <a:xfrm flipH="1">
            <a:off x="4099736" y="2165350"/>
            <a:ext cx="4225270" cy="2703843"/>
            <a:chOff x="4908575" y="2482875"/>
            <a:chExt cx="654350" cy="403450"/>
          </a:xfrm>
        </p:grpSpPr>
        <p:sp>
          <p:nvSpPr>
            <p:cNvPr id="5632" name="Google Shape;5632;p7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7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7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7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7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7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7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7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7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7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7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7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7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3711;p59">
            <a:extLst>
              <a:ext uri="{FF2B5EF4-FFF2-40B4-BE49-F238E27FC236}">
                <a16:creationId xmlns:a16="http://schemas.microsoft.com/office/drawing/2014/main" id="{AE246CA1-4D31-41C4-AF1B-B39B81414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0136" y="612044"/>
            <a:ext cx="496372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DẶN DÒ</a:t>
            </a:r>
            <a:endParaRPr sz="8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7" name="Google Shape;5037;p7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CHÚC CÁC EM HỌC TỐT.</a:t>
            </a:r>
            <a:endParaRPr dirty="0"/>
          </a:p>
        </p:txBody>
      </p:sp>
      <p:grpSp>
        <p:nvGrpSpPr>
          <p:cNvPr id="5038" name="Google Shape;5038;p76"/>
          <p:cNvGrpSpPr/>
          <p:nvPr/>
        </p:nvGrpSpPr>
        <p:grpSpPr>
          <a:xfrm flipH="1">
            <a:off x="6666857" y="1195507"/>
            <a:ext cx="1577721" cy="1935642"/>
            <a:chOff x="239325" y="2558525"/>
            <a:chExt cx="1132200" cy="1389150"/>
          </a:xfrm>
        </p:grpSpPr>
        <p:sp>
          <p:nvSpPr>
            <p:cNvPr id="5039" name="Google Shape;5039;p76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76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76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76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76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76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76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76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76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76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76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76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76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9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76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76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76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76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76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76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F9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76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76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76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76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76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76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76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76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6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76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76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6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76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76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76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76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6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6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76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76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6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6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6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6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6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6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6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76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76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6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6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6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6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6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6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6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6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6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6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6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6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6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6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6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6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6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6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6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6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6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6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6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6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6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6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6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6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6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6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6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6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6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6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6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76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76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76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76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76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76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76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76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76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76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76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76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76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76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76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76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76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76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76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76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76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76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76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76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76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76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76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76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76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76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76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76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76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76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76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76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76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76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76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76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76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76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76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76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76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76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76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76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76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76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76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76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76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76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76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76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76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76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76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76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76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76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9" name="Google Shape;5219;p76"/>
          <p:cNvGrpSpPr/>
          <p:nvPr/>
        </p:nvGrpSpPr>
        <p:grpSpPr>
          <a:xfrm>
            <a:off x="2337451" y="2465595"/>
            <a:ext cx="1465683" cy="1920558"/>
            <a:chOff x="283725" y="642325"/>
            <a:chExt cx="1051800" cy="1378325"/>
          </a:xfrm>
        </p:grpSpPr>
        <p:sp>
          <p:nvSpPr>
            <p:cNvPr id="5220" name="Google Shape;5220;p76"/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76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76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76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76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76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76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76"/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76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76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76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76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76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76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76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76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76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76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76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76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76"/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76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76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76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76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76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76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76"/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76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76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76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76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76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76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76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76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76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76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76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76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76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76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76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76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76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76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76"/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76"/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76"/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76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76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76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76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76"/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76"/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76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76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76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76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76"/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76"/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76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76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76"/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76"/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76"/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76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76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76"/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76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76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76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76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76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76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76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76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76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76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1" name="Google Shape;5311;p76"/>
          <p:cNvGrpSpPr/>
          <p:nvPr/>
        </p:nvGrpSpPr>
        <p:grpSpPr>
          <a:xfrm>
            <a:off x="5340827" y="2535100"/>
            <a:ext cx="1465726" cy="1685610"/>
            <a:chOff x="6352925" y="3496200"/>
            <a:chExt cx="1008550" cy="1159850"/>
          </a:xfrm>
        </p:grpSpPr>
        <p:sp>
          <p:nvSpPr>
            <p:cNvPr id="5312" name="Google Shape;5312;p7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7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7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7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7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7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7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7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7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7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7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7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7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7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7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7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7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7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7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7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7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7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7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7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7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7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7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7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7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7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7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7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7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7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7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7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7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7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7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7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7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7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7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7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7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7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7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7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7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7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7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7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7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7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7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7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7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7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7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7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7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7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7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7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7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7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7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7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7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7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7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7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7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7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7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8" name="Google Shape;5418;p76"/>
          <p:cNvGrpSpPr/>
          <p:nvPr/>
        </p:nvGrpSpPr>
        <p:grpSpPr>
          <a:xfrm>
            <a:off x="3803160" y="1320577"/>
            <a:ext cx="1306774" cy="1685618"/>
            <a:chOff x="2271975" y="3774750"/>
            <a:chExt cx="940125" cy="1212675"/>
          </a:xfrm>
        </p:grpSpPr>
        <p:sp>
          <p:nvSpPr>
            <p:cNvPr id="5419" name="Google Shape;5419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76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extrusionOk="0">
                  <a:moveTo>
                    <a:pt x="481" y="0"/>
                  </a:move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76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76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extrusionOk="0">
                  <a:moveTo>
                    <a:pt x="9749" y="0"/>
                  </a:moveTo>
                  <a:lnTo>
                    <a:pt x="8020" y="4803"/>
                  </a:lnTo>
                  <a:lnTo>
                    <a:pt x="5667" y="2882"/>
                  </a:lnTo>
                  <a:lnTo>
                    <a:pt x="4034" y="1489"/>
                  </a:lnTo>
                  <a:lnTo>
                    <a:pt x="3122" y="721"/>
                  </a:lnTo>
                  <a:lnTo>
                    <a:pt x="3026" y="721"/>
                  </a:lnTo>
                  <a:lnTo>
                    <a:pt x="2930" y="769"/>
                  </a:lnTo>
                  <a:lnTo>
                    <a:pt x="2497" y="1105"/>
                  </a:lnTo>
                  <a:lnTo>
                    <a:pt x="2017" y="1585"/>
                  </a:lnTo>
                  <a:lnTo>
                    <a:pt x="1441" y="2210"/>
                  </a:lnTo>
                  <a:lnTo>
                    <a:pt x="913" y="2882"/>
                  </a:lnTo>
                  <a:lnTo>
                    <a:pt x="432" y="3506"/>
                  </a:lnTo>
                  <a:lnTo>
                    <a:pt x="144" y="3987"/>
                  </a:lnTo>
                  <a:lnTo>
                    <a:pt x="48" y="4131"/>
                  </a:lnTo>
                  <a:lnTo>
                    <a:pt x="0" y="4275"/>
                  </a:lnTo>
                  <a:lnTo>
                    <a:pt x="0" y="4323"/>
                  </a:lnTo>
                  <a:lnTo>
                    <a:pt x="96" y="4323"/>
                  </a:lnTo>
                  <a:lnTo>
                    <a:pt x="288" y="4275"/>
                  </a:lnTo>
                  <a:lnTo>
                    <a:pt x="624" y="4131"/>
                  </a:lnTo>
                  <a:lnTo>
                    <a:pt x="961" y="3891"/>
                  </a:lnTo>
                  <a:lnTo>
                    <a:pt x="1633" y="3410"/>
                  </a:lnTo>
                  <a:lnTo>
                    <a:pt x="1921" y="3218"/>
                  </a:lnTo>
                  <a:lnTo>
                    <a:pt x="2737" y="4275"/>
                  </a:lnTo>
                  <a:lnTo>
                    <a:pt x="3506" y="5235"/>
                  </a:lnTo>
                  <a:lnTo>
                    <a:pt x="4274" y="6004"/>
                  </a:lnTo>
                  <a:lnTo>
                    <a:pt x="4995" y="6676"/>
                  </a:lnTo>
                  <a:lnTo>
                    <a:pt x="5715" y="7204"/>
                  </a:lnTo>
                  <a:lnTo>
                    <a:pt x="6387" y="7636"/>
                  </a:lnTo>
                  <a:lnTo>
                    <a:pt x="7060" y="7973"/>
                  </a:lnTo>
                  <a:lnTo>
                    <a:pt x="7636" y="8165"/>
                  </a:lnTo>
                  <a:lnTo>
                    <a:pt x="8260" y="8309"/>
                  </a:lnTo>
                  <a:lnTo>
                    <a:pt x="8789" y="8309"/>
                  </a:lnTo>
                  <a:lnTo>
                    <a:pt x="9317" y="8261"/>
                  </a:lnTo>
                  <a:lnTo>
                    <a:pt x="9845" y="8165"/>
                  </a:lnTo>
                  <a:lnTo>
                    <a:pt x="10325" y="7973"/>
                  </a:lnTo>
                  <a:lnTo>
                    <a:pt x="10758" y="7733"/>
                  </a:lnTo>
                  <a:lnTo>
                    <a:pt x="11190" y="7444"/>
                  </a:lnTo>
                  <a:lnTo>
                    <a:pt x="11622" y="7108"/>
                  </a:lnTo>
                  <a:lnTo>
                    <a:pt x="11958" y="6724"/>
                  </a:lnTo>
                  <a:lnTo>
                    <a:pt x="12343" y="6340"/>
                  </a:lnTo>
                  <a:lnTo>
                    <a:pt x="12631" y="5908"/>
                  </a:lnTo>
                  <a:lnTo>
                    <a:pt x="12967" y="5475"/>
                  </a:lnTo>
                  <a:lnTo>
                    <a:pt x="13447" y="4611"/>
                  </a:lnTo>
                  <a:lnTo>
                    <a:pt x="13879" y="3746"/>
                  </a:lnTo>
                  <a:lnTo>
                    <a:pt x="14216" y="2978"/>
                  </a:lnTo>
                  <a:lnTo>
                    <a:pt x="14456" y="2354"/>
                  </a:lnTo>
                  <a:lnTo>
                    <a:pt x="14600" y="1777"/>
                  </a:lnTo>
                  <a:lnTo>
                    <a:pt x="974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76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fill="none" extrusionOk="0">
                  <a:moveTo>
                    <a:pt x="14600" y="1777"/>
                  </a:moveTo>
                  <a:lnTo>
                    <a:pt x="14600" y="1777"/>
                  </a:lnTo>
                  <a:lnTo>
                    <a:pt x="14456" y="2354"/>
                  </a:lnTo>
                  <a:lnTo>
                    <a:pt x="14216" y="2978"/>
                  </a:lnTo>
                  <a:lnTo>
                    <a:pt x="13879" y="3746"/>
                  </a:lnTo>
                  <a:lnTo>
                    <a:pt x="13447" y="4611"/>
                  </a:lnTo>
                  <a:lnTo>
                    <a:pt x="12967" y="5475"/>
                  </a:lnTo>
                  <a:lnTo>
                    <a:pt x="12631" y="5908"/>
                  </a:lnTo>
                  <a:lnTo>
                    <a:pt x="12343" y="6340"/>
                  </a:lnTo>
                  <a:lnTo>
                    <a:pt x="11958" y="6724"/>
                  </a:lnTo>
                  <a:lnTo>
                    <a:pt x="11622" y="7108"/>
                  </a:lnTo>
                  <a:lnTo>
                    <a:pt x="11190" y="7444"/>
                  </a:lnTo>
                  <a:lnTo>
                    <a:pt x="10758" y="7733"/>
                  </a:lnTo>
                  <a:lnTo>
                    <a:pt x="10325" y="7973"/>
                  </a:lnTo>
                  <a:lnTo>
                    <a:pt x="9845" y="8165"/>
                  </a:lnTo>
                  <a:lnTo>
                    <a:pt x="9317" y="8261"/>
                  </a:lnTo>
                  <a:lnTo>
                    <a:pt x="8789" y="8309"/>
                  </a:lnTo>
                  <a:lnTo>
                    <a:pt x="8260" y="8309"/>
                  </a:lnTo>
                  <a:lnTo>
                    <a:pt x="7636" y="8165"/>
                  </a:lnTo>
                  <a:lnTo>
                    <a:pt x="7060" y="7973"/>
                  </a:lnTo>
                  <a:lnTo>
                    <a:pt x="6387" y="7636"/>
                  </a:lnTo>
                  <a:lnTo>
                    <a:pt x="5715" y="7204"/>
                  </a:lnTo>
                  <a:lnTo>
                    <a:pt x="4995" y="6676"/>
                  </a:lnTo>
                  <a:lnTo>
                    <a:pt x="4274" y="6004"/>
                  </a:lnTo>
                  <a:lnTo>
                    <a:pt x="3506" y="5235"/>
                  </a:lnTo>
                  <a:lnTo>
                    <a:pt x="2737" y="4275"/>
                  </a:lnTo>
                  <a:lnTo>
                    <a:pt x="1921" y="3218"/>
                  </a:lnTo>
                  <a:lnTo>
                    <a:pt x="1921" y="3218"/>
                  </a:lnTo>
                  <a:lnTo>
                    <a:pt x="1633" y="3410"/>
                  </a:lnTo>
                  <a:lnTo>
                    <a:pt x="961" y="3891"/>
                  </a:lnTo>
                  <a:lnTo>
                    <a:pt x="624" y="4131"/>
                  </a:lnTo>
                  <a:lnTo>
                    <a:pt x="288" y="4275"/>
                  </a:lnTo>
                  <a:lnTo>
                    <a:pt x="96" y="4323"/>
                  </a:lnTo>
                  <a:lnTo>
                    <a:pt x="0" y="4323"/>
                  </a:lnTo>
                  <a:lnTo>
                    <a:pt x="0" y="4275"/>
                  </a:lnTo>
                  <a:lnTo>
                    <a:pt x="0" y="4275"/>
                  </a:lnTo>
                  <a:lnTo>
                    <a:pt x="48" y="4131"/>
                  </a:lnTo>
                  <a:lnTo>
                    <a:pt x="144" y="3987"/>
                  </a:lnTo>
                  <a:lnTo>
                    <a:pt x="432" y="3506"/>
                  </a:lnTo>
                  <a:lnTo>
                    <a:pt x="913" y="2882"/>
                  </a:lnTo>
                  <a:lnTo>
                    <a:pt x="1441" y="2210"/>
                  </a:lnTo>
                  <a:lnTo>
                    <a:pt x="2017" y="1585"/>
                  </a:lnTo>
                  <a:lnTo>
                    <a:pt x="2497" y="1105"/>
                  </a:lnTo>
                  <a:lnTo>
                    <a:pt x="2930" y="769"/>
                  </a:lnTo>
                  <a:lnTo>
                    <a:pt x="3026" y="721"/>
                  </a:lnTo>
                  <a:lnTo>
                    <a:pt x="3122" y="721"/>
                  </a:lnTo>
                  <a:lnTo>
                    <a:pt x="3122" y="721"/>
                  </a:lnTo>
                  <a:lnTo>
                    <a:pt x="4034" y="1489"/>
                  </a:lnTo>
                  <a:lnTo>
                    <a:pt x="5667" y="2882"/>
                  </a:lnTo>
                  <a:lnTo>
                    <a:pt x="8020" y="4803"/>
                  </a:lnTo>
                  <a:lnTo>
                    <a:pt x="9749" y="0"/>
                  </a:lnTo>
                  <a:lnTo>
                    <a:pt x="14600" y="17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76"/>
            <p:cNvSpPr/>
            <p:nvPr/>
          </p:nvSpPr>
          <p:spPr>
            <a:xfrm>
              <a:off x="2423250" y="4628400"/>
              <a:ext cx="94875" cy="104475"/>
            </a:xfrm>
            <a:custGeom>
              <a:avLst/>
              <a:gdLst/>
              <a:ahLst/>
              <a:cxnLst/>
              <a:rect l="l" t="t" r="r" b="b"/>
              <a:pathLst>
                <a:path w="3795" h="4179" extrusionOk="0">
                  <a:moveTo>
                    <a:pt x="2978" y="1"/>
                  </a:moveTo>
                  <a:lnTo>
                    <a:pt x="2738" y="145"/>
                  </a:lnTo>
                  <a:lnTo>
                    <a:pt x="2354" y="577"/>
                  </a:lnTo>
                  <a:lnTo>
                    <a:pt x="1826" y="1105"/>
                  </a:lnTo>
                  <a:lnTo>
                    <a:pt x="1250" y="1778"/>
                  </a:lnTo>
                  <a:lnTo>
                    <a:pt x="721" y="2498"/>
                  </a:lnTo>
                  <a:lnTo>
                    <a:pt x="289" y="3170"/>
                  </a:lnTo>
                  <a:lnTo>
                    <a:pt x="145" y="3458"/>
                  </a:lnTo>
                  <a:lnTo>
                    <a:pt x="49" y="3699"/>
                  </a:lnTo>
                  <a:lnTo>
                    <a:pt x="1" y="3891"/>
                  </a:lnTo>
                  <a:lnTo>
                    <a:pt x="49" y="4035"/>
                  </a:lnTo>
                  <a:lnTo>
                    <a:pt x="145" y="4131"/>
                  </a:lnTo>
                  <a:lnTo>
                    <a:pt x="241" y="4179"/>
                  </a:lnTo>
                  <a:lnTo>
                    <a:pt x="529" y="4179"/>
                  </a:lnTo>
                  <a:lnTo>
                    <a:pt x="913" y="4035"/>
                  </a:lnTo>
                  <a:lnTo>
                    <a:pt x="1250" y="3795"/>
                  </a:lnTo>
                  <a:lnTo>
                    <a:pt x="1874" y="3314"/>
                  </a:lnTo>
                  <a:lnTo>
                    <a:pt x="2114" y="3122"/>
                  </a:lnTo>
                  <a:lnTo>
                    <a:pt x="1778" y="2498"/>
                  </a:lnTo>
                  <a:lnTo>
                    <a:pt x="3795" y="577"/>
                  </a:lnTo>
                  <a:lnTo>
                    <a:pt x="3459" y="289"/>
                  </a:lnTo>
                  <a:lnTo>
                    <a:pt x="3171" y="97"/>
                  </a:lnTo>
                  <a:lnTo>
                    <a:pt x="3074" y="49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76"/>
            <p:cNvSpPr/>
            <p:nvPr/>
          </p:nvSpPr>
          <p:spPr>
            <a:xfrm>
              <a:off x="2592550" y="4708850"/>
              <a:ext cx="39650" cy="31225"/>
            </a:xfrm>
            <a:custGeom>
              <a:avLst/>
              <a:gdLst/>
              <a:ahLst/>
              <a:cxnLst/>
              <a:rect l="l" t="t" r="r" b="b"/>
              <a:pathLst>
                <a:path w="1586" h="1249" extrusionOk="0"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489" y="1249"/>
                  </a:moveTo>
                  <a:lnTo>
                    <a:pt x="1489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76"/>
            <p:cNvSpPr/>
            <p:nvPr/>
          </p:nvSpPr>
          <p:spPr>
            <a:xfrm>
              <a:off x="26309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76"/>
            <p:cNvSpPr/>
            <p:nvPr/>
          </p:nvSpPr>
          <p:spPr>
            <a:xfrm>
              <a:off x="26297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76"/>
            <p:cNvSpPr/>
            <p:nvPr/>
          </p:nvSpPr>
          <p:spPr>
            <a:xfrm>
              <a:off x="2592550" y="4708850"/>
              <a:ext cx="37250" cy="30025"/>
            </a:xfrm>
            <a:custGeom>
              <a:avLst/>
              <a:gdLst/>
              <a:ahLst/>
              <a:cxnLst/>
              <a:rect l="l" t="t" r="r" b="b"/>
              <a:pathLst>
                <a:path w="1490" h="120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76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extrusionOk="0">
                  <a:moveTo>
                    <a:pt x="0" y="0"/>
                  </a:move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76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fill="none" extrusionOk="0">
                  <a:moveTo>
                    <a:pt x="0" y="0"/>
                  </a:moveTo>
                  <a:lnTo>
                    <a:pt x="1249" y="1345"/>
                  </a:ln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76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extrusionOk="0">
                  <a:moveTo>
                    <a:pt x="12487" y="1"/>
                  </a:moveTo>
                  <a:lnTo>
                    <a:pt x="7397" y="3507"/>
                  </a:lnTo>
                  <a:lnTo>
                    <a:pt x="7397" y="4419"/>
                  </a:lnTo>
                  <a:lnTo>
                    <a:pt x="7349" y="5235"/>
                  </a:lnTo>
                  <a:lnTo>
                    <a:pt x="7253" y="6004"/>
                  </a:lnTo>
                  <a:lnTo>
                    <a:pt x="7157" y="6724"/>
                  </a:lnTo>
                  <a:lnTo>
                    <a:pt x="7012" y="7397"/>
                  </a:lnTo>
                  <a:lnTo>
                    <a:pt x="6820" y="7973"/>
                  </a:lnTo>
                  <a:lnTo>
                    <a:pt x="6580" y="8501"/>
                  </a:lnTo>
                  <a:lnTo>
                    <a:pt x="6340" y="8981"/>
                  </a:lnTo>
                  <a:lnTo>
                    <a:pt x="6100" y="9414"/>
                  </a:lnTo>
                  <a:lnTo>
                    <a:pt x="5812" y="9798"/>
                  </a:lnTo>
                  <a:lnTo>
                    <a:pt x="5524" y="10134"/>
                  </a:lnTo>
                  <a:lnTo>
                    <a:pt x="5187" y="10470"/>
                  </a:lnTo>
                  <a:lnTo>
                    <a:pt x="4851" y="10710"/>
                  </a:lnTo>
                  <a:lnTo>
                    <a:pt x="4515" y="10950"/>
                  </a:lnTo>
                  <a:lnTo>
                    <a:pt x="4179" y="11143"/>
                  </a:lnTo>
                  <a:lnTo>
                    <a:pt x="3795" y="11287"/>
                  </a:lnTo>
                  <a:lnTo>
                    <a:pt x="3074" y="11479"/>
                  </a:lnTo>
                  <a:lnTo>
                    <a:pt x="2402" y="11623"/>
                  </a:lnTo>
                  <a:lnTo>
                    <a:pt x="1778" y="11671"/>
                  </a:lnTo>
                  <a:lnTo>
                    <a:pt x="1201" y="11671"/>
                  </a:lnTo>
                  <a:lnTo>
                    <a:pt x="673" y="11623"/>
                  </a:lnTo>
                  <a:lnTo>
                    <a:pt x="337" y="11575"/>
                  </a:lnTo>
                  <a:lnTo>
                    <a:pt x="1" y="11527"/>
                  </a:lnTo>
                  <a:lnTo>
                    <a:pt x="913" y="15705"/>
                  </a:lnTo>
                  <a:lnTo>
                    <a:pt x="1297" y="13832"/>
                  </a:lnTo>
                  <a:lnTo>
                    <a:pt x="2018" y="13880"/>
                  </a:lnTo>
                  <a:lnTo>
                    <a:pt x="2882" y="13928"/>
                  </a:lnTo>
                  <a:lnTo>
                    <a:pt x="3891" y="13928"/>
                  </a:lnTo>
                  <a:lnTo>
                    <a:pt x="4995" y="13832"/>
                  </a:lnTo>
                  <a:lnTo>
                    <a:pt x="5524" y="13736"/>
                  </a:lnTo>
                  <a:lnTo>
                    <a:pt x="6100" y="13640"/>
                  </a:lnTo>
                  <a:lnTo>
                    <a:pt x="6628" y="13496"/>
                  </a:lnTo>
                  <a:lnTo>
                    <a:pt x="7157" y="13304"/>
                  </a:lnTo>
                  <a:lnTo>
                    <a:pt x="7637" y="13112"/>
                  </a:lnTo>
                  <a:lnTo>
                    <a:pt x="8021" y="12823"/>
                  </a:lnTo>
                  <a:lnTo>
                    <a:pt x="8405" y="12535"/>
                  </a:lnTo>
                  <a:lnTo>
                    <a:pt x="8789" y="12199"/>
                  </a:lnTo>
                  <a:lnTo>
                    <a:pt x="9126" y="11815"/>
                  </a:lnTo>
                  <a:lnTo>
                    <a:pt x="9414" y="11383"/>
                  </a:lnTo>
                  <a:lnTo>
                    <a:pt x="9750" y="10950"/>
                  </a:lnTo>
                  <a:lnTo>
                    <a:pt x="9990" y="10518"/>
                  </a:lnTo>
                  <a:lnTo>
                    <a:pt x="10518" y="9558"/>
                  </a:lnTo>
                  <a:lnTo>
                    <a:pt x="10951" y="8501"/>
                  </a:lnTo>
                  <a:lnTo>
                    <a:pt x="11287" y="7445"/>
                  </a:lnTo>
                  <a:lnTo>
                    <a:pt x="11623" y="6340"/>
                  </a:lnTo>
                  <a:lnTo>
                    <a:pt x="11863" y="5284"/>
                  </a:lnTo>
                  <a:lnTo>
                    <a:pt x="12055" y="4227"/>
                  </a:lnTo>
                  <a:lnTo>
                    <a:pt x="12199" y="3266"/>
                  </a:lnTo>
                  <a:lnTo>
                    <a:pt x="12391" y="1586"/>
                  </a:lnTo>
                  <a:lnTo>
                    <a:pt x="12487" y="433"/>
                  </a:lnTo>
                  <a:lnTo>
                    <a:pt x="1248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76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fill="none" extrusionOk="0">
                  <a:moveTo>
                    <a:pt x="12487" y="1"/>
                  </a:moveTo>
                  <a:lnTo>
                    <a:pt x="12487" y="1"/>
                  </a:lnTo>
                  <a:lnTo>
                    <a:pt x="12487" y="433"/>
                  </a:lnTo>
                  <a:lnTo>
                    <a:pt x="12391" y="1586"/>
                  </a:lnTo>
                  <a:lnTo>
                    <a:pt x="12199" y="3266"/>
                  </a:lnTo>
                  <a:lnTo>
                    <a:pt x="12055" y="4227"/>
                  </a:lnTo>
                  <a:lnTo>
                    <a:pt x="11863" y="5284"/>
                  </a:lnTo>
                  <a:lnTo>
                    <a:pt x="11623" y="6340"/>
                  </a:lnTo>
                  <a:lnTo>
                    <a:pt x="11287" y="7445"/>
                  </a:lnTo>
                  <a:lnTo>
                    <a:pt x="10951" y="8501"/>
                  </a:lnTo>
                  <a:lnTo>
                    <a:pt x="10518" y="9558"/>
                  </a:lnTo>
                  <a:lnTo>
                    <a:pt x="9990" y="10518"/>
                  </a:lnTo>
                  <a:lnTo>
                    <a:pt x="9750" y="10950"/>
                  </a:lnTo>
                  <a:lnTo>
                    <a:pt x="9414" y="11383"/>
                  </a:lnTo>
                  <a:lnTo>
                    <a:pt x="9126" y="11815"/>
                  </a:lnTo>
                  <a:lnTo>
                    <a:pt x="8789" y="12199"/>
                  </a:lnTo>
                  <a:lnTo>
                    <a:pt x="8405" y="12535"/>
                  </a:lnTo>
                  <a:lnTo>
                    <a:pt x="8021" y="12823"/>
                  </a:lnTo>
                  <a:lnTo>
                    <a:pt x="8021" y="12823"/>
                  </a:lnTo>
                  <a:lnTo>
                    <a:pt x="7637" y="13112"/>
                  </a:lnTo>
                  <a:lnTo>
                    <a:pt x="7157" y="13304"/>
                  </a:lnTo>
                  <a:lnTo>
                    <a:pt x="6628" y="13496"/>
                  </a:lnTo>
                  <a:lnTo>
                    <a:pt x="6100" y="13640"/>
                  </a:lnTo>
                  <a:lnTo>
                    <a:pt x="5524" y="13736"/>
                  </a:lnTo>
                  <a:lnTo>
                    <a:pt x="4995" y="13832"/>
                  </a:lnTo>
                  <a:lnTo>
                    <a:pt x="3891" y="13928"/>
                  </a:lnTo>
                  <a:lnTo>
                    <a:pt x="2882" y="13928"/>
                  </a:lnTo>
                  <a:lnTo>
                    <a:pt x="2018" y="13880"/>
                  </a:lnTo>
                  <a:lnTo>
                    <a:pt x="1297" y="13832"/>
                  </a:lnTo>
                  <a:lnTo>
                    <a:pt x="913" y="15705"/>
                  </a:lnTo>
                  <a:lnTo>
                    <a:pt x="1" y="11527"/>
                  </a:lnTo>
                  <a:lnTo>
                    <a:pt x="1" y="11527"/>
                  </a:lnTo>
                  <a:lnTo>
                    <a:pt x="337" y="11575"/>
                  </a:lnTo>
                  <a:lnTo>
                    <a:pt x="673" y="11623"/>
                  </a:lnTo>
                  <a:lnTo>
                    <a:pt x="1201" y="11671"/>
                  </a:lnTo>
                  <a:lnTo>
                    <a:pt x="1778" y="11671"/>
                  </a:lnTo>
                  <a:lnTo>
                    <a:pt x="2402" y="11623"/>
                  </a:lnTo>
                  <a:lnTo>
                    <a:pt x="3074" y="11479"/>
                  </a:lnTo>
                  <a:lnTo>
                    <a:pt x="3795" y="11287"/>
                  </a:lnTo>
                  <a:lnTo>
                    <a:pt x="4179" y="11143"/>
                  </a:lnTo>
                  <a:lnTo>
                    <a:pt x="4515" y="10950"/>
                  </a:lnTo>
                  <a:lnTo>
                    <a:pt x="4851" y="10710"/>
                  </a:lnTo>
                  <a:lnTo>
                    <a:pt x="5187" y="10470"/>
                  </a:lnTo>
                  <a:lnTo>
                    <a:pt x="5524" y="10134"/>
                  </a:lnTo>
                  <a:lnTo>
                    <a:pt x="5812" y="9798"/>
                  </a:lnTo>
                  <a:lnTo>
                    <a:pt x="6100" y="9414"/>
                  </a:lnTo>
                  <a:lnTo>
                    <a:pt x="6340" y="8981"/>
                  </a:lnTo>
                  <a:lnTo>
                    <a:pt x="6580" y="8501"/>
                  </a:lnTo>
                  <a:lnTo>
                    <a:pt x="6820" y="7973"/>
                  </a:lnTo>
                  <a:lnTo>
                    <a:pt x="7012" y="7397"/>
                  </a:lnTo>
                  <a:lnTo>
                    <a:pt x="7157" y="6724"/>
                  </a:lnTo>
                  <a:lnTo>
                    <a:pt x="7253" y="6004"/>
                  </a:lnTo>
                  <a:lnTo>
                    <a:pt x="7349" y="5235"/>
                  </a:lnTo>
                  <a:lnTo>
                    <a:pt x="7397" y="4419"/>
                  </a:lnTo>
                  <a:lnTo>
                    <a:pt x="7397" y="3507"/>
                  </a:lnTo>
                  <a:lnTo>
                    <a:pt x="124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76"/>
            <p:cNvSpPr/>
            <p:nvPr/>
          </p:nvSpPr>
          <p:spPr>
            <a:xfrm>
              <a:off x="2600950" y="4866125"/>
              <a:ext cx="46850" cy="121300"/>
            </a:xfrm>
            <a:custGeom>
              <a:avLst/>
              <a:gdLst/>
              <a:ahLst/>
              <a:cxnLst/>
              <a:rect l="l" t="t" r="r" b="b"/>
              <a:pathLst>
                <a:path w="1874" h="4852" extrusionOk="0">
                  <a:moveTo>
                    <a:pt x="145" y="1"/>
                  </a:moveTo>
                  <a:lnTo>
                    <a:pt x="49" y="49"/>
                  </a:lnTo>
                  <a:lnTo>
                    <a:pt x="1" y="289"/>
                  </a:lnTo>
                  <a:lnTo>
                    <a:pt x="49" y="865"/>
                  </a:lnTo>
                  <a:lnTo>
                    <a:pt x="145" y="1633"/>
                  </a:lnTo>
                  <a:lnTo>
                    <a:pt x="289" y="2498"/>
                  </a:lnTo>
                  <a:lnTo>
                    <a:pt x="481" y="3362"/>
                  </a:lnTo>
                  <a:lnTo>
                    <a:pt x="721" y="4131"/>
                  </a:lnTo>
                  <a:lnTo>
                    <a:pt x="865" y="4419"/>
                  </a:lnTo>
                  <a:lnTo>
                    <a:pt x="961" y="4659"/>
                  </a:lnTo>
                  <a:lnTo>
                    <a:pt x="1105" y="4803"/>
                  </a:lnTo>
                  <a:lnTo>
                    <a:pt x="1249" y="4851"/>
                  </a:lnTo>
                  <a:lnTo>
                    <a:pt x="1393" y="4851"/>
                  </a:lnTo>
                  <a:lnTo>
                    <a:pt x="1537" y="4803"/>
                  </a:lnTo>
                  <a:lnTo>
                    <a:pt x="1585" y="4707"/>
                  </a:lnTo>
                  <a:lnTo>
                    <a:pt x="1681" y="4563"/>
                  </a:lnTo>
                  <a:lnTo>
                    <a:pt x="1778" y="4179"/>
                  </a:lnTo>
                  <a:lnTo>
                    <a:pt x="1874" y="3795"/>
                  </a:lnTo>
                  <a:lnTo>
                    <a:pt x="1874" y="3026"/>
                  </a:lnTo>
                  <a:lnTo>
                    <a:pt x="1874" y="2642"/>
                  </a:lnTo>
                  <a:lnTo>
                    <a:pt x="1201" y="2594"/>
                  </a:lnTo>
                  <a:lnTo>
                    <a:pt x="1105" y="97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76"/>
            <p:cNvSpPr/>
            <p:nvPr/>
          </p:nvSpPr>
          <p:spPr>
            <a:xfrm>
              <a:off x="2700600" y="4862525"/>
              <a:ext cx="12025" cy="4825"/>
            </a:xfrm>
            <a:custGeom>
              <a:avLst/>
              <a:gdLst/>
              <a:ahLst/>
              <a:cxnLst/>
              <a:rect l="l" t="t" r="r" b="b"/>
              <a:pathLst>
                <a:path w="481" h="193" extrusionOk="0">
                  <a:moveTo>
                    <a:pt x="481" y="1"/>
                  </a:moveTo>
                  <a:lnTo>
                    <a:pt x="1" y="193"/>
                  </a:lnTo>
                  <a:lnTo>
                    <a:pt x="49" y="193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76"/>
            <p:cNvSpPr/>
            <p:nvPr/>
          </p:nvSpPr>
          <p:spPr>
            <a:xfrm>
              <a:off x="2700600" y="4855325"/>
              <a:ext cx="24050" cy="12025"/>
            </a:xfrm>
            <a:custGeom>
              <a:avLst/>
              <a:gdLst/>
              <a:ahLst/>
              <a:cxnLst/>
              <a:rect l="l" t="t" r="r" b="b"/>
              <a:pathLst>
                <a:path w="962" h="481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481" y="289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49" y="481"/>
                  </a:lnTo>
                  <a:lnTo>
                    <a:pt x="49" y="481"/>
                  </a:lnTo>
                  <a:lnTo>
                    <a:pt x="481" y="289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76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extrusionOk="0">
                  <a:moveTo>
                    <a:pt x="6052" y="1"/>
                  </a:move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76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fill="none" extrusionOk="0">
                  <a:moveTo>
                    <a:pt x="6052" y="1"/>
                  </a:moveTo>
                  <a:lnTo>
                    <a:pt x="6052" y="1"/>
                  </a:ln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1009" y="1729"/>
                  </a:lnTo>
                  <a:lnTo>
                    <a:pt x="1009" y="1729"/>
                  </a:lnTo>
                  <a:lnTo>
                    <a:pt x="913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620" y="625"/>
                  </a:lnTo>
                  <a:lnTo>
                    <a:pt x="5668" y="625"/>
                  </a:lnTo>
                  <a:lnTo>
                    <a:pt x="5668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lnTo>
                    <a:pt x="6100" y="1"/>
                  </a:lnTo>
                  <a:lnTo>
                    <a:pt x="60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76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extrusionOk="0">
                  <a:moveTo>
                    <a:pt x="2113" y="1"/>
                  </a:moveTo>
                  <a:lnTo>
                    <a:pt x="0" y="4563"/>
                  </a:lnTo>
                  <a:lnTo>
                    <a:pt x="6628" y="14649"/>
                  </a:lnTo>
                  <a:lnTo>
                    <a:pt x="6676" y="15033"/>
                  </a:lnTo>
                  <a:lnTo>
                    <a:pt x="6868" y="15897"/>
                  </a:lnTo>
                  <a:lnTo>
                    <a:pt x="7012" y="16378"/>
                  </a:lnTo>
                  <a:lnTo>
                    <a:pt x="7156" y="16810"/>
                  </a:lnTo>
                  <a:lnTo>
                    <a:pt x="7300" y="17146"/>
                  </a:lnTo>
                  <a:lnTo>
                    <a:pt x="7396" y="17242"/>
                  </a:lnTo>
                  <a:lnTo>
                    <a:pt x="7444" y="17338"/>
                  </a:lnTo>
                  <a:lnTo>
                    <a:pt x="7636" y="17338"/>
                  </a:lnTo>
                  <a:lnTo>
                    <a:pt x="7780" y="17194"/>
                  </a:lnTo>
                  <a:lnTo>
                    <a:pt x="7876" y="16906"/>
                  </a:lnTo>
                  <a:lnTo>
                    <a:pt x="7972" y="16618"/>
                  </a:lnTo>
                  <a:lnTo>
                    <a:pt x="8069" y="15993"/>
                  </a:lnTo>
                  <a:lnTo>
                    <a:pt x="8117" y="15705"/>
                  </a:lnTo>
                  <a:lnTo>
                    <a:pt x="8549" y="15849"/>
                  </a:lnTo>
                  <a:lnTo>
                    <a:pt x="9557" y="16089"/>
                  </a:lnTo>
                  <a:lnTo>
                    <a:pt x="10134" y="16185"/>
                  </a:lnTo>
                  <a:lnTo>
                    <a:pt x="10710" y="16234"/>
                  </a:lnTo>
                  <a:lnTo>
                    <a:pt x="11142" y="16185"/>
                  </a:lnTo>
                  <a:lnTo>
                    <a:pt x="11286" y="16137"/>
                  </a:lnTo>
                  <a:lnTo>
                    <a:pt x="11430" y="16041"/>
                  </a:lnTo>
                  <a:lnTo>
                    <a:pt x="11478" y="15945"/>
                  </a:lnTo>
                  <a:lnTo>
                    <a:pt x="11526" y="15849"/>
                  </a:lnTo>
                  <a:lnTo>
                    <a:pt x="11478" y="15753"/>
                  </a:lnTo>
                  <a:lnTo>
                    <a:pt x="11430" y="15705"/>
                  </a:lnTo>
                  <a:lnTo>
                    <a:pt x="11190" y="15561"/>
                  </a:lnTo>
                  <a:lnTo>
                    <a:pt x="10854" y="15417"/>
                  </a:lnTo>
                  <a:lnTo>
                    <a:pt x="10230" y="15225"/>
                  </a:lnTo>
                  <a:lnTo>
                    <a:pt x="9893" y="15177"/>
                  </a:lnTo>
                  <a:lnTo>
                    <a:pt x="10134" y="15129"/>
                  </a:lnTo>
                  <a:lnTo>
                    <a:pt x="10614" y="15033"/>
                  </a:lnTo>
                  <a:lnTo>
                    <a:pt x="11142" y="14841"/>
                  </a:lnTo>
                  <a:lnTo>
                    <a:pt x="11334" y="14745"/>
                  </a:lnTo>
                  <a:lnTo>
                    <a:pt x="11526" y="14601"/>
                  </a:lnTo>
                  <a:lnTo>
                    <a:pt x="11526" y="14505"/>
                  </a:lnTo>
                  <a:lnTo>
                    <a:pt x="11526" y="14457"/>
                  </a:lnTo>
                  <a:lnTo>
                    <a:pt x="11382" y="14361"/>
                  </a:lnTo>
                  <a:lnTo>
                    <a:pt x="11142" y="14264"/>
                  </a:lnTo>
                  <a:lnTo>
                    <a:pt x="10806" y="14216"/>
                  </a:lnTo>
                  <a:lnTo>
                    <a:pt x="9893" y="14216"/>
                  </a:lnTo>
                  <a:lnTo>
                    <a:pt x="9990" y="14168"/>
                  </a:lnTo>
                  <a:lnTo>
                    <a:pt x="10278" y="14024"/>
                  </a:lnTo>
                  <a:lnTo>
                    <a:pt x="10470" y="13928"/>
                  </a:lnTo>
                  <a:lnTo>
                    <a:pt x="10614" y="13832"/>
                  </a:lnTo>
                  <a:lnTo>
                    <a:pt x="10710" y="13640"/>
                  </a:lnTo>
                  <a:lnTo>
                    <a:pt x="10758" y="13448"/>
                  </a:lnTo>
                  <a:lnTo>
                    <a:pt x="10758" y="13352"/>
                  </a:lnTo>
                  <a:lnTo>
                    <a:pt x="10710" y="13304"/>
                  </a:lnTo>
                  <a:lnTo>
                    <a:pt x="10518" y="13256"/>
                  </a:lnTo>
                  <a:lnTo>
                    <a:pt x="10230" y="13208"/>
                  </a:lnTo>
                  <a:lnTo>
                    <a:pt x="9893" y="13256"/>
                  </a:lnTo>
                  <a:lnTo>
                    <a:pt x="9269" y="13400"/>
                  </a:lnTo>
                  <a:lnTo>
                    <a:pt x="8981" y="13448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76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fill="none" extrusionOk="0">
                  <a:moveTo>
                    <a:pt x="2113" y="1"/>
                  </a:moveTo>
                  <a:lnTo>
                    <a:pt x="8981" y="13448"/>
                  </a:lnTo>
                  <a:lnTo>
                    <a:pt x="8981" y="13448"/>
                  </a:lnTo>
                  <a:lnTo>
                    <a:pt x="9269" y="13400"/>
                  </a:lnTo>
                  <a:lnTo>
                    <a:pt x="9893" y="13256"/>
                  </a:lnTo>
                  <a:lnTo>
                    <a:pt x="10230" y="13208"/>
                  </a:lnTo>
                  <a:lnTo>
                    <a:pt x="10518" y="13256"/>
                  </a:lnTo>
                  <a:lnTo>
                    <a:pt x="10710" y="13304"/>
                  </a:lnTo>
                  <a:lnTo>
                    <a:pt x="10758" y="13352"/>
                  </a:lnTo>
                  <a:lnTo>
                    <a:pt x="10758" y="13448"/>
                  </a:lnTo>
                  <a:lnTo>
                    <a:pt x="10758" y="13448"/>
                  </a:lnTo>
                  <a:lnTo>
                    <a:pt x="10710" y="13640"/>
                  </a:lnTo>
                  <a:lnTo>
                    <a:pt x="10614" y="13832"/>
                  </a:lnTo>
                  <a:lnTo>
                    <a:pt x="10470" y="13928"/>
                  </a:lnTo>
                  <a:lnTo>
                    <a:pt x="10278" y="14024"/>
                  </a:lnTo>
                  <a:lnTo>
                    <a:pt x="9990" y="14168"/>
                  </a:lnTo>
                  <a:lnTo>
                    <a:pt x="9893" y="14216"/>
                  </a:lnTo>
                  <a:lnTo>
                    <a:pt x="9893" y="14216"/>
                  </a:lnTo>
                  <a:lnTo>
                    <a:pt x="10182" y="14216"/>
                  </a:lnTo>
                  <a:lnTo>
                    <a:pt x="10806" y="14216"/>
                  </a:lnTo>
                  <a:lnTo>
                    <a:pt x="11142" y="14264"/>
                  </a:lnTo>
                  <a:lnTo>
                    <a:pt x="11382" y="14361"/>
                  </a:lnTo>
                  <a:lnTo>
                    <a:pt x="11526" y="14457"/>
                  </a:lnTo>
                  <a:lnTo>
                    <a:pt x="11526" y="14505"/>
                  </a:lnTo>
                  <a:lnTo>
                    <a:pt x="11526" y="14601"/>
                  </a:lnTo>
                  <a:lnTo>
                    <a:pt x="11526" y="14601"/>
                  </a:lnTo>
                  <a:lnTo>
                    <a:pt x="11334" y="14745"/>
                  </a:lnTo>
                  <a:lnTo>
                    <a:pt x="11142" y="14841"/>
                  </a:lnTo>
                  <a:lnTo>
                    <a:pt x="10614" y="15033"/>
                  </a:lnTo>
                  <a:lnTo>
                    <a:pt x="10134" y="15129"/>
                  </a:lnTo>
                  <a:lnTo>
                    <a:pt x="9893" y="15177"/>
                  </a:lnTo>
                  <a:lnTo>
                    <a:pt x="9893" y="15177"/>
                  </a:lnTo>
                  <a:lnTo>
                    <a:pt x="10230" y="15225"/>
                  </a:lnTo>
                  <a:lnTo>
                    <a:pt x="10854" y="15417"/>
                  </a:lnTo>
                  <a:lnTo>
                    <a:pt x="11190" y="15561"/>
                  </a:lnTo>
                  <a:lnTo>
                    <a:pt x="11430" y="15705"/>
                  </a:lnTo>
                  <a:lnTo>
                    <a:pt x="11478" y="15753"/>
                  </a:lnTo>
                  <a:lnTo>
                    <a:pt x="11526" y="15849"/>
                  </a:lnTo>
                  <a:lnTo>
                    <a:pt x="11478" y="15945"/>
                  </a:lnTo>
                  <a:lnTo>
                    <a:pt x="11430" y="16041"/>
                  </a:lnTo>
                  <a:lnTo>
                    <a:pt x="11430" y="16041"/>
                  </a:lnTo>
                  <a:lnTo>
                    <a:pt x="11286" y="16137"/>
                  </a:lnTo>
                  <a:lnTo>
                    <a:pt x="11142" y="16185"/>
                  </a:lnTo>
                  <a:lnTo>
                    <a:pt x="10710" y="16234"/>
                  </a:lnTo>
                  <a:lnTo>
                    <a:pt x="10134" y="16185"/>
                  </a:lnTo>
                  <a:lnTo>
                    <a:pt x="9557" y="16089"/>
                  </a:lnTo>
                  <a:lnTo>
                    <a:pt x="8549" y="15849"/>
                  </a:lnTo>
                  <a:lnTo>
                    <a:pt x="8117" y="15705"/>
                  </a:lnTo>
                  <a:lnTo>
                    <a:pt x="8117" y="15705"/>
                  </a:lnTo>
                  <a:lnTo>
                    <a:pt x="8069" y="15993"/>
                  </a:lnTo>
                  <a:lnTo>
                    <a:pt x="7972" y="16618"/>
                  </a:lnTo>
                  <a:lnTo>
                    <a:pt x="7876" y="16906"/>
                  </a:lnTo>
                  <a:lnTo>
                    <a:pt x="7780" y="17194"/>
                  </a:lnTo>
                  <a:lnTo>
                    <a:pt x="7636" y="17338"/>
                  </a:lnTo>
                  <a:lnTo>
                    <a:pt x="7540" y="17338"/>
                  </a:lnTo>
                  <a:lnTo>
                    <a:pt x="7444" y="17338"/>
                  </a:lnTo>
                  <a:lnTo>
                    <a:pt x="7444" y="17338"/>
                  </a:lnTo>
                  <a:lnTo>
                    <a:pt x="7396" y="17242"/>
                  </a:lnTo>
                  <a:lnTo>
                    <a:pt x="7300" y="17146"/>
                  </a:lnTo>
                  <a:lnTo>
                    <a:pt x="7156" y="16810"/>
                  </a:lnTo>
                  <a:lnTo>
                    <a:pt x="7012" y="16378"/>
                  </a:lnTo>
                  <a:lnTo>
                    <a:pt x="6868" y="15897"/>
                  </a:lnTo>
                  <a:lnTo>
                    <a:pt x="6676" y="15033"/>
                  </a:lnTo>
                  <a:lnTo>
                    <a:pt x="6628" y="14649"/>
                  </a:lnTo>
                  <a:lnTo>
                    <a:pt x="0" y="4563"/>
                  </a:lnTo>
                  <a:lnTo>
                    <a:pt x="21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76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76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76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extrusionOk="0">
                  <a:moveTo>
                    <a:pt x="289" y="0"/>
                  </a:move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76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76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extrusionOk="0">
                  <a:moveTo>
                    <a:pt x="8693" y="0"/>
                  </a:moveTo>
                  <a:lnTo>
                    <a:pt x="7924" y="96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76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fill="none" extrusionOk="0">
                  <a:moveTo>
                    <a:pt x="14024" y="12439"/>
                  </a:move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lnTo>
                    <a:pt x="8693" y="0"/>
                  </a:lnTo>
                  <a:lnTo>
                    <a:pt x="7924" y="96"/>
                  </a:lnTo>
                  <a:lnTo>
                    <a:pt x="7396" y="240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360" y="19643"/>
                  </a:lnTo>
                  <a:lnTo>
                    <a:pt x="14504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76"/>
            <p:cNvSpPr/>
            <p:nvPr/>
          </p:nvSpPr>
          <p:spPr>
            <a:xfrm>
              <a:off x="2843475" y="4461525"/>
              <a:ext cx="25250" cy="24025"/>
            </a:xfrm>
            <a:custGeom>
              <a:avLst/>
              <a:gdLst/>
              <a:ahLst/>
              <a:cxnLst/>
              <a:rect l="l" t="t" r="r" b="b"/>
              <a:pathLst>
                <a:path w="1010" h="961" extrusionOk="0">
                  <a:moveTo>
                    <a:pt x="481" y="0"/>
                  </a:moveTo>
                  <a:lnTo>
                    <a:pt x="289" y="96"/>
                  </a:lnTo>
                  <a:lnTo>
                    <a:pt x="145" y="192"/>
                  </a:lnTo>
                  <a:lnTo>
                    <a:pt x="49" y="336"/>
                  </a:lnTo>
                  <a:lnTo>
                    <a:pt x="1" y="528"/>
                  </a:lnTo>
                  <a:lnTo>
                    <a:pt x="1" y="673"/>
                  </a:lnTo>
                  <a:lnTo>
                    <a:pt x="97" y="865"/>
                  </a:lnTo>
                  <a:lnTo>
                    <a:pt x="241" y="961"/>
                  </a:lnTo>
                  <a:lnTo>
                    <a:pt x="529" y="961"/>
                  </a:lnTo>
                  <a:lnTo>
                    <a:pt x="769" y="913"/>
                  </a:lnTo>
                  <a:lnTo>
                    <a:pt x="961" y="817"/>
                  </a:lnTo>
                  <a:lnTo>
                    <a:pt x="1009" y="673"/>
                  </a:lnTo>
                  <a:lnTo>
                    <a:pt x="1009" y="480"/>
                  </a:lnTo>
                  <a:lnTo>
                    <a:pt x="961" y="288"/>
                  </a:lnTo>
                  <a:lnTo>
                    <a:pt x="865" y="144"/>
                  </a:lnTo>
                  <a:lnTo>
                    <a:pt x="673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76"/>
            <p:cNvSpPr/>
            <p:nvPr/>
          </p:nvSpPr>
          <p:spPr>
            <a:xfrm>
              <a:off x="2835075" y="4509550"/>
              <a:ext cx="26450" cy="24025"/>
            </a:xfrm>
            <a:custGeom>
              <a:avLst/>
              <a:gdLst/>
              <a:ahLst/>
              <a:cxnLst/>
              <a:rect l="l" t="t" r="r" b="b"/>
              <a:pathLst>
                <a:path w="1058" h="961" extrusionOk="0">
                  <a:moveTo>
                    <a:pt x="529" y="0"/>
                  </a:moveTo>
                  <a:lnTo>
                    <a:pt x="337" y="48"/>
                  </a:lnTo>
                  <a:lnTo>
                    <a:pt x="193" y="192"/>
                  </a:lnTo>
                  <a:lnTo>
                    <a:pt x="97" y="336"/>
                  </a:lnTo>
                  <a:lnTo>
                    <a:pt x="1" y="528"/>
                  </a:lnTo>
                  <a:lnTo>
                    <a:pt x="49" y="673"/>
                  </a:lnTo>
                  <a:lnTo>
                    <a:pt x="97" y="817"/>
                  </a:lnTo>
                  <a:lnTo>
                    <a:pt x="289" y="913"/>
                  </a:lnTo>
                  <a:lnTo>
                    <a:pt x="529" y="961"/>
                  </a:lnTo>
                  <a:lnTo>
                    <a:pt x="817" y="913"/>
                  </a:lnTo>
                  <a:lnTo>
                    <a:pt x="961" y="817"/>
                  </a:lnTo>
                  <a:lnTo>
                    <a:pt x="1057" y="624"/>
                  </a:lnTo>
                  <a:lnTo>
                    <a:pt x="1057" y="432"/>
                  </a:lnTo>
                  <a:lnTo>
                    <a:pt x="1009" y="240"/>
                  </a:lnTo>
                  <a:lnTo>
                    <a:pt x="865" y="96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76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extrusionOk="0">
                  <a:moveTo>
                    <a:pt x="529" y="0"/>
                  </a:move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76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fill="none" extrusionOk="0">
                  <a:moveTo>
                    <a:pt x="4755" y="817"/>
                  </a:move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lnTo>
                    <a:pt x="52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76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extrusionOk="0">
                  <a:moveTo>
                    <a:pt x="433" y="1"/>
                  </a:moveTo>
                  <a:lnTo>
                    <a:pt x="0" y="1586"/>
                  </a:lnTo>
                  <a:lnTo>
                    <a:pt x="1585" y="1730"/>
                  </a:lnTo>
                  <a:lnTo>
                    <a:pt x="1825" y="24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76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fill="none" extrusionOk="0">
                  <a:moveTo>
                    <a:pt x="1825" y="241"/>
                  </a:moveTo>
                  <a:lnTo>
                    <a:pt x="1585" y="1730"/>
                  </a:lnTo>
                  <a:lnTo>
                    <a:pt x="0" y="1586"/>
                  </a:lnTo>
                  <a:lnTo>
                    <a:pt x="433" y="1"/>
                  </a:lnTo>
                  <a:lnTo>
                    <a:pt x="1825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76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76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fill="none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76"/>
            <p:cNvSpPr/>
            <p:nvPr/>
          </p:nvSpPr>
          <p:spPr>
            <a:xfrm>
              <a:off x="2271975" y="4399075"/>
              <a:ext cx="483875" cy="212550"/>
            </a:xfrm>
            <a:custGeom>
              <a:avLst/>
              <a:gdLst/>
              <a:ahLst/>
              <a:cxnLst/>
              <a:rect l="l" t="t" r="r" b="b"/>
              <a:pathLst>
                <a:path w="19355" h="8502" extrusionOk="0">
                  <a:moveTo>
                    <a:pt x="19355" y="1"/>
                  </a:moveTo>
                  <a:lnTo>
                    <a:pt x="3555" y="4755"/>
                  </a:lnTo>
                  <a:lnTo>
                    <a:pt x="3410" y="4467"/>
                  </a:lnTo>
                  <a:lnTo>
                    <a:pt x="3074" y="3939"/>
                  </a:lnTo>
                  <a:lnTo>
                    <a:pt x="2882" y="3699"/>
                  </a:lnTo>
                  <a:lnTo>
                    <a:pt x="2690" y="3507"/>
                  </a:lnTo>
                  <a:lnTo>
                    <a:pt x="2498" y="3411"/>
                  </a:lnTo>
                  <a:lnTo>
                    <a:pt x="2402" y="3411"/>
                  </a:lnTo>
                  <a:lnTo>
                    <a:pt x="2354" y="3459"/>
                  </a:lnTo>
                  <a:lnTo>
                    <a:pt x="2258" y="3651"/>
                  </a:lnTo>
                  <a:lnTo>
                    <a:pt x="2210" y="3795"/>
                  </a:lnTo>
                  <a:lnTo>
                    <a:pt x="2210" y="3987"/>
                  </a:lnTo>
                  <a:lnTo>
                    <a:pt x="2210" y="4179"/>
                  </a:lnTo>
                  <a:lnTo>
                    <a:pt x="2306" y="4467"/>
                  </a:lnTo>
                  <a:lnTo>
                    <a:pt x="2402" y="4611"/>
                  </a:lnTo>
                  <a:lnTo>
                    <a:pt x="2210" y="4371"/>
                  </a:lnTo>
                  <a:lnTo>
                    <a:pt x="1730" y="3939"/>
                  </a:lnTo>
                  <a:lnTo>
                    <a:pt x="1489" y="3747"/>
                  </a:lnTo>
                  <a:lnTo>
                    <a:pt x="1249" y="3603"/>
                  </a:lnTo>
                  <a:lnTo>
                    <a:pt x="1105" y="3555"/>
                  </a:lnTo>
                  <a:lnTo>
                    <a:pt x="1057" y="3603"/>
                  </a:lnTo>
                  <a:lnTo>
                    <a:pt x="1009" y="3651"/>
                  </a:lnTo>
                  <a:lnTo>
                    <a:pt x="1009" y="3891"/>
                  </a:lnTo>
                  <a:lnTo>
                    <a:pt x="1057" y="4131"/>
                  </a:lnTo>
                  <a:lnTo>
                    <a:pt x="1297" y="4659"/>
                  </a:lnTo>
                  <a:lnTo>
                    <a:pt x="1538" y="5092"/>
                  </a:lnTo>
                  <a:lnTo>
                    <a:pt x="1682" y="5236"/>
                  </a:lnTo>
                  <a:lnTo>
                    <a:pt x="1393" y="5043"/>
                  </a:lnTo>
                  <a:lnTo>
                    <a:pt x="817" y="4707"/>
                  </a:lnTo>
                  <a:lnTo>
                    <a:pt x="529" y="4563"/>
                  </a:lnTo>
                  <a:lnTo>
                    <a:pt x="241" y="4467"/>
                  </a:lnTo>
                  <a:lnTo>
                    <a:pt x="145" y="4515"/>
                  </a:lnTo>
                  <a:lnTo>
                    <a:pt x="49" y="4515"/>
                  </a:lnTo>
                  <a:lnTo>
                    <a:pt x="1" y="4611"/>
                  </a:lnTo>
                  <a:lnTo>
                    <a:pt x="1" y="4707"/>
                  </a:lnTo>
                  <a:lnTo>
                    <a:pt x="1" y="4851"/>
                  </a:lnTo>
                  <a:lnTo>
                    <a:pt x="97" y="5043"/>
                  </a:lnTo>
                  <a:lnTo>
                    <a:pt x="385" y="5380"/>
                  </a:lnTo>
                  <a:lnTo>
                    <a:pt x="769" y="5764"/>
                  </a:lnTo>
                  <a:lnTo>
                    <a:pt x="1249" y="6100"/>
                  </a:lnTo>
                  <a:lnTo>
                    <a:pt x="2066" y="6676"/>
                  </a:lnTo>
                  <a:lnTo>
                    <a:pt x="2498" y="6916"/>
                  </a:lnTo>
                  <a:lnTo>
                    <a:pt x="2306" y="7157"/>
                  </a:lnTo>
                  <a:lnTo>
                    <a:pt x="1922" y="7637"/>
                  </a:lnTo>
                  <a:lnTo>
                    <a:pt x="1778" y="7925"/>
                  </a:lnTo>
                  <a:lnTo>
                    <a:pt x="1634" y="8165"/>
                  </a:lnTo>
                  <a:lnTo>
                    <a:pt x="1634" y="8357"/>
                  </a:lnTo>
                  <a:lnTo>
                    <a:pt x="1682" y="8453"/>
                  </a:lnTo>
                  <a:lnTo>
                    <a:pt x="1730" y="8501"/>
                  </a:lnTo>
                  <a:lnTo>
                    <a:pt x="1970" y="8501"/>
                  </a:lnTo>
                  <a:lnTo>
                    <a:pt x="2354" y="8405"/>
                  </a:lnTo>
                  <a:lnTo>
                    <a:pt x="2738" y="8213"/>
                  </a:lnTo>
                  <a:lnTo>
                    <a:pt x="3218" y="7973"/>
                  </a:lnTo>
                  <a:lnTo>
                    <a:pt x="3939" y="7493"/>
                  </a:lnTo>
                  <a:lnTo>
                    <a:pt x="4275" y="7301"/>
                  </a:lnTo>
                  <a:lnTo>
                    <a:pt x="17242" y="4371"/>
                  </a:lnTo>
                  <a:lnTo>
                    <a:pt x="17578" y="4275"/>
                  </a:lnTo>
                  <a:lnTo>
                    <a:pt x="17914" y="4131"/>
                  </a:lnTo>
                  <a:lnTo>
                    <a:pt x="18154" y="3939"/>
                  </a:lnTo>
                  <a:lnTo>
                    <a:pt x="18394" y="3747"/>
                  </a:lnTo>
                  <a:lnTo>
                    <a:pt x="18634" y="3459"/>
                  </a:lnTo>
                  <a:lnTo>
                    <a:pt x="18779" y="3171"/>
                  </a:lnTo>
                  <a:lnTo>
                    <a:pt x="18923" y="2882"/>
                  </a:lnTo>
                  <a:lnTo>
                    <a:pt x="18971" y="2546"/>
                  </a:lnTo>
                  <a:lnTo>
                    <a:pt x="1935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76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extrusionOk="0">
                  <a:moveTo>
                    <a:pt x="10278" y="1"/>
                  </a:move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76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fill="none" extrusionOk="0">
                  <a:moveTo>
                    <a:pt x="10278" y="1"/>
                  </a:moveTo>
                  <a:lnTo>
                    <a:pt x="6388" y="481"/>
                  </a:ln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lnTo>
                    <a:pt x="102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76"/>
            <p:cNvSpPr/>
            <p:nvPr/>
          </p:nvSpPr>
          <p:spPr>
            <a:xfrm>
              <a:off x="2878300" y="4197375"/>
              <a:ext cx="62450" cy="27650"/>
            </a:xfrm>
            <a:custGeom>
              <a:avLst/>
              <a:gdLst/>
              <a:ahLst/>
              <a:cxnLst/>
              <a:rect l="l" t="t" r="r" b="b"/>
              <a:pathLst>
                <a:path w="2498" h="1106" extrusionOk="0">
                  <a:moveTo>
                    <a:pt x="0" y="1"/>
                  </a:moveTo>
                  <a:lnTo>
                    <a:pt x="0" y="241"/>
                  </a:lnTo>
                  <a:lnTo>
                    <a:pt x="48" y="433"/>
                  </a:lnTo>
                  <a:lnTo>
                    <a:pt x="145" y="577"/>
                  </a:lnTo>
                  <a:lnTo>
                    <a:pt x="241" y="769"/>
                  </a:lnTo>
                  <a:lnTo>
                    <a:pt x="433" y="913"/>
                  </a:lnTo>
                  <a:lnTo>
                    <a:pt x="625" y="1009"/>
                  </a:lnTo>
                  <a:lnTo>
                    <a:pt x="865" y="1057"/>
                  </a:lnTo>
                  <a:lnTo>
                    <a:pt x="1105" y="1105"/>
                  </a:lnTo>
                  <a:lnTo>
                    <a:pt x="1585" y="1105"/>
                  </a:lnTo>
                  <a:lnTo>
                    <a:pt x="1825" y="1009"/>
                  </a:lnTo>
                  <a:lnTo>
                    <a:pt x="2017" y="913"/>
                  </a:lnTo>
                  <a:lnTo>
                    <a:pt x="2210" y="817"/>
                  </a:lnTo>
                  <a:lnTo>
                    <a:pt x="2354" y="625"/>
                  </a:lnTo>
                  <a:lnTo>
                    <a:pt x="2450" y="433"/>
                  </a:lnTo>
                  <a:lnTo>
                    <a:pt x="2498" y="241"/>
                  </a:lnTo>
                  <a:lnTo>
                    <a:pt x="2450" y="193"/>
                  </a:lnTo>
                  <a:lnTo>
                    <a:pt x="2402" y="241"/>
                  </a:lnTo>
                  <a:lnTo>
                    <a:pt x="2210" y="529"/>
                  </a:lnTo>
                  <a:lnTo>
                    <a:pt x="2114" y="673"/>
                  </a:lnTo>
                  <a:lnTo>
                    <a:pt x="1921" y="769"/>
                  </a:lnTo>
                  <a:lnTo>
                    <a:pt x="1729" y="865"/>
                  </a:lnTo>
                  <a:lnTo>
                    <a:pt x="1537" y="961"/>
                  </a:lnTo>
                  <a:lnTo>
                    <a:pt x="1105" y="961"/>
                  </a:lnTo>
                  <a:lnTo>
                    <a:pt x="913" y="913"/>
                  </a:lnTo>
                  <a:lnTo>
                    <a:pt x="721" y="865"/>
                  </a:lnTo>
                  <a:lnTo>
                    <a:pt x="529" y="817"/>
                  </a:lnTo>
                  <a:lnTo>
                    <a:pt x="385" y="673"/>
                  </a:lnTo>
                  <a:lnTo>
                    <a:pt x="289" y="529"/>
                  </a:lnTo>
                  <a:lnTo>
                    <a:pt x="193" y="385"/>
                  </a:lnTo>
                  <a:lnTo>
                    <a:pt x="96" y="19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76"/>
            <p:cNvSpPr/>
            <p:nvPr/>
          </p:nvSpPr>
          <p:spPr>
            <a:xfrm>
              <a:off x="2765450" y="4097725"/>
              <a:ext cx="94875" cy="117675"/>
            </a:xfrm>
            <a:custGeom>
              <a:avLst/>
              <a:gdLst/>
              <a:ahLst/>
              <a:cxnLst/>
              <a:rect l="l" t="t" r="r" b="b"/>
              <a:pathLst>
                <a:path w="3795" h="4707" extrusionOk="0">
                  <a:moveTo>
                    <a:pt x="2017" y="1"/>
                  </a:moveTo>
                  <a:lnTo>
                    <a:pt x="1633" y="49"/>
                  </a:lnTo>
                  <a:lnTo>
                    <a:pt x="1297" y="145"/>
                  </a:lnTo>
                  <a:lnTo>
                    <a:pt x="961" y="289"/>
                  </a:lnTo>
                  <a:lnTo>
                    <a:pt x="672" y="481"/>
                  </a:lnTo>
                  <a:lnTo>
                    <a:pt x="432" y="769"/>
                  </a:lnTo>
                  <a:lnTo>
                    <a:pt x="240" y="1057"/>
                  </a:lnTo>
                  <a:lnTo>
                    <a:pt x="96" y="1393"/>
                  </a:lnTo>
                  <a:lnTo>
                    <a:pt x="48" y="1777"/>
                  </a:lnTo>
                  <a:lnTo>
                    <a:pt x="0" y="2786"/>
                  </a:lnTo>
                  <a:lnTo>
                    <a:pt x="48" y="3170"/>
                  </a:lnTo>
                  <a:lnTo>
                    <a:pt x="144" y="3506"/>
                  </a:lnTo>
                  <a:lnTo>
                    <a:pt x="288" y="3843"/>
                  </a:lnTo>
                  <a:lnTo>
                    <a:pt x="528" y="4131"/>
                  </a:lnTo>
                  <a:lnTo>
                    <a:pt x="768" y="4371"/>
                  </a:lnTo>
                  <a:lnTo>
                    <a:pt x="1105" y="4563"/>
                  </a:lnTo>
                  <a:lnTo>
                    <a:pt x="1441" y="4659"/>
                  </a:lnTo>
                  <a:lnTo>
                    <a:pt x="1825" y="4707"/>
                  </a:lnTo>
                  <a:lnTo>
                    <a:pt x="2161" y="4707"/>
                  </a:lnTo>
                  <a:lnTo>
                    <a:pt x="2545" y="4611"/>
                  </a:lnTo>
                  <a:lnTo>
                    <a:pt x="2882" y="4467"/>
                  </a:lnTo>
                  <a:lnTo>
                    <a:pt x="3170" y="4227"/>
                  </a:lnTo>
                  <a:lnTo>
                    <a:pt x="3410" y="3987"/>
                  </a:lnTo>
                  <a:lnTo>
                    <a:pt x="3554" y="3650"/>
                  </a:lnTo>
                  <a:lnTo>
                    <a:pt x="3698" y="3314"/>
                  </a:lnTo>
                  <a:lnTo>
                    <a:pt x="3746" y="2930"/>
                  </a:lnTo>
                  <a:lnTo>
                    <a:pt x="3794" y="1970"/>
                  </a:lnTo>
                  <a:lnTo>
                    <a:pt x="3794" y="1585"/>
                  </a:lnTo>
                  <a:lnTo>
                    <a:pt x="3698" y="1201"/>
                  </a:lnTo>
                  <a:lnTo>
                    <a:pt x="3506" y="913"/>
                  </a:lnTo>
                  <a:lnTo>
                    <a:pt x="3314" y="625"/>
                  </a:lnTo>
                  <a:lnTo>
                    <a:pt x="3026" y="385"/>
                  </a:lnTo>
                  <a:lnTo>
                    <a:pt x="2738" y="193"/>
                  </a:lnTo>
                  <a:lnTo>
                    <a:pt x="2401" y="4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76"/>
            <p:cNvSpPr/>
            <p:nvPr/>
          </p:nvSpPr>
          <p:spPr>
            <a:xfrm>
              <a:off x="2790650" y="4108525"/>
              <a:ext cx="69675" cy="100875"/>
            </a:xfrm>
            <a:custGeom>
              <a:avLst/>
              <a:gdLst/>
              <a:ahLst/>
              <a:cxnLst/>
              <a:rect l="l" t="t" r="r" b="b"/>
              <a:pathLst>
                <a:path w="2787" h="4035" extrusionOk="0">
                  <a:moveTo>
                    <a:pt x="1441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77" y="529"/>
                  </a:lnTo>
                  <a:lnTo>
                    <a:pt x="337" y="817"/>
                  </a:lnTo>
                  <a:lnTo>
                    <a:pt x="193" y="1153"/>
                  </a:lnTo>
                  <a:lnTo>
                    <a:pt x="49" y="1538"/>
                  </a:lnTo>
                  <a:lnTo>
                    <a:pt x="1" y="1970"/>
                  </a:lnTo>
                  <a:lnTo>
                    <a:pt x="49" y="2354"/>
                  </a:lnTo>
                  <a:lnTo>
                    <a:pt x="97" y="2738"/>
                  </a:lnTo>
                  <a:lnTo>
                    <a:pt x="241" y="3074"/>
                  </a:lnTo>
                  <a:lnTo>
                    <a:pt x="433" y="3411"/>
                  </a:lnTo>
                  <a:lnTo>
                    <a:pt x="673" y="3651"/>
                  </a:lnTo>
                  <a:lnTo>
                    <a:pt x="961" y="3843"/>
                  </a:lnTo>
                  <a:lnTo>
                    <a:pt x="1249" y="3987"/>
                  </a:lnTo>
                  <a:lnTo>
                    <a:pt x="1585" y="4035"/>
                  </a:lnTo>
                  <a:lnTo>
                    <a:pt x="1826" y="4035"/>
                  </a:lnTo>
                  <a:lnTo>
                    <a:pt x="2162" y="3747"/>
                  </a:lnTo>
                  <a:lnTo>
                    <a:pt x="2450" y="3411"/>
                  </a:lnTo>
                  <a:lnTo>
                    <a:pt x="2594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738" y="2498"/>
                  </a:lnTo>
                  <a:lnTo>
                    <a:pt x="2786" y="1538"/>
                  </a:lnTo>
                  <a:lnTo>
                    <a:pt x="2738" y="1105"/>
                  </a:lnTo>
                  <a:lnTo>
                    <a:pt x="2642" y="721"/>
                  </a:lnTo>
                  <a:lnTo>
                    <a:pt x="2450" y="385"/>
                  </a:lnTo>
                  <a:lnTo>
                    <a:pt x="2210" y="97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76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extrusionOk="0">
                  <a:moveTo>
                    <a:pt x="1490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29" y="529"/>
                  </a:lnTo>
                  <a:lnTo>
                    <a:pt x="289" y="817"/>
                  </a:lnTo>
                  <a:lnTo>
                    <a:pt x="145" y="1105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1" y="2834"/>
                  </a:lnTo>
                  <a:lnTo>
                    <a:pt x="1" y="3218"/>
                  </a:lnTo>
                  <a:lnTo>
                    <a:pt x="145" y="3554"/>
                  </a:lnTo>
                  <a:lnTo>
                    <a:pt x="289" y="3891"/>
                  </a:lnTo>
                  <a:lnTo>
                    <a:pt x="529" y="4179"/>
                  </a:lnTo>
                  <a:lnTo>
                    <a:pt x="817" y="4371"/>
                  </a:lnTo>
                  <a:lnTo>
                    <a:pt x="1105" y="4563"/>
                  </a:lnTo>
                  <a:lnTo>
                    <a:pt x="1490" y="4659"/>
                  </a:lnTo>
                  <a:lnTo>
                    <a:pt x="1826" y="4707"/>
                  </a:lnTo>
                  <a:lnTo>
                    <a:pt x="2210" y="4659"/>
                  </a:lnTo>
                  <a:lnTo>
                    <a:pt x="2594" y="4563"/>
                  </a:lnTo>
                  <a:lnTo>
                    <a:pt x="2882" y="4371"/>
                  </a:lnTo>
                  <a:lnTo>
                    <a:pt x="3171" y="4179"/>
                  </a:lnTo>
                  <a:lnTo>
                    <a:pt x="3411" y="3891"/>
                  </a:lnTo>
                  <a:lnTo>
                    <a:pt x="3555" y="3554"/>
                  </a:lnTo>
                  <a:lnTo>
                    <a:pt x="3651" y="3218"/>
                  </a:lnTo>
                  <a:lnTo>
                    <a:pt x="3699" y="2834"/>
                  </a:lnTo>
                  <a:lnTo>
                    <a:pt x="3699" y="1874"/>
                  </a:lnTo>
                  <a:lnTo>
                    <a:pt x="3651" y="1489"/>
                  </a:lnTo>
                  <a:lnTo>
                    <a:pt x="3555" y="1105"/>
                  </a:lnTo>
                  <a:lnTo>
                    <a:pt x="3411" y="817"/>
                  </a:lnTo>
                  <a:lnTo>
                    <a:pt x="3171" y="529"/>
                  </a:lnTo>
                  <a:lnTo>
                    <a:pt x="2882" y="289"/>
                  </a:lnTo>
                  <a:lnTo>
                    <a:pt x="2594" y="145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76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fill="none" extrusionOk="0">
                  <a:moveTo>
                    <a:pt x="1826" y="4707"/>
                  </a:moveTo>
                  <a:lnTo>
                    <a:pt x="1826" y="4707"/>
                  </a:lnTo>
                  <a:lnTo>
                    <a:pt x="1826" y="4707"/>
                  </a:lnTo>
                  <a:lnTo>
                    <a:pt x="1490" y="4659"/>
                  </a:lnTo>
                  <a:lnTo>
                    <a:pt x="1105" y="4563"/>
                  </a:lnTo>
                  <a:lnTo>
                    <a:pt x="817" y="4371"/>
                  </a:lnTo>
                  <a:lnTo>
                    <a:pt x="529" y="4179"/>
                  </a:lnTo>
                  <a:lnTo>
                    <a:pt x="289" y="3891"/>
                  </a:lnTo>
                  <a:lnTo>
                    <a:pt x="145" y="3554"/>
                  </a:lnTo>
                  <a:lnTo>
                    <a:pt x="1" y="3218"/>
                  </a:lnTo>
                  <a:lnTo>
                    <a:pt x="1" y="28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1" y="1489"/>
                  </a:lnTo>
                  <a:lnTo>
                    <a:pt x="145" y="1105"/>
                  </a:lnTo>
                  <a:lnTo>
                    <a:pt x="289" y="817"/>
                  </a:lnTo>
                  <a:lnTo>
                    <a:pt x="529" y="529"/>
                  </a:lnTo>
                  <a:lnTo>
                    <a:pt x="817" y="289"/>
                  </a:lnTo>
                  <a:lnTo>
                    <a:pt x="1105" y="145"/>
                  </a:lnTo>
                  <a:lnTo>
                    <a:pt x="1490" y="1"/>
                  </a:lnTo>
                  <a:lnTo>
                    <a:pt x="1826" y="1"/>
                  </a:lnTo>
                  <a:lnTo>
                    <a:pt x="1826" y="1"/>
                  </a:lnTo>
                  <a:lnTo>
                    <a:pt x="2210" y="1"/>
                  </a:lnTo>
                  <a:lnTo>
                    <a:pt x="2594" y="145"/>
                  </a:lnTo>
                  <a:lnTo>
                    <a:pt x="2882" y="289"/>
                  </a:lnTo>
                  <a:lnTo>
                    <a:pt x="3171" y="529"/>
                  </a:lnTo>
                  <a:lnTo>
                    <a:pt x="3411" y="817"/>
                  </a:lnTo>
                  <a:lnTo>
                    <a:pt x="3555" y="1105"/>
                  </a:lnTo>
                  <a:lnTo>
                    <a:pt x="3651" y="1489"/>
                  </a:lnTo>
                  <a:lnTo>
                    <a:pt x="3699" y="1874"/>
                  </a:lnTo>
                  <a:lnTo>
                    <a:pt x="3699" y="2834"/>
                  </a:lnTo>
                  <a:lnTo>
                    <a:pt x="3699" y="2834"/>
                  </a:lnTo>
                  <a:lnTo>
                    <a:pt x="3651" y="3218"/>
                  </a:lnTo>
                  <a:lnTo>
                    <a:pt x="3555" y="3554"/>
                  </a:lnTo>
                  <a:lnTo>
                    <a:pt x="3411" y="3891"/>
                  </a:lnTo>
                  <a:lnTo>
                    <a:pt x="3171" y="4179"/>
                  </a:lnTo>
                  <a:lnTo>
                    <a:pt x="2882" y="4371"/>
                  </a:lnTo>
                  <a:lnTo>
                    <a:pt x="2594" y="4563"/>
                  </a:lnTo>
                  <a:lnTo>
                    <a:pt x="2210" y="4659"/>
                  </a:lnTo>
                  <a:lnTo>
                    <a:pt x="1826" y="47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76"/>
            <p:cNvSpPr/>
            <p:nvPr/>
          </p:nvSpPr>
          <p:spPr>
            <a:xfrm>
              <a:off x="2970750" y="4108525"/>
              <a:ext cx="68450" cy="100875"/>
            </a:xfrm>
            <a:custGeom>
              <a:avLst/>
              <a:gdLst/>
              <a:ahLst/>
              <a:cxnLst/>
              <a:rect l="l" t="t" r="r" b="b"/>
              <a:pathLst>
                <a:path w="2738" h="4035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77"/>
                  </a:lnTo>
                  <a:lnTo>
                    <a:pt x="289" y="865"/>
                  </a:lnTo>
                  <a:lnTo>
                    <a:pt x="144" y="1249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2450"/>
                  </a:lnTo>
                  <a:lnTo>
                    <a:pt x="144" y="2786"/>
                  </a:lnTo>
                  <a:lnTo>
                    <a:pt x="289" y="3170"/>
                  </a:lnTo>
                  <a:lnTo>
                    <a:pt x="481" y="3459"/>
                  </a:lnTo>
                  <a:lnTo>
                    <a:pt x="721" y="3699"/>
                  </a:lnTo>
                  <a:lnTo>
                    <a:pt x="1009" y="3891"/>
                  </a:lnTo>
                  <a:lnTo>
                    <a:pt x="1345" y="3987"/>
                  </a:lnTo>
                  <a:lnTo>
                    <a:pt x="1633" y="4035"/>
                  </a:lnTo>
                  <a:lnTo>
                    <a:pt x="1873" y="4035"/>
                  </a:lnTo>
                  <a:lnTo>
                    <a:pt x="2258" y="3747"/>
                  </a:lnTo>
                  <a:lnTo>
                    <a:pt x="2498" y="3363"/>
                  </a:lnTo>
                  <a:lnTo>
                    <a:pt x="2594" y="3170"/>
                  </a:lnTo>
                  <a:lnTo>
                    <a:pt x="2690" y="2930"/>
                  </a:lnTo>
                  <a:lnTo>
                    <a:pt x="2738" y="2690"/>
                  </a:lnTo>
                  <a:lnTo>
                    <a:pt x="2738" y="2450"/>
                  </a:lnTo>
                  <a:lnTo>
                    <a:pt x="2738" y="1490"/>
                  </a:lnTo>
                  <a:lnTo>
                    <a:pt x="2690" y="1057"/>
                  </a:lnTo>
                  <a:lnTo>
                    <a:pt x="2594" y="673"/>
                  </a:lnTo>
                  <a:lnTo>
                    <a:pt x="2402" y="337"/>
                  </a:lnTo>
                  <a:lnTo>
                    <a:pt x="2113" y="49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76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extrusionOk="0">
                  <a:moveTo>
                    <a:pt x="2594" y="1"/>
                  </a:moveTo>
                  <a:lnTo>
                    <a:pt x="2306" y="49"/>
                  </a:lnTo>
                  <a:lnTo>
                    <a:pt x="2018" y="97"/>
                  </a:lnTo>
                  <a:lnTo>
                    <a:pt x="1778" y="193"/>
                  </a:lnTo>
                  <a:lnTo>
                    <a:pt x="1538" y="337"/>
                  </a:lnTo>
                  <a:lnTo>
                    <a:pt x="1057" y="625"/>
                  </a:lnTo>
                  <a:lnTo>
                    <a:pt x="673" y="1009"/>
                  </a:lnTo>
                  <a:lnTo>
                    <a:pt x="337" y="1490"/>
                  </a:lnTo>
                  <a:lnTo>
                    <a:pt x="145" y="201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1" y="3219"/>
                  </a:lnTo>
                  <a:lnTo>
                    <a:pt x="1" y="3507"/>
                  </a:lnTo>
                  <a:lnTo>
                    <a:pt x="97" y="3795"/>
                  </a:lnTo>
                  <a:lnTo>
                    <a:pt x="289" y="4371"/>
                  </a:lnTo>
                  <a:lnTo>
                    <a:pt x="577" y="4899"/>
                  </a:lnTo>
                  <a:lnTo>
                    <a:pt x="913" y="5284"/>
                  </a:lnTo>
                  <a:lnTo>
                    <a:pt x="1345" y="5668"/>
                  </a:lnTo>
                  <a:lnTo>
                    <a:pt x="1826" y="5908"/>
                  </a:lnTo>
                  <a:lnTo>
                    <a:pt x="2114" y="6004"/>
                  </a:lnTo>
                  <a:lnTo>
                    <a:pt x="2354" y="6052"/>
                  </a:lnTo>
                  <a:lnTo>
                    <a:pt x="2642" y="6100"/>
                  </a:lnTo>
                  <a:lnTo>
                    <a:pt x="2930" y="6100"/>
                  </a:lnTo>
                  <a:lnTo>
                    <a:pt x="3218" y="6052"/>
                  </a:lnTo>
                  <a:lnTo>
                    <a:pt x="3507" y="6004"/>
                  </a:lnTo>
                  <a:lnTo>
                    <a:pt x="3747" y="5908"/>
                  </a:lnTo>
                  <a:lnTo>
                    <a:pt x="3987" y="5764"/>
                  </a:lnTo>
                  <a:lnTo>
                    <a:pt x="4467" y="5476"/>
                  </a:lnTo>
                  <a:lnTo>
                    <a:pt x="4851" y="5091"/>
                  </a:lnTo>
                  <a:lnTo>
                    <a:pt x="5187" y="4611"/>
                  </a:lnTo>
                  <a:lnTo>
                    <a:pt x="5380" y="4083"/>
                  </a:lnTo>
                  <a:lnTo>
                    <a:pt x="5524" y="3507"/>
                  </a:lnTo>
                  <a:lnTo>
                    <a:pt x="5572" y="3219"/>
                  </a:lnTo>
                  <a:lnTo>
                    <a:pt x="5524" y="2882"/>
                  </a:lnTo>
                  <a:lnTo>
                    <a:pt x="5524" y="2594"/>
                  </a:lnTo>
                  <a:lnTo>
                    <a:pt x="5476" y="2258"/>
                  </a:lnTo>
                  <a:lnTo>
                    <a:pt x="5236" y="1730"/>
                  </a:lnTo>
                  <a:lnTo>
                    <a:pt x="4995" y="1201"/>
                  </a:lnTo>
                  <a:lnTo>
                    <a:pt x="4611" y="769"/>
                  </a:lnTo>
                  <a:lnTo>
                    <a:pt x="4179" y="433"/>
                  </a:lnTo>
                  <a:lnTo>
                    <a:pt x="3699" y="193"/>
                  </a:lnTo>
                  <a:lnTo>
                    <a:pt x="3411" y="97"/>
                  </a:lnTo>
                  <a:lnTo>
                    <a:pt x="3170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76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fill="none" extrusionOk="0">
                  <a:moveTo>
                    <a:pt x="5524" y="2882"/>
                  </a:moveTo>
                  <a:lnTo>
                    <a:pt x="5524" y="2882"/>
                  </a:lnTo>
                  <a:lnTo>
                    <a:pt x="5572" y="3219"/>
                  </a:lnTo>
                  <a:lnTo>
                    <a:pt x="5524" y="3507"/>
                  </a:lnTo>
                  <a:lnTo>
                    <a:pt x="5380" y="4083"/>
                  </a:lnTo>
                  <a:lnTo>
                    <a:pt x="5187" y="4611"/>
                  </a:lnTo>
                  <a:lnTo>
                    <a:pt x="4851" y="5091"/>
                  </a:lnTo>
                  <a:lnTo>
                    <a:pt x="4467" y="5476"/>
                  </a:lnTo>
                  <a:lnTo>
                    <a:pt x="3987" y="5764"/>
                  </a:lnTo>
                  <a:lnTo>
                    <a:pt x="3747" y="5908"/>
                  </a:lnTo>
                  <a:lnTo>
                    <a:pt x="3507" y="6004"/>
                  </a:lnTo>
                  <a:lnTo>
                    <a:pt x="3218" y="6052"/>
                  </a:lnTo>
                  <a:lnTo>
                    <a:pt x="2930" y="6100"/>
                  </a:lnTo>
                  <a:lnTo>
                    <a:pt x="2930" y="6100"/>
                  </a:lnTo>
                  <a:lnTo>
                    <a:pt x="2642" y="6100"/>
                  </a:lnTo>
                  <a:lnTo>
                    <a:pt x="2354" y="6052"/>
                  </a:lnTo>
                  <a:lnTo>
                    <a:pt x="2114" y="6004"/>
                  </a:lnTo>
                  <a:lnTo>
                    <a:pt x="1826" y="5908"/>
                  </a:lnTo>
                  <a:lnTo>
                    <a:pt x="1345" y="5668"/>
                  </a:lnTo>
                  <a:lnTo>
                    <a:pt x="913" y="5284"/>
                  </a:lnTo>
                  <a:lnTo>
                    <a:pt x="577" y="4899"/>
                  </a:lnTo>
                  <a:lnTo>
                    <a:pt x="289" y="4371"/>
                  </a:lnTo>
                  <a:lnTo>
                    <a:pt x="97" y="3795"/>
                  </a:lnTo>
                  <a:lnTo>
                    <a:pt x="1" y="3507"/>
                  </a:lnTo>
                  <a:lnTo>
                    <a:pt x="1" y="3219"/>
                  </a:lnTo>
                  <a:lnTo>
                    <a:pt x="1" y="3219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45" y="2018"/>
                  </a:lnTo>
                  <a:lnTo>
                    <a:pt x="337" y="1490"/>
                  </a:lnTo>
                  <a:lnTo>
                    <a:pt x="673" y="1009"/>
                  </a:lnTo>
                  <a:lnTo>
                    <a:pt x="1057" y="625"/>
                  </a:lnTo>
                  <a:lnTo>
                    <a:pt x="1538" y="337"/>
                  </a:lnTo>
                  <a:lnTo>
                    <a:pt x="1778" y="193"/>
                  </a:lnTo>
                  <a:lnTo>
                    <a:pt x="2018" y="97"/>
                  </a:lnTo>
                  <a:lnTo>
                    <a:pt x="2306" y="49"/>
                  </a:lnTo>
                  <a:lnTo>
                    <a:pt x="2594" y="1"/>
                  </a:lnTo>
                  <a:lnTo>
                    <a:pt x="2594" y="1"/>
                  </a:lnTo>
                  <a:lnTo>
                    <a:pt x="2882" y="1"/>
                  </a:lnTo>
                  <a:lnTo>
                    <a:pt x="3170" y="49"/>
                  </a:lnTo>
                  <a:lnTo>
                    <a:pt x="3411" y="97"/>
                  </a:lnTo>
                  <a:lnTo>
                    <a:pt x="3699" y="193"/>
                  </a:lnTo>
                  <a:lnTo>
                    <a:pt x="4179" y="433"/>
                  </a:lnTo>
                  <a:lnTo>
                    <a:pt x="4611" y="769"/>
                  </a:lnTo>
                  <a:lnTo>
                    <a:pt x="4995" y="1201"/>
                  </a:lnTo>
                  <a:lnTo>
                    <a:pt x="5236" y="1730"/>
                  </a:lnTo>
                  <a:lnTo>
                    <a:pt x="5476" y="2258"/>
                  </a:lnTo>
                  <a:lnTo>
                    <a:pt x="5524" y="2594"/>
                  </a:lnTo>
                  <a:lnTo>
                    <a:pt x="5524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76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extrusionOk="0">
                  <a:moveTo>
                    <a:pt x="193" y="0"/>
                  </a:move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76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0"/>
                  </a:ln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76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extrusionOk="0">
                  <a:moveTo>
                    <a:pt x="48" y="1"/>
                  </a:move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76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fill="none" extrusionOk="0">
                  <a:moveTo>
                    <a:pt x="192" y="1"/>
                  </a:moveTo>
                  <a:lnTo>
                    <a:pt x="192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48" y="1"/>
                  </a:ln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76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extrusionOk="0">
                  <a:moveTo>
                    <a:pt x="1" y="0"/>
                  </a:moveTo>
                  <a:lnTo>
                    <a:pt x="241" y="961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76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961"/>
                  </a:lnTo>
                  <a:lnTo>
                    <a:pt x="385" y="1873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76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extrusionOk="0">
                  <a:moveTo>
                    <a:pt x="336" y="0"/>
                  </a:moveTo>
                  <a:lnTo>
                    <a:pt x="192" y="48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76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fill="none" extrusionOk="0">
                  <a:moveTo>
                    <a:pt x="336" y="0"/>
                  </a:moveTo>
                  <a:lnTo>
                    <a:pt x="336" y="0"/>
                  </a:lnTo>
                  <a:lnTo>
                    <a:pt x="192" y="4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76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76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76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extrusionOk="0">
                  <a:moveTo>
                    <a:pt x="1346" y="0"/>
                  </a:move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76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fill="none" extrusionOk="0">
                  <a:moveTo>
                    <a:pt x="1394" y="0"/>
                  </a:moveTo>
                  <a:lnTo>
                    <a:pt x="1394" y="0"/>
                  </a:lnTo>
                  <a:lnTo>
                    <a:pt x="1346" y="0"/>
                  </a:lnTo>
                  <a:lnTo>
                    <a:pt x="1346" y="0"/>
                  </a:ln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76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extrusionOk="0">
                  <a:moveTo>
                    <a:pt x="961" y="0"/>
                  </a:move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76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289" y="1537"/>
                  </a:lnTo>
                  <a:lnTo>
                    <a:pt x="385" y="1537"/>
                  </a:lnTo>
                  <a:lnTo>
                    <a:pt x="385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76"/>
            <p:cNvSpPr/>
            <p:nvPr/>
          </p:nvSpPr>
          <p:spPr>
            <a:xfrm>
              <a:off x="2617750" y="418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76"/>
            <p:cNvSpPr/>
            <p:nvPr/>
          </p:nvSpPr>
          <p:spPr>
            <a:xfrm>
              <a:off x="2610550" y="4169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76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76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fill="none" extrusionOk="0">
                  <a:moveTo>
                    <a:pt x="1729" y="0"/>
                  </a:moveTo>
                  <a:lnTo>
                    <a:pt x="1729" y="0"/>
                  </a:lnTo>
                  <a:lnTo>
                    <a:pt x="1585" y="0"/>
                  </a:ln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633" y="2546"/>
                  </a:lnTo>
                  <a:lnTo>
                    <a:pt x="1633" y="2546"/>
                  </a:lnTo>
                  <a:lnTo>
                    <a:pt x="1729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76"/>
            <p:cNvSpPr/>
            <p:nvPr/>
          </p:nvSpPr>
          <p:spPr>
            <a:xfrm>
              <a:off x="2967150" y="4060500"/>
              <a:ext cx="76850" cy="40850"/>
            </a:xfrm>
            <a:custGeom>
              <a:avLst/>
              <a:gdLst/>
              <a:ahLst/>
              <a:cxnLst/>
              <a:rect l="l" t="t" r="r" b="b"/>
              <a:pathLst>
                <a:path w="3074" h="1634" extrusionOk="0">
                  <a:moveTo>
                    <a:pt x="1105" y="1"/>
                  </a:moveTo>
                  <a:lnTo>
                    <a:pt x="865" y="49"/>
                  </a:lnTo>
                  <a:lnTo>
                    <a:pt x="625" y="145"/>
                  </a:lnTo>
                  <a:lnTo>
                    <a:pt x="385" y="289"/>
                  </a:lnTo>
                  <a:lnTo>
                    <a:pt x="192" y="481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65"/>
                  </a:lnTo>
                  <a:lnTo>
                    <a:pt x="192" y="817"/>
                  </a:lnTo>
                  <a:lnTo>
                    <a:pt x="385" y="625"/>
                  </a:lnTo>
                  <a:lnTo>
                    <a:pt x="577" y="481"/>
                  </a:lnTo>
                  <a:lnTo>
                    <a:pt x="769" y="337"/>
                  </a:lnTo>
                  <a:lnTo>
                    <a:pt x="1009" y="241"/>
                  </a:lnTo>
                  <a:lnTo>
                    <a:pt x="1393" y="241"/>
                  </a:lnTo>
                  <a:lnTo>
                    <a:pt x="1777" y="337"/>
                  </a:lnTo>
                  <a:lnTo>
                    <a:pt x="2161" y="529"/>
                  </a:lnTo>
                  <a:lnTo>
                    <a:pt x="2498" y="817"/>
                  </a:lnTo>
                  <a:lnTo>
                    <a:pt x="2738" y="1153"/>
                  </a:lnTo>
                  <a:lnTo>
                    <a:pt x="2834" y="1345"/>
                  </a:lnTo>
                  <a:lnTo>
                    <a:pt x="2882" y="1586"/>
                  </a:lnTo>
                  <a:lnTo>
                    <a:pt x="2930" y="1634"/>
                  </a:lnTo>
                  <a:lnTo>
                    <a:pt x="2978" y="1634"/>
                  </a:lnTo>
                  <a:lnTo>
                    <a:pt x="3074" y="1586"/>
                  </a:lnTo>
                  <a:lnTo>
                    <a:pt x="3074" y="1490"/>
                  </a:lnTo>
                  <a:lnTo>
                    <a:pt x="3026" y="1249"/>
                  </a:lnTo>
                  <a:lnTo>
                    <a:pt x="2930" y="1009"/>
                  </a:lnTo>
                  <a:lnTo>
                    <a:pt x="2786" y="817"/>
                  </a:lnTo>
                  <a:lnTo>
                    <a:pt x="2642" y="625"/>
                  </a:lnTo>
                  <a:lnTo>
                    <a:pt x="2498" y="433"/>
                  </a:lnTo>
                  <a:lnTo>
                    <a:pt x="2306" y="289"/>
                  </a:lnTo>
                  <a:lnTo>
                    <a:pt x="2065" y="145"/>
                  </a:lnTo>
                  <a:lnTo>
                    <a:pt x="1825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76"/>
            <p:cNvSpPr/>
            <p:nvPr/>
          </p:nvSpPr>
          <p:spPr>
            <a:xfrm>
              <a:off x="2770250" y="4048500"/>
              <a:ext cx="78050" cy="32450"/>
            </a:xfrm>
            <a:custGeom>
              <a:avLst/>
              <a:gdLst/>
              <a:ahLst/>
              <a:cxnLst/>
              <a:rect l="l" t="t" r="r" b="b"/>
              <a:pathLst>
                <a:path w="3122" h="1298" extrusionOk="0">
                  <a:moveTo>
                    <a:pt x="1633" y="0"/>
                  </a:moveTo>
                  <a:lnTo>
                    <a:pt x="1393" y="49"/>
                  </a:lnTo>
                  <a:lnTo>
                    <a:pt x="913" y="193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192" y="769"/>
                  </a:lnTo>
                  <a:lnTo>
                    <a:pt x="96" y="961"/>
                  </a:lnTo>
                  <a:lnTo>
                    <a:pt x="0" y="1201"/>
                  </a:lnTo>
                  <a:lnTo>
                    <a:pt x="0" y="1249"/>
                  </a:lnTo>
                  <a:lnTo>
                    <a:pt x="48" y="1297"/>
                  </a:lnTo>
                  <a:lnTo>
                    <a:pt x="96" y="1297"/>
                  </a:lnTo>
                  <a:lnTo>
                    <a:pt x="192" y="1249"/>
                  </a:lnTo>
                  <a:lnTo>
                    <a:pt x="240" y="1057"/>
                  </a:lnTo>
                  <a:lnTo>
                    <a:pt x="384" y="913"/>
                  </a:lnTo>
                  <a:lnTo>
                    <a:pt x="673" y="625"/>
                  </a:lnTo>
                  <a:lnTo>
                    <a:pt x="1057" y="433"/>
                  </a:lnTo>
                  <a:lnTo>
                    <a:pt x="1393" y="289"/>
                  </a:lnTo>
                  <a:lnTo>
                    <a:pt x="1825" y="241"/>
                  </a:lnTo>
                  <a:lnTo>
                    <a:pt x="2017" y="241"/>
                  </a:lnTo>
                  <a:lnTo>
                    <a:pt x="2209" y="289"/>
                  </a:lnTo>
                  <a:lnTo>
                    <a:pt x="2401" y="337"/>
                  </a:lnTo>
                  <a:lnTo>
                    <a:pt x="2594" y="481"/>
                  </a:lnTo>
                  <a:lnTo>
                    <a:pt x="2786" y="625"/>
                  </a:lnTo>
                  <a:lnTo>
                    <a:pt x="2930" y="769"/>
                  </a:lnTo>
                  <a:lnTo>
                    <a:pt x="2978" y="817"/>
                  </a:lnTo>
                  <a:lnTo>
                    <a:pt x="3074" y="817"/>
                  </a:lnTo>
                  <a:lnTo>
                    <a:pt x="3122" y="769"/>
                  </a:lnTo>
                  <a:lnTo>
                    <a:pt x="3122" y="673"/>
                  </a:lnTo>
                  <a:lnTo>
                    <a:pt x="2930" y="481"/>
                  </a:lnTo>
                  <a:lnTo>
                    <a:pt x="2786" y="337"/>
                  </a:lnTo>
                  <a:lnTo>
                    <a:pt x="2546" y="193"/>
                  </a:lnTo>
                  <a:lnTo>
                    <a:pt x="2353" y="97"/>
                  </a:lnTo>
                  <a:lnTo>
                    <a:pt x="2113" y="4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76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extrusionOk="0">
                  <a:moveTo>
                    <a:pt x="1586" y="1"/>
                  </a:move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76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fill="none" extrusionOk="0">
                  <a:moveTo>
                    <a:pt x="1730" y="1"/>
                  </a:moveTo>
                  <a:lnTo>
                    <a:pt x="1730" y="1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586" y="2546"/>
                  </a:lnTo>
                  <a:lnTo>
                    <a:pt x="1586" y="2546"/>
                  </a:lnTo>
                  <a:lnTo>
                    <a:pt x="1730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76"/>
            <p:cNvSpPr/>
            <p:nvPr/>
          </p:nvSpPr>
          <p:spPr>
            <a:xfrm>
              <a:off x="2902300" y="4163750"/>
              <a:ext cx="20450" cy="22850"/>
            </a:xfrm>
            <a:custGeom>
              <a:avLst/>
              <a:gdLst/>
              <a:ahLst/>
              <a:cxnLst/>
              <a:rect l="l" t="t" r="r" b="b"/>
              <a:pathLst>
                <a:path w="818" h="914" extrusionOk="0">
                  <a:moveTo>
                    <a:pt x="49" y="1"/>
                  </a:moveTo>
                  <a:lnTo>
                    <a:pt x="1" y="49"/>
                  </a:lnTo>
                  <a:lnTo>
                    <a:pt x="1" y="145"/>
                  </a:lnTo>
                  <a:lnTo>
                    <a:pt x="193" y="625"/>
                  </a:lnTo>
                  <a:lnTo>
                    <a:pt x="241" y="673"/>
                  </a:lnTo>
                  <a:lnTo>
                    <a:pt x="337" y="625"/>
                  </a:lnTo>
                  <a:lnTo>
                    <a:pt x="529" y="385"/>
                  </a:lnTo>
                  <a:lnTo>
                    <a:pt x="625" y="289"/>
                  </a:lnTo>
                  <a:lnTo>
                    <a:pt x="625" y="481"/>
                  </a:lnTo>
                  <a:lnTo>
                    <a:pt x="625" y="625"/>
                  </a:lnTo>
                  <a:lnTo>
                    <a:pt x="577" y="769"/>
                  </a:lnTo>
                  <a:lnTo>
                    <a:pt x="577" y="865"/>
                  </a:lnTo>
                  <a:lnTo>
                    <a:pt x="625" y="865"/>
                  </a:lnTo>
                  <a:lnTo>
                    <a:pt x="673" y="913"/>
                  </a:lnTo>
                  <a:lnTo>
                    <a:pt x="721" y="865"/>
                  </a:lnTo>
                  <a:lnTo>
                    <a:pt x="769" y="769"/>
                  </a:lnTo>
                  <a:lnTo>
                    <a:pt x="769" y="673"/>
                  </a:lnTo>
                  <a:lnTo>
                    <a:pt x="817" y="481"/>
                  </a:lnTo>
                  <a:lnTo>
                    <a:pt x="817" y="145"/>
                  </a:lnTo>
                  <a:lnTo>
                    <a:pt x="769" y="97"/>
                  </a:lnTo>
                  <a:lnTo>
                    <a:pt x="769" y="49"/>
                  </a:lnTo>
                  <a:lnTo>
                    <a:pt x="721" y="49"/>
                  </a:lnTo>
                  <a:lnTo>
                    <a:pt x="673" y="97"/>
                  </a:lnTo>
                  <a:lnTo>
                    <a:pt x="577" y="193"/>
                  </a:lnTo>
                  <a:lnTo>
                    <a:pt x="433" y="289"/>
                  </a:lnTo>
                  <a:lnTo>
                    <a:pt x="294" y="400"/>
                  </a:lnTo>
                  <a:lnTo>
                    <a:pt x="294" y="400"/>
                  </a:lnTo>
                  <a:lnTo>
                    <a:pt x="193" y="97"/>
                  </a:lnTo>
                  <a:lnTo>
                    <a:pt x="145" y="4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5" name="Google Shape;5505;p76"/>
          <p:cNvGrpSpPr/>
          <p:nvPr/>
        </p:nvGrpSpPr>
        <p:grpSpPr>
          <a:xfrm>
            <a:off x="1368225" y="1094734"/>
            <a:ext cx="1566050" cy="1875412"/>
            <a:chOff x="3740350" y="3775950"/>
            <a:chExt cx="1123825" cy="1345925"/>
          </a:xfrm>
        </p:grpSpPr>
        <p:sp>
          <p:nvSpPr>
            <p:cNvPr id="5506" name="Google Shape;5506;p76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extrusionOk="0">
                  <a:moveTo>
                    <a:pt x="6868" y="0"/>
                  </a:moveTo>
                  <a:lnTo>
                    <a:pt x="6196" y="48"/>
                  </a:ln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76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fill="none" extrusionOk="0">
                  <a:moveTo>
                    <a:pt x="5620" y="145"/>
                  </a:move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145" y="264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41" y="7732"/>
                  </a:lnTo>
                  <a:lnTo>
                    <a:pt x="1489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6676" y="4371"/>
                  </a:lnTo>
                  <a:lnTo>
                    <a:pt x="691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lnTo>
                    <a:pt x="6868" y="0"/>
                  </a:lnTo>
                  <a:lnTo>
                    <a:pt x="6196" y="48"/>
                  </a:lnTo>
                  <a:lnTo>
                    <a:pt x="5620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76"/>
            <p:cNvSpPr/>
            <p:nvPr/>
          </p:nvSpPr>
          <p:spPr>
            <a:xfrm>
              <a:off x="3747550" y="4758075"/>
              <a:ext cx="133300" cy="148900"/>
            </a:xfrm>
            <a:custGeom>
              <a:avLst/>
              <a:gdLst/>
              <a:ahLst/>
              <a:cxnLst/>
              <a:rect l="l" t="t" r="r" b="b"/>
              <a:pathLst>
                <a:path w="5332" h="5956" extrusionOk="0">
                  <a:moveTo>
                    <a:pt x="3314" y="0"/>
                  </a:moveTo>
                  <a:lnTo>
                    <a:pt x="2882" y="529"/>
                  </a:lnTo>
                  <a:lnTo>
                    <a:pt x="2546" y="1057"/>
                  </a:lnTo>
                  <a:lnTo>
                    <a:pt x="2258" y="1585"/>
                  </a:lnTo>
                  <a:lnTo>
                    <a:pt x="2018" y="2065"/>
                  </a:lnTo>
                  <a:lnTo>
                    <a:pt x="1730" y="2786"/>
                  </a:lnTo>
                  <a:lnTo>
                    <a:pt x="1586" y="3026"/>
                  </a:lnTo>
                  <a:lnTo>
                    <a:pt x="1393" y="2642"/>
                  </a:lnTo>
                  <a:lnTo>
                    <a:pt x="961" y="1825"/>
                  </a:lnTo>
                  <a:lnTo>
                    <a:pt x="721" y="1441"/>
                  </a:lnTo>
                  <a:lnTo>
                    <a:pt x="481" y="1105"/>
                  </a:lnTo>
                  <a:lnTo>
                    <a:pt x="241" y="865"/>
                  </a:lnTo>
                  <a:lnTo>
                    <a:pt x="97" y="865"/>
                  </a:lnTo>
                  <a:lnTo>
                    <a:pt x="49" y="1009"/>
                  </a:lnTo>
                  <a:lnTo>
                    <a:pt x="1" y="1201"/>
                  </a:lnTo>
                  <a:lnTo>
                    <a:pt x="49" y="1873"/>
                  </a:lnTo>
                  <a:lnTo>
                    <a:pt x="241" y="2690"/>
                  </a:lnTo>
                  <a:lnTo>
                    <a:pt x="433" y="3650"/>
                  </a:lnTo>
                  <a:lnTo>
                    <a:pt x="721" y="4563"/>
                  </a:lnTo>
                  <a:lnTo>
                    <a:pt x="1009" y="5331"/>
                  </a:lnTo>
                  <a:lnTo>
                    <a:pt x="1105" y="5619"/>
                  </a:lnTo>
                  <a:lnTo>
                    <a:pt x="1249" y="5811"/>
                  </a:lnTo>
                  <a:lnTo>
                    <a:pt x="1393" y="5955"/>
                  </a:lnTo>
                  <a:lnTo>
                    <a:pt x="1489" y="5955"/>
                  </a:lnTo>
                  <a:lnTo>
                    <a:pt x="2978" y="4899"/>
                  </a:lnTo>
                  <a:lnTo>
                    <a:pt x="4131" y="4083"/>
                  </a:lnTo>
                  <a:lnTo>
                    <a:pt x="5331" y="3314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76"/>
            <p:cNvSpPr/>
            <p:nvPr/>
          </p:nvSpPr>
          <p:spPr>
            <a:xfrm>
              <a:off x="3740350" y="4767675"/>
              <a:ext cx="68450" cy="145300"/>
            </a:xfrm>
            <a:custGeom>
              <a:avLst/>
              <a:gdLst/>
              <a:ahLst/>
              <a:cxnLst/>
              <a:rect l="l" t="t" r="r" b="b"/>
              <a:pathLst>
                <a:path w="2738" h="5812" extrusionOk="0">
                  <a:moveTo>
                    <a:pt x="1" y="1"/>
                  </a:moveTo>
                  <a:lnTo>
                    <a:pt x="1" y="49"/>
                  </a:lnTo>
                  <a:lnTo>
                    <a:pt x="1" y="241"/>
                  </a:lnTo>
                  <a:lnTo>
                    <a:pt x="145" y="913"/>
                  </a:lnTo>
                  <a:lnTo>
                    <a:pt x="577" y="2882"/>
                  </a:lnTo>
                  <a:lnTo>
                    <a:pt x="1297" y="5812"/>
                  </a:lnTo>
                  <a:lnTo>
                    <a:pt x="1489" y="5812"/>
                  </a:lnTo>
                  <a:lnTo>
                    <a:pt x="1922" y="5620"/>
                  </a:lnTo>
                  <a:lnTo>
                    <a:pt x="2402" y="5427"/>
                  </a:lnTo>
                  <a:lnTo>
                    <a:pt x="2594" y="5235"/>
                  </a:lnTo>
                  <a:lnTo>
                    <a:pt x="2594" y="5091"/>
                  </a:lnTo>
                  <a:lnTo>
                    <a:pt x="2546" y="4851"/>
                  </a:lnTo>
                  <a:lnTo>
                    <a:pt x="2258" y="4035"/>
                  </a:lnTo>
                  <a:lnTo>
                    <a:pt x="1874" y="2930"/>
                  </a:lnTo>
                  <a:lnTo>
                    <a:pt x="1970" y="2882"/>
                  </a:lnTo>
                  <a:lnTo>
                    <a:pt x="2210" y="2786"/>
                  </a:lnTo>
                  <a:lnTo>
                    <a:pt x="2498" y="2642"/>
                  </a:lnTo>
                  <a:lnTo>
                    <a:pt x="2642" y="2498"/>
                  </a:lnTo>
                  <a:lnTo>
                    <a:pt x="2738" y="2306"/>
                  </a:lnTo>
                  <a:lnTo>
                    <a:pt x="2738" y="2114"/>
                  </a:lnTo>
                  <a:lnTo>
                    <a:pt x="2738" y="1922"/>
                  </a:lnTo>
                  <a:lnTo>
                    <a:pt x="2642" y="1729"/>
                  </a:lnTo>
                  <a:lnTo>
                    <a:pt x="2546" y="1537"/>
                  </a:lnTo>
                  <a:lnTo>
                    <a:pt x="2210" y="1249"/>
                  </a:lnTo>
                  <a:lnTo>
                    <a:pt x="1970" y="1105"/>
                  </a:lnTo>
                  <a:lnTo>
                    <a:pt x="1874" y="1105"/>
                  </a:lnTo>
                  <a:lnTo>
                    <a:pt x="1777" y="1153"/>
                  </a:lnTo>
                  <a:lnTo>
                    <a:pt x="1633" y="1393"/>
                  </a:lnTo>
                  <a:lnTo>
                    <a:pt x="1537" y="1681"/>
                  </a:lnTo>
                  <a:lnTo>
                    <a:pt x="1489" y="1826"/>
                  </a:lnTo>
                  <a:lnTo>
                    <a:pt x="1393" y="1585"/>
                  </a:lnTo>
                  <a:lnTo>
                    <a:pt x="1249" y="1297"/>
                  </a:lnTo>
                  <a:lnTo>
                    <a:pt x="769" y="721"/>
                  </a:lnTo>
                  <a:lnTo>
                    <a:pt x="289" y="193"/>
                  </a:lnTo>
                  <a:lnTo>
                    <a:pt x="97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76"/>
            <p:cNvSpPr/>
            <p:nvPr/>
          </p:nvSpPr>
          <p:spPr>
            <a:xfrm>
              <a:off x="3818400" y="4766475"/>
              <a:ext cx="52850" cy="84075"/>
            </a:xfrm>
            <a:custGeom>
              <a:avLst/>
              <a:gdLst/>
              <a:ahLst/>
              <a:cxnLst/>
              <a:rect l="l" t="t" r="r" b="b"/>
              <a:pathLst>
                <a:path w="2114" h="3363" extrusionOk="0">
                  <a:moveTo>
                    <a:pt x="240" y="1"/>
                  </a:moveTo>
                  <a:lnTo>
                    <a:pt x="0" y="337"/>
                  </a:lnTo>
                  <a:lnTo>
                    <a:pt x="1873" y="3362"/>
                  </a:lnTo>
                  <a:lnTo>
                    <a:pt x="2113" y="3218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76"/>
            <p:cNvSpPr/>
            <p:nvPr/>
          </p:nvSpPr>
          <p:spPr>
            <a:xfrm>
              <a:off x="3806375" y="4784475"/>
              <a:ext cx="49250" cy="78075"/>
            </a:xfrm>
            <a:custGeom>
              <a:avLst/>
              <a:gdLst/>
              <a:ahLst/>
              <a:cxnLst/>
              <a:rect l="l" t="t" r="r" b="b"/>
              <a:pathLst>
                <a:path w="1970" h="3123" extrusionOk="0">
                  <a:moveTo>
                    <a:pt x="193" y="1"/>
                  </a:moveTo>
                  <a:lnTo>
                    <a:pt x="1" y="337"/>
                  </a:lnTo>
                  <a:lnTo>
                    <a:pt x="1682" y="3123"/>
                  </a:lnTo>
                  <a:lnTo>
                    <a:pt x="1970" y="288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76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76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76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extrusionOk="0">
                  <a:moveTo>
                    <a:pt x="1441" y="0"/>
                  </a:move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76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lnTo>
                    <a:pt x="1538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76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extrusionOk="0">
                  <a:moveTo>
                    <a:pt x="11671" y="0"/>
                  </a:move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76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fill="none" extrusionOk="0">
                  <a:moveTo>
                    <a:pt x="2450" y="5667"/>
                  </a:move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lnTo>
                    <a:pt x="11671" y="0"/>
                  </a:ln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76"/>
            <p:cNvSpPr/>
            <p:nvPr/>
          </p:nvSpPr>
          <p:spPr>
            <a:xfrm>
              <a:off x="3975675" y="4958575"/>
              <a:ext cx="129700" cy="154900"/>
            </a:xfrm>
            <a:custGeom>
              <a:avLst/>
              <a:gdLst/>
              <a:ahLst/>
              <a:cxnLst/>
              <a:rect l="l" t="t" r="r" b="b"/>
              <a:pathLst>
                <a:path w="5188" h="6196" extrusionOk="0">
                  <a:moveTo>
                    <a:pt x="1537" y="1"/>
                  </a:moveTo>
                  <a:lnTo>
                    <a:pt x="1489" y="673"/>
                  </a:lnTo>
                  <a:lnTo>
                    <a:pt x="1537" y="1249"/>
                  </a:lnTo>
                  <a:lnTo>
                    <a:pt x="1633" y="2354"/>
                  </a:lnTo>
                  <a:lnTo>
                    <a:pt x="1777" y="3074"/>
                  </a:lnTo>
                  <a:lnTo>
                    <a:pt x="1825" y="3362"/>
                  </a:lnTo>
                  <a:lnTo>
                    <a:pt x="1537" y="3266"/>
                  </a:lnTo>
                  <a:lnTo>
                    <a:pt x="913" y="3074"/>
                  </a:lnTo>
                  <a:lnTo>
                    <a:pt x="577" y="3026"/>
                  </a:lnTo>
                  <a:lnTo>
                    <a:pt x="289" y="3026"/>
                  </a:lnTo>
                  <a:lnTo>
                    <a:pt x="97" y="3074"/>
                  </a:lnTo>
                  <a:lnTo>
                    <a:pt x="49" y="3122"/>
                  </a:lnTo>
                  <a:lnTo>
                    <a:pt x="0" y="3170"/>
                  </a:lnTo>
                  <a:lnTo>
                    <a:pt x="145" y="3362"/>
                  </a:lnTo>
                  <a:lnTo>
                    <a:pt x="577" y="3699"/>
                  </a:lnTo>
                  <a:lnTo>
                    <a:pt x="1825" y="4755"/>
                  </a:lnTo>
                  <a:lnTo>
                    <a:pt x="3218" y="5764"/>
                  </a:lnTo>
                  <a:lnTo>
                    <a:pt x="3746" y="6052"/>
                  </a:lnTo>
                  <a:lnTo>
                    <a:pt x="3939" y="6148"/>
                  </a:lnTo>
                  <a:lnTo>
                    <a:pt x="4035" y="6196"/>
                  </a:lnTo>
                  <a:lnTo>
                    <a:pt x="4131" y="6100"/>
                  </a:lnTo>
                  <a:lnTo>
                    <a:pt x="4227" y="5764"/>
                  </a:lnTo>
                  <a:lnTo>
                    <a:pt x="4515" y="4707"/>
                  </a:lnTo>
                  <a:lnTo>
                    <a:pt x="4851" y="3266"/>
                  </a:lnTo>
                  <a:lnTo>
                    <a:pt x="5187" y="1778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76"/>
            <p:cNvSpPr/>
            <p:nvPr/>
          </p:nvSpPr>
          <p:spPr>
            <a:xfrm>
              <a:off x="3958875" y="5018600"/>
              <a:ext cx="134475" cy="103275"/>
            </a:xfrm>
            <a:custGeom>
              <a:avLst/>
              <a:gdLst/>
              <a:ahLst/>
              <a:cxnLst/>
              <a:rect l="l" t="t" r="r" b="b"/>
              <a:pathLst>
                <a:path w="5379" h="4131" extrusionOk="0">
                  <a:moveTo>
                    <a:pt x="2545" y="1"/>
                  </a:moveTo>
                  <a:lnTo>
                    <a:pt x="2257" y="49"/>
                  </a:lnTo>
                  <a:lnTo>
                    <a:pt x="2161" y="97"/>
                  </a:lnTo>
                  <a:lnTo>
                    <a:pt x="2113" y="241"/>
                  </a:lnTo>
                  <a:lnTo>
                    <a:pt x="2161" y="529"/>
                  </a:lnTo>
                  <a:lnTo>
                    <a:pt x="2257" y="769"/>
                  </a:lnTo>
                  <a:lnTo>
                    <a:pt x="2305" y="913"/>
                  </a:lnTo>
                  <a:lnTo>
                    <a:pt x="2113" y="769"/>
                  </a:lnTo>
                  <a:lnTo>
                    <a:pt x="1825" y="673"/>
                  </a:lnTo>
                  <a:lnTo>
                    <a:pt x="1057" y="481"/>
                  </a:lnTo>
                  <a:lnTo>
                    <a:pt x="384" y="433"/>
                  </a:lnTo>
                  <a:lnTo>
                    <a:pt x="0" y="433"/>
                  </a:lnTo>
                  <a:lnTo>
                    <a:pt x="48" y="481"/>
                  </a:lnTo>
                  <a:lnTo>
                    <a:pt x="192" y="625"/>
                  </a:lnTo>
                  <a:lnTo>
                    <a:pt x="672" y="1057"/>
                  </a:lnTo>
                  <a:lnTo>
                    <a:pt x="2305" y="2306"/>
                  </a:lnTo>
                  <a:lnTo>
                    <a:pt x="4707" y="4131"/>
                  </a:lnTo>
                  <a:lnTo>
                    <a:pt x="4755" y="4083"/>
                  </a:lnTo>
                  <a:lnTo>
                    <a:pt x="4851" y="3987"/>
                  </a:lnTo>
                  <a:lnTo>
                    <a:pt x="5091" y="3555"/>
                  </a:lnTo>
                  <a:lnTo>
                    <a:pt x="5283" y="3122"/>
                  </a:lnTo>
                  <a:lnTo>
                    <a:pt x="5379" y="2834"/>
                  </a:lnTo>
                  <a:lnTo>
                    <a:pt x="5283" y="2738"/>
                  </a:lnTo>
                  <a:lnTo>
                    <a:pt x="5043" y="2594"/>
                  </a:lnTo>
                  <a:lnTo>
                    <a:pt x="4322" y="2114"/>
                  </a:lnTo>
                  <a:lnTo>
                    <a:pt x="3314" y="1538"/>
                  </a:lnTo>
                  <a:lnTo>
                    <a:pt x="3362" y="1442"/>
                  </a:lnTo>
                  <a:lnTo>
                    <a:pt x="3506" y="1201"/>
                  </a:lnTo>
                  <a:lnTo>
                    <a:pt x="3650" y="865"/>
                  </a:lnTo>
                  <a:lnTo>
                    <a:pt x="3650" y="721"/>
                  </a:lnTo>
                  <a:lnTo>
                    <a:pt x="3602" y="529"/>
                  </a:lnTo>
                  <a:lnTo>
                    <a:pt x="3506" y="337"/>
                  </a:lnTo>
                  <a:lnTo>
                    <a:pt x="3362" y="193"/>
                  </a:lnTo>
                  <a:lnTo>
                    <a:pt x="3170" y="97"/>
                  </a:lnTo>
                  <a:lnTo>
                    <a:pt x="2978" y="49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76"/>
            <p:cNvSpPr/>
            <p:nvPr/>
          </p:nvSpPr>
          <p:spPr>
            <a:xfrm>
              <a:off x="4014100" y="4988600"/>
              <a:ext cx="85275" cy="46850"/>
            </a:xfrm>
            <a:custGeom>
              <a:avLst/>
              <a:gdLst/>
              <a:ahLst/>
              <a:cxnLst/>
              <a:rect l="l" t="t" r="r" b="b"/>
              <a:pathLst>
                <a:path w="3411" h="1874" extrusionOk="0">
                  <a:moveTo>
                    <a:pt x="0" y="0"/>
                  </a:moveTo>
                  <a:lnTo>
                    <a:pt x="0" y="432"/>
                  </a:lnTo>
                  <a:lnTo>
                    <a:pt x="3314" y="1873"/>
                  </a:lnTo>
                  <a:lnTo>
                    <a:pt x="3410" y="1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76"/>
            <p:cNvSpPr/>
            <p:nvPr/>
          </p:nvSpPr>
          <p:spPr>
            <a:xfrm>
              <a:off x="4012900" y="4966975"/>
              <a:ext cx="91275" cy="48050"/>
            </a:xfrm>
            <a:custGeom>
              <a:avLst/>
              <a:gdLst/>
              <a:ahLst/>
              <a:cxnLst/>
              <a:rect l="l" t="t" r="r" b="b"/>
              <a:pathLst>
                <a:path w="3651" h="1922" extrusionOk="0">
                  <a:moveTo>
                    <a:pt x="0" y="1"/>
                  </a:moveTo>
                  <a:lnTo>
                    <a:pt x="0" y="433"/>
                  </a:lnTo>
                  <a:lnTo>
                    <a:pt x="3554" y="1922"/>
                  </a:lnTo>
                  <a:lnTo>
                    <a:pt x="3650" y="16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76"/>
            <p:cNvSpPr/>
            <p:nvPr/>
          </p:nvSpPr>
          <p:spPr>
            <a:xfrm>
              <a:off x="4035700" y="4886550"/>
              <a:ext cx="86475" cy="68450"/>
            </a:xfrm>
            <a:custGeom>
              <a:avLst/>
              <a:gdLst/>
              <a:ahLst/>
              <a:cxnLst/>
              <a:rect l="l" t="t" r="r" b="b"/>
              <a:pathLst>
                <a:path w="3459" h="2738" extrusionOk="0"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76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76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76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76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76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76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76"/>
            <p:cNvSpPr/>
            <p:nvPr/>
          </p:nvSpPr>
          <p:spPr>
            <a:xfrm>
              <a:off x="4036900" y="4886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76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extrusionOk="0">
                  <a:moveTo>
                    <a:pt x="769" y="1"/>
                  </a:moveTo>
                  <a:lnTo>
                    <a:pt x="337" y="433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76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fill="none" extrusionOk="0">
                  <a:moveTo>
                    <a:pt x="769" y="1"/>
                  </a:moveTo>
                  <a:lnTo>
                    <a:pt x="769" y="1"/>
                  </a:lnTo>
                  <a:lnTo>
                    <a:pt x="337" y="433"/>
                  </a:lnTo>
                  <a:lnTo>
                    <a:pt x="337" y="433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4851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2594" y="4947"/>
                  </a:lnTo>
                  <a:lnTo>
                    <a:pt x="4035" y="4995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48" y="6676"/>
                  </a:lnTo>
                  <a:lnTo>
                    <a:pt x="14792" y="6388"/>
                  </a:lnTo>
                  <a:lnTo>
                    <a:pt x="14936" y="6052"/>
                  </a:lnTo>
                  <a:lnTo>
                    <a:pt x="15080" y="5715"/>
                  </a:lnTo>
                  <a:lnTo>
                    <a:pt x="15225" y="5091"/>
                  </a:lnTo>
                  <a:lnTo>
                    <a:pt x="15321" y="4419"/>
                  </a:lnTo>
                  <a:lnTo>
                    <a:pt x="15369" y="3794"/>
                  </a:lnTo>
                  <a:lnTo>
                    <a:pt x="15369" y="3314"/>
                  </a:lnTo>
                  <a:lnTo>
                    <a:pt x="15321" y="2882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15321" y="2882"/>
                  </a:moveTo>
                  <a:lnTo>
                    <a:pt x="15321" y="2882"/>
                  </a:lnTo>
                  <a:lnTo>
                    <a:pt x="15369" y="3314"/>
                  </a:lnTo>
                  <a:lnTo>
                    <a:pt x="15369" y="3794"/>
                  </a:lnTo>
                  <a:lnTo>
                    <a:pt x="15321" y="4419"/>
                  </a:lnTo>
                  <a:lnTo>
                    <a:pt x="15225" y="5091"/>
                  </a:lnTo>
                  <a:lnTo>
                    <a:pt x="15080" y="5715"/>
                  </a:lnTo>
                  <a:lnTo>
                    <a:pt x="14936" y="6052"/>
                  </a:lnTo>
                  <a:lnTo>
                    <a:pt x="14792" y="6388"/>
                  </a:lnTo>
                  <a:lnTo>
                    <a:pt x="14648" y="6676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3880" y="7444"/>
                  </a:lnTo>
                  <a:lnTo>
                    <a:pt x="13111" y="8021"/>
                  </a:lnTo>
                  <a:lnTo>
                    <a:pt x="12247" y="8597"/>
                  </a:lnTo>
                  <a:lnTo>
                    <a:pt x="11383" y="9173"/>
                  </a:lnTo>
                  <a:lnTo>
                    <a:pt x="9846" y="10086"/>
                  </a:lnTo>
                  <a:lnTo>
                    <a:pt x="9173" y="10470"/>
                  </a:lnTo>
                  <a:lnTo>
                    <a:pt x="4323" y="6244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035" y="4995"/>
                  </a:lnTo>
                  <a:lnTo>
                    <a:pt x="2594" y="4947"/>
                  </a:lnTo>
                  <a:lnTo>
                    <a:pt x="1874" y="4947"/>
                  </a:lnTo>
                  <a:lnTo>
                    <a:pt x="1297" y="4947"/>
                  </a:lnTo>
                  <a:lnTo>
                    <a:pt x="1" y="48"/>
                  </a:lnTo>
                  <a:lnTo>
                    <a:pt x="4851" y="0"/>
                  </a:lnTo>
                  <a:lnTo>
                    <a:pt x="15321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5B8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1297" y="4947"/>
                  </a:lnTo>
                  <a:lnTo>
                    <a:pt x="2162" y="4947"/>
                  </a:lnTo>
                  <a:lnTo>
                    <a:pt x="2162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698" y="241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76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extrusionOk="0">
                  <a:moveTo>
                    <a:pt x="15561" y="0"/>
                  </a:moveTo>
                  <a:lnTo>
                    <a:pt x="13544" y="1345"/>
                  </a:lnTo>
                  <a:lnTo>
                    <a:pt x="11767" y="2497"/>
                  </a:lnTo>
                  <a:lnTo>
                    <a:pt x="10134" y="3362"/>
                  </a:lnTo>
                  <a:lnTo>
                    <a:pt x="8741" y="4082"/>
                  </a:lnTo>
                  <a:lnTo>
                    <a:pt x="7444" y="4610"/>
                  </a:lnTo>
                  <a:lnTo>
                    <a:pt x="6388" y="4947"/>
                  </a:lnTo>
                  <a:lnTo>
                    <a:pt x="5427" y="5187"/>
                  </a:lnTo>
                  <a:lnTo>
                    <a:pt x="4611" y="5283"/>
                  </a:lnTo>
                  <a:lnTo>
                    <a:pt x="3939" y="5283"/>
                  </a:lnTo>
                  <a:lnTo>
                    <a:pt x="3410" y="5235"/>
                  </a:lnTo>
                  <a:lnTo>
                    <a:pt x="2978" y="5139"/>
                  </a:lnTo>
                  <a:lnTo>
                    <a:pt x="2642" y="4995"/>
                  </a:lnTo>
                  <a:lnTo>
                    <a:pt x="2402" y="4851"/>
                  </a:lnTo>
                  <a:lnTo>
                    <a:pt x="2210" y="4707"/>
                  </a:lnTo>
                  <a:lnTo>
                    <a:pt x="2114" y="4562"/>
                  </a:lnTo>
                  <a:lnTo>
                    <a:pt x="1" y="8212"/>
                  </a:lnTo>
                  <a:lnTo>
                    <a:pt x="913" y="8549"/>
                  </a:lnTo>
                  <a:lnTo>
                    <a:pt x="1826" y="8789"/>
                  </a:lnTo>
                  <a:lnTo>
                    <a:pt x="2690" y="8981"/>
                  </a:lnTo>
                  <a:lnTo>
                    <a:pt x="3554" y="9125"/>
                  </a:lnTo>
                  <a:lnTo>
                    <a:pt x="5235" y="9125"/>
                  </a:lnTo>
                  <a:lnTo>
                    <a:pt x="6052" y="9077"/>
                  </a:lnTo>
                  <a:lnTo>
                    <a:pt x="6820" y="8933"/>
                  </a:lnTo>
                  <a:lnTo>
                    <a:pt x="7589" y="8741"/>
                  </a:lnTo>
                  <a:lnTo>
                    <a:pt x="8309" y="8549"/>
                  </a:lnTo>
                  <a:lnTo>
                    <a:pt x="9029" y="8260"/>
                  </a:lnTo>
                  <a:lnTo>
                    <a:pt x="9750" y="7972"/>
                  </a:lnTo>
                  <a:lnTo>
                    <a:pt x="10374" y="7684"/>
                  </a:lnTo>
                  <a:lnTo>
                    <a:pt x="11046" y="7300"/>
                  </a:lnTo>
                  <a:lnTo>
                    <a:pt x="11623" y="6964"/>
                  </a:lnTo>
                  <a:lnTo>
                    <a:pt x="12247" y="6580"/>
                  </a:lnTo>
                  <a:lnTo>
                    <a:pt x="13304" y="5763"/>
                  </a:lnTo>
                  <a:lnTo>
                    <a:pt x="14264" y="4947"/>
                  </a:lnTo>
                  <a:lnTo>
                    <a:pt x="15080" y="4178"/>
                  </a:lnTo>
                  <a:lnTo>
                    <a:pt x="15801" y="3410"/>
                  </a:lnTo>
                  <a:lnTo>
                    <a:pt x="16329" y="2786"/>
                  </a:lnTo>
                  <a:lnTo>
                    <a:pt x="16713" y="2305"/>
                  </a:lnTo>
                  <a:lnTo>
                    <a:pt x="17050" y="1873"/>
                  </a:lnTo>
                  <a:lnTo>
                    <a:pt x="155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76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fill="none" extrusionOk="0">
                  <a:moveTo>
                    <a:pt x="2114" y="4562"/>
                  </a:moveTo>
                  <a:lnTo>
                    <a:pt x="2114" y="4562"/>
                  </a:lnTo>
                  <a:lnTo>
                    <a:pt x="2210" y="4707"/>
                  </a:lnTo>
                  <a:lnTo>
                    <a:pt x="2402" y="4851"/>
                  </a:lnTo>
                  <a:lnTo>
                    <a:pt x="2642" y="4995"/>
                  </a:lnTo>
                  <a:lnTo>
                    <a:pt x="2978" y="5139"/>
                  </a:lnTo>
                  <a:lnTo>
                    <a:pt x="3410" y="5235"/>
                  </a:lnTo>
                  <a:lnTo>
                    <a:pt x="3939" y="5283"/>
                  </a:lnTo>
                  <a:lnTo>
                    <a:pt x="4611" y="5283"/>
                  </a:lnTo>
                  <a:lnTo>
                    <a:pt x="5427" y="5187"/>
                  </a:lnTo>
                  <a:lnTo>
                    <a:pt x="6388" y="4947"/>
                  </a:lnTo>
                  <a:lnTo>
                    <a:pt x="7444" y="4610"/>
                  </a:lnTo>
                  <a:lnTo>
                    <a:pt x="8741" y="4082"/>
                  </a:lnTo>
                  <a:lnTo>
                    <a:pt x="10134" y="3362"/>
                  </a:lnTo>
                  <a:lnTo>
                    <a:pt x="11767" y="2497"/>
                  </a:lnTo>
                  <a:lnTo>
                    <a:pt x="13544" y="1345"/>
                  </a:lnTo>
                  <a:lnTo>
                    <a:pt x="15561" y="0"/>
                  </a:lnTo>
                  <a:lnTo>
                    <a:pt x="17050" y="1873"/>
                  </a:lnTo>
                  <a:lnTo>
                    <a:pt x="17050" y="1873"/>
                  </a:lnTo>
                  <a:lnTo>
                    <a:pt x="16713" y="2305"/>
                  </a:lnTo>
                  <a:lnTo>
                    <a:pt x="16329" y="2786"/>
                  </a:lnTo>
                  <a:lnTo>
                    <a:pt x="15801" y="3410"/>
                  </a:lnTo>
                  <a:lnTo>
                    <a:pt x="15080" y="4178"/>
                  </a:lnTo>
                  <a:lnTo>
                    <a:pt x="14264" y="4947"/>
                  </a:lnTo>
                  <a:lnTo>
                    <a:pt x="13304" y="5763"/>
                  </a:lnTo>
                  <a:lnTo>
                    <a:pt x="12247" y="6580"/>
                  </a:lnTo>
                  <a:lnTo>
                    <a:pt x="11623" y="6964"/>
                  </a:lnTo>
                  <a:lnTo>
                    <a:pt x="11046" y="7300"/>
                  </a:lnTo>
                  <a:lnTo>
                    <a:pt x="10374" y="7684"/>
                  </a:lnTo>
                  <a:lnTo>
                    <a:pt x="9750" y="7972"/>
                  </a:lnTo>
                  <a:lnTo>
                    <a:pt x="9029" y="8260"/>
                  </a:lnTo>
                  <a:lnTo>
                    <a:pt x="8309" y="8549"/>
                  </a:lnTo>
                  <a:lnTo>
                    <a:pt x="7589" y="8741"/>
                  </a:lnTo>
                  <a:lnTo>
                    <a:pt x="6820" y="8933"/>
                  </a:lnTo>
                  <a:lnTo>
                    <a:pt x="6052" y="9077"/>
                  </a:lnTo>
                  <a:lnTo>
                    <a:pt x="5235" y="9125"/>
                  </a:lnTo>
                  <a:lnTo>
                    <a:pt x="4419" y="9125"/>
                  </a:lnTo>
                  <a:lnTo>
                    <a:pt x="3554" y="9125"/>
                  </a:lnTo>
                  <a:lnTo>
                    <a:pt x="2690" y="8981"/>
                  </a:lnTo>
                  <a:lnTo>
                    <a:pt x="1826" y="8789"/>
                  </a:lnTo>
                  <a:lnTo>
                    <a:pt x="913" y="8549"/>
                  </a:lnTo>
                  <a:lnTo>
                    <a:pt x="1" y="8212"/>
                  </a:lnTo>
                  <a:lnTo>
                    <a:pt x="2114" y="45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76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extrusionOk="0">
                  <a:moveTo>
                    <a:pt x="10422" y="0"/>
                  </a:moveTo>
                  <a:lnTo>
                    <a:pt x="10038" y="48"/>
                  </a:lnTo>
                  <a:lnTo>
                    <a:pt x="9606" y="241"/>
                  </a:lnTo>
                  <a:lnTo>
                    <a:pt x="9029" y="481"/>
                  </a:lnTo>
                  <a:lnTo>
                    <a:pt x="8741" y="625"/>
                  </a:lnTo>
                  <a:lnTo>
                    <a:pt x="8357" y="913"/>
                  </a:lnTo>
                  <a:lnTo>
                    <a:pt x="7492" y="1537"/>
                  </a:lnTo>
                  <a:lnTo>
                    <a:pt x="6964" y="1873"/>
                  </a:lnTo>
                  <a:lnTo>
                    <a:pt x="6436" y="2162"/>
                  </a:lnTo>
                  <a:lnTo>
                    <a:pt x="5812" y="2402"/>
                  </a:lnTo>
                  <a:lnTo>
                    <a:pt x="5235" y="2594"/>
                  </a:lnTo>
                  <a:lnTo>
                    <a:pt x="4659" y="2690"/>
                  </a:lnTo>
                  <a:lnTo>
                    <a:pt x="4179" y="2834"/>
                  </a:lnTo>
                  <a:lnTo>
                    <a:pt x="3410" y="3122"/>
                  </a:lnTo>
                  <a:lnTo>
                    <a:pt x="2786" y="3410"/>
                  </a:lnTo>
                  <a:lnTo>
                    <a:pt x="2114" y="3650"/>
                  </a:lnTo>
                  <a:lnTo>
                    <a:pt x="1441" y="3890"/>
                  </a:lnTo>
                  <a:lnTo>
                    <a:pt x="769" y="4083"/>
                  </a:lnTo>
                  <a:lnTo>
                    <a:pt x="0" y="4323"/>
                  </a:lnTo>
                  <a:lnTo>
                    <a:pt x="0" y="4899"/>
                  </a:lnTo>
                  <a:lnTo>
                    <a:pt x="0" y="6244"/>
                  </a:lnTo>
                  <a:lnTo>
                    <a:pt x="48" y="7012"/>
                  </a:lnTo>
                  <a:lnTo>
                    <a:pt x="145" y="7636"/>
                  </a:lnTo>
                  <a:lnTo>
                    <a:pt x="289" y="8165"/>
                  </a:lnTo>
                  <a:lnTo>
                    <a:pt x="385" y="8357"/>
                  </a:lnTo>
                  <a:lnTo>
                    <a:pt x="481" y="8453"/>
                  </a:lnTo>
                  <a:lnTo>
                    <a:pt x="625" y="8501"/>
                  </a:lnTo>
                  <a:lnTo>
                    <a:pt x="865" y="8549"/>
                  </a:lnTo>
                  <a:lnTo>
                    <a:pt x="1441" y="8549"/>
                  </a:lnTo>
                  <a:lnTo>
                    <a:pt x="2258" y="8453"/>
                  </a:lnTo>
                  <a:lnTo>
                    <a:pt x="3122" y="8309"/>
                  </a:lnTo>
                  <a:lnTo>
                    <a:pt x="4131" y="8117"/>
                  </a:lnTo>
                  <a:lnTo>
                    <a:pt x="5139" y="7877"/>
                  </a:lnTo>
                  <a:lnTo>
                    <a:pt x="6100" y="7588"/>
                  </a:lnTo>
                  <a:lnTo>
                    <a:pt x="6964" y="7252"/>
                  </a:lnTo>
                  <a:lnTo>
                    <a:pt x="7685" y="6916"/>
                  </a:lnTo>
                  <a:lnTo>
                    <a:pt x="8261" y="6628"/>
                  </a:lnTo>
                  <a:lnTo>
                    <a:pt x="8741" y="6340"/>
                  </a:lnTo>
                  <a:lnTo>
                    <a:pt x="9125" y="6100"/>
                  </a:lnTo>
                  <a:lnTo>
                    <a:pt x="9750" y="5523"/>
                  </a:lnTo>
                  <a:lnTo>
                    <a:pt x="10038" y="5235"/>
                  </a:lnTo>
                  <a:lnTo>
                    <a:pt x="10422" y="4947"/>
                  </a:lnTo>
                  <a:lnTo>
                    <a:pt x="10806" y="4659"/>
                  </a:lnTo>
                  <a:lnTo>
                    <a:pt x="11238" y="4275"/>
                  </a:lnTo>
                  <a:lnTo>
                    <a:pt x="11959" y="3506"/>
                  </a:lnTo>
                  <a:lnTo>
                    <a:pt x="12439" y="2930"/>
                  </a:lnTo>
                  <a:lnTo>
                    <a:pt x="12535" y="2738"/>
                  </a:lnTo>
                  <a:lnTo>
                    <a:pt x="12535" y="2690"/>
                  </a:lnTo>
                  <a:lnTo>
                    <a:pt x="12391" y="2594"/>
                  </a:lnTo>
                  <a:lnTo>
                    <a:pt x="12199" y="2306"/>
                  </a:lnTo>
                  <a:lnTo>
                    <a:pt x="11671" y="1441"/>
                  </a:lnTo>
                  <a:lnTo>
                    <a:pt x="11094" y="529"/>
                  </a:lnTo>
                  <a:lnTo>
                    <a:pt x="10854" y="193"/>
                  </a:lnTo>
                  <a:lnTo>
                    <a:pt x="10710" y="48"/>
                  </a:lnTo>
                  <a:lnTo>
                    <a:pt x="10566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76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fill="none" extrusionOk="0">
                  <a:moveTo>
                    <a:pt x="0" y="4323"/>
                  </a:moveTo>
                  <a:lnTo>
                    <a:pt x="0" y="4323"/>
                  </a:lnTo>
                  <a:lnTo>
                    <a:pt x="769" y="4083"/>
                  </a:lnTo>
                  <a:lnTo>
                    <a:pt x="1441" y="3890"/>
                  </a:lnTo>
                  <a:lnTo>
                    <a:pt x="2114" y="3650"/>
                  </a:lnTo>
                  <a:lnTo>
                    <a:pt x="2114" y="3650"/>
                  </a:lnTo>
                  <a:lnTo>
                    <a:pt x="2786" y="3410"/>
                  </a:lnTo>
                  <a:lnTo>
                    <a:pt x="3410" y="3122"/>
                  </a:lnTo>
                  <a:lnTo>
                    <a:pt x="4179" y="2834"/>
                  </a:lnTo>
                  <a:lnTo>
                    <a:pt x="4659" y="2690"/>
                  </a:lnTo>
                  <a:lnTo>
                    <a:pt x="5235" y="2594"/>
                  </a:lnTo>
                  <a:lnTo>
                    <a:pt x="5235" y="2594"/>
                  </a:lnTo>
                  <a:lnTo>
                    <a:pt x="5812" y="2402"/>
                  </a:lnTo>
                  <a:lnTo>
                    <a:pt x="6436" y="2162"/>
                  </a:lnTo>
                  <a:lnTo>
                    <a:pt x="6964" y="1873"/>
                  </a:lnTo>
                  <a:lnTo>
                    <a:pt x="7492" y="1537"/>
                  </a:lnTo>
                  <a:lnTo>
                    <a:pt x="8357" y="913"/>
                  </a:lnTo>
                  <a:lnTo>
                    <a:pt x="8741" y="625"/>
                  </a:lnTo>
                  <a:lnTo>
                    <a:pt x="9029" y="481"/>
                  </a:lnTo>
                  <a:lnTo>
                    <a:pt x="9029" y="481"/>
                  </a:lnTo>
                  <a:lnTo>
                    <a:pt x="9606" y="241"/>
                  </a:lnTo>
                  <a:lnTo>
                    <a:pt x="10038" y="48"/>
                  </a:lnTo>
                  <a:lnTo>
                    <a:pt x="10422" y="0"/>
                  </a:lnTo>
                  <a:lnTo>
                    <a:pt x="10566" y="0"/>
                  </a:lnTo>
                  <a:lnTo>
                    <a:pt x="10710" y="48"/>
                  </a:lnTo>
                  <a:lnTo>
                    <a:pt x="10710" y="48"/>
                  </a:lnTo>
                  <a:lnTo>
                    <a:pt x="10854" y="193"/>
                  </a:lnTo>
                  <a:lnTo>
                    <a:pt x="11094" y="529"/>
                  </a:lnTo>
                  <a:lnTo>
                    <a:pt x="11671" y="1441"/>
                  </a:lnTo>
                  <a:lnTo>
                    <a:pt x="12199" y="2306"/>
                  </a:lnTo>
                  <a:lnTo>
                    <a:pt x="12391" y="2594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738"/>
                  </a:lnTo>
                  <a:lnTo>
                    <a:pt x="12439" y="2930"/>
                  </a:lnTo>
                  <a:lnTo>
                    <a:pt x="11959" y="3506"/>
                  </a:lnTo>
                  <a:lnTo>
                    <a:pt x="11238" y="4275"/>
                  </a:lnTo>
                  <a:lnTo>
                    <a:pt x="10806" y="4659"/>
                  </a:lnTo>
                  <a:lnTo>
                    <a:pt x="10422" y="4947"/>
                  </a:lnTo>
                  <a:lnTo>
                    <a:pt x="10422" y="4947"/>
                  </a:lnTo>
                  <a:lnTo>
                    <a:pt x="10038" y="5235"/>
                  </a:lnTo>
                  <a:lnTo>
                    <a:pt x="9750" y="5523"/>
                  </a:lnTo>
                  <a:lnTo>
                    <a:pt x="9125" y="6100"/>
                  </a:lnTo>
                  <a:lnTo>
                    <a:pt x="8741" y="6340"/>
                  </a:lnTo>
                  <a:lnTo>
                    <a:pt x="8261" y="6628"/>
                  </a:lnTo>
                  <a:lnTo>
                    <a:pt x="7685" y="6916"/>
                  </a:lnTo>
                  <a:lnTo>
                    <a:pt x="6964" y="7252"/>
                  </a:lnTo>
                  <a:lnTo>
                    <a:pt x="6964" y="7252"/>
                  </a:lnTo>
                  <a:lnTo>
                    <a:pt x="6100" y="7588"/>
                  </a:lnTo>
                  <a:lnTo>
                    <a:pt x="5139" y="7877"/>
                  </a:lnTo>
                  <a:lnTo>
                    <a:pt x="4131" y="8117"/>
                  </a:lnTo>
                  <a:lnTo>
                    <a:pt x="3122" y="8309"/>
                  </a:lnTo>
                  <a:lnTo>
                    <a:pt x="2258" y="8453"/>
                  </a:lnTo>
                  <a:lnTo>
                    <a:pt x="1441" y="8549"/>
                  </a:lnTo>
                  <a:lnTo>
                    <a:pt x="865" y="8549"/>
                  </a:lnTo>
                  <a:lnTo>
                    <a:pt x="625" y="8501"/>
                  </a:lnTo>
                  <a:lnTo>
                    <a:pt x="481" y="8453"/>
                  </a:lnTo>
                  <a:lnTo>
                    <a:pt x="481" y="8453"/>
                  </a:lnTo>
                  <a:lnTo>
                    <a:pt x="385" y="8357"/>
                  </a:lnTo>
                  <a:lnTo>
                    <a:pt x="289" y="8165"/>
                  </a:lnTo>
                  <a:lnTo>
                    <a:pt x="145" y="7636"/>
                  </a:lnTo>
                  <a:lnTo>
                    <a:pt x="48" y="7012"/>
                  </a:lnTo>
                  <a:lnTo>
                    <a:pt x="0" y="6244"/>
                  </a:lnTo>
                  <a:lnTo>
                    <a:pt x="0" y="4899"/>
                  </a:lnTo>
                  <a:lnTo>
                    <a:pt x="0" y="4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76"/>
            <p:cNvSpPr/>
            <p:nvPr/>
          </p:nvSpPr>
          <p:spPr>
            <a:xfrm>
              <a:off x="4451125" y="4475925"/>
              <a:ext cx="39650" cy="115275"/>
            </a:xfrm>
            <a:custGeom>
              <a:avLst/>
              <a:gdLst/>
              <a:ahLst/>
              <a:cxnLst/>
              <a:rect l="l" t="t" r="r" b="b"/>
              <a:pathLst>
                <a:path w="1586" h="4611" extrusionOk="0">
                  <a:moveTo>
                    <a:pt x="481" y="4611"/>
                  </a:moveTo>
                  <a:lnTo>
                    <a:pt x="481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481" y="461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76"/>
            <p:cNvSpPr/>
            <p:nvPr/>
          </p:nvSpPr>
          <p:spPr>
            <a:xfrm>
              <a:off x="4463125" y="45911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76"/>
            <p:cNvSpPr/>
            <p:nvPr/>
          </p:nvSpPr>
          <p:spPr>
            <a:xfrm>
              <a:off x="4451125" y="4487925"/>
              <a:ext cx="25" cy="4825"/>
            </a:xfrm>
            <a:custGeom>
              <a:avLst/>
              <a:gdLst/>
              <a:ahLst/>
              <a:cxnLst/>
              <a:rect l="l" t="t" r="r" b="b"/>
              <a:pathLst>
                <a:path w="1" h="19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76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76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76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76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76"/>
            <p:cNvSpPr/>
            <p:nvPr/>
          </p:nvSpPr>
          <p:spPr>
            <a:xfrm>
              <a:off x="4451125" y="4475925"/>
              <a:ext cx="39650" cy="10825"/>
            </a:xfrm>
            <a:custGeom>
              <a:avLst/>
              <a:gdLst/>
              <a:ahLst/>
              <a:cxnLst/>
              <a:rect l="l" t="t" r="r" b="b"/>
              <a:pathLst>
                <a:path w="1586" h="433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76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extrusionOk="0">
                  <a:moveTo>
                    <a:pt x="1633" y="0"/>
                  </a:moveTo>
                  <a:lnTo>
                    <a:pt x="625" y="289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76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625" y="289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76"/>
            <p:cNvSpPr/>
            <p:nvPr/>
          </p:nvSpPr>
          <p:spPr>
            <a:xfrm>
              <a:off x="4722475" y="4281425"/>
              <a:ext cx="141700" cy="148900"/>
            </a:xfrm>
            <a:custGeom>
              <a:avLst/>
              <a:gdLst/>
              <a:ahLst/>
              <a:cxnLst/>
              <a:rect l="l" t="t" r="r" b="b"/>
              <a:pathLst>
                <a:path w="5668" h="5956" extrusionOk="0">
                  <a:moveTo>
                    <a:pt x="3698" y="0"/>
                  </a:moveTo>
                  <a:lnTo>
                    <a:pt x="3506" y="96"/>
                  </a:lnTo>
                  <a:lnTo>
                    <a:pt x="3218" y="289"/>
                  </a:lnTo>
                  <a:lnTo>
                    <a:pt x="2930" y="577"/>
                  </a:lnTo>
                  <a:lnTo>
                    <a:pt x="2305" y="1249"/>
                  </a:lnTo>
                  <a:lnTo>
                    <a:pt x="1873" y="1825"/>
                  </a:lnTo>
                  <a:lnTo>
                    <a:pt x="1633" y="1825"/>
                  </a:lnTo>
                  <a:lnTo>
                    <a:pt x="1393" y="1873"/>
                  </a:lnTo>
                  <a:lnTo>
                    <a:pt x="1441" y="1441"/>
                  </a:lnTo>
                  <a:lnTo>
                    <a:pt x="1441" y="1057"/>
                  </a:lnTo>
                  <a:lnTo>
                    <a:pt x="1393" y="913"/>
                  </a:lnTo>
                  <a:lnTo>
                    <a:pt x="1345" y="769"/>
                  </a:lnTo>
                  <a:lnTo>
                    <a:pt x="1249" y="673"/>
                  </a:lnTo>
                  <a:lnTo>
                    <a:pt x="1153" y="577"/>
                  </a:lnTo>
                  <a:lnTo>
                    <a:pt x="961" y="577"/>
                  </a:lnTo>
                  <a:lnTo>
                    <a:pt x="817" y="769"/>
                  </a:lnTo>
                  <a:lnTo>
                    <a:pt x="673" y="1009"/>
                  </a:lnTo>
                  <a:lnTo>
                    <a:pt x="528" y="1345"/>
                  </a:lnTo>
                  <a:lnTo>
                    <a:pt x="384" y="2017"/>
                  </a:lnTo>
                  <a:lnTo>
                    <a:pt x="288" y="2594"/>
                  </a:lnTo>
                  <a:lnTo>
                    <a:pt x="144" y="2834"/>
                  </a:lnTo>
                  <a:lnTo>
                    <a:pt x="48" y="3122"/>
                  </a:lnTo>
                  <a:lnTo>
                    <a:pt x="0" y="3410"/>
                  </a:lnTo>
                  <a:lnTo>
                    <a:pt x="0" y="3746"/>
                  </a:lnTo>
                  <a:lnTo>
                    <a:pt x="48" y="4034"/>
                  </a:lnTo>
                  <a:lnTo>
                    <a:pt x="144" y="4323"/>
                  </a:lnTo>
                  <a:lnTo>
                    <a:pt x="288" y="4563"/>
                  </a:lnTo>
                  <a:lnTo>
                    <a:pt x="480" y="4803"/>
                  </a:lnTo>
                  <a:lnTo>
                    <a:pt x="1105" y="5427"/>
                  </a:lnTo>
                  <a:lnTo>
                    <a:pt x="1345" y="5619"/>
                  </a:lnTo>
                  <a:lnTo>
                    <a:pt x="1681" y="5811"/>
                  </a:lnTo>
                  <a:lnTo>
                    <a:pt x="1969" y="5907"/>
                  </a:lnTo>
                  <a:lnTo>
                    <a:pt x="2305" y="5956"/>
                  </a:lnTo>
                  <a:lnTo>
                    <a:pt x="2642" y="5907"/>
                  </a:lnTo>
                  <a:lnTo>
                    <a:pt x="2978" y="5811"/>
                  </a:lnTo>
                  <a:lnTo>
                    <a:pt x="3266" y="5667"/>
                  </a:lnTo>
                  <a:lnTo>
                    <a:pt x="3554" y="5427"/>
                  </a:lnTo>
                  <a:lnTo>
                    <a:pt x="3746" y="5235"/>
                  </a:lnTo>
                  <a:lnTo>
                    <a:pt x="3890" y="4995"/>
                  </a:lnTo>
                  <a:lnTo>
                    <a:pt x="3986" y="4755"/>
                  </a:lnTo>
                  <a:lnTo>
                    <a:pt x="4034" y="4515"/>
                  </a:lnTo>
                  <a:lnTo>
                    <a:pt x="4611" y="4275"/>
                  </a:lnTo>
                  <a:lnTo>
                    <a:pt x="5139" y="4034"/>
                  </a:lnTo>
                  <a:lnTo>
                    <a:pt x="5523" y="3794"/>
                  </a:lnTo>
                  <a:lnTo>
                    <a:pt x="5619" y="3698"/>
                  </a:lnTo>
                  <a:lnTo>
                    <a:pt x="5667" y="3602"/>
                  </a:lnTo>
                  <a:lnTo>
                    <a:pt x="5619" y="3554"/>
                  </a:lnTo>
                  <a:lnTo>
                    <a:pt x="5571" y="3506"/>
                  </a:lnTo>
                  <a:lnTo>
                    <a:pt x="5427" y="3458"/>
                  </a:lnTo>
                  <a:lnTo>
                    <a:pt x="5187" y="3410"/>
                  </a:lnTo>
                  <a:lnTo>
                    <a:pt x="4899" y="3458"/>
                  </a:lnTo>
                  <a:lnTo>
                    <a:pt x="4322" y="3506"/>
                  </a:lnTo>
                  <a:lnTo>
                    <a:pt x="3986" y="3602"/>
                  </a:lnTo>
                  <a:lnTo>
                    <a:pt x="3986" y="3602"/>
                  </a:lnTo>
                  <a:lnTo>
                    <a:pt x="4322" y="3362"/>
                  </a:lnTo>
                  <a:lnTo>
                    <a:pt x="4899" y="2978"/>
                  </a:lnTo>
                  <a:lnTo>
                    <a:pt x="5187" y="2786"/>
                  </a:lnTo>
                  <a:lnTo>
                    <a:pt x="5379" y="2546"/>
                  </a:lnTo>
                  <a:lnTo>
                    <a:pt x="5571" y="2354"/>
                  </a:lnTo>
                  <a:lnTo>
                    <a:pt x="5619" y="2258"/>
                  </a:lnTo>
                  <a:lnTo>
                    <a:pt x="5619" y="2162"/>
                  </a:lnTo>
                  <a:lnTo>
                    <a:pt x="5571" y="2113"/>
                  </a:lnTo>
                  <a:lnTo>
                    <a:pt x="5475" y="2065"/>
                  </a:lnTo>
                  <a:lnTo>
                    <a:pt x="5283" y="2113"/>
                  </a:lnTo>
                  <a:lnTo>
                    <a:pt x="4947" y="2210"/>
                  </a:lnTo>
                  <a:lnTo>
                    <a:pt x="4563" y="2402"/>
                  </a:lnTo>
                  <a:lnTo>
                    <a:pt x="3890" y="2786"/>
                  </a:lnTo>
                  <a:lnTo>
                    <a:pt x="3554" y="2930"/>
                  </a:lnTo>
                  <a:lnTo>
                    <a:pt x="3842" y="2690"/>
                  </a:lnTo>
                  <a:lnTo>
                    <a:pt x="4370" y="2113"/>
                  </a:lnTo>
                  <a:lnTo>
                    <a:pt x="4659" y="1777"/>
                  </a:lnTo>
                  <a:lnTo>
                    <a:pt x="4899" y="1441"/>
                  </a:lnTo>
                  <a:lnTo>
                    <a:pt x="5043" y="1105"/>
                  </a:lnTo>
                  <a:lnTo>
                    <a:pt x="5043" y="1009"/>
                  </a:lnTo>
                  <a:lnTo>
                    <a:pt x="5043" y="865"/>
                  </a:lnTo>
                  <a:lnTo>
                    <a:pt x="4995" y="817"/>
                  </a:lnTo>
                  <a:lnTo>
                    <a:pt x="4899" y="769"/>
                  </a:lnTo>
                  <a:lnTo>
                    <a:pt x="4659" y="817"/>
                  </a:lnTo>
                  <a:lnTo>
                    <a:pt x="4322" y="1009"/>
                  </a:lnTo>
                  <a:lnTo>
                    <a:pt x="3938" y="1249"/>
                  </a:lnTo>
                  <a:lnTo>
                    <a:pt x="3170" y="1777"/>
                  </a:lnTo>
                  <a:lnTo>
                    <a:pt x="2738" y="2162"/>
                  </a:lnTo>
                  <a:lnTo>
                    <a:pt x="2690" y="2113"/>
                  </a:lnTo>
                  <a:lnTo>
                    <a:pt x="2978" y="1729"/>
                  </a:lnTo>
                  <a:lnTo>
                    <a:pt x="3362" y="1153"/>
                  </a:lnTo>
                  <a:lnTo>
                    <a:pt x="3554" y="817"/>
                  </a:lnTo>
                  <a:lnTo>
                    <a:pt x="3698" y="529"/>
                  </a:lnTo>
                  <a:lnTo>
                    <a:pt x="3794" y="241"/>
                  </a:lnTo>
                  <a:lnTo>
                    <a:pt x="3794" y="48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76"/>
            <p:cNvSpPr/>
            <p:nvPr/>
          </p:nvSpPr>
          <p:spPr>
            <a:xfrm>
              <a:off x="4301050" y="4468725"/>
              <a:ext cx="172900" cy="147700"/>
            </a:xfrm>
            <a:custGeom>
              <a:avLst/>
              <a:gdLst/>
              <a:ahLst/>
              <a:cxnLst/>
              <a:rect l="l" t="t" r="r" b="b"/>
              <a:pathLst>
                <a:path w="6916" h="5908" extrusionOk="0">
                  <a:moveTo>
                    <a:pt x="2882" y="0"/>
                  </a:moveTo>
                  <a:lnTo>
                    <a:pt x="2402" y="48"/>
                  </a:lnTo>
                  <a:lnTo>
                    <a:pt x="1969" y="144"/>
                  </a:lnTo>
                  <a:lnTo>
                    <a:pt x="1585" y="240"/>
                  </a:lnTo>
                  <a:lnTo>
                    <a:pt x="1249" y="385"/>
                  </a:lnTo>
                  <a:lnTo>
                    <a:pt x="961" y="577"/>
                  </a:lnTo>
                  <a:lnTo>
                    <a:pt x="673" y="817"/>
                  </a:lnTo>
                  <a:lnTo>
                    <a:pt x="481" y="1057"/>
                  </a:lnTo>
                  <a:lnTo>
                    <a:pt x="288" y="1393"/>
                  </a:lnTo>
                  <a:lnTo>
                    <a:pt x="144" y="1777"/>
                  </a:lnTo>
                  <a:lnTo>
                    <a:pt x="48" y="2209"/>
                  </a:lnTo>
                  <a:lnTo>
                    <a:pt x="0" y="2402"/>
                  </a:lnTo>
                  <a:lnTo>
                    <a:pt x="0" y="2642"/>
                  </a:lnTo>
                  <a:lnTo>
                    <a:pt x="96" y="2834"/>
                  </a:lnTo>
                  <a:lnTo>
                    <a:pt x="192" y="3026"/>
                  </a:lnTo>
                  <a:lnTo>
                    <a:pt x="288" y="3218"/>
                  </a:lnTo>
                  <a:lnTo>
                    <a:pt x="481" y="3410"/>
                  </a:lnTo>
                  <a:lnTo>
                    <a:pt x="865" y="3794"/>
                  </a:lnTo>
                  <a:lnTo>
                    <a:pt x="1393" y="4130"/>
                  </a:lnTo>
                  <a:lnTo>
                    <a:pt x="1969" y="4419"/>
                  </a:lnTo>
                  <a:lnTo>
                    <a:pt x="2594" y="4707"/>
                  </a:lnTo>
                  <a:lnTo>
                    <a:pt x="3266" y="4947"/>
                  </a:lnTo>
                  <a:lnTo>
                    <a:pt x="4563" y="5379"/>
                  </a:lnTo>
                  <a:lnTo>
                    <a:pt x="5715" y="5667"/>
                  </a:lnTo>
                  <a:lnTo>
                    <a:pt x="6868" y="5907"/>
                  </a:lnTo>
                  <a:lnTo>
                    <a:pt x="6916" y="96"/>
                  </a:lnTo>
                  <a:lnTo>
                    <a:pt x="5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76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extrusionOk="0">
                  <a:moveTo>
                    <a:pt x="2306" y="1"/>
                  </a:move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  <a:lnTo>
                    <a:pt x="10711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76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fill="none" extrusionOk="0">
                  <a:moveTo>
                    <a:pt x="10903" y="11334"/>
                  </a:moveTo>
                  <a:lnTo>
                    <a:pt x="10903" y="11334"/>
                  </a:lnTo>
                  <a:lnTo>
                    <a:pt x="10711" y="11383"/>
                  </a:lnTo>
                  <a:lnTo>
                    <a:pt x="10518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76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extrusionOk="0">
                  <a:moveTo>
                    <a:pt x="3507" y="0"/>
                  </a:move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76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fill="none" extrusionOk="0">
                  <a:moveTo>
                    <a:pt x="9270" y="9413"/>
                  </a:move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lnTo>
                    <a:pt x="3795" y="0"/>
                  </a:lnTo>
                  <a:lnTo>
                    <a:pt x="3507" y="0"/>
                  </a:ln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76"/>
            <p:cNvSpPr/>
            <p:nvPr/>
          </p:nvSpPr>
          <p:spPr>
            <a:xfrm>
              <a:off x="4081325" y="4364275"/>
              <a:ext cx="10825" cy="13225"/>
            </a:xfrm>
            <a:custGeom>
              <a:avLst/>
              <a:gdLst/>
              <a:ahLst/>
              <a:cxnLst/>
              <a:rect l="l" t="t" r="r" b="b"/>
              <a:pathLst>
                <a:path w="433" h="529" extrusionOk="0">
                  <a:moveTo>
                    <a:pt x="193" y="240"/>
                  </a:moveTo>
                  <a:lnTo>
                    <a:pt x="193" y="240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193" y="240"/>
                  </a:lnTo>
                  <a:close/>
                  <a:moveTo>
                    <a:pt x="193" y="240"/>
                  </a:move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76"/>
            <p:cNvSpPr/>
            <p:nvPr/>
          </p:nvSpPr>
          <p:spPr>
            <a:xfrm>
              <a:off x="4086125" y="4370275"/>
              <a:ext cx="6025" cy="7225"/>
            </a:xfrm>
            <a:custGeom>
              <a:avLst/>
              <a:gdLst/>
              <a:ahLst/>
              <a:cxnLst/>
              <a:rect l="l" t="t" r="r" b="b"/>
              <a:pathLst>
                <a:path w="241" h="28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76"/>
            <p:cNvSpPr/>
            <p:nvPr/>
          </p:nvSpPr>
          <p:spPr>
            <a:xfrm>
              <a:off x="4086125" y="43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76"/>
            <p:cNvSpPr/>
            <p:nvPr/>
          </p:nvSpPr>
          <p:spPr>
            <a:xfrm>
              <a:off x="4086125" y="43690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76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76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76"/>
            <p:cNvSpPr/>
            <p:nvPr/>
          </p:nvSpPr>
          <p:spPr>
            <a:xfrm>
              <a:off x="4084925" y="43690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76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76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76"/>
            <p:cNvSpPr/>
            <p:nvPr/>
          </p:nvSpPr>
          <p:spPr>
            <a:xfrm>
              <a:off x="4081325" y="4364275"/>
              <a:ext cx="3625" cy="4825"/>
            </a:xfrm>
            <a:custGeom>
              <a:avLst/>
              <a:gdLst/>
              <a:ahLst/>
              <a:cxnLst/>
              <a:rect l="l" t="t" r="r" b="b"/>
              <a:pathLst>
                <a:path w="145" h="19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6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extrusionOk="0">
                  <a:moveTo>
                    <a:pt x="2690" y="0"/>
                  </a:move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6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fill="none" extrusionOk="0">
                  <a:moveTo>
                    <a:pt x="269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6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extrusionOk="0">
                  <a:moveTo>
                    <a:pt x="3074" y="0"/>
                  </a:move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76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fill="none" extrusionOk="0">
                  <a:moveTo>
                    <a:pt x="8069" y="2642"/>
                  </a:move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76"/>
            <p:cNvSpPr/>
            <p:nvPr/>
          </p:nvSpPr>
          <p:spPr>
            <a:xfrm>
              <a:off x="4082525" y="4529950"/>
              <a:ext cx="14450" cy="6025"/>
            </a:xfrm>
            <a:custGeom>
              <a:avLst/>
              <a:gdLst/>
              <a:ahLst/>
              <a:cxnLst/>
              <a:rect l="l" t="t" r="r" b="b"/>
              <a:pathLst>
                <a:path w="578" h="2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6"/>
            <p:cNvSpPr/>
            <p:nvPr/>
          </p:nvSpPr>
          <p:spPr>
            <a:xfrm>
              <a:off x="4016500" y="4375075"/>
              <a:ext cx="142900" cy="146500"/>
            </a:xfrm>
            <a:custGeom>
              <a:avLst/>
              <a:gdLst/>
              <a:ahLst/>
              <a:cxnLst/>
              <a:rect l="l" t="t" r="r" b="b"/>
              <a:pathLst>
                <a:path w="5716" h="5860" fill="none" extrusionOk="0">
                  <a:moveTo>
                    <a:pt x="3074" y="0"/>
                  </a:moveTo>
                  <a:lnTo>
                    <a:pt x="3026" y="96"/>
                  </a:lnTo>
                  <a:lnTo>
                    <a:pt x="529" y="4227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825" y="5859"/>
                  </a:lnTo>
                  <a:lnTo>
                    <a:pt x="1825" y="5859"/>
                  </a:lnTo>
                  <a:lnTo>
                    <a:pt x="2786" y="4515"/>
                  </a:lnTo>
                  <a:lnTo>
                    <a:pt x="3314" y="3842"/>
                  </a:lnTo>
                  <a:lnTo>
                    <a:pt x="3794" y="3266"/>
                  </a:lnTo>
                  <a:lnTo>
                    <a:pt x="4275" y="2738"/>
                  </a:lnTo>
                  <a:lnTo>
                    <a:pt x="4755" y="2258"/>
                  </a:lnTo>
                  <a:lnTo>
                    <a:pt x="5235" y="1825"/>
                  </a:lnTo>
                  <a:lnTo>
                    <a:pt x="5715" y="1537"/>
                  </a:lnTo>
                  <a:lnTo>
                    <a:pt x="5715" y="1537"/>
                  </a:lnTo>
                  <a:lnTo>
                    <a:pt x="4419" y="817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6"/>
            <p:cNvSpPr/>
            <p:nvPr/>
          </p:nvSpPr>
          <p:spPr>
            <a:xfrm>
              <a:off x="4062125" y="4413500"/>
              <a:ext cx="118875" cy="116475"/>
            </a:xfrm>
            <a:custGeom>
              <a:avLst/>
              <a:gdLst/>
              <a:ahLst/>
              <a:cxnLst/>
              <a:rect l="l" t="t" r="r" b="b"/>
              <a:pathLst>
                <a:path w="4755" h="4659" extrusionOk="0"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0" y="4322"/>
                  </a:moveTo>
                  <a:lnTo>
                    <a:pt x="0" y="4322"/>
                  </a:lnTo>
                  <a:lnTo>
                    <a:pt x="0" y="4322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0" y="4322"/>
                  </a:lnTo>
                  <a:close/>
                  <a:moveTo>
                    <a:pt x="3890" y="0"/>
                  </a:moveTo>
                  <a:lnTo>
                    <a:pt x="3890" y="0"/>
                  </a:lnTo>
                  <a:lnTo>
                    <a:pt x="3890" y="0"/>
                  </a:lnTo>
                  <a:lnTo>
                    <a:pt x="3890" y="0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6"/>
            <p:cNvSpPr/>
            <p:nvPr/>
          </p:nvSpPr>
          <p:spPr>
            <a:xfrm>
              <a:off x="4062125" y="4521550"/>
              <a:ext cx="20425" cy="8425"/>
            </a:xfrm>
            <a:custGeom>
              <a:avLst/>
              <a:gdLst/>
              <a:ahLst/>
              <a:cxnLst/>
              <a:rect l="l" t="t" r="r" b="b"/>
              <a:pathLst>
                <a:path w="817" h="33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17" y="337"/>
                  </a:lnTo>
                  <a:lnTo>
                    <a:pt x="817" y="3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6"/>
            <p:cNvSpPr/>
            <p:nvPr/>
          </p:nvSpPr>
          <p:spPr>
            <a:xfrm>
              <a:off x="4159375" y="4413500"/>
              <a:ext cx="21625" cy="10825"/>
            </a:xfrm>
            <a:custGeom>
              <a:avLst/>
              <a:gdLst/>
              <a:ahLst/>
              <a:cxnLst/>
              <a:rect l="l" t="t" r="r" b="b"/>
              <a:pathLst>
                <a:path w="865" h="4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6"/>
            <p:cNvSpPr/>
            <p:nvPr/>
          </p:nvSpPr>
          <p:spPr>
            <a:xfrm>
              <a:off x="3859225" y="4041300"/>
              <a:ext cx="141700" cy="151300"/>
            </a:xfrm>
            <a:custGeom>
              <a:avLst/>
              <a:gdLst/>
              <a:ahLst/>
              <a:cxnLst/>
              <a:rect l="l" t="t" r="r" b="b"/>
              <a:pathLst>
                <a:path w="5668" h="6052" extrusionOk="0">
                  <a:moveTo>
                    <a:pt x="2161" y="0"/>
                  </a:moveTo>
                  <a:lnTo>
                    <a:pt x="2113" y="48"/>
                  </a:lnTo>
                  <a:lnTo>
                    <a:pt x="2017" y="144"/>
                  </a:lnTo>
                  <a:lnTo>
                    <a:pt x="1969" y="240"/>
                  </a:lnTo>
                  <a:lnTo>
                    <a:pt x="1921" y="577"/>
                  </a:lnTo>
                  <a:lnTo>
                    <a:pt x="1921" y="1009"/>
                  </a:lnTo>
                  <a:lnTo>
                    <a:pt x="1969" y="1441"/>
                  </a:lnTo>
                  <a:lnTo>
                    <a:pt x="2065" y="2258"/>
                  </a:lnTo>
                  <a:lnTo>
                    <a:pt x="2161" y="2594"/>
                  </a:lnTo>
                  <a:lnTo>
                    <a:pt x="2017" y="2258"/>
                  </a:lnTo>
                  <a:lnTo>
                    <a:pt x="1633" y="1585"/>
                  </a:lnTo>
                  <a:lnTo>
                    <a:pt x="1441" y="1201"/>
                  </a:lnTo>
                  <a:lnTo>
                    <a:pt x="1201" y="961"/>
                  </a:lnTo>
                  <a:lnTo>
                    <a:pt x="1057" y="769"/>
                  </a:lnTo>
                  <a:lnTo>
                    <a:pt x="961" y="769"/>
                  </a:lnTo>
                  <a:lnTo>
                    <a:pt x="913" y="817"/>
                  </a:lnTo>
                  <a:lnTo>
                    <a:pt x="864" y="865"/>
                  </a:lnTo>
                  <a:lnTo>
                    <a:pt x="816" y="961"/>
                  </a:lnTo>
                  <a:lnTo>
                    <a:pt x="864" y="1249"/>
                  </a:lnTo>
                  <a:lnTo>
                    <a:pt x="913" y="1537"/>
                  </a:lnTo>
                  <a:lnTo>
                    <a:pt x="1057" y="1873"/>
                  </a:lnTo>
                  <a:lnTo>
                    <a:pt x="1297" y="2498"/>
                  </a:lnTo>
                  <a:lnTo>
                    <a:pt x="1441" y="2882"/>
                  </a:lnTo>
                  <a:lnTo>
                    <a:pt x="1441" y="2882"/>
                  </a:lnTo>
                  <a:lnTo>
                    <a:pt x="1201" y="2642"/>
                  </a:lnTo>
                  <a:lnTo>
                    <a:pt x="768" y="2258"/>
                  </a:lnTo>
                  <a:lnTo>
                    <a:pt x="576" y="2113"/>
                  </a:lnTo>
                  <a:lnTo>
                    <a:pt x="336" y="1969"/>
                  </a:lnTo>
                  <a:lnTo>
                    <a:pt x="192" y="1921"/>
                  </a:lnTo>
                  <a:lnTo>
                    <a:pt x="96" y="1921"/>
                  </a:lnTo>
                  <a:lnTo>
                    <a:pt x="48" y="1969"/>
                  </a:lnTo>
                  <a:lnTo>
                    <a:pt x="0" y="2065"/>
                  </a:lnTo>
                  <a:lnTo>
                    <a:pt x="48" y="2209"/>
                  </a:lnTo>
                  <a:lnTo>
                    <a:pt x="240" y="2642"/>
                  </a:lnTo>
                  <a:lnTo>
                    <a:pt x="576" y="3122"/>
                  </a:lnTo>
                  <a:lnTo>
                    <a:pt x="864" y="3602"/>
                  </a:lnTo>
                  <a:lnTo>
                    <a:pt x="816" y="3842"/>
                  </a:lnTo>
                  <a:lnTo>
                    <a:pt x="768" y="4131"/>
                  </a:lnTo>
                  <a:lnTo>
                    <a:pt x="720" y="4371"/>
                  </a:lnTo>
                  <a:lnTo>
                    <a:pt x="768" y="4659"/>
                  </a:lnTo>
                  <a:lnTo>
                    <a:pt x="864" y="4995"/>
                  </a:lnTo>
                  <a:lnTo>
                    <a:pt x="1057" y="5283"/>
                  </a:lnTo>
                  <a:lnTo>
                    <a:pt x="1249" y="5571"/>
                  </a:lnTo>
                  <a:lnTo>
                    <a:pt x="1489" y="5763"/>
                  </a:lnTo>
                  <a:lnTo>
                    <a:pt x="1825" y="5907"/>
                  </a:lnTo>
                  <a:lnTo>
                    <a:pt x="2113" y="6003"/>
                  </a:lnTo>
                  <a:lnTo>
                    <a:pt x="2449" y="6052"/>
                  </a:lnTo>
                  <a:lnTo>
                    <a:pt x="2834" y="6003"/>
                  </a:lnTo>
                  <a:lnTo>
                    <a:pt x="3650" y="5859"/>
                  </a:lnTo>
                  <a:lnTo>
                    <a:pt x="3986" y="5763"/>
                  </a:lnTo>
                  <a:lnTo>
                    <a:pt x="4226" y="5619"/>
                  </a:lnTo>
                  <a:lnTo>
                    <a:pt x="4466" y="5475"/>
                  </a:lnTo>
                  <a:lnTo>
                    <a:pt x="4707" y="5235"/>
                  </a:lnTo>
                  <a:lnTo>
                    <a:pt x="4851" y="4995"/>
                  </a:lnTo>
                  <a:lnTo>
                    <a:pt x="4995" y="4707"/>
                  </a:lnTo>
                  <a:lnTo>
                    <a:pt x="5043" y="4419"/>
                  </a:lnTo>
                  <a:lnTo>
                    <a:pt x="5091" y="4131"/>
                  </a:lnTo>
                  <a:lnTo>
                    <a:pt x="5331" y="3650"/>
                  </a:lnTo>
                  <a:lnTo>
                    <a:pt x="5571" y="2930"/>
                  </a:lnTo>
                  <a:lnTo>
                    <a:pt x="5619" y="2594"/>
                  </a:lnTo>
                  <a:lnTo>
                    <a:pt x="5667" y="2306"/>
                  </a:lnTo>
                  <a:lnTo>
                    <a:pt x="5619" y="2113"/>
                  </a:lnTo>
                  <a:lnTo>
                    <a:pt x="5571" y="2017"/>
                  </a:lnTo>
                  <a:lnTo>
                    <a:pt x="5475" y="1969"/>
                  </a:lnTo>
                  <a:lnTo>
                    <a:pt x="5331" y="1969"/>
                  </a:lnTo>
                  <a:lnTo>
                    <a:pt x="5187" y="2017"/>
                  </a:lnTo>
                  <a:lnTo>
                    <a:pt x="5091" y="2113"/>
                  </a:lnTo>
                  <a:lnTo>
                    <a:pt x="4995" y="2258"/>
                  </a:lnTo>
                  <a:lnTo>
                    <a:pt x="4755" y="2546"/>
                  </a:lnTo>
                  <a:lnTo>
                    <a:pt x="4562" y="2882"/>
                  </a:lnTo>
                  <a:lnTo>
                    <a:pt x="4370" y="2738"/>
                  </a:lnTo>
                  <a:lnTo>
                    <a:pt x="4178" y="2642"/>
                  </a:lnTo>
                  <a:lnTo>
                    <a:pt x="4130" y="1873"/>
                  </a:lnTo>
                  <a:lnTo>
                    <a:pt x="3986" y="961"/>
                  </a:lnTo>
                  <a:lnTo>
                    <a:pt x="3938" y="577"/>
                  </a:lnTo>
                  <a:lnTo>
                    <a:pt x="3842" y="240"/>
                  </a:lnTo>
                  <a:lnTo>
                    <a:pt x="3698" y="48"/>
                  </a:lnTo>
                  <a:lnTo>
                    <a:pt x="3602" y="48"/>
                  </a:lnTo>
                  <a:lnTo>
                    <a:pt x="3506" y="240"/>
                  </a:lnTo>
                  <a:lnTo>
                    <a:pt x="3410" y="481"/>
                  </a:lnTo>
                  <a:lnTo>
                    <a:pt x="3362" y="817"/>
                  </a:lnTo>
                  <a:lnTo>
                    <a:pt x="3314" y="1201"/>
                  </a:lnTo>
                  <a:lnTo>
                    <a:pt x="3314" y="1921"/>
                  </a:lnTo>
                  <a:lnTo>
                    <a:pt x="3314" y="2402"/>
                  </a:lnTo>
                  <a:lnTo>
                    <a:pt x="3122" y="1825"/>
                  </a:lnTo>
                  <a:lnTo>
                    <a:pt x="2786" y="961"/>
                  </a:lnTo>
                  <a:lnTo>
                    <a:pt x="2641" y="577"/>
                  </a:lnTo>
                  <a:lnTo>
                    <a:pt x="2449" y="240"/>
                  </a:lnTo>
                  <a:lnTo>
                    <a:pt x="2257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6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extrusionOk="0">
                  <a:moveTo>
                    <a:pt x="7540" y="0"/>
                  </a:move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6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fill="none" extrusionOk="0">
                  <a:moveTo>
                    <a:pt x="0" y="11911"/>
                  </a:move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lnTo>
                    <a:pt x="7540" y="0"/>
                  </a:ln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3459" y="913"/>
                  </a:move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719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6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extrusionOk="0">
                  <a:moveTo>
                    <a:pt x="289" y="0"/>
                  </a:moveTo>
                  <a:lnTo>
                    <a:pt x="145" y="193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6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fill="none" extrusionOk="0">
                  <a:moveTo>
                    <a:pt x="3458" y="1489"/>
                  </a:move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45" y="193"/>
                  </a:lnTo>
                  <a:lnTo>
                    <a:pt x="49" y="337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6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6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fill="none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6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6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fill="none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6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extrusionOk="0">
                  <a:moveTo>
                    <a:pt x="2979" y="1"/>
                  </a:move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6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fill="none" extrusionOk="0">
                  <a:moveTo>
                    <a:pt x="145" y="2306"/>
                  </a:move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lnTo>
                    <a:pt x="2979" y="1"/>
                  </a:ln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6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extrusionOk="0">
                  <a:moveTo>
                    <a:pt x="1537" y="1"/>
                  </a:move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6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6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extrusionOk="0">
                  <a:moveTo>
                    <a:pt x="8213" y="0"/>
                  </a:moveTo>
                  <a:lnTo>
                    <a:pt x="7445" y="96"/>
                  </a:lnTo>
                  <a:lnTo>
                    <a:pt x="6724" y="240"/>
                  </a:lnTo>
                  <a:lnTo>
                    <a:pt x="6004" y="481"/>
                  </a:lnTo>
                  <a:lnTo>
                    <a:pt x="5284" y="817"/>
                  </a:lnTo>
                  <a:lnTo>
                    <a:pt x="4563" y="1201"/>
                  </a:lnTo>
                  <a:lnTo>
                    <a:pt x="3939" y="1633"/>
                  </a:lnTo>
                  <a:lnTo>
                    <a:pt x="3314" y="2161"/>
                  </a:lnTo>
                  <a:lnTo>
                    <a:pt x="2738" y="2738"/>
                  </a:lnTo>
                  <a:lnTo>
                    <a:pt x="2210" y="3314"/>
                  </a:lnTo>
                  <a:lnTo>
                    <a:pt x="1778" y="3986"/>
                  </a:lnTo>
                  <a:lnTo>
                    <a:pt x="1345" y="4659"/>
                  </a:lnTo>
                  <a:lnTo>
                    <a:pt x="1009" y="5379"/>
                  </a:lnTo>
                  <a:lnTo>
                    <a:pt x="721" y="6148"/>
                  </a:lnTo>
                  <a:lnTo>
                    <a:pt x="337" y="7348"/>
                  </a:lnTo>
                  <a:lnTo>
                    <a:pt x="145" y="8117"/>
                  </a:lnTo>
                  <a:lnTo>
                    <a:pt x="49" y="8885"/>
                  </a:lnTo>
                  <a:lnTo>
                    <a:pt x="1" y="9653"/>
                  </a:lnTo>
                  <a:lnTo>
                    <a:pt x="49" y="10374"/>
                  </a:lnTo>
                  <a:lnTo>
                    <a:pt x="145" y="11142"/>
                  </a:lnTo>
                  <a:lnTo>
                    <a:pt x="337" y="11863"/>
                  </a:lnTo>
                  <a:lnTo>
                    <a:pt x="577" y="12535"/>
                  </a:lnTo>
                  <a:lnTo>
                    <a:pt x="913" y="13207"/>
                  </a:lnTo>
                  <a:lnTo>
                    <a:pt x="1297" y="13832"/>
                  </a:lnTo>
                  <a:lnTo>
                    <a:pt x="1730" y="14456"/>
                  </a:lnTo>
                  <a:lnTo>
                    <a:pt x="2210" y="15032"/>
                  </a:lnTo>
                  <a:lnTo>
                    <a:pt x="2738" y="15512"/>
                  </a:lnTo>
                  <a:lnTo>
                    <a:pt x="3363" y="15993"/>
                  </a:lnTo>
                  <a:lnTo>
                    <a:pt x="3987" y="16377"/>
                  </a:lnTo>
                  <a:lnTo>
                    <a:pt x="4707" y="16713"/>
                  </a:lnTo>
                  <a:lnTo>
                    <a:pt x="5428" y="17001"/>
                  </a:lnTo>
                  <a:lnTo>
                    <a:pt x="8597" y="17962"/>
                  </a:lnTo>
                  <a:lnTo>
                    <a:pt x="9366" y="18154"/>
                  </a:lnTo>
                  <a:lnTo>
                    <a:pt x="10182" y="18298"/>
                  </a:lnTo>
                  <a:lnTo>
                    <a:pt x="10999" y="18346"/>
                  </a:lnTo>
                  <a:lnTo>
                    <a:pt x="11815" y="18346"/>
                  </a:lnTo>
                  <a:lnTo>
                    <a:pt x="12631" y="18250"/>
                  </a:lnTo>
                  <a:lnTo>
                    <a:pt x="13448" y="18106"/>
                  </a:lnTo>
                  <a:lnTo>
                    <a:pt x="14216" y="17914"/>
                  </a:lnTo>
                  <a:lnTo>
                    <a:pt x="14985" y="17626"/>
                  </a:lnTo>
                  <a:lnTo>
                    <a:pt x="15657" y="17289"/>
                  </a:lnTo>
                  <a:lnTo>
                    <a:pt x="16281" y="16857"/>
                  </a:lnTo>
                  <a:lnTo>
                    <a:pt x="16858" y="16329"/>
                  </a:lnTo>
                  <a:lnTo>
                    <a:pt x="17338" y="15801"/>
                  </a:lnTo>
                  <a:lnTo>
                    <a:pt x="17530" y="15464"/>
                  </a:lnTo>
                  <a:lnTo>
                    <a:pt x="17722" y="15176"/>
                  </a:lnTo>
                  <a:lnTo>
                    <a:pt x="17866" y="14840"/>
                  </a:lnTo>
                  <a:lnTo>
                    <a:pt x="18010" y="14456"/>
                  </a:lnTo>
                  <a:lnTo>
                    <a:pt x="18106" y="14120"/>
                  </a:lnTo>
                  <a:lnTo>
                    <a:pt x="18202" y="13688"/>
                  </a:lnTo>
                  <a:lnTo>
                    <a:pt x="18202" y="13303"/>
                  </a:lnTo>
                  <a:lnTo>
                    <a:pt x="18250" y="12871"/>
                  </a:lnTo>
                  <a:lnTo>
                    <a:pt x="18635" y="11670"/>
                  </a:lnTo>
                  <a:lnTo>
                    <a:pt x="18827" y="10902"/>
                  </a:lnTo>
                  <a:lnTo>
                    <a:pt x="19019" y="10134"/>
                  </a:lnTo>
                  <a:lnTo>
                    <a:pt x="19115" y="9317"/>
                  </a:lnTo>
                  <a:lnTo>
                    <a:pt x="19211" y="8549"/>
                  </a:lnTo>
                  <a:lnTo>
                    <a:pt x="19211" y="7780"/>
                  </a:lnTo>
                  <a:lnTo>
                    <a:pt x="19163" y="7012"/>
                  </a:lnTo>
                  <a:lnTo>
                    <a:pt x="19019" y="6244"/>
                  </a:lnTo>
                  <a:lnTo>
                    <a:pt x="18875" y="5571"/>
                  </a:lnTo>
                  <a:lnTo>
                    <a:pt x="18587" y="4899"/>
                  </a:lnTo>
                  <a:lnTo>
                    <a:pt x="18250" y="4227"/>
                  </a:lnTo>
                  <a:lnTo>
                    <a:pt x="17866" y="3650"/>
                  </a:lnTo>
                  <a:lnTo>
                    <a:pt x="17338" y="3122"/>
                  </a:lnTo>
                  <a:lnTo>
                    <a:pt x="16762" y="2690"/>
                  </a:lnTo>
                  <a:lnTo>
                    <a:pt x="16041" y="2258"/>
                  </a:lnTo>
                  <a:lnTo>
                    <a:pt x="15273" y="1969"/>
                  </a:lnTo>
                  <a:lnTo>
                    <a:pt x="14360" y="1729"/>
                  </a:lnTo>
                  <a:lnTo>
                    <a:pt x="10518" y="288"/>
                  </a:lnTo>
                  <a:lnTo>
                    <a:pt x="9750" y="96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6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fill="none" extrusionOk="0">
                  <a:moveTo>
                    <a:pt x="10518" y="288"/>
                  </a:moveTo>
                  <a:lnTo>
                    <a:pt x="14360" y="1729"/>
                  </a:lnTo>
                  <a:lnTo>
                    <a:pt x="14360" y="1729"/>
                  </a:lnTo>
                  <a:lnTo>
                    <a:pt x="15273" y="1969"/>
                  </a:lnTo>
                  <a:lnTo>
                    <a:pt x="16041" y="2258"/>
                  </a:lnTo>
                  <a:lnTo>
                    <a:pt x="16762" y="2690"/>
                  </a:lnTo>
                  <a:lnTo>
                    <a:pt x="17338" y="3122"/>
                  </a:lnTo>
                  <a:lnTo>
                    <a:pt x="17866" y="3650"/>
                  </a:lnTo>
                  <a:lnTo>
                    <a:pt x="18250" y="4227"/>
                  </a:lnTo>
                  <a:lnTo>
                    <a:pt x="18587" y="4899"/>
                  </a:lnTo>
                  <a:lnTo>
                    <a:pt x="18875" y="5571"/>
                  </a:lnTo>
                  <a:lnTo>
                    <a:pt x="19019" y="6244"/>
                  </a:lnTo>
                  <a:lnTo>
                    <a:pt x="19163" y="7012"/>
                  </a:lnTo>
                  <a:lnTo>
                    <a:pt x="19211" y="7780"/>
                  </a:lnTo>
                  <a:lnTo>
                    <a:pt x="19211" y="8549"/>
                  </a:lnTo>
                  <a:lnTo>
                    <a:pt x="19115" y="9317"/>
                  </a:lnTo>
                  <a:lnTo>
                    <a:pt x="19019" y="10134"/>
                  </a:lnTo>
                  <a:lnTo>
                    <a:pt x="18827" y="10902"/>
                  </a:lnTo>
                  <a:lnTo>
                    <a:pt x="18635" y="11670"/>
                  </a:lnTo>
                  <a:lnTo>
                    <a:pt x="18250" y="12871"/>
                  </a:lnTo>
                  <a:lnTo>
                    <a:pt x="18250" y="12871"/>
                  </a:lnTo>
                  <a:lnTo>
                    <a:pt x="18202" y="13303"/>
                  </a:lnTo>
                  <a:lnTo>
                    <a:pt x="18202" y="13688"/>
                  </a:lnTo>
                  <a:lnTo>
                    <a:pt x="18106" y="14120"/>
                  </a:lnTo>
                  <a:lnTo>
                    <a:pt x="18010" y="14456"/>
                  </a:lnTo>
                  <a:lnTo>
                    <a:pt x="17866" y="14840"/>
                  </a:lnTo>
                  <a:lnTo>
                    <a:pt x="17722" y="15176"/>
                  </a:lnTo>
                  <a:lnTo>
                    <a:pt x="17530" y="15464"/>
                  </a:lnTo>
                  <a:lnTo>
                    <a:pt x="17338" y="15801"/>
                  </a:lnTo>
                  <a:lnTo>
                    <a:pt x="16858" y="16329"/>
                  </a:lnTo>
                  <a:lnTo>
                    <a:pt x="16281" y="16857"/>
                  </a:lnTo>
                  <a:lnTo>
                    <a:pt x="15657" y="17289"/>
                  </a:lnTo>
                  <a:lnTo>
                    <a:pt x="14985" y="17626"/>
                  </a:lnTo>
                  <a:lnTo>
                    <a:pt x="14216" y="17914"/>
                  </a:lnTo>
                  <a:lnTo>
                    <a:pt x="13448" y="18106"/>
                  </a:lnTo>
                  <a:lnTo>
                    <a:pt x="12631" y="18250"/>
                  </a:lnTo>
                  <a:lnTo>
                    <a:pt x="11815" y="18346"/>
                  </a:lnTo>
                  <a:lnTo>
                    <a:pt x="10999" y="18346"/>
                  </a:lnTo>
                  <a:lnTo>
                    <a:pt x="10182" y="18298"/>
                  </a:lnTo>
                  <a:lnTo>
                    <a:pt x="9366" y="18154"/>
                  </a:lnTo>
                  <a:lnTo>
                    <a:pt x="8597" y="17962"/>
                  </a:lnTo>
                  <a:lnTo>
                    <a:pt x="5428" y="17001"/>
                  </a:lnTo>
                  <a:lnTo>
                    <a:pt x="5428" y="17001"/>
                  </a:lnTo>
                  <a:lnTo>
                    <a:pt x="4707" y="16713"/>
                  </a:lnTo>
                  <a:lnTo>
                    <a:pt x="3987" y="16377"/>
                  </a:lnTo>
                  <a:lnTo>
                    <a:pt x="3363" y="15993"/>
                  </a:lnTo>
                  <a:lnTo>
                    <a:pt x="2738" y="15512"/>
                  </a:lnTo>
                  <a:lnTo>
                    <a:pt x="2210" y="15032"/>
                  </a:lnTo>
                  <a:lnTo>
                    <a:pt x="1730" y="14456"/>
                  </a:lnTo>
                  <a:lnTo>
                    <a:pt x="1297" y="13832"/>
                  </a:lnTo>
                  <a:lnTo>
                    <a:pt x="913" y="13207"/>
                  </a:lnTo>
                  <a:lnTo>
                    <a:pt x="577" y="12535"/>
                  </a:lnTo>
                  <a:lnTo>
                    <a:pt x="337" y="11863"/>
                  </a:lnTo>
                  <a:lnTo>
                    <a:pt x="145" y="11142"/>
                  </a:lnTo>
                  <a:lnTo>
                    <a:pt x="49" y="10374"/>
                  </a:lnTo>
                  <a:lnTo>
                    <a:pt x="1" y="9653"/>
                  </a:lnTo>
                  <a:lnTo>
                    <a:pt x="49" y="8885"/>
                  </a:lnTo>
                  <a:lnTo>
                    <a:pt x="145" y="8117"/>
                  </a:lnTo>
                  <a:lnTo>
                    <a:pt x="337" y="7348"/>
                  </a:lnTo>
                  <a:lnTo>
                    <a:pt x="721" y="6148"/>
                  </a:lnTo>
                  <a:lnTo>
                    <a:pt x="721" y="6148"/>
                  </a:lnTo>
                  <a:lnTo>
                    <a:pt x="1009" y="5379"/>
                  </a:lnTo>
                  <a:lnTo>
                    <a:pt x="1345" y="4659"/>
                  </a:lnTo>
                  <a:lnTo>
                    <a:pt x="1778" y="3986"/>
                  </a:lnTo>
                  <a:lnTo>
                    <a:pt x="2210" y="3314"/>
                  </a:lnTo>
                  <a:lnTo>
                    <a:pt x="2738" y="2738"/>
                  </a:lnTo>
                  <a:lnTo>
                    <a:pt x="3314" y="2161"/>
                  </a:lnTo>
                  <a:lnTo>
                    <a:pt x="3939" y="1633"/>
                  </a:lnTo>
                  <a:lnTo>
                    <a:pt x="4563" y="1201"/>
                  </a:lnTo>
                  <a:lnTo>
                    <a:pt x="5284" y="817"/>
                  </a:lnTo>
                  <a:lnTo>
                    <a:pt x="6004" y="481"/>
                  </a:lnTo>
                  <a:lnTo>
                    <a:pt x="6724" y="240"/>
                  </a:lnTo>
                  <a:lnTo>
                    <a:pt x="7445" y="96"/>
                  </a:lnTo>
                  <a:lnTo>
                    <a:pt x="8213" y="0"/>
                  </a:lnTo>
                  <a:lnTo>
                    <a:pt x="8981" y="0"/>
                  </a:lnTo>
                  <a:lnTo>
                    <a:pt x="9750" y="96"/>
                  </a:lnTo>
                  <a:lnTo>
                    <a:pt x="10518" y="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6"/>
            <p:cNvSpPr/>
            <p:nvPr/>
          </p:nvSpPr>
          <p:spPr>
            <a:xfrm>
              <a:off x="4184575" y="4140950"/>
              <a:ext cx="99675" cy="80475"/>
            </a:xfrm>
            <a:custGeom>
              <a:avLst/>
              <a:gdLst/>
              <a:ahLst/>
              <a:cxnLst/>
              <a:rect l="l" t="t" r="r" b="b"/>
              <a:pathLst>
                <a:path w="3987" h="3219" extrusionOk="0">
                  <a:moveTo>
                    <a:pt x="1730" y="0"/>
                  </a:moveTo>
                  <a:lnTo>
                    <a:pt x="1442" y="96"/>
                  </a:lnTo>
                  <a:lnTo>
                    <a:pt x="1153" y="193"/>
                  </a:lnTo>
                  <a:lnTo>
                    <a:pt x="865" y="337"/>
                  </a:lnTo>
                  <a:lnTo>
                    <a:pt x="673" y="529"/>
                  </a:lnTo>
                  <a:lnTo>
                    <a:pt x="481" y="769"/>
                  </a:lnTo>
                  <a:lnTo>
                    <a:pt x="337" y="1057"/>
                  </a:lnTo>
                  <a:lnTo>
                    <a:pt x="241" y="1345"/>
                  </a:lnTo>
                  <a:lnTo>
                    <a:pt x="1" y="2210"/>
                  </a:lnTo>
                  <a:lnTo>
                    <a:pt x="1" y="2258"/>
                  </a:lnTo>
                  <a:lnTo>
                    <a:pt x="49" y="2306"/>
                  </a:lnTo>
                  <a:lnTo>
                    <a:pt x="145" y="2306"/>
                  </a:lnTo>
                  <a:lnTo>
                    <a:pt x="193" y="2258"/>
                  </a:lnTo>
                  <a:lnTo>
                    <a:pt x="385" y="1393"/>
                  </a:lnTo>
                  <a:lnTo>
                    <a:pt x="481" y="1105"/>
                  </a:lnTo>
                  <a:lnTo>
                    <a:pt x="625" y="865"/>
                  </a:lnTo>
                  <a:lnTo>
                    <a:pt x="817" y="673"/>
                  </a:lnTo>
                  <a:lnTo>
                    <a:pt x="1009" y="481"/>
                  </a:lnTo>
                  <a:lnTo>
                    <a:pt x="1250" y="385"/>
                  </a:lnTo>
                  <a:lnTo>
                    <a:pt x="1490" y="241"/>
                  </a:lnTo>
                  <a:lnTo>
                    <a:pt x="1730" y="193"/>
                  </a:lnTo>
                  <a:lnTo>
                    <a:pt x="2258" y="193"/>
                  </a:lnTo>
                  <a:lnTo>
                    <a:pt x="2498" y="241"/>
                  </a:lnTo>
                  <a:lnTo>
                    <a:pt x="2786" y="337"/>
                  </a:lnTo>
                  <a:lnTo>
                    <a:pt x="3026" y="481"/>
                  </a:lnTo>
                  <a:lnTo>
                    <a:pt x="3267" y="625"/>
                  </a:lnTo>
                  <a:lnTo>
                    <a:pt x="3459" y="865"/>
                  </a:lnTo>
                  <a:lnTo>
                    <a:pt x="3603" y="1057"/>
                  </a:lnTo>
                  <a:lnTo>
                    <a:pt x="3699" y="1297"/>
                  </a:lnTo>
                  <a:lnTo>
                    <a:pt x="3795" y="1585"/>
                  </a:lnTo>
                  <a:lnTo>
                    <a:pt x="3795" y="1873"/>
                  </a:lnTo>
                  <a:lnTo>
                    <a:pt x="3747" y="2210"/>
                  </a:lnTo>
                  <a:lnTo>
                    <a:pt x="3507" y="3122"/>
                  </a:lnTo>
                  <a:lnTo>
                    <a:pt x="3555" y="3170"/>
                  </a:lnTo>
                  <a:lnTo>
                    <a:pt x="3603" y="3218"/>
                  </a:lnTo>
                  <a:lnTo>
                    <a:pt x="3651" y="3218"/>
                  </a:lnTo>
                  <a:lnTo>
                    <a:pt x="3699" y="3170"/>
                  </a:lnTo>
                  <a:lnTo>
                    <a:pt x="3939" y="2258"/>
                  </a:lnTo>
                  <a:lnTo>
                    <a:pt x="3987" y="1873"/>
                  </a:lnTo>
                  <a:lnTo>
                    <a:pt x="3987" y="1537"/>
                  </a:lnTo>
                  <a:lnTo>
                    <a:pt x="3891" y="1249"/>
                  </a:lnTo>
                  <a:lnTo>
                    <a:pt x="3747" y="961"/>
                  </a:lnTo>
                  <a:lnTo>
                    <a:pt x="3603" y="721"/>
                  </a:lnTo>
                  <a:lnTo>
                    <a:pt x="3363" y="481"/>
                  </a:lnTo>
                  <a:lnTo>
                    <a:pt x="3123" y="289"/>
                  </a:lnTo>
                  <a:lnTo>
                    <a:pt x="2834" y="145"/>
                  </a:lnTo>
                  <a:lnTo>
                    <a:pt x="2546" y="48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6"/>
            <p:cNvSpPr/>
            <p:nvPr/>
          </p:nvSpPr>
          <p:spPr>
            <a:xfrm>
              <a:off x="4275825" y="4244200"/>
              <a:ext cx="68475" cy="30050"/>
            </a:xfrm>
            <a:custGeom>
              <a:avLst/>
              <a:gdLst/>
              <a:ahLst/>
              <a:cxnLst/>
              <a:rect l="l" t="t" r="r" b="b"/>
              <a:pathLst>
                <a:path w="2739" h="1202" extrusionOk="0">
                  <a:moveTo>
                    <a:pt x="49" y="1"/>
                  </a:moveTo>
                  <a:lnTo>
                    <a:pt x="1" y="49"/>
                  </a:lnTo>
                  <a:lnTo>
                    <a:pt x="1" y="97"/>
                  </a:lnTo>
                  <a:lnTo>
                    <a:pt x="49" y="145"/>
                  </a:lnTo>
                  <a:lnTo>
                    <a:pt x="193" y="145"/>
                  </a:lnTo>
                  <a:lnTo>
                    <a:pt x="193" y="241"/>
                  </a:lnTo>
                  <a:lnTo>
                    <a:pt x="241" y="385"/>
                  </a:lnTo>
                  <a:lnTo>
                    <a:pt x="337" y="625"/>
                  </a:lnTo>
                  <a:lnTo>
                    <a:pt x="529" y="769"/>
                  </a:lnTo>
                  <a:lnTo>
                    <a:pt x="721" y="913"/>
                  </a:lnTo>
                  <a:lnTo>
                    <a:pt x="961" y="1057"/>
                  </a:lnTo>
                  <a:lnTo>
                    <a:pt x="1153" y="1105"/>
                  </a:lnTo>
                  <a:lnTo>
                    <a:pt x="1394" y="1153"/>
                  </a:lnTo>
                  <a:lnTo>
                    <a:pt x="1634" y="1201"/>
                  </a:lnTo>
                  <a:lnTo>
                    <a:pt x="1874" y="1201"/>
                  </a:lnTo>
                  <a:lnTo>
                    <a:pt x="2114" y="1153"/>
                  </a:lnTo>
                  <a:lnTo>
                    <a:pt x="2306" y="1105"/>
                  </a:lnTo>
                  <a:lnTo>
                    <a:pt x="2546" y="1009"/>
                  </a:lnTo>
                  <a:lnTo>
                    <a:pt x="2738" y="865"/>
                  </a:lnTo>
                  <a:lnTo>
                    <a:pt x="2738" y="817"/>
                  </a:lnTo>
                  <a:lnTo>
                    <a:pt x="2690" y="817"/>
                  </a:lnTo>
                  <a:lnTo>
                    <a:pt x="2354" y="961"/>
                  </a:lnTo>
                  <a:lnTo>
                    <a:pt x="2018" y="1057"/>
                  </a:lnTo>
                  <a:lnTo>
                    <a:pt x="1634" y="1105"/>
                  </a:lnTo>
                  <a:lnTo>
                    <a:pt x="1297" y="1057"/>
                  </a:lnTo>
                  <a:lnTo>
                    <a:pt x="961" y="913"/>
                  </a:lnTo>
                  <a:lnTo>
                    <a:pt x="673" y="721"/>
                  </a:lnTo>
                  <a:lnTo>
                    <a:pt x="481" y="577"/>
                  </a:lnTo>
                  <a:lnTo>
                    <a:pt x="385" y="433"/>
                  </a:lnTo>
                  <a:lnTo>
                    <a:pt x="289" y="337"/>
                  </a:lnTo>
                  <a:lnTo>
                    <a:pt x="289" y="241"/>
                  </a:lnTo>
                  <a:lnTo>
                    <a:pt x="333" y="153"/>
                  </a:lnTo>
                  <a:lnTo>
                    <a:pt x="333" y="153"/>
                  </a:lnTo>
                  <a:lnTo>
                    <a:pt x="529" y="193"/>
                  </a:lnTo>
                  <a:lnTo>
                    <a:pt x="577" y="193"/>
                  </a:lnTo>
                  <a:lnTo>
                    <a:pt x="577" y="14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6"/>
            <p:cNvSpPr/>
            <p:nvPr/>
          </p:nvSpPr>
          <p:spPr>
            <a:xfrm>
              <a:off x="4340675" y="4262200"/>
              <a:ext cx="8425" cy="9650"/>
            </a:xfrm>
            <a:custGeom>
              <a:avLst/>
              <a:gdLst/>
              <a:ahLst/>
              <a:cxnLst/>
              <a:rect l="l" t="t" r="r" b="b"/>
              <a:pathLst>
                <a:path w="337" h="386" extrusionOk="0">
                  <a:moveTo>
                    <a:pt x="0" y="1"/>
                  </a:moveTo>
                  <a:lnTo>
                    <a:pt x="0" y="49"/>
                  </a:lnTo>
                  <a:lnTo>
                    <a:pt x="0" y="97"/>
                  </a:lnTo>
                  <a:lnTo>
                    <a:pt x="48" y="145"/>
                  </a:lnTo>
                  <a:lnTo>
                    <a:pt x="96" y="145"/>
                  </a:lnTo>
                  <a:lnTo>
                    <a:pt x="96" y="193"/>
                  </a:lnTo>
                  <a:lnTo>
                    <a:pt x="144" y="193"/>
                  </a:lnTo>
                  <a:lnTo>
                    <a:pt x="144" y="241"/>
                  </a:lnTo>
                  <a:lnTo>
                    <a:pt x="192" y="241"/>
                  </a:lnTo>
                  <a:lnTo>
                    <a:pt x="192" y="289"/>
                  </a:lnTo>
                  <a:lnTo>
                    <a:pt x="240" y="337"/>
                  </a:lnTo>
                  <a:lnTo>
                    <a:pt x="240" y="385"/>
                  </a:lnTo>
                  <a:lnTo>
                    <a:pt x="288" y="385"/>
                  </a:lnTo>
                  <a:lnTo>
                    <a:pt x="336" y="337"/>
                  </a:lnTo>
                  <a:lnTo>
                    <a:pt x="288" y="241"/>
                  </a:lnTo>
                  <a:lnTo>
                    <a:pt x="288" y="193"/>
                  </a:lnTo>
                  <a:lnTo>
                    <a:pt x="240" y="145"/>
                  </a:lnTo>
                  <a:lnTo>
                    <a:pt x="240" y="97"/>
                  </a:lnTo>
                  <a:lnTo>
                    <a:pt x="192" y="97"/>
                  </a:lnTo>
                  <a:lnTo>
                    <a:pt x="192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6"/>
            <p:cNvSpPr/>
            <p:nvPr/>
          </p:nvSpPr>
          <p:spPr>
            <a:xfrm>
              <a:off x="4369475" y="4196175"/>
              <a:ext cx="98475" cy="79275"/>
            </a:xfrm>
            <a:custGeom>
              <a:avLst/>
              <a:gdLst/>
              <a:ahLst/>
              <a:cxnLst/>
              <a:rect l="l" t="t" r="r" b="b"/>
              <a:pathLst>
                <a:path w="3939" h="3171" extrusionOk="0">
                  <a:moveTo>
                    <a:pt x="1682" y="1"/>
                  </a:moveTo>
                  <a:lnTo>
                    <a:pt x="1345" y="97"/>
                  </a:lnTo>
                  <a:lnTo>
                    <a:pt x="1057" y="193"/>
                  </a:lnTo>
                  <a:lnTo>
                    <a:pt x="817" y="385"/>
                  </a:lnTo>
                  <a:lnTo>
                    <a:pt x="577" y="577"/>
                  </a:lnTo>
                  <a:lnTo>
                    <a:pt x="385" y="817"/>
                  </a:lnTo>
                  <a:lnTo>
                    <a:pt x="241" y="1105"/>
                  </a:lnTo>
                  <a:lnTo>
                    <a:pt x="145" y="1441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45" y="2402"/>
                  </a:lnTo>
                  <a:lnTo>
                    <a:pt x="193" y="2354"/>
                  </a:lnTo>
                  <a:lnTo>
                    <a:pt x="337" y="1441"/>
                  </a:lnTo>
                  <a:lnTo>
                    <a:pt x="433" y="1201"/>
                  </a:lnTo>
                  <a:lnTo>
                    <a:pt x="577" y="961"/>
                  </a:lnTo>
                  <a:lnTo>
                    <a:pt x="721" y="721"/>
                  </a:lnTo>
                  <a:lnTo>
                    <a:pt x="913" y="529"/>
                  </a:lnTo>
                  <a:lnTo>
                    <a:pt x="1153" y="385"/>
                  </a:lnTo>
                  <a:lnTo>
                    <a:pt x="1442" y="289"/>
                  </a:lnTo>
                  <a:lnTo>
                    <a:pt x="1730" y="193"/>
                  </a:lnTo>
                  <a:lnTo>
                    <a:pt x="2354" y="193"/>
                  </a:lnTo>
                  <a:lnTo>
                    <a:pt x="2642" y="289"/>
                  </a:lnTo>
                  <a:lnTo>
                    <a:pt x="2930" y="433"/>
                  </a:lnTo>
                  <a:lnTo>
                    <a:pt x="3170" y="625"/>
                  </a:lnTo>
                  <a:lnTo>
                    <a:pt x="3363" y="817"/>
                  </a:lnTo>
                  <a:lnTo>
                    <a:pt x="3555" y="1057"/>
                  </a:lnTo>
                  <a:lnTo>
                    <a:pt x="3651" y="1297"/>
                  </a:lnTo>
                  <a:lnTo>
                    <a:pt x="3747" y="1585"/>
                  </a:lnTo>
                  <a:lnTo>
                    <a:pt x="3747" y="1826"/>
                  </a:lnTo>
                  <a:lnTo>
                    <a:pt x="3747" y="2162"/>
                  </a:lnTo>
                  <a:lnTo>
                    <a:pt x="3555" y="3026"/>
                  </a:lnTo>
                  <a:lnTo>
                    <a:pt x="3555" y="3122"/>
                  </a:lnTo>
                  <a:lnTo>
                    <a:pt x="3651" y="3170"/>
                  </a:lnTo>
                  <a:lnTo>
                    <a:pt x="3699" y="3122"/>
                  </a:lnTo>
                  <a:lnTo>
                    <a:pt x="3747" y="3074"/>
                  </a:lnTo>
                  <a:lnTo>
                    <a:pt x="3939" y="2210"/>
                  </a:lnTo>
                  <a:lnTo>
                    <a:pt x="3939" y="1826"/>
                  </a:lnTo>
                  <a:lnTo>
                    <a:pt x="3939" y="1537"/>
                  </a:lnTo>
                  <a:lnTo>
                    <a:pt x="3843" y="1201"/>
                  </a:lnTo>
                  <a:lnTo>
                    <a:pt x="3699" y="961"/>
                  </a:lnTo>
                  <a:lnTo>
                    <a:pt x="3507" y="673"/>
                  </a:lnTo>
                  <a:lnTo>
                    <a:pt x="3314" y="433"/>
                  </a:lnTo>
                  <a:lnTo>
                    <a:pt x="3026" y="289"/>
                  </a:lnTo>
                  <a:lnTo>
                    <a:pt x="2738" y="145"/>
                  </a:lnTo>
                  <a:lnTo>
                    <a:pt x="2402" y="49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6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extrusionOk="0">
                  <a:moveTo>
                    <a:pt x="2978" y="0"/>
                  </a:move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6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fill="none" extrusionOk="0">
                  <a:moveTo>
                    <a:pt x="192" y="2305"/>
                  </a:move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6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extrusionOk="0">
                  <a:moveTo>
                    <a:pt x="1826" y="1"/>
                  </a:move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6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fill="none" extrusionOk="0">
                  <a:moveTo>
                    <a:pt x="1826" y="1"/>
                  </a:moveTo>
                  <a:lnTo>
                    <a:pt x="1826" y="1"/>
                  </a:ln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634" y="3699"/>
                  </a:lnTo>
                  <a:lnTo>
                    <a:pt x="1634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6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extrusionOk="0">
                  <a:moveTo>
                    <a:pt x="9701" y="1"/>
                  </a:moveTo>
                  <a:lnTo>
                    <a:pt x="9461" y="97"/>
                  </a:lnTo>
                  <a:lnTo>
                    <a:pt x="9269" y="241"/>
                  </a:lnTo>
                  <a:lnTo>
                    <a:pt x="9077" y="337"/>
                  </a:lnTo>
                  <a:lnTo>
                    <a:pt x="8933" y="529"/>
                  </a:lnTo>
                  <a:lnTo>
                    <a:pt x="8837" y="673"/>
                  </a:lnTo>
                  <a:lnTo>
                    <a:pt x="8789" y="865"/>
                  </a:lnTo>
                  <a:lnTo>
                    <a:pt x="8693" y="1249"/>
                  </a:lnTo>
                  <a:lnTo>
                    <a:pt x="8693" y="1634"/>
                  </a:lnTo>
                  <a:lnTo>
                    <a:pt x="8741" y="1970"/>
                  </a:lnTo>
                  <a:lnTo>
                    <a:pt x="8789" y="2258"/>
                  </a:lnTo>
                  <a:lnTo>
                    <a:pt x="7972" y="2210"/>
                  </a:lnTo>
                  <a:lnTo>
                    <a:pt x="7204" y="2210"/>
                  </a:lnTo>
                  <a:lnTo>
                    <a:pt x="6531" y="2258"/>
                  </a:lnTo>
                  <a:lnTo>
                    <a:pt x="5955" y="2354"/>
                  </a:lnTo>
                  <a:lnTo>
                    <a:pt x="5379" y="2450"/>
                  </a:lnTo>
                  <a:lnTo>
                    <a:pt x="4899" y="2594"/>
                  </a:lnTo>
                  <a:lnTo>
                    <a:pt x="4466" y="2786"/>
                  </a:lnTo>
                  <a:lnTo>
                    <a:pt x="4082" y="2978"/>
                  </a:lnTo>
                  <a:lnTo>
                    <a:pt x="3746" y="3218"/>
                  </a:lnTo>
                  <a:lnTo>
                    <a:pt x="3410" y="3459"/>
                  </a:lnTo>
                  <a:lnTo>
                    <a:pt x="3170" y="3699"/>
                  </a:lnTo>
                  <a:lnTo>
                    <a:pt x="2930" y="3987"/>
                  </a:lnTo>
                  <a:lnTo>
                    <a:pt x="2545" y="4611"/>
                  </a:lnTo>
                  <a:lnTo>
                    <a:pt x="2209" y="5236"/>
                  </a:lnTo>
                  <a:lnTo>
                    <a:pt x="1921" y="5620"/>
                  </a:lnTo>
                  <a:lnTo>
                    <a:pt x="1681" y="6100"/>
                  </a:lnTo>
                  <a:lnTo>
                    <a:pt x="1441" y="6532"/>
                  </a:lnTo>
                  <a:lnTo>
                    <a:pt x="1297" y="7012"/>
                  </a:lnTo>
                  <a:lnTo>
                    <a:pt x="1009" y="7925"/>
                  </a:lnTo>
                  <a:lnTo>
                    <a:pt x="816" y="8837"/>
                  </a:lnTo>
                  <a:lnTo>
                    <a:pt x="672" y="9654"/>
                  </a:lnTo>
                  <a:lnTo>
                    <a:pt x="576" y="10374"/>
                  </a:lnTo>
                  <a:lnTo>
                    <a:pt x="480" y="11239"/>
                  </a:lnTo>
                  <a:lnTo>
                    <a:pt x="288" y="12199"/>
                  </a:lnTo>
                  <a:lnTo>
                    <a:pt x="144" y="13160"/>
                  </a:lnTo>
                  <a:lnTo>
                    <a:pt x="48" y="14120"/>
                  </a:lnTo>
                  <a:lnTo>
                    <a:pt x="0" y="15081"/>
                  </a:lnTo>
                  <a:lnTo>
                    <a:pt x="192" y="14793"/>
                  </a:lnTo>
                  <a:lnTo>
                    <a:pt x="624" y="13976"/>
                  </a:lnTo>
                  <a:lnTo>
                    <a:pt x="961" y="13448"/>
                  </a:lnTo>
                  <a:lnTo>
                    <a:pt x="1393" y="12872"/>
                  </a:lnTo>
                  <a:lnTo>
                    <a:pt x="1921" y="12247"/>
                  </a:lnTo>
                  <a:lnTo>
                    <a:pt x="2449" y="11623"/>
                  </a:lnTo>
                  <a:lnTo>
                    <a:pt x="2834" y="11623"/>
                  </a:lnTo>
                  <a:lnTo>
                    <a:pt x="3170" y="11575"/>
                  </a:lnTo>
                  <a:lnTo>
                    <a:pt x="3458" y="11479"/>
                  </a:lnTo>
                  <a:lnTo>
                    <a:pt x="3746" y="11383"/>
                  </a:lnTo>
                  <a:lnTo>
                    <a:pt x="4034" y="11239"/>
                  </a:lnTo>
                  <a:lnTo>
                    <a:pt x="4274" y="11095"/>
                  </a:lnTo>
                  <a:lnTo>
                    <a:pt x="4707" y="10710"/>
                  </a:lnTo>
                  <a:lnTo>
                    <a:pt x="5091" y="10278"/>
                  </a:lnTo>
                  <a:lnTo>
                    <a:pt x="5427" y="9846"/>
                  </a:lnTo>
                  <a:lnTo>
                    <a:pt x="6051" y="9030"/>
                  </a:lnTo>
                  <a:lnTo>
                    <a:pt x="6339" y="9030"/>
                  </a:lnTo>
                  <a:lnTo>
                    <a:pt x="6772" y="9126"/>
                  </a:lnTo>
                  <a:lnTo>
                    <a:pt x="7204" y="9222"/>
                  </a:lnTo>
                  <a:lnTo>
                    <a:pt x="7492" y="9270"/>
                  </a:lnTo>
                  <a:lnTo>
                    <a:pt x="7540" y="9894"/>
                  </a:lnTo>
                  <a:lnTo>
                    <a:pt x="7540" y="9942"/>
                  </a:lnTo>
                  <a:lnTo>
                    <a:pt x="7636" y="9990"/>
                  </a:lnTo>
                  <a:lnTo>
                    <a:pt x="7828" y="9990"/>
                  </a:lnTo>
                  <a:lnTo>
                    <a:pt x="8116" y="9894"/>
                  </a:lnTo>
                  <a:lnTo>
                    <a:pt x="8404" y="9750"/>
                  </a:lnTo>
                  <a:lnTo>
                    <a:pt x="8981" y="9414"/>
                  </a:lnTo>
                  <a:lnTo>
                    <a:pt x="9269" y="9270"/>
                  </a:lnTo>
                  <a:lnTo>
                    <a:pt x="9029" y="9414"/>
                  </a:lnTo>
                  <a:lnTo>
                    <a:pt x="8549" y="9798"/>
                  </a:lnTo>
                  <a:lnTo>
                    <a:pt x="8308" y="10038"/>
                  </a:lnTo>
                  <a:lnTo>
                    <a:pt x="8116" y="10326"/>
                  </a:lnTo>
                  <a:lnTo>
                    <a:pt x="8020" y="10566"/>
                  </a:lnTo>
                  <a:lnTo>
                    <a:pt x="8020" y="10710"/>
                  </a:lnTo>
                  <a:lnTo>
                    <a:pt x="8068" y="10806"/>
                  </a:lnTo>
                  <a:lnTo>
                    <a:pt x="8164" y="10902"/>
                  </a:lnTo>
                  <a:lnTo>
                    <a:pt x="8260" y="10951"/>
                  </a:lnTo>
                  <a:lnTo>
                    <a:pt x="8404" y="10999"/>
                  </a:lnTo>
                  <a:lnTo>
                    <a:pt x="8597" y="10951"/>
                  </a:lnTo>
                  <a:lnTo>
                    <a:pt x="8981" y="10806"/>
                  </a:lnTo>
                  <a:lnTo>
                    <a:pt x="9413" y="10614"/>
                  </a:lnTo>
                  <a:lnTo>
                    <a:pt x="10133" y="10182"/>
                  </a:lnTo>
                  <a:lnTo>
                    <a:pt x="10470" y="9942"/>
                  </a:lnTo>
                  <a:lnTo>
                    <a:pt x="9509" y="11575"/>
                  </a:lnTo>
                  <a:lnTo>
                    <a:pt x="9509" y="11671"/>
                  </a:lnTo>
                  <a:lnTo>
                    <a:pt x="9557" y="11767"/>
                  </a:lnTo>
                  <a:lnTo>
                    <a:pt x="9653" y="11863"/>
                  </a:lnTo>
                  <a:lnTo>
                    <a:pt x="9893" y="11911"/>
                  </a:lnTo>
                  <a:lnTo>
                    <a:pt x="10181" y="11959"/>
                  </a:lnTo>
                  <a:lnTo>
                    <a:pt x="10950" y="11959"/>
                  </a:lnTo>
                  <a:lnTo>
                    <a:pt x="11862" y="11815"/>
                  </a:lnTo>
                  <a:lnTo>
                    <a:pt x="12823" y="11623"/>
                  </a:lnTo>
                  <a:lnTo>
                    <a:pt x="13687" y="11431"/>
                  </a:lnTo>
                  <a:lnTo>
                    <a:pt x="14456" y="11191"/>
                  </a:lnTo>
                  <a:lnTo>
                    <a:pt x="14936" y="10951"/>
                  </a:lnTo>
                  <a:lnTo>
                    <a:pt x="15608" y="11479"/>
                  </a:lnTo>
                  <a:lnTo>
                    <a:pt x="16233" y="12055"/>
                  </a:lnTo>
                  <a:lnTo>
                    <a:pt x="16473" y="12391"/>
                  </a:lnTo>
                  <a:lnTo>
                    <a:pt x="16713" y="12727"/>
                  </a:lnTo>
                  <a:lnTo>
                    <a:pt x="16953" y="13112"/>
                  </a:lnTo>
                  <a:lnTo>
                    <a:pt x="17145" y="13544"/>
                  </a:lnTo>
                  <a:lnTo>
                    <a:pt x="17385" y="14168"/>
                  </a:lnTo>
                  <a:lnTo>
                    <a:pt x="17577" y="14696"/>
                  </a:lnTo>
                  <a:lnTo>
                    <a:pt x="17769" y="15561"/>
                  </a:lnTo>
                  <a:lnTo>
                    <a:pt x="17817" y="16089"/>
                  </a:lnTo>
                  <a:lnTo>
                    <a:pt x="17817" y="16281"/>
                  </a:lnTo>
                  <a:lnTo>
                    <a:pt x="17481" y="16906"/>
                  </a:lnTo>
                  <a:lnTo>
                    <a:pt x="16809" y="18346"/>
                  </a:lnTo>
                  <a:lnTo>
                    <a:pt x="16473" y="19115"/>
                  </a:lnTo>
                  <a:lnTo>
                    <a:pt x="16185" y="19787"/>
                  </a:lnTo>
                  <a:lnTo>
                    <a:pt x="16040" y="20267"/>
                  </a:lnTo>
                  <a:lnTo>
                    <a:pt x="16040" y="20460"/>
                  </a:lnTo>
                  <a:lnTo>
                    <a:pt x="16089" y="20508"/>
                  </a:lnTo>
                  <a:lnTo>
                    <a:pt x="16185" y="20508"/>
                  </a:lnTo>
                  <a:lnTo>
                    <a:pt x="16233" y="20460"/>
                  </a:lnTo>
                  <a:lnTo>
                    <a:pt x="16425" y="20267"/>
                  </a:lnTo>
                  <a:lnTo>
                    <a:pt x="17001" y="19643"/>
                  </a:lnTo>
                  <a:lnTo>
                    <a:pt x="17289" y="19355"/>
                  </a:lnTo>
                  <a:lnTo>
                    <a:pt x="17625" y="19115"/>
                  </a:lnTo>
                  <a:lnTo>
                    <a:pt x="18010" y="18923"/>
                  </a:lnTo>
                  <a:lnTo>
                    <a:pt x="18442" y="18779"/>
                  </a:lnTo>
                  <a:lnTo>
                    <a:pt x="19162" y="18779"/>
                  </a:lnTo>
                  <a:lnTo>
                    <a:pt x="19402" y="18875"/>
                  </a:lnTo>
                  <a:lnTo>
                    <a:pt x="19690" y="18971"/>
                  </a:lnTo>
                  <a:lnTo>
                    <a:pt x="19979" y="19067"/>
                  </a:lnTo>
                  <a:lnTo>
                    <a:pt x="20267" y="19259"/>
                  </a:lnTo>
                  <a:lnTo>
                    <a:pt x="20603" y="19499"/>
                  </a:lnTo>
                  <a:lnTo>
                    <a:pt x="20699" y="19595"/>
                  </a:lnTo>
                  <a:lnTo>
                    <a:pt x="20891" y="19979"/>
                  </a:lnTo>
                  <a:lnTo>
                    <a:pt x="20987" y="20219"/>
                  </a:lnTo>
                  <a:lnTo>
                    <a:pt x="21083" y="20556"/>
                  </a:lnTo>
                  <a:lnTo>
                    <a:pt x="21083" y="20940"/>
                  </a:lnTo>
                  <a:lnTo>
                    <a:pt x="21035" y="21372"/>
                  </a:lnTo>
                  <a:lnTo>
                    <a:pt x="21275" y="21036"/>
                  </a:lnTo>
                  <a:lnTo>
                    <a:pt x="21852" y="20171"/>
                  </a:lnTo>
                  <a:lnTo>
                    <a:pt x="21852" y="20219"/>
                  </a:lnTo>
                  <a:lnTo>
                    <a:pt x="22044" y="19787"/>
                  </a:lnTo>
                  <a:lnTo>
                    <a:pt x="22332" y="19259"/>
                  </a:lnTo>
                  <a:lnTo>
                    <a:pt x="22668" y="18683"/>
                  </a:lnTo>
                  <a:lnTo>
                    <a:pt x="22956" y="18010"/>
                  </a:lnTo>
                  <a:lnTo>
                    <a:pt x="23244" y="17290"/>
                  </a:lnTo>
                  <a:lnTo>
                    <a:pt x="23436" y="16714"/>
                  </a:lnTo>
                  <a:lnTo>
                    <a:pt x="23628" y="16089"/>
                  </a:lnTo>
                  <a:lnTo>
                    <a:pt x="23773" y="15465"/>
                  </a:lnTo>
                  <a:lnTo>
                    <a:pt x="23869" y="14793"/>
                  </a:lnTo>
                  <a:lnTo>
                    <a:pt x="24013" y="13496"/>
                  </a:lnTo>
                  <a:lnTo>
                    <a:pt x="24109" y="12295"/>
                  </a:lnTo>
                  <a:lnTo>
                    <a:pt x="24109" y="11911"/>
                  </a:lnTo>
                  <a:lnTo>
                    <a:pt x="24109" y="11527"/>
                  </a:lnTo>
                  <a:lnTo>
                    <a:pt x="24013" y="10806"/>
                  </a:lnTo>
                  <a:lnTo>
                    <a:pt x="23773" y="10086"/>
                  </a:lnTo>
                  <a:lnTo>
                    <a:pt x="23484" y="9318"/>
                  </a:lnTo>
                  <a:lnTo>
                    <a:pt x="23148" y="8645"/>
                  </a:lnTo>
                  <a:lnTo>
                    <a:pt x="22716" y="7925"/>
                  </a:lnTo>
                  <a:lnTo>
                    <a:pt x="22284" y="7301"/>
                  </a:lnTo>
                  <a:lnTo>
                    <a:pt x="21804" y="6676"/>
                  </a:lnTo>
                  <a:lnTo>
                    <a:pt x="20891" y="5572"/>
                  </a:lnTo>
                  <a:lnTo>
                    <a:pt x="20123" y="4707"/>
                  </a:lnTo>
                  <a:lnTo>
                    <a:pt x="19306" y="3987"/>
                  </a:lnTo>
                  <a:lnTo>
                    <a:pt x="19258" y="3699"/>
                  </a:lnTo>
                  <a:lnTo>
                    <a:pt x="19066" y="3122"/>
                  </a:lnTo>
                  <a:lnTo>
                    <a:pt x="18874" y="2738"/>
                  </a:lnTo>
                  <a:lnTo>
                    <a:pt x="18682" y="2402"/>
                  </a:lnTo>
                  <a:lnTo>
                    <a:pt x="18394" y="2066"/>
                  </a:lnTo>
                  <a:lnTo>
                    <a:pt x="18058" y="1778"/>
                  </a:lnTo>
                  <a:lnTo>
                    <a:pt x="17673" y="1634"/>
                  </a:lnTo>
                  <a:lnTo>
                    <a:pt x="17337" y="1634"/>
                  </a:lnTo>
                  <a:lnTo>
                    <a:pt x="17097" y="1682"/>
                  </a:lnTo>
                  <a:lnTo>
                    <a:pt x="16857" y="1778"/>
                  </a:lnTo>
                  <a:lnTo>
                    <a:pt x="16665" y="1922"/>
                  </a:lnTo>
                  <a:lnTo>
                    <a:pt x="16521" y="2066"/>
                  </a:lnTo>
                  <a:lnTo>
                    <a:pt x="16425" y="2210"/>
                  </a:lnTo>
                  <a:lnTo>
                    <a:pt x="16185" y="1922"/>
                  </a:lnTo>
                  <a:lnTo>
                    <a:pt x="15608" y="1249"/>
                  </a:lnTo>
                  <a:lnTo>
                    <a:pt x="15224" y="865"/>
                  </a:lnTo>
                  <a:lnTo>
                    <a:pt x="14792" y="529"/>
                  </a:lnTo>
                  <a:lnTo>
                    <a:pt x="14360" y="289"/>
                  </a:lnTo>
                  <a:lnTo>
                    <a:pt x="14167" y="241"/>
                  </a:lnTo>
                  <a:lnTo>
                    <a:pt x="13783" y="241"/>
                  </a:lnTo>
                  <a:lnTo>
                    <a:pt x="13639" y="289"/>
                  </a:lnTo>
                  <a:lnTo>
                    <a:pt x="13591" y="337"/>
                  </a:lnTo>
                  <a:lnTo>
                    <a:pt x="13543" y="433"/>
                  </a:lnTo>
                  <a:lnTo>
                    <a:pt x="13543" y="577"/>
                  </a:lnTo>
                  <a:lnTo>
                    <a:pt x="13591" y="721"/>
                  </a:lnTo>
                  <a:lnTo>
                    <a:pt x="13735" y="961"/>
                  </a:lnTo>
                  <a:lnTo>
                    <a:pt x="13879" y="1249"/>
                  </a:lnTo>
                  <a:lnTo>
                    <a:pt x="14071" y="1490"/>
                  </a:lnTo>
                  <a:lnTo>
                    <a:pt x="14312" y="1730"/>
                  </a:lnTo>
                  <a:lnTo>
                    <a:pt x="13783" y="1394"/>
                  </a:lnTo>
                  <a:lnTo>
                    <a:pt x="13255" y="1105"/>
                  </a:lnTo>
                  <a:lnTo>
                    <a:pt x="12583" y="769"/>
                  </a:lnTo>
                  <a:lnTo>
                    <a:pt x="11814" y="385"/>
                  </a:lnTo>
                  <a:lnTo>
                    <a:pt x="11094" y="145"/>
                  </a:lnTo>
                  <a:lnTo>
                    <a:pt x="10710" y="49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6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fill="none" extrusionOk="0">
                  <a:moveTo>
                    <a:pt x="480" y="11239"/>
                  </a:moveTo>
                  <a:lnTo>
                    <a:pt x="480" y="11239"/>
                  </a:lnTo>
                  <a:lnTo>
                    <a:pt x="576" y="10374"/>
                  </a:lnTo>
                  <a:lnTo>
                    <a:pt x="672" y="9654"/>
                  </a:lnTo>
                  <a:lnTo>
                    <a:pt x="816" y="8837"/>
                  </a:lnTo>
                  <a:lnTo>
                    <a:pt x="1009" y="7925"/>
                  </a:lnTo>
                  <a:lnTo>
                    <a:pt x="1297" y="7012"/>
                  </a:lnTo>
                  <a:lnTo>
                    <a:pt x="1441" y="6532"/>
                  </a:lnTo>
                  <a:lnTo>
                    <a:pt x="1681" y="6100"/>
                  </a:lnTo>
                  <a:lnTo>
                    <a:pt x="1921" y="5620"/>
                  </a:lnTo>
                  <a:lnTo>
                    <a:pt x="2209" y="5236"/>
                  </a:lnTo>
                  <a:lnTo>
                    <a:pt x="2209" y="5236"/>
                  </a:lnTo>
                  <a:lnTo>
                    <a:pt x="2545" y="4611"/>
                  </a:lnTo>
                  <a:lnTo>
                    <a:pt x="2930" y="3987"/>
                  </a:lnTo>
                  <a:lnTo>
                    <a:pt x="3170" y="3699"/>
                  </a:lnTo>
                  <a:lnTo>
                    <a:pt x="3410" y="3459"/>
                  </a:lnTo>
                  <a:lnTo>
                    <a:pt x="3746" y="3218"/>
                  </a:lnTo>
                  <a:lnTo>
                    <a:pt x="4082" y="2978"/>
                  </a:lnTo>
                  <a:lnTo>
                    <a:pt x="4466" y="2786"/>
                  </a:lnTo>
                  <a:lnTo>
                    <a:pt x="4899" y="2594"/>
                  </a:lnTo>
                  <a:lnTo>
                    <a:pt x="5379" y="2450"/>
                  </a:lnTo>
                  <a:lnTo>
                    <a:pt x="5955" y="2354"/>
                  </a:lnTo>
                  <a:lnTo>
                    <a:pt x="6531" y="2258"/>
                  </a:lnTo>
                  <a:lnTo>
                    <a:pt x="7204" y="2210"/>
                  </a:lnTo>
                  <a:lnTo>
                    <a:pt x="7972" y="2210"/>
                  </a:lnTo>
                  <a:lnTo>
                    <a:pt x="8789" y="2258"/>
                  </a:lnTo>
                  <a:lnTo>
                    <a:pt x="8789" y="2258"/>
                  </a:lnTo>
                  <a:lnTo>
                    <a:pt x="8741" y="1970"/>
                  </a:lnTo>
                  <a:lnTo>
                    <a:pt x="8693" y="1634"/>
                  </a:lnTo>
                  <a:lnTo>
                    <a:pt x="8693" y="1249"/>
                  </a:lnTo>
                  <a:lnTo>
                    <a:pt x="8789" y="865"/>
                  </a:lnTo>
                  <a:lnTo>
                    <a:pt x="8837" y="673"/>
                  </a:lnTo>
                  <a:lnTo>
                    <a:pt x="8933" y="529"/>
                  </a:lnTo>
                  <a:lnTo>
                    <a:pt x="9077" y="337"/>
                  </a:lnTo>
                  <a:lnTo>
                    <a:pt x="9269" y="241"/>
                  </a:lnTo>
                  <a:lnTo>
                    <a:pt x="9461" y="97"/>
                  </a:lnTo>
                  <a:lnTo>
                    <a:pt x="9701" y="1"/>
                  </a:lnTo>
                  <a:lnTo>
                    <a:pt x="9701" y="1"/>
                  </a:lnTo>
                  <a:lnTo>
                    <a:pt x="10037" y="1"/>
                  </a:lnTo>
                  <a:lnTo>
                    <a:pt x="10374" y="1"/>
                  </a:lnTo>
                  <a:lnTo>
                    <a:pt x="10710" y="49"/>
                  </a:lnTo>
                  <a:lnTo>
                    <a:pt x="11094" y="145"/>
                  </a:lnTo>
                  <a:lnTo>
                    <a:pt x="11814" y="385"/>
                  </a:lnTo>
                  <a:lnTo>
                    <a:pt x="12583" y="769"/>
                  </a:lnTo>
                  <a:lnTo>
                    <a:pt x="13255" y="1105"/>
                  </a:lnTo>
                  <a:lnTo>
                    <a:pt x="13783" y="1394"/>
                  </a:lnTo>
                  <a:lnTo>
                    <a:pt x="14312" y="1730"/>
                  </a:lnTo>
                  <a:lnTo>
                    <a:pt x="14312" y="1730"/>
                  </a:lnTo>
                  <a:lnTo>
                    <a:pt x="14071" y="1490"/>
                  </a:lnTo>
                  <a:lnTo>
                    <a:pt x="13879" y="1249"/>
                  </a:lnTo>
                  <a:lnTo>
                    <a:pt x="13735" y="961"/>
                  </a:lnTo>
                  <a:lnTo>
                    <a:pt x="13591" y="721"/>
                  </a:lnTo>
                  <a:lnTo>
                    <a:pt x="13543" y="577"/>
                  </a:lnTo>
                  <a:lnTo>
                    <a:pt x="13543" y="433"/>
                  </a:lnTo>
                  <a:lnTo>
                    <a:pt x="13591" y="337"/>
                  </a:lnTo>
                  <a:lnTo>
                    <a:pt x="13639" y="289"/>
                  </a:lnTo>
                  <a:lnTo>
                    <a:pt x="13783" y="241"/>
                  </a:lnTo>
                  <a:lnTo>
                    <a:pt x="13927" y="241"/>
                  </a:lnTo>
                  <a:lnTo>
                    <a:pt x="13927" y="241"/>
                  </a:lnTo>
                  <a:lnTo>
                    <a:pt x="14167" y="241"/>
                  </a:lnTo>
                  <a:lnTo>
                    <a:pt x="14360" y="289"/>
                  </a:lnTo>
                  <a:lnTo>
                    <a:pt x="14792" y="529"/>
                  </a:lnTo>
                  <a:lnTo>
                    <a:pt x="15224" y="865"/>
                  </a:lnTo>
                  <a:lnTo>
                    <a:pt x="15608" y="1249"/>
                  </a:lnTo>
                  <a:lnTo>
                    <a:pt x="16185" y="1922"/>
                  </a:lnTo>
                  <a:lnTo>
                    <a:pt x="16425" y="2210"/>
                  </a:lnTo>
                  <a:lnTo>
                    <a:pt x="16425" y="2210"/>
                  </a:lnTo>
                  <a:lnTo>
                    <a:pt x="16521" y="2066"/>
                  </a:lnTo>
                  <a:lnTo>
                    <a:pt x="16665" y="1922"/>
                  </a:lnTo>
                  <a:lnTo>
                    <a:pt x="16857" y="1778"/>
                  </a:lnTo>
                  <a:lnTo>
                    <a:pt x="17097" y="1682"/>
                  </a:lnTo>
                  <a:lnTo>
                    <a:pt x="17337" y="1634"/>
                  </a:lnTo>
                  <a:lnTo>
                    <a:pt x="17673" y="1634"/>
                  </a:lnTo>
                  <a:lnTo>
                    <a:pt x="18058" y="1778"/>
                  </a:lnTo>
                  <a:lnTo>
                    <a:pt x="18058" y="1778"/>
                  </a:lnTo>
                  <a:lnTo>
                    <a:pt x="18394" y="2066"/>
                  </a:lnTo>
                  <a:lnTo>
                    <a:pt x="18682" y="2402"/>
                  </a:lnTo>
                  <a:lnTo>
                    <a:pt x="18874" y="2738"/>
                  </a:lnTo>
                  <a:lnTo>
                    <a:pt x="19066" y="3122"/>
                  </a:lnTo>
                  <a:lnTo>
                    <a:pt x="19258" y="3699"/>
                  </a:lnTo>
                  <a:lnTo>
                    <a:pt x="19306" y="3987"/>
                  </a:lnTo>
                  <a:lnTo>
                    <a:pt x="19306" y="3987"/>
                  </a:lnTo>
                  <a:lnTo>
                    <a:pt x="20123" y="4707"/>
                  </a:lnTo>
                  <a:lnTo>
                    <a:pt x="20891" y="5572"/>
                  </a:lnTo>
                  <a:lnTo>
                    <a:pt x="21804" y="6676"/>
                  </a:lnTo>
                  <a:lnTo>
                    <a:pt x="22284" y="7301"/>
                  </a:lnTo>
                  <a:lnTo>
                    <a:pt x="22716" y="7925"/>
                  </a:lnTo>
                  <a:lnTo>
                    <a:pt x="23148" y="8645"/>
                  </a:lnTo>
                  <a:lnTo>
                    <a:pt x="23484" y="9318"/>
                  </a:lnTo>
                  <a:lnTo>
                    <a:pt x="23773" y="10086"/>
                  </a:lnTo>
                  <a:lnTo>
                    <a:pt x="24013" y="10806"/>
                  </a:lnTo>
                  <a:lnTo>
                    <a:pt x="24109" y="11527"/>
                  </a:lnTo>
                  <a:lnTo>
                    <a:pt x="24109" y="11911"/>
                  </a:lnTo>
                  <a:lnTo>
                    <a:pt x="24109" y="12295"/>
                  </a:lnTo>
                  <a:lnTo>
                    <a:pt x="24109" y="12295"/>
                  </a:lnTo>
                  <a:lnTo>
                    <a:pt x="24013" y="13496"/>
                  </a:lnTo>
                  <a:lnTo>
                    <a:pt x="23869" y="14793"/>
                  </a:lnTo>
                  <a:lnTo>
                    <a:pt x="23773" y="15465"/>
                  </a:lnTo>
                  <a:lnTo>
                    <a:pt x="23628" y="16089"/>
                  </a:lnTo>
                  <a:lnTo>
                    <a:pt x="23436" y="16714"/>
                  </a:lnTo>
                  <a:lnTo>
                    <a:pt x="23244" y="17290"/>
                  </a:lnTo>
                  <a:lnTo>
                    <a:pt x="23244" y="17290"/>
                  </a:lnTo>
                  <a:lnTo>
                    <a:pt x="22956" y="18010"/>
                  </a:lnTo>
                  <a:lnTo>
                    <a:pt x="22668" y="18683"/>
                  </a:lnTo>
                  <a:lnTo>
                    <a:pt x="22332" y="19259"/>
                  </a:lnTo>
                  <a:lnTo>
                    <a:pt x="22044" y="19787"/>
                  </a:lnTo>
                  <a:lnTo>
                    <a:pt x="22044" y="19787"/>
                  </a:lnTo>
                  <a:lnTo>
                    <a:pt x="21852" y="20219"/>
                  </a:lnTo>
                  <a:lnTo>
                    <a:pt x="21852" y="20171"/>
                  </a:lnTo>
                  <a:lnTo>
                    <a:pt x="21852" y="20171"/>
                  </a:lnTo>
                  <a:lnTo>
                    <a:pt x="21275" y="21036"/>
                  </a:lnTo>
                  <a:lnTo>
                    <a:pt x="21035" y="21372"/>
                  </a:lnTo>
                  <a:lnTo>
                    <a:pt x="21035" y="21372"/>
                  </a:lnTo>
                  <a:lnTo>
                    <a:pt x="21083" y="20940"/>
                  </a:lnTo>
                  <a:lnTo>
                    <a:pt x="21083" y="20556"/>
                  </a:lnTo>
                  <a:lnTo>
                    <a:pt x="20987" y="20219"/>
                  </a:lnTo>
                  <a:lnTo>
                    <a:pt x="20891" y="19979"/>
                  </a:lnTo>
                  <a:lnTo>
                    <a:pt x="20699" y="19595"/>
                  </a:lnTo>
                  <a:lnTo>
                    <a:pt x="20603" y="19499"/>
                  </a:lnTo>
                  <a:lnTo>
                    <a:pt x="20603" y="19499"/>
                  </a:lnTo>
                  <a:lnTo>
                    <a:pt x="20267" y="19259"/>
                  </a:lnTo>
                  <a:lnTo>
                    <a:pt x="19979" y="19067"/>
                  </a:lnTo>
                  <a:lnTo>
                    <a:pt x="19690" y="18971"/>
                  </a:lnTo>
                  <a:lnTo>
                    <a:pt x="19402" y="18875"/>
                  </a:lnTo>
                  <a:lnTo>
                    <a:pt x="19162" y="18779"/>
                  </a:lnTo>
                  <a:lnTo>
                    <a:pt x="18874" y="18779"/>
                  </a:lnTo>
                  <a:lnTo>
                    <a:pt x="18442" y="18779"/>
                  </a:lnTo>
                  <a:lnTo>
                    <a:pt x="18010" y="18923"/>
                  </a:lnTo>
                  <a:lnTo>
                    <a:pt x="17625" y="19115"/>
                  </a:lnTo>
                  <a:lnTo>
                    <a:pt x="17289" y="19355"/>
                  </a:lnTo>
                  <a:lnTo>
                    <a:pt x="17001" y="19643"/>
                  </a:lnTo>
                  <a:lnTo>
                    <a:pt x="17001" y="19643"/>
                  </a:lnTo>
                  <a:lnTo>
                    <a:pt x="16425" y="20267"/>
                  </a:lnTo>
                  <a:lnTo>
                    <a:pt x="16233" y="20460"/>
                  </a:lnTo>
                  <a:lnTo>
                    <a:pt x="16185" y="20508"/>
                  </a:lnTo>
                  <a:lnTo>
                    <a:pt x="16089" y="20508"/>
                  </a:lnTo>
                  <a:lnTo>
                    <a:pt x="16089" y="20508"/>
                  </a:lnTo>
                  <a:lnTo>
                    <a:pt x="16040" y="20460"/>
                  </a:lnTo>
                  <a:lnTo>
                    <a:pt x="16040" y="20267"/>
                  </a:lnTo>
                  <a:lnTo>
                    <a:pt x="16185" y="19787"/>
                  </a:lnTo>
                  <a:lnTo>
                    <a:pt x="16473" y="19115"/>
                  </a:lnTo>
                  <a:lnTo>
                    <a:pt x="16809" y="18346"/>
                  </a:lnTo>
                  <a:lnTo>
                    <a:pt x="17481" y="16906"/>
                  </a:lnTo>
                  <a:lnTo>
                    <a:pt x="17817" y="16281"/>
                  </a:lnTo>
                  <a:lnTo>
                    <a:pt x="17817" y="16281"/>
                  </a:lnTo>
                  <a:lnTo>
                    <a:pt x="17817" y="16089"/>
                  </a:lnTo>
                  <a:lnTo>
                    <a:pt x="17769" y="15561"/>
                  </a:lnTo>
                  <a:lnTo>
                    <a:pt x="17577" y="14696"/>
                  </a:lnTo>
                  <a:lnTo>
                    <a:pt x="17385" y="14168"/>
                  </a:lnTo>
                  <a:lnTo>
                    <a:pt x="17145" y="13544"/>
                  </a:lnTo>
                  <a:lnTo>
                    <a:pt x="17145" y="13544"/>
                  </a:lnTo>
                  <a:lnTo>
                    <a:pt x="16953" y="13112"/>
                  </a:lnTo>
                  <a:lnTo>
                    <a:pt x="16713" y="12727"/>
                  </a:lnTo>
                  <a:lnTo>
                    <a:pt x="16473" y="12391"/>
                  </a:lnTo>
                  <a:lnTo>
                    <a:pt x="16233" y="12055"/>
                  </a:lnTo>
                  <a:lnTo>
                    <a:pt x="15608" y="11479"/>
                  </a:lnTo>
                  <a:lnTo>
                    <a:pt x="14936" y="10951"/>
                  </a:lnTo>
                  <a:lnTo>
                    <a:pt x="14936" y="10951"/>
                  </a:lnTo>
                  <a:lnTo>
                    <a:pt x="14456" y="11191"/>
                  </a:lnTo>
                  <a:lnTo>
                    <a:pt x="13687" y="11431"/>
                  </a:lnTo>
                  <a:lnTo>
                    <a:pt x="12823" y="11623"/>
                  </a:lnTo>
                  <a:lnTo>
                    <a:pt x="11862" y="11815"/>
                  </a:lnTo>
                  <a:lnTo>
                    <a:pt x="10950" y="11959"/>
                  </a:lnTo>
                  <a:lnTo>
                    <a:pt x="10181" y="11959"/>
                  </a:lnTo>
                  <a:lnTo>
                    <a:pt x="9893" y="11911"/>
                  </a:lnTo>
                  <a:lnTo>
                    <a:pt x="9653" y="11863"/>
                  </a:lnTo>
                  <a:lnTo>
                    <a:pt x="9557" y="11767"/>
                  </a:lnTo>
                  <a:lnTo>
                    <a:pt x="9509" y="11671"/>
                  </a:lnTo>
                  <a:lnTo>
                    <a:pt x="9509" y="11575"/>
                  </a:lnTo>
                  <a:lnTo>
                    <a:pt x="10470" y="9942"/>
                  </a:lnTo>
                  <a:lnTo>
                    <a:pt x="10470" y="9942"/>
                  </a:lnTo>
                  <a:lnTo>
                    <a:pt x="10133" y="10182"/>
                  </a:lnTo>
                  <a:lnTo>
                    <a:pt x="9413" y="10614"/>
                  </a:lnTo>
                  <a:lnTo>
                    <a:pt x="8981" y="10806"/>
                  </a:lnTo>
                  <a:lnTo>
                    <a:pt x="8597" y="10951"/>
                  </a:lnTo>
                  <a:lnTo>
                    <a:pt x="8404" y="10999"/>
                  </a:lnTo>
                  <a:lnTo>
                    <a:pt x="8260" y="10951"/>
                  </a:lnTo>
                  <a:lnTo>
                    <a:pt x="8164" y="10902"/>
                  </a:lnTo>
                  <a:lnTo>
                    <a:pt x="8068" y="10806"/>
                  </a:lnTo>
                  <a:lnTo>
                    <a:pt x="8068" y="10806"/>
                  </a:lnTo>
                  <a:lnTo>
                    <a:pt x="8020" y="10710"/>
                  </a:lnTo>
                  <a:lnTo>
                    <a:pt x="8020" y="10566"/>
                  </a:lnTo>
                  <a:lnTo>
                    <a:pt x="8116" y="10326"/>
                  </a:lnTo>
                  <a:lnTo>
                    <a:pt x="8308" y="10038"/>
                  </a:lnTo>
                  <a:lnTo>
                    <a:pt x="8549" y="9798"/>
                  </a:lnTo>
                  <a:lnTo>
                    <a:pt x="9029" y="9414"/>
                  </a:lnTo>
                  <a:lnTo>
                    <a:pt x="9269" y="9270"/>
                  </a:lnTo>
                  <a:lnTo>
                    <a:pt x="9269" y="9270"/>
                  </a:lnTo>
                  <a:lnTo>
                    <a:pt x="8981" y="9414"/>
                  </a:lnTo>
                  <a:lnTo>
                    <a:pt x="8404" y="9750"/>
                  </a:lnTo>
                  <a:lnTo>
                    <a:pt x="8116" y="9894"/>
                  </a:lnTo>
                  <a:lnTo>
                    <a:pt x="7828" y="9990"/>
                  </a:lnTo>
                  <a:lnTo>
                    <a:pt x="7636" y="9990"/>
                  </a:lnTo>
                  <a:lnTo>
                    <a:pt x="7540" y="9942"/>
                  </a:lnTo>
                  <a:lnTo>
                    <a:pt x="7540" y="9894"/>
                  </a:lnTo>
                  <a:lnTo>
                    <a:pt x="7540" y="9894"/>
                  </a:lnTo>
                  <a:lnTo>
                    <a:pt x="7492" y="9270"/>
                  </a:lnTo>
                  <a:lnTo>
                    <a:pt x="7492" y="9270"/>
                  </a:lnTo>
                  <a:lnTo>
                    <a:pt x="7204" y="9222"/>
                  </a:lnTo>
                  <a:lnTo>
                    <a:pt x="6772" y="9126"/>
                  </a:lnTo>
                  <a:lnTo>
                    <a:pt x="6772" y="9126"/>
                  </a:lnTo>
                  <a:lnTo>
                    <a:pt x="6339" y="9030"/>
                  </a:lnTo>
                  <a:lnTo>
                    <a:pt x="6195" y="9030"/>
                  </a:lnTo>
                  <a:lnTo>
                    <a:pt x="6051" y="9030"/>
                  </a:lnTo>
                  <a:lnTo>
                    <a:pt x="6051" y="9030"/>
                  </a:lnTo>
                  <a:lnTo>
                    <a:pt x="5427" y="9846"/>
                  </a:lnTo>
                  <a:lnTo>
                    <a:pt x="5091" y="10278"/>
                  </a:lnTo>
                  <a:lnTo>
                    <a:pt x="4707" y="10710"/>
                  </a:lnTo>
                  <a:lnTo>
                    <a:pt x="4274" y="11095"/>
                  </a:lnTo>
                  <a:lnTo>
                    <a:pt x="4034" y="11239"/>
                  </a:lnTo>
                  <a:lnTo>
                    <a:pt x="3746" y="11383"/>
                  </a:lnTo>
                  <a:lnTo>
                    <a:pt x="3458" y="11479"/>
                  </a:lnTo>
                  <a:lnTo>
                    <a:pt x="3170" y="11575"/>
                  </a:lnTo>
                  <a:lnTo>
                    <a:pt x="2834" y="11623"/>
                  </a:lnTo>
                  <a:lnTo>
                    <a:pt x="2449" y="11623"/>
                  </a:lnTo>
                  <a:lnTo>
                    <a:pt x="2449" y="11623"/>
                  </a:lnTo>
                  <a:lnTo>
                    <a:pt x="1921" y="12247"/>
                  </a:lnTo>
                  <a:lnTo>
                    <a:pt x="1393" y="12872"/>
                  </a:lnTo>
                  <a:lnTo>
                    <a:pt x="961" y="13448"/>
                  </a:lnTo>
                  <a:lnTo>
                    <a:pt x="624" y="13976"/>
                  </a:lnTo>
                  <a:lnTo>
                    <a:pt x="192" y="14793"/>
                  </a:lnTo>
                  <a:lnTo>
                    <a:pt x="0" y="15081"/>
                  </a:lnTo>
                  <a:lnTo>
                    <a:pt x="0" y="15081"/>
                  </a:lnTo>
                  <a:lnTo>
                    <a:pt x="48" y="14120"/>
                  </a:lnTo>
                  <a:lnTo>
                    <a:pt x="144" y="13160"/>
                  </a:lnTo>
                  <a:lnTo>
                    <a:pt x="288" y="12199"/>
                  </a:lnTo>
                  <a:lnTo>
                    <a:pt x="480" y="11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6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2978" y="0"/>
                  </a:move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6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978" y="0"/>
                  </a:moveTo>
                  <a:lnTo>
                    <a:pt x="2978" y="0"/>
                  </a:ln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6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extrusionOk="0">
                  <a:moveTo>
                    <a:pt x="1297" y="0"/>
                  </a:move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6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297" y="0"/>
                  </a:ln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673" y="1297"/>
                  </a:lnTo>
                  <a:lnTo>
                    <a:pt x="67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970" y="145"/>
                  </a:lnTo>
                  <a:lnTo>
                    <a:pt x="182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6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extrusionOk="0">
                  <a:moveTo>
                    <a:pt x="289" y="1"/>
                  </a:move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6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89" y="1"/>
                  </a:ln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lnTo>
                    <a:pt x="529" y="1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6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6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673" y="1681"/>
                  </a:lnTo>
                  <a:lnTo>
                    <a:pt x="673" y="1681"/>
                  </a:lnTo>
                  <a:lnTo>
                    <a:pt x="721" y="1681"/>
                  </a:lnTo>
                  <a:lnTo>
                    <a:pt x="721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6"/>
            <p:cNvSpPr/>
            <p:nvPr/>
          </p:nvSpPr>
          <p:spPr>
            <a:xfrm>
              <a:off x="4613200" y="4303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6"/>
            <p:cNvSpPr/>
            <p:nvPr/>
          </p:nvSpPr>
          <p:spPr>
            <a:xfrm>
              <a:off x="4624025" y="429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6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extrusionOk="0">
                  <a:moveTo>
                    <a:pt x="1441" y="1"/>
                  </a:move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6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fill="none" extrusionOk="0">
                  <a:moveTo>
                    <a:pt x="1441" y="1"/>
                  </a:moveTo>
                  <a:lnTo>
                    <a:pt x="1441" y="1"/>
                  </a:ln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6"/>
            <p:cNvSpPr/>
            <p:nvPr/>
          </p:nvSpPr>
          <p:spPr>
            <a:xfrm>
              <a:off x="4208600" y="4084525"/>
              <a:ext cx="80475" cy="39650"/>
            </a:xfrm>
            <a:custGeom>
              <a:avLst/>
              <a:gdLst/>
              <a:ahLst/>
              <a:cxnLst/>
              <a:rect l="l" t="t" r="r" b="b"/>
              <a:pathLst>
                <a:path w="3219" h="1586" extrusionOk="0">
                  <a:moveTo>
                    <a:pt x="1441" y="0"/>
                  </a:moveTo>
                  <a:lnTo>
                    <a:pt x="1057" y="48"/>
                  </a:lnTo>
                  <a:lnTo>
                    <a:pt x="673" y="192"/>
                  </a:lnTo>
                  <a:lnTo>
                    <a:pt x="481" y="288"/>
                  </a:lnTo>
                  <a:lnTo>
                    <a:pt x="289" y="432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96" y="913"/>
                  </a:lnTo>
                  <a:lnTo>
                    <a:pt x="192" y="865"/>
                  </a:lnTo>
                  <a:lnTo>
                    <a:pt x="337" y="721"/>
                  </a:lnTo>
                  <a:lnTo>
                    <a:pt x="481" y="577"/>
                  </a:lnTo>
                  <a:lnTo>
                    <a:pt x="673" y="432"/>
                  </a:lnTo>
                  <a:lnTo>
                    <a:pt x="865" y="384"/>
                  </a:lnTo>
                  <a:lnTo>
                    <a:pt x="1297" y="240"/>
                  </a:lnTo>
                  <a:lnTo>
                    <a:pt x="1537" y="240"/>
                  </a:lnTo>
                  <a:lnTo>
                    <a:pt x="1729" y="288"/>
                  </a:lnTo>
                  <a:lnTo>
                    <a:pt x="2162" y="384"/>
                  </a:lnTo>
                  <a:lnTo>
                    <a:pt x="2354" y="480"/>
                  </a:lnTo>
                  <a:lnTo>
                    <a:pt x="2546" y="625"/>
                  </a:lnTo>
                  <a:lnTo>
                    <a:pt x="2690" y="817"/>
                  </a:lnTo>
                  <a:lnTo>
                    <a:pt x="2834" y="1009"/>
                  </a:lnTo>
                  <a:lnTo>
                    <a:pt x="2930" y="1249"/>
                  </a:lnTo>
                  <a:lnTo>
                    <a:pt x="2978" y="1489"/>
                  </a:lnTo>
                  <a:lnTo>
                    <a:pt x="3026" y="1537"/>
                  </a:lnTo>
                  <a:lnTo>
                    <a:pt x="3122" y="1585"/>
                  </a:lnTo>
                  <a:lnTo>
                    <a:pt x="3170" y="1537"/>
                  </a:lnTo>
                  <a:lnTo>
                    <a:pt x="3218" y="1441"/>
                  </a:lnTo>
                  <a:lnTo>
                    <a:pt x="3074" y="1009"/>
                  </a:lnTo>
                  <a:lnTo>
                    <a:pt x="2882" y="673"/>
                  </a:lnTo>
                  <a:lnTo>
                    <a:pt x="2594" y="384"/>
                  </a:lnTo>
                  <a:lnTo>
                    <a:pt x="2210" y="144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6"/>
            <p:cNvSpPr/>
            <p:nvPr/>
          </p:nvSpPr>
          <p:spPr>
            <a:xfrm>
              <a:off x="4409100" y="4130150"/>
              <a:ext cx="78075" cy="42050"/>
            </a:xfrm>
            <a:custGeom>
              <a:avLst/>
              <a:gdLst/>
              <a:ahLst/>
              <a:cxnLst/>
              <a:rect l="l" t="t" r="r" b="b"/>
              <a:pathLst>
                <a:path w="3123" h="1682" extrusionOk="0">
                  <a:moveTo>
                    <a:pt x="913" y="0"/>
                  </a:moveTo>
                  <a:lnTo>
                    <a:pt x="673" y="96"/>
                  </a:lnTo>
                  <a:lnTo>
                    <a:pt x="433" y="144"/>
                  </a:lnTo>
                  <a:lnTo>
                    <a:pt x="241" y="288"/>
                  </a:lnTo>
                  <a:lnTo>
                    <a:pt x="49" y="432"/>
                  </a:lnTo>
                  <a:lnTo>
                    <a:pt x="1" y="528"/>
                  </a:lnTo>
                  <a:lnTo>
                    <a:pt x="49" y="625"/>
                  </a:lnTo>
                  <a:lnTo>
                    <a:pt x="193" y="625"/>
                  </a:lnTo>
                  <a:lnTo>
                    <a:pt x="385" y="480"/>
                  </a:lnTo>
                  <a:lnTo>
                    <a:pt x="577" y="336"/>
                  </a:lnTo>
                  <a:lnTo>
                    <a:pt x="769" y="240"/>
                  </a:lnTo>
                  <a:lnTo>
                    <a:pt x="1441" y="240"/>
                  </a:lnTo>
                  <a:lnTo>
                    <a:pt x="1826" y="384"/>
                  </a:lnTo>
                  <a:lnTo>
                    <a:pt x="2210" y="577"/>
                  </a:lnTo>
                  <a:lnTo>
                    <a:pt x="2498" y="865"/>
                  </a:lnTo>
                  <a:lnTo>
                    <a:pt x="2786" y="1201"/>
                  </a:lnTo>
                  <a:lnTo>
                    <a:pt x="2882" y="1393"/>
                  </a:lnTo>
                  <a:lnTo>
                    <a:pt x="2930" y="1585"/>
                  </a:lnTo>
                  <a:lnTo>
                    <a:pt x="2978" y="1681"/>
                  </a:lnTo>
                  <a:lnTo>
                    <a:pt x="3026" y="1681"/>
                  </a:lnTo>
                  <a:lnTo>
                    <a:pt x="3074" y="1633"/>
                  </a:lnTo>
                  <a:lnTo>
                    <a:pt x="3122" y="1537"/>
                  </a:lnTo>
                  <a:lnTo>
                    <a:pt x="3026" y="1297"/>
                  </a:lnTo>
                  <a:lnTo>
                    <a:pt x="2978" y="1105"/>
                  </a:lnTo>
                  <a:lnTo>
                    <a:pt x="2834" y="865"/>
                  </a:lnTo>
                  <a:lnTo>
                    <a:pt x="2690" y="673"/>
                  </a:lnTo>
                  <a:lnTo>
                    <a:pt x="2306" y="384"/>
                  </a:lnTo>
                  <a:lnTo>
                    <a:pt x="1922" y="144"/>
                  </a:lnTo>
                  <a:lnTo>
                    <a:pt x="1681" y="48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6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extrusionOk="0">
                  <a:moveTo>
                    <a:pt x="1394" y="1"/>
                  </a:move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6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fill="none" extrusionOk="0">
                  <a:moveTo>
                    <a:pt x="1394" y="1"/>
                  </a:moveTo>
                  <a:lnTo>
                    <a:pt x="1394" y="1"/>
                  </a:ln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730" y="1"/>
                  </a:lnTo>
                  <a:lnTo>
                    <a:pt x="13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6"/>
            <p:cNvSpPr/>
            <p:nvPr/>
          </p:nvSpPr>
          <p:spPr>
            <a:xfrm>
              <a:off x="4307050" y="4212975"/>
              <a:ext cx="24025" cy="21650"/>
            </a:xfrm>
            <a:custGeom>
              <a:avLst/>
              <a:gdLst/>
              <a:ahLst/>
              <a:cxnLst/>
              <a:rect l="l" t="t" r="r" b="b"/>
              <a:pathLst>
                <a:path w="961" h="866" extrusionOk="0">
                  <a:moveTo>
                    <a:pt x="145" y="1"/>
                  </a:moveTo>
                  <a:lnTo>
                    <a:pt x="145" y="49"/>
                  </a:lnTo>
                  <a:lnTo>
                    <a:pt x="48" y="385"/>
                  </a:lnTo>
                  <a:lnTo>
                    <a:pt x="0" y="577"/>
                  </a:lnTo>
                  <a:lnTo>
                    <a:pt x="0" y="721"/>
                  </a:lnTo>
                  <a:lnTo>
                    <a:pt x="0" y="817"/>
                  </a:lnTo>
                  <a:lnTo>
                    <a:pt x="96" y="865"/>
                  </a:lnTo>
                  <a:lnTo>
                    <a:pt x="145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193" y="433"/>
                  </a:lnTo>
                  <a:lnTo>
                    <a:pt x="241" y="241"/>
                  </a:lnTo>
                  <a:lnTo>
                    <a:pt x="337" y="385"/>
                  </a:lnTo>
                  <a:lnTo>
                    <a:pt x="481" y="673"/>
                  </a:lnTo>
                  <a:lnTo>
                    <a:pt x="577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61" y="193"/>
                  </a:lnTo>
                  <a:lnTo>
                    <a:pt x="913" y="97"/>
                  </a:lnTo>
                  <a:lnTo>
                    <a:pt x="817" y="97"/>
                  </a:lnTo>
                  <a:lnTo>
                    <a:pt x="769" y="145"/>
                  </a:lnTo>
                  <a:lnTo>
                    <a:pt x="563" y="454"/>
                  </a:lnTo>
                  <a:lnTo>
                    <a:pt x="481" y="289"/>
                  </a:lnTo>
                  <a:lnTo>
                    <a:pt x="385" y="145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D2542"/>
              </a:buClr>
              <a:buSzPts val="2800"/>
              <a:buFont typeface="Life Savers"/>
              <a:buNone/>
            </a:pPr>
            <a:r>
              <a:rPr lang="en-US" altLang="en-US" b="1" smtClean="0"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Mục tiêu 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FAB9C78F-9D72-43E7-A928-CD9D9121A743}"/>
              </a:ext>
            </a:extLst>
          </p:cNvPr>
          <p:cNvGrpSpPr>
            <a:grpSpLocks/>
          </p:cNvGrpSpPr>
          <p:nvPr/>
        </p:nvGrpSpPr>
        <p:grpSpPr bwMode="auto">
          <a:xfrm>
            <a:off x="286617" y="1162710"/>
            <a:ext cx="8570768" cy="2820791"/>
            <a:chOff x="611374" y="1479425"/>
            <a:chExt cx="7620000" cy="4724400"/>
          </a:xfrm>
          <a:noFill/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00148233-AAE4-4C98-AB4D-5514C41FF4E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80082376"/>
                </p:ext>
              </p:extLst>
            </p:nvPr>
          </p:nvGraphicFramePr>
          <p:xfrm>
            <a:off x="611374" y="1479425"/>
            <a:ext cx="7620000" cy="4724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7800E4D-2B60-4C5E-852C-683A810FE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63" y="1981625"/>
              <a:ext cx="685800" cy="876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r>
                <a:rPr lang="en-US" alt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F4E7988A-3E16-498E-9DB0-3ECD06FC6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623" y="3429409"/>
              <a:ext cx="685800" cy="876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r>
                <a:rPr lang="en-US" alt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74B3CA-818A-4A04-842B-A53F96D48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157" y="4781983"/>
              <a:ext cx="685800" cy="876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5">
                <a:spcBef>
                  <a:spcPct val="0"/>
                </a:spcBef>
                <a:buNone/>
                <a:defRPr/>
              </a:pPr>
              <a:r>
                <a:rPr lang="en-US" alt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7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8599" y="1715300"/>
            <a:ext cx="4129808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KHÁM PHÁ</a:t>
            </a:r>
            <a:endParaRPr dirty="0"/>
          </a:p>
        </p:txBody>
      </p:sp>
      <p:sp>
        <p:nvSpPr>
          <p:cNvPr id="3713" name="Google Shape;3713;p59"/>
          <p:cNvSpPr txBox="1">
            <a:spLocks noGrp="1"/>
          </p:cNvSpPr>
          <p:nvPr>
            <p:ph type="subTitle" idx="1"/>
          </p:nvPr>
        </p:nvSpPr>
        <p:spPr>
          <a:xfrm>
            <a:off x="9213919" y="4027910"/>
            <a:ext cx="2574776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Bóng</a:t>
            </a:r>
            <a:r>
              <a:rPr lang="en" sz="2800" dirty="0"/>
              <a:t> tối là gì?</a:t>
            </a:r>
            <a:endParaRPr sz="28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563081" y="401769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50178" y="331298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3713;p59">
            <a:extLst>
              <a:ext uri="{FF2B5EF4-FFF2-40B4-BE49-F238E27FC236}">
                <a16:creationId xmlns:a16="http://schemas.microsoft.com/office/drawing/2014/main" id="{E24B6DFE-85C3-4565-990A-FC4A781FC998}"/>
              </a:ext>
            </a:extLst>
          </p:cNvPr>
          <p:cNvSpPr txBox="1">
            <a:spLocks/>
          </p:cNvSpPr>
          <p:nvPr/>
        </p:nvSpPr>
        <p:spPr>
          <a:xfrm>
            <a:off x="8518407" y="4222194"/>
            <a:ext cx="5050074" cy="13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600" b="0" i="0" u="none" strike="noStrike" cap="none">
                <a:solidFill>
                  <a:schemeClr val="dk1"/>
                </a:solidFill>
                <a:latin typeface="Tahoma" panose="020B0604030504040204" pitchFamily="34" charset="0"/>
                <a:ea typeface="Exo 2"/>
                <a:cs typeface="Exo 2"/>
                <a:sym typeface="Exo 2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tối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82716E-6 L -1.33593 -3.82716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7.40741E-7 L -1.58385 7.40741E-7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3" grpId="0" build="p"/>
      <p:bldP spid="22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706021" y="784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Mặt Trời chiếu sáng từ phía nào?</a:t>
            </a:r>
            <a:endParaRPr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350125" y="85195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Text Box 10">
            <a:extLst>
              <a:ext uri="{FF2B5EF4-FFF2-40B4-BE49-F238E27FC236}">
                <a16:creationId xmlns:a16="http://schemas.microsoft.com/office/drawing/2014/main" id="{F35B4BDC-0A44-4AD2-85BA-C83E9CFB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22" y="2157937"/>
            <a:ext cx="128107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 Box 11">
            <a:extLst>
              <a:ext uri="{FF2B5EF4-FFF2-40B4-BE49-F238E27FC236}">
                <a16:creationId xmlns:a16="http://schemas.microsoft.com/office/drawing/2014/main" id="{9C57C0B7-7AD6-4AF4-9EC4-B0482EEA2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" y="2157937"/>
            <a:ext cx="1006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Picture 14" descr="fhjjj">
            <a:extLst>
              <a:ext uri="{FF2B5EF4-FFF2-40B4-BE49-F238E27FC236}">
                <a16:creationId xmlns:a16="http://schemas.microsoft.com/office/drawing/2014/main" id="{FB84F327-FF43-4D5B-B3C3-6B9D6F87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45" y="762964"/>
            <a:ext cx="7239000" cy="40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2913E-AD53-472A-BDAB-9885692C2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95" y="-1537896"/>
            <a:ext cx="734815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7" grpId="0"/>
      <p:bldP spid="68" grpId="0"/>
      <p:bldP spid="68" grpId="1"/>
      <p:bldP spid="69" grpId="0"/>
      <p:bldP spid="69" grpId="1"/>
      <p:bldP spid="6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CDED71-1512-44E1-B578-7F8D2F11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1421" y="-35385"/>
            <a:ext cx="2526741" cy="2526741"/>
          </a:xfrm>
          <a:prstGeom prst="rect">
            <a:avLst/>
          </a:prstGeom>
        </p:spPr>
      </p:pic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23167" y="838143"/>
            <a:ext cx="7223016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Thí nghiệm</a:t>
            </a:r>
            <a:endParaRPr sz="8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4" name="Picture 33" descr="12022012041">
            <a:extLst>
              <a:ext uri="{FF2B5EF4-FFF2-40B4-BE49-F238E27FC236}">
                <a16:creationId xmlns:a16="http://schemas.microsoft.com/office/drawing/2014/main" id="{64734F90-0077-40EC-A2CA-E3D5D6896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4485" r="3217" b="3974"/>
          <a:stretch/>
        </p:blipFill>
        <p:spPr bwMode="auto">
          <a:xfrm>
            <a:off x="3673606" y="2465055"/>
            <a:ext cx="2745319" cy="25267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89531-2C1B-4A40-B0CD-67C0B5A21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5" b="41832"/>
          <a:stretch/>
        </p:blipFill>
        <p:spPr>
          <a:xfrm>
            <a:off x="215900" y="72395"/>
            <a:ext cx="5262742" cy="4998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7FF1B-8C7C-46A5-9E3B-28CA6148B3AC}"/>
              </a:ext>
            </a:extLst>
          </p:cNvPr>
          <p:cNvSpPr txBox="1"/>
          <p:nvPr/>
        </p:nvSpPr>
        <p:spPr>
          <a:xfrm>
            <a:off x="5580184" y="360446"/>
            <a:ext cx="3441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1A615-455D-420B-96C2-BC03D64EEB50}"/>
              </a:ext>
            </a:extLst>
          </p:cNvPr>
          <p:cNvSpPr txBox="1"/>
          <p:nvPr/>
        </p:nvSpPr>
        <p:spPr>
          <a:xfrm>
            <a:off x="5580184" y="1612944"/>
            <a:ext cx="3441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0415-46A1-43AC-8E3B-F643CB570004}"/>
              </a:ext>
            </a:extLst>
          </p:cNvPr>
          <p:cNvSpPr txBox="1"/>
          <p:nvPr/>
        </p:nvSpPr>
        <p:spPr>
          <a:xfrm>
            <a:off x="5580183" y="3307531"/>
            <a:ext cx="3441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Thi nghiem bong cuon sach">
            <a:hlinkClick r:id="" action="ppaction://media"/>
            <a:extLst>
              <a:ext uri="{FF2B5EF4-FFF2-40B4-BE49-F238E27FC236}">
                <a16:creationId xmlns:a16="http://schemas.microsoft.com/office/drawing/2014/main" id="{DB2EEB0B-AC34-44E1-BCDB-278071492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62" b="-1324"/>
          <a:stretch/>
        </p:blipFill>
        <p:spPr>
          <a:xfrm>
            <a:off x="1177192" y="99188"/>
            <a:ext cx="3441699" cy="50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190412"/>
              </p:ext>
            </p:extLst>
          </p:nvPr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098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346" y="758894"/>
            <a:ext cx="302260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46" y="2972931"/>
            <a:ext cx="302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20" y="2972931"/>
            <a:ext cx="302260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CDED71-1512-44E1-B578-7F8D2F11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1421" y="-35385"/>
            <a:ext cx="2526741" cy="2526741"/>
          </a:xfrm>
          <a:prstGeom prst="rect">
            <a:avLst/>
          </a:prstGeom>
        </p:spPr>
      </p:pic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23167" y="838143"/>
            <a:ext cx="7223016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Thí nghiệm</a:t>
            </a:r>
            <a:endParaRPr sz="8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798037-BC9C-409A-BDA3-C3B944531093}"/>
              </a:ext>
            </a:extLst>
          </p:cNvPr>
          <p:cNvSpPr txBox="1"/>
          <p:nvPr/>
        </p:nvSpPr>
        <p:spPr>
          <a:xfrm>
            <a:off x="177800" y="2824127"/>
            <a:ext cx="8394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390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864</Words>
  <Application>Microsoft Office PowerPoint</Application>
  <PresentationFormat>On-screen Show (16:9)</PresentationFormat>
  <Paragraphs>96</Paragraphs>
  <Slides>27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Roboto Condensed Light</vt:lpstr>
      <vt:lpstr>Microsoft YaHei</vt:lpstr>
      <vt:lpstr>Calibri</vt:lpstr>
      <vt:lpstr>Microsoft YaHei</vt:lpstr>
      <vt:lpstr>Wingdings</vt:lpstr>
      <vt:lpstr>Exo 2</vt:lpstr>
      <vt:lpstr>Montserrat</vt:lpstr>
      <vt:lpstr>Tahoma</vt:lpstr>
      <vt:lpstr>Cambria</vt:lpstr>
      <vt:lpstr>Life Savers</vt:lpstr>
      <vt:lpstr>UTM Futura Extra</vt:lpstr>
      <vt:lpstr>Montserrat Light</vt:lpstr>
      <vt:lpstr>宋体</vt:lpstr>
      <vt:lpstr>Times New Roman</vt:lpstr>
      <vt:lpstr>#9Slide06 SVNClementine</vt:lpstr>
      <vt:lpstr>Arial</vt:lpstr>
      <vt:lpstr>Fredoka One</vt:lpstr>
      <vt:lpstr>Verdana</vt:lpstr>
      <vt:lpstr>Roboto Slab Regular</vt:lpstr>
      <vt:lpstr>张海山锐谐体</vt:lpstr>
      <vt:lpstr>宋体</vt:lpstr>
      <vt:lpstr>UVN Bach Dang Nang</vt:lpstr>
      <vt:lpstr>Physics Class for Kids: Kinetic Energy by Slidesgo</vt:lpstr>
      <vt:lpstr>包图主题2</vt:lpstr>
      <vt:lpstr>PowerPoint Presentation</vt:lpstr>
      <vt:lpstr>Khoa học:  BÓNG TỐI</vt:lpstr>
      <vt:lpstr>Mục tiêu </vt:lpstr>
      <vt:lpstr>KHÁM PHÁ</vt:lpstr>
      <vt:lpstr>Mặt Trời chiếu sáng từ phía nào?</vt:lpstr>
      <vt:lpstr>Thí nghiệm</vt:lpstr>
      <vt:lpstr>PowerPoint Presentation</vt:lpstr>
      <vt:lpstr>PowerPoint Presentation</vt:lpstr>
      <vt:lpstr>Thí nghiệm</vt:lpstr>
      <vt:lpstr>PowerPoint Presentation</vt:lpstr>
      <vt:lpstr>PowerPoint Presentation</vt:lpstr>
      <vt:lpstr>Thí nghiệm</vt:lpstr>
      <vt:lpstr>PowerPoint Presentation</vt:lpstr>
      <vt:lpstr>PowerPoint Presentation</vt:lpstr>
      <vt:lpstr>PowerPoint Presentation</vt:lpstr>
      <vt:lpstr>Đố bạn: Những vật không cho ánh sáng truyền qua gọi là gì? </vt:lpstr>
      <vt:lpstr>Bóng tối xuất hiện khi nào và xuất hiện ở đâu?</vt:lpstr>
      <vt:lpstr>Hình dạng, kích thước của bóng tối có thay đổi không? Khi nào nó  sẽ thay đổi?</vt:lpstr>
      <vt:lpstr>Bóng của lon nước trong thí nghiệm sau: - Có thay đổi không?  - Thay đổi khi nào?  - Thay đổi như thế nào?</vt:lpstr>
      <vt:lpstr>PowerPoint Presentation</vt:lpstr>
      <vt:lpstr>PowerPoint Presentation</vt:lpstr>
      <vt:lpstr>Tại sao vào buổi sáng, trưa, tối  bóng của vật lại thay đổi?</vt:lpstr>
      <vt:lpstr>Bóng của vật thay đổi khi nào?</vt:lpstr>
      <vt:lpstr>GHI NHỚ</vt:lpstr>
      <vt:lpstr>Nội dung ghi vở</vt:lpstr>
      <vt:lpstr>DẶN DÒ</vt:lpstr>
      <vt:lpstr>CHÚC CÁC EM HỌC TỐT.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Class for Kids: Kinetic Energy</dc:title>
  <dc:creator>Best MyDell</dc:creator>
  <cp:lastModifiedBy>10P200421</cp:lastModifiedBy>
  <cp:revision>31</cp:revision>
  <dcterms:modified xsi:type="dcterms:W3CDTF">2022-02-20T05:47:41Z</dcterms:modified>
  <cp:version>K15</cp:version>
</cp:coreProperties>
</file>