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73" r:id="rId7"/>
    <p:sldId id="266" r:id="rId8"/>
    <p:sldId id="267" r:id="rId9"/>
    <p:sldId id="275" r:id="rId10"/>
    <p:sldId id="274" r:id="rId11"/>
    <p:sldId id="276" r:id="rId12"/>
    <p:sldId id="277" r:id="rId13"/>
    <p:sldId id="263" r:id="rId14"/>
    <p:sldId id="264" r:id="rId15"/>
    <p:sldId id="262" r:id="rId16"/>
    <p:sldId id="279" r:id="rId17"/>
    <p:sldId id="281"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6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AC616-2E8D-4D66-BD42-28F9505FB9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B68BF16-3FF8-4764-88C1-AA882B3044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A7BFEC2-4B63-4154-87E9-FA5E4C48FFD8}"/>
              </a:ext>
            </a:extLst>
          </p:cNvPr>
          <p:cNvSpPr>
            <a:spLocks noGrp="1"/>
          </p:cNvSpPr>
          <p:nvPr>
            <p:ph type="dt" sz="half" idx="10"/>
          </p:nvPr>
        </p:nvSpPr>
        <p:spPr/>
        <p:txBody>
          <a:bodyPr/>
          <a:lstStyle/>
          <a:p>
            <a:fld id="{85326DBA-1676-4E46-B8C6-4FBFA2ED0C2D}" type="datetimeFigureOut">
              <a:rPr lang="en-US" smtClean="0"/>
              <a:t>9/11/2021</a:t>
            </a:fld>
            <a:endParaRPr lang="en-US"/>
          </a:p>
        </p:txBody>
      </p:sp>
      <p:sp>
        <p:nvSpPr>
          <p:cNvPr id="5" name="Footer Placeholder 4">
            <a:extLst>
              <a:ext uri="{FF2B5EF4-FFF2-40B4-BE49-F238E27FC236}">
                <a16:creationId xmlns:a16="http://schemas.microsoft.com/office/drawing/2014/main" xmlns="" id="{2BDDD4AA-D9D5-4C41-821E-C87A98F0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25F5B0-33C1-4643-91F3-C331E136DC45}"/>
              </a:ext>
            </a:extLst>
          </p:cNvPr>
          <p:cNvSpPr>
            <a:spLocks noGrp="1"/>
          </p:cNvSpPr>
          <p:nvPr>
            <p:ph type="sldNum" sz="quarter" idx="12"/>
          </p:nvPr>
        </p:nvSpPr>
        <p:spPr/>
        <p:txBody>
          <a:bodyPr/>
          <a:lstStyle/>
          <a:p>
            <a:fld id="{CFFD55E9-396C-4A4A-8921-DDD711D3BB89}" type="slidenum">
              <a:rPr lang="en-US" smtClean="0"/>
              <a:t>‹#›</a:t>
            </a:fld>
            <a:endParaRPr lang="en-US"/>
          </a:p>
        </p:txBody>
      </p:sp>
    </p:spTree>
    <p:extLst>
      <p:ext uri="{BB962C8B-B14F-4D97-AF65-F5344CB8AC3E}">
        <p14:creationId xmlns:p14="http://schemas.microsoft.com/office/powerpoint/2010/main" val="337951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A2E1EF-65C1-4B58-B1F6-1353838DD9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7AE7596-9756-415B-A2F5-A3067994DE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E04482-BBA7-4731-81CD-66ECFB478396}"/>
              </a:ext>
            </a:extLst>
          </p:cNvPr>
          <p:cNvSpPr>
            <a:spLocks noGrp="1"/>
          </p:cNvSpPr>
          <p:nvPr>
            <p:ph type="dt" sz="half" idx="10"/>
          </p:nvPr>
        </p:nvSpPr>
        <p:spPr/>
        <p:txBody>
          <a:bodyPr/>
          <a:lstStyle/>
          <a:p>
            <a:fld id="{85326DBA-1676-4E46-B8C6-4FBFA2ED0C2D}" type="datetimeFigureOut">
              <a:rPr lang="en-US" smtClean="0"/>
              <a:t>9/11/2021</a:t>
            </a:fld>
            <a:endParaRPr lang="en-US"/>
          </a:p>
        </p:txBody>
      </p:sp>
      <p:sp>
        <p:nvSpPr>
          <p:cNvPr id="5" name="Footer Placeholder 4">
            <a:extLst>
              <a:ext uri="{FF2B5EF4-FFF2-40B4-BE49-F238E27FC236}">
                <a16:creationId xmlns:a16="http://schemas.microsoft.com/office/drawing/2014/main" xmlns="" id="{2EBB4699-0DDA-4B83-B7C8-AAA11DC26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FA584E9-93D8-4F55-8D78-3E9E88E056FA}"/>
              </a:ext>
            </a:extLst>
          </p:cNvPr>
          <p:cNvSpPr>
            <a:spLocks noGrp="1"/>
          </p:cNvSpPr>
          <p:nvPr>
            <p:ph type="sldNum" sz="quarter" idx="12"/>
          </p:nvPr>
        </p:nvSpPr>
        <p:spPr/>
        <p:txBody>
          <a:bodyPr/>
          <a:lstStyle/>
          <a:p>
            <a:fld id="{CFFD55E9-396C-4A4A-8921-DDD711D3BB89}" type="slidenum">
              <a:rPr lang="en-US" smtClean="0"/>
              <a:t>‹#›</a:t>
            </a:fld>
            <a:endParaRPr lang="en-US"/>
          </a:p>
        </p:txBody>
      </p:sp>
    </p:spTree>
    <p:extLst>
      <p:ext uri="{BB962C8B-B14F-4D97-AF65-F5344CB8AC3E}">
        <p14:creationId xmlns:p14="http://schemas.microsoft.com/office/powerpoint/2010/main" val="44240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02DCA1-9F88-4E40-A187-7F4722B3EE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91715C9-9F99-4D00-8F54-0A9B6CAD08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F9B9DC-CC32-4BB1-BADB-DDE44B5F1F5B}"/>
              </a:ext>
            </a:extLst>
          </p:cNvPr>
          <p:cNvSpPr>
            <a:spLocks noGrp="1"/>
          </p:cNvSpPr>
          <p:nvPr>
            <p:ph type="dt" sz="half" idx="10"/>
          </p:nvPr>
        </p:nvSpPr>
        <p:spPr/>
        <p:txBody>
          <a:bodyPr/>
          <a:lstStyle/>
          <a:p>
            <a:fld id="{85326DBA-1676-4E46-B8C6-4FBFA2ED0C2D}" type="datetimeFigureOut">
              <a:rPr lang="en-US" smtClean="0"/>
              <a:t>9/11/2021</a:t>
            </a:fld>
            <a:endParaRPr lang="en-US"/>
          </a:p>
        </p:txBody>
      </p:sp>
      <p:sp>
        <p:nvSpPr>
          <p:cNvPr id="5" name="Footer Placeholder 4">
            <a:extLst>
              <a:ext uri="{FF2B5EF4-FFF2-40B4-BE49-F238E27FC236}">
                <a16:creationId xmlns:a16="http://schemas.microsoft.com/office/drawing/2014/main" xmlns="" id="{798039D2-933C-4BFA-B58D-FBF44D3D6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BC7D02-C6D8-4459-AD3C-CE46740D83A8}"/>
              </a:ext>
            </a:extLst>
          </p:cNvPr>
          <p:cNvSpPr>
            <a:spLocks noGrp="1"/>
          </p:cNvSpPr>
          <p:nvPr>
            <p:ph type="sldNum" sz="quarter" idx="12"/>
          </p:nvPr>
        </p:nvSpPr>
        <p:spPr/>
        <p:txBody>
          <a:bodyPr/>
          <a:lstStyle/>
          <a:p>
            <a:fld id="{CFFD55E9-396C-4A4A-8921-DDD711D3BB89}" type="slidenum">
              <a:rPr lang="en-US" smtClean="0"/>
              <a:t>‹#›</a:t>
            </a:fld>
            <a:endParaRPr lang="en-US"/>
          </a:p>
        </p:txBody>
      </p:sp>
    </p:spTree>
    <p:extLst>
      <p:ext uri="{BB962C8B-B14F-4D97-AF65-F5344CB8AC3E}">
        <p14:creationId xmlns:p14="http://schemas.microsoft.com/office/powerpoint/2010/main" val="353550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9D5123-DAEB-4047-BFFA-9168D0C6FC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AFED663-83AE-4BC9-BAB5-215E5F7A41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677A0F-8C5A-409F-B16C-B98AF050D5C3}"/>
              </a:ext>
            </a:extLst>
          </p:cNvPr>
          <p:cNvSpPr>
            <a:spLocks noGrp="1"/>
          </p:cNvSpPr>
          <p:nvPr>
            <p:ph type="dt" sz="half" idx="10"/>
          </p:nvPr>
        </p:nvSpPr>
        <p:spPr/>
        <p:txBody>
          <a:bodyPr/>
          <a:lstStyle/>
          <a:p>
            <a:fld id="{85326DBA-1676-4E46-B8C6-4FBFA2ED0C2D}" type="datetimeFigureOut">
              <a:rPr lang="en-US" smtClean="0"/>
              <a:t>9/11/2021</a:t>
            </a:fld>
            <a:endParaRPr lang="en-US"/>
          </a:p>
        </p:txBody>
      </p:sp>
      <p:sp>
        <p:nvSpPr>
          <p:cNvPr id="5" name="Footer Placeholder 4">
            <a:extLst>
              <a:ext uri="{FF2B5EF4-FFF2-40B4-BE49-F238E27FC236}">
                <a16:creationId xmlns:a16="http://schemas.microsoft.com/office/drawing/2014/main" xmlns="" id="{C1A650EA-6B63-4E42-B411-34BFEC5DC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2E6B7E-7672-45D2-9F74-E7ADB3075424}"/>
              </a:ext>
            </a:extLst>
          </p:cNvPr>
          <p:cNvSpPr>
            <a:spLocks noGrp="1"/>
          </p:cNvSpPr>
          <p:nvPr>
            <p:ph type="sldNum" sz="quarter" idx="12"/>
          </p:nvPr>
        </p:nvSpPr>
        <p:spPr/>
        <p:txBody>
          <a:bodyPr/>
          <a:lstStyle/>
          <a:p>
            <a:fld id="{CFFD55E9-396C-4A4A-8921-DDD711D3BB89}" type="slidenum">
              <a:rPr lang="en-US" smtClean="0"/>
              <a:t>‹#›</a:t>
            </a:fld>
            <a:endParaRPr lang="en-US"/>
          </a:p>
        </p:txBody>
      </p:sp>
    </p:spTree>
    <p:extLst>
      <p:ext uri="{BB962C8B-B14F-4D97-AF65-F5344CB8AC3E}">
        <p14:creationId xmlns:p14="http://schemas.microsoft.com/office/powerpoint/2010/main" val="140840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FC329-3CB8-4DD9-8417-7954DD5ED9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6E8D0CC-3E10-4465-B17C-DF2B5BA35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2B431B4-DE82-4FB7-B6A2-F6B2C8B3384A}"/>
              </a:ext>
            </a:extLst>
          </p:cNvPr>
          <p:cNvSpPr>
            <a:spLocks noGrp="1"/>
          </p:cNvSpPr>
          <p:nvPr>
            <p:ph type="dt" sz="half" idx="10"/>
          </p:nvPr>
        </p:nvSpPr>
        <p:spPr/>
        <p:txBody>
          <a:bodyPr/>
          <a:lstStyle/>
          <a:p>
            <a:fld id="{85326DBA-1676-4E46-B8C6-4FBFA2ED0C2D}" type="datetimeFigureOut">
              <a:rPr lang="en-US" smtClean="0"/>
              <a:t>9/11/2021</a:t>
            </a:fld>
            <a:endParaRPr lang="en-US"/>
          </a:p>
        </p:txBody>
      </p:sp>
      <p:sp>
        <p:nvSpPr>
          <p:cNvPr id="5" name="Footer Placeholder 4">
            <a:extLst>
              <a:ext uri="{FF2B5EF4-FFF2-40B4-BE49-F238E27FC236}">
                <a16:creationId xmlns:a16="http://schemas.microsoft.com/office/drawing/2014/main" xmlns="" id="{0E11225D-FA46-4BE5-91A0-4E5FD3912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8BBE42-B49B-4461-B522-60DECF60F4FF}"/>
              </a:ext>
            </a:extLst>
          </p:cNvPr>
          <p:cNvSpPr>
            <a:spLocks noGrp="1"/>
          </p:cNvSpPr>
          <p:nvPr>
            <p:ph type="sldNum" sz="quarter" idx="12"/>
          </p:nvPr>
        </p:nvSpPr>
        <p:spPr/>
        <p:txBody>
          <a:bodyPr/>
          <a:lstStyle/>
          <a:p>
            <a:fld id="{CFFD55E9-396C-4A4A-8921-DDD711D3BB89}" type="slidenum">
              <a:rPr lang="en-US" smtClean="0"/>
              <a:t>‹#›</a:t>
            </a:fld>
            <a:endParaRPr lang="en-US"/>
          </a:p>
        </p:txBody>
      </p:sp>
    </p:spTree>
    <p:extLst>
      <p:ext uri="{BB962C8B-B14F-4D97-AF65-F5344CB8AC3E}">
        <p14:creationId xmlns:p14="http://schemas.microsoft.com/office/powerpoint/2010/main" val="195330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9B6F27-28C1-4B83-B818-ED17A337F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31117E5-DDAC-485B-86E9-576E1F1981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6E81A28-6742-4473-8E90-FBE56E627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505EFCD-78AB-4551-BC96-91A2E8D3CBFB}"/>
              </a:ext>
            </a:extLst>
          </p:cNvPr>
          <p:cNvSpPr>
            <a:spLocks noGrp="1"/>
          </p:cNvSpPr>
          <p:nvPr>
            <p:ph type="dt" sz="half" idx="10"/>
          </p:nvPr>
        </p:nvSpPr>
        <p:spPr/>
        <p:txBody>
          <a:bodyPr/>
          <a:lstStyle/>
          <a:p>
            <a:fld id="{85326DBA-1676-4E46-B8C6-4FBFA2ED0C2D}" type="datetimeFigureOut">
              <a:rPr lang="en-US" smtClean="0"/>
              <a:t>9/11/2021</a:t>
            </a:fld>
            <a:endParaRPr lang="en-US"/>
          </a:p>
        </p:txBody>
      </p:sp>
      <p:sp>
        <p:nvSpPr>
          <p:cNvPr id="6" name="Footer Placeholder 5">
            <a:extLst>
              <a:ext uri="{FF2B5EF4-FFF2-40B4-BE49-F238E27FC236}">
                <a16:creationId xmlns:a16="http://schemas.microsoft.com/office/drawing/2014/main" xmlns="" id="{81854E05-3442-4DB2-8D15-0F5764C50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D604E70-D210-4086-8BC9-F952F7826670}"/>
              </a:ext>
            </a:extLst>
          </p:cNvPr>
          <p:cNvSpPr>
            <a:spLocks noGrp="1"/>
          </p:cNvSpPr>
          <p:nvPr>
            <p:ph type="sldNum" sz="quarter" idx="12"/>
          </p:nvPr>
        </p:nvSpPr>
        <p:spPr/>
        <p:txBody>
          <a:bodyPr/>
          <a:lstStyle/>
          <a:p>
            <a:fld id="{CFFD55E9-396C-4A4A-8921-DDD711D3BB89}" type="slidenum">
              <a:rPr lang="en-US" smtClean="0"/>
              <a:t>‹#›</a:t>
            </a:fld>
            <a:endParaRPr lang="en-US"/>
          </a:p>
        </p:txBody>
      </p:sp>
    </p:spTree>
    <p:extLst>
      <p:ext uri="{BB962C8B-B14F-4D97-AF65-F5344CB8AC3E}">
        <p14:creationId xmlns:p14="http://schemas.microsoft.com/office/powerpoint/2010/main" val="61982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9DF2CF-A73A-4549-9320-8D28970164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9954F33-EF44-4F2F-9682-4181D55C35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56D0027-AC7C-4E42-9F0F-EC01BC6E41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22EC189-9805-4967-A71D-87CA16E625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3ABB511-DB9D-4972-B8B1-B1DCA664F3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592D5D8-8685-4329-9A24-3C829572345C}"/>
              </a:ext>
            </a:extLst>
          </p:cNvPr>
          <p:cNvSpPr>
            <a:spLocks noGrp="1"/>
          </p:cNvSpPr>
          <p:nvPr>
            <p:ph type="dt" sz="half" idx="10"/>
          </p:nvPr>
        </p:nvSpPr>
        <p:spPr/>
        <p:txBody>
          <a:bodyPr/>
          <a:lstStyle/>
          <a:p>
            <a:fld id="{85326DBA-1676-4E46-B8C6-4FBFA2ED0C2D}" type="datetimeFigureOut">
              <a:rPr lang="en-US" smtClean="0"/>
              <a:t>9/11/2021</a:t>
            </a:fld>
            <a:endParaRPr lang="en-US"/>
          </a:p>
        </p:txBody>
      </p:sp>
      <p:sp>
        <p:nvSpPr>
          <p:cNvPr id="8" name="Footer Placeholder 7">
            <a:extLst>
              <a:ext uri="{FF2B5EF4-FFF2-40B4-BE49-F238E27FC236}">
                <a16:creationId xmlns:a16="http://schemas.microsoft.com/office/drawing/2014/main" xmlns="" id="{A8CDA678-0A48-4E97-8A5C-455F2A035E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4DA59FA-9EFA-4C95-95CA-7F337F42333C}"/>
              </a:ext>
            </a:extLst>
          </p:cNvPr>
          <p:cNvSpPr>
            <a:spLocks noGrp="1"/>
          </p:cNvSpPr>
          <p:nvPr>
            <p:ph type="sldNum" sz="quarter" idx="12"/>
          </p:nvPr>
        </p:nvSpPr>
        <p:spPr/>
        <p:txBody>
          <a:bodyPr/>
          <a:lstStyle/>
          <a:p>
            <a:fld id="{CFFD55E9-396C-4A4A-8921-DDD711D3BB89}" type="slidenum">
              <a:rPr lang="en-US" smtClean="0"/>
              <a:t>‹#›</a:t>
            </a:fld>
            <a:endParaRPr lang="en-US"/>
          </a:p>
        </p:txBody>
      </p:sp>
    </p:spTree>
    <p:extLst>
      <p:ext uri="{BB962C8B-B14F-4D97-AF65-F5344CB8AC3E}">
        <p14:creationId xmlns:p14="http://schemas.microsoft.com/office/powerpoint/2010/main" val="367909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3772C9-E378-42E7-B254-70DEBC9906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C5232AD-6ED4-47D5-9D0F-7BFE1371848E}"/>
              </a:ext>
            </a:extLst>
          </p:cNvPr>
          <p:cNvSpPr>
            <a:spLocks noGrp="1"/>
          </p:cNvSpPr>
          <p:nvPr>
            <p:ph type="dt" sz="half" idx="10"/>
          </p:nvPr>
        </p:nvSpPr>
        <p:spPr/>
        <p:txBody>
          <a:bodyPr/>
          <a:lstStyle/>
          <a:p>
            <a:fld id="{85326DBA-1676-4E46-B8C6-4FBFA2ED0C2D}" type="datetimeFigureOut">
              <a:rPr lang="en-US" smtClean="0"/>
              <a:t>9/11/2021</a:t>
            </a:fld>
            <a:endParaRPr lang="en-US"/>
          </a:p>
        </p:txBody>
      </p:sp>
      <p:sp>
        <p:nvSpPr>
          <p:cNvPr id="4" name="Footer Placeholder 3">
            <a:extLst>
              <a:ext uri="{FF2B5EF4-FFF2-40B4-BE49-F238E27FC236}">
                <a16:creationId xmlns:a16="http://schemas.microsoft.com/office/drawing/2014/main" xmlns="" id="{92E4ED6F-549E-4477-A0A1-1B071904FA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CD3B275-535C-452D-915A-574107DE4BA8}"/>
              </a:ext>
            </a:extLst>
          </p:cNvPr>
          <p:cNvSpPr>
            <a:spLocks noGrp="1"/>
          </p:cNvSpPr>
          <p:nvPr>
            <p:ph type="sldNum" sz="quarter" idx="12"/>
          </p:nvPr>
        </p:nvSpPr>
        <p:spPr/>
        <p:txBody>
          <a:bodyPr/>
          <a:lstStyle/>
          <a:p>
            <a:fld id="{CFFD55E9-396C-4A4A-8921-DDD711D3BB89}" type="slidenum">
              <a:rPr lang="en-US" smtClean="0"/>
              <a:t>‹#›</a:t>
            </a:fld>
            <a:endParaRPr lang="en-US"/>
          </a:p>
        </p:txBody>
      </p:sp>
    </p:spTree>
    <p:extLst>
      <p:ext uri="{BB962C8B-B14F-4D97-AF65-F5344CB8AC3E}">
        <p14:creationId xmlns:p14="http://schemas.microsoft.com/office/powerpoint/2010/main" val="88507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908C2B1-EB80-41F1-95A1-470745C19A5E}"/>
              </a:ext>
            </a:extLst>
          </p:cNvPr>
          <p:cNvSpPr>
            <a:spLocks noGrp="1"/>
          </p:cNvSpPr>
          <p:nvPr>
            <p:ph type="dt" sz="half" idx="10"/>
          </p:nvPr>
        </p:nvSpPr>
        <p:spPr/>
        <p:txBody>
          <a:bodyPr/>
          <a:lstStyle/>
          <a:p>
            <a:fld id="{85326DBA-1676-4E46-B8C6-4FBFA2ED0C2D}" type="datetimeFigureOut">
              <a:rPr lang="en-US" smtClean="0"/>
              <a:t>9/11/2021</a:t>
            </a:fld>
            <a:endParaRPr lang="en-US"/>
          </a:p>
        </p:txBody>
      </p:sp>
      <p:sp>
        <p:nvSpPr>
          <p:cNvPr id="3" name="Footer Placeholder 2">
            <a:extLst>
              <a:ext uri="{FF2B5EF4-FFF2-40B4-BE49-F238E27FC236}">
                <a16:creationId xmlns:a16="http://schemas.microsoft.com/office/drawing/2014/main" xmlns="" id="{5F1B198C-95A9-4862-B0DC-1536074C14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A1AF125-6D44-471D-BBF3-9CD7CA43C483}"/>
              </a:ext>
            </a:extLst>
          </p:cNvPr>
          <p:cNvSpPr>
            <a:spLocks noGrp="1"/>
          </p:cNvSpPr>
          <p:nvPr>
            <p:ph type="sldNum" sz="quarter" idx="12"/>
          </p:nvPr>
        </p:nvSpPr>
        <p:spPr/>
        <p:txBody>
          <a:bodyPr/>
          <a:lstStyle/>
          <a:p>
            <a:fld id="{CFFD55E9-396C-4A4A-8921-DDD711D3BB89}" type="slidenum">
              <a:rPr lang="en-US" smtClean="0"/>
              <a:t>‹#›</a:t>
            </a:fld>
            <a:endParaRPr lang="en-US"/>
          </a:p>
        </p:txBody>
      </p:sp>
    </p:spTree>
    <p:extLst>
      <p:ext uri="{BB962C8B-B14F-4D97-AF65-F5344CB8AC3E}">
        <p14:creationId xmlns:p14="http://schemas.microsoft.com/office/powerpoint/2010/main" val="60763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3C978-877E-4B68-BC6B-7BFEFBE72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364FCA8-F41D-4324-91EA-3F6F1ED55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F4BDAA3-8A6A-4DF6-AB3A-9EA195D6C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D5975EC-FFE9-416D-987F-5B67086DD791}"/>
              </a:ext>
            </a:extLst>
          </p:cNvPr>
          <p:cNvSpPr>
            <a:spLocks noGrp="1"/>
          </p:cNvSpPr>
          <p:nvPr>
            <p:ph type="dt" sz="half" idx="10"/>
          </p:nvPr>
        </p:nvSpPr>
        <p:spPr/>
        <p:txBody>
          <a:bodyPr/>
          <a:lstStyle/>
          <a:p>
            <a:fld id="{85326DBA-1676-4E46-B8C6-4FBFA2ED0C2D}" type="datetimeFigureOut">
              <a:rPr lang="en-US" smtClean="0"/>
              <a:t>9/11/2021</a:t>
            </a:fld>
            <a:endParaRPr lang="en-US"/>
          </a:p>
        </p:txBody>
      </p:sp>
      <p:sp>
        <p:nvSpPr>
          <p:cNvPr id="6" name="Footer Placeholder 5">
            <a:extLst>
              <a:ext uri="{FF2B5EF4-FFF2-40B4-BE49-F238E27FC236}">
                <a16:creationId xmlns:a16="http://schemas.microsoft.com/office/drawing/2014/main" xmlns="" id="{C96C4DA5-11AF-4743-B0C9-25B988E6A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50113E-7D52-4462-866E-8E191F89BC49}"/>
              </a:ext>
            </a:extLst>
          </p:cNvPr>
          <p:cNvSpPr>
            <a:spLocks noGrp="1"/>
          </p:cNvSpPr>
          <p:nvPr>
            <p:ph type="sldNum" sz="quarter" idx="12"/>
          </p:nvPr>
        </p:nvSpPr>
        <p:spPr/>
        <p:txBody>
          <a:bodyPr/>
          <a:lstStyle/>
          <a:p>
            <a:fld id="{CFFD55E9-396C-4A4A-8921-DDD711D3BB89}" type="slidenum">
              <a:rPr lang="en-US" smtClean="0"/>
              <a:t>‹#›</a:t>
            </a:fld>
            <a:endParaRPr lang="en-US"/>
          </a:p>
        </p:txBody>
      </p:sp>
    </p:spTree>
    <p:extLst>
      <p:ext uri="{BB962C8B-B14F-4D97-AF65-F5344CB8AC3E}">
        <p14:creationId xmlns:p14="http://schemas.microsoft.com/office/powerpoint/2010/main" val="189170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24C5D-23B5-4F5E-BF97-E4860DE17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FEB35F9-EF5C-48B4-A01E-EDD51D153C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D12908A-778F-4A1D-B766-0A23B25CA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100564-EC9A-45B9-ADDB-B9E1E6C81CE1}"/>
              </a:ext>
            </a:extLst>
          </p:cNvPr>
          <p:cNvSpPr>
            <a:spLocks noGrp="1"/>
          </p:cNvSpPr>
          <p:nvPr>
            <p:ph type="dt" sz="half" idx="10"/>
          </p:nvPr>
        </p:nvSpPr>
        <p:spPr/>
        <p:txBody>
          <a:bodyPr/>
          <a:lstStyle/>
          <a:p>
            <a:fld id="{85326DBA-1676-4E46-B8C6-4FBFA2ED0C2D}" type="datetimeFigureOut">
              <a:rPr lang="en-US" smtClean="0"/>
              <a:t>9/11/2021</a:t>
            </a:fld>
            <a:endParaRPr lang="en-US"/>
          </a:p>
        </p:txBody>
      </p:sp>
      <p:sp>
        <p:nvSpPr>
          <p:cNvPr id="6" name="Footer Placeholder 5">
            <a:extLst>
              <a:ext uri="{FF2B5EF4-FFF2-40B4-BE49-F238E27FC236}">
                <a16:creationId xmlns:a16="http://schemas.microsoft.com/office/drawing/2014/main" xmlns="" id="{4322176D-0750-43D1-B69A-6222D118D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BB78CC-8331-4A86-902D-56DC7D06DEBC}"/>
              </a:ext>
            </a:extLst>
          </p:cNvPr>
          <p:cNvSpPr>
            <a:spLocks noGrp="1"/>
          </p:cNvSpPr>
          <p:nvPr>
            <p:ph type="sldNum" sz="quarter" idx="12"/>
          </p:nvPr>
        </p:nvSpPr>
        <p:spPr/>
        <p:txBody>
          <a:bodyPr/>
          <a:lstStyle/>
          <a:p>
            <a:fld id="{CFFD55E9-396C-4A4A-8921-DDD711D3BB89}" type="slidenum">
              <a:rPr lang="en-US" smtClean="0"/>
              <a:t>‹#›</a:t>
            </a:fld>
            <a:endParaRPr lang="en-US"/>
          </a:p>
        </p:txBody>
      </p:sp>
    </p:spTree>
    <p:extLst>
      <p:ext uri="{BB962C8B-B14F-4D97-AF65-F5344CB8AC3E}">
        <p14:creationId xmlns:p14="http://schemas.microsoft.com/office/powerpoint/2010/main" val="296061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CB38091-7C9C-4E63-8ED3-8F1851FF3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0B7C19-1FDB-4ED5-8D67-05139DBD3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5B290F-3FE2-43E9-BD7C-20AA550A8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26DBA-1676-4E46-B8C6-4FBFA2ED0C2D}" type="datetimeFigureOut">
              <a:rPr lang="en-US" smtClean="0"/>
              <a:t>9/11/2021</a:t>
            </a:fld>
            <a:endParaRPr lang="en-US"/>
          </a:p>
        </p:txBody>
      </p:sp>
      <p:sp>
        <p:nvSpPr>
          <p:cNvPr id="5" name="Footer Placeholder 4">
            <a:extLst>
              <a:ext uri="{FF2B5EF4-FFF2-40B4-BE49-F238E27FC236}">
                <a16:creationId xmlns:a16="http://schemas.microsoft.com/office/drawing/2014/main" xmlns="" id="{DE4F39CF-784B-472F-9D6F-AC9B498F4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12727A7-0C8E-4E86-87CD-0E1D8BA39D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D55E9-396C-4A4A-8921-DDD711D3BB89}" type="slidenum">
              <a:rPr lang="en-US" smtClean="0"/>
              <a:t>‹#›</a:t>
            </a:fld>
            <a:endParaRPr lang="en-US"/>
          </a:p>
        </p:txBody>
      </p:sp>
    </p:spTree>
    <p:extLst>
      <p:ext uri="{BB962C8B-B14F-4D97-AF65-F5344CB8AC3E}">
        <p14:creationId xmlns:p14="http://schemas.microsoft.com/office/powerpoint/2010/main" val="3249946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736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524" y="448721"/>
            <a:ext cx="7886700" cy="1325563"/>
          </a:xfrm>
          <a:prstGeom prst="roundRect">
            <a:avLst/>
          </a:prstGeom>
          <a:solidFill>
            <a:schemeClr val="accent6">
              <a:lumMod val="40000"/>
              <a:lumOff val="60000"/>
            </a:schemeClr>
          </a:solidFill>
          <a:ln>
            <a:solidFill>
              <a:schemeClr val="tx1"/>
            </a:solidFill>
          </a:ln>
        </p:spPr>
        <p:txBody>
          <a:bodyPr>
            <a:normAutofit fontScale="90000"/>
          </a:bodyPr>
          <a:lstStyle/>
          <a:p>
            <a:pPr algn="ct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90786" y="2241757"/>
            <a:ext cx="7676439" cy="2746375"/>
          </a:xfrm>
        </p:spPr>
        <p:txBody>
          <a:bodyPr>
            <a:noAutofit/>
          </a:bodyPr>
          <a:lstStyle/>
          <a:p>
            <a:pPr marL="0" indent="0" algn="just">
              <a:lnSpc>
                <a:spcPct val="110000"/>
              </a:lnSpc>
              <a:buNone/>
            </a:pPr>
            <a:r>
              <a:rPr lang="en-US" sz="3600" dirty="0">
                <a:solidFill>
                  <a:srgbClr val="FF0000"/>
                </a:solidFill>
                <a:latin typeface="Times New Roman" panose="02020603050405020304" pitchFamily="18" charset="0"/>
                <a:cs typeface="Times New Roman" panose="02020603050405020304" pitchFamily="18" charset="0"/>
              </a:rPr>
              <a:t>c) </a:t>
            </a:r>
            <a:r>
              <a:rPr lang="en-US" sz="3600" dirty="0" err="1">
                <a:solidFill>
                  <a:srgbClr val="FF0000"/>
                </a:solidFill>
                <a:latin typeface="Times New Roman" panose="02020603050405020304" pitchFamily="18" charset="0"/>
                <a:cs typeface="Times New Roman" panose="02020603050405020304" pitchFamily="18" charset="0"/>
              </a:rPr>
              <a:t>Trên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đường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học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thấy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bị</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ngã</a:t>
            </a:r>
            <a:r>
              <a:rPr lang="en-US" sz="3600" dirty="0">
                <a:solidFill>
                  <a:srgbClr val="FF0000"/>
                </a:solidFill>
                <a:latin typeface="Times New Roman" panose="02020603050405020304" pitchFamily="18" charset="0"/>
                <a:cs typeface="Times New Roman" panose="02020603050405020304" pitchFamily="18" charset="0"/>
              </a:rPr>
              <a:t>.</a:t>
            </a:r>
          </a:p>
          <a:p>
            <a:pPr marL="0" indent="0" algn="just">
              <a:lnSpc>
                <a:spcPct val="110000"/>
              </a:lnSpc>
              <a:buNone/>
            </a:pPr>
            <a:r>
              <a:rPr lang="en-US" sz="3600" dirty="0">
                <a:solidFill>
                  <a:srgbClr val="0000CC"/>
                </a:solidFill>
                <a:latin typeface="Times New Roman" panose="02020603050405020304" pitchFamily="18" charset="0"/>
                <a:cs typeface="Times New Roman" panose="02020603050405020304" pitchFamily="18" charset="0"/>
              </a:rPr>
              <a:t>=&gt; </a:t>
            </a:r>
            <a:r>
              <a:rPr lang="en-US" sz="3600" dirty="0" err="1">
                <a:solidFill>
                  <a:srgbClr val="0000CC"/>
                </a:solidFill>
                <a:latin typeface="Times New Roman" panose="02020603050405020304" pitchFamily="18" charset="0"/>
                <a:cs typeface="Times New Roman" panose="02020603050405020304" pitchFamily="18" charset="0"/>
              </a:rPr>
              <a:t>Chạy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lại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đỡ</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em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bé</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dậy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và</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hỏi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thăm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Nếu</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em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bị</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thương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nặng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sẽ</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đưa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em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đến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cơ</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sở</a:t>
            </a:r>
            <a:r>
              <a:rPr lang="en-US" sz="3600" dirty="0">
                <a:solidFill>
                  <a:srgbClr val="0000CC"/>
                </a:solidFill>
                <a:latin typeface="Times New Roman" panose="02020603050405020304" pitchFamily="18" charset="0"/>
                <a:cs typeface="Times New Roman" panose="02020603050405020304" pitchFamily="18" charset="0"/>
              </a:rPr>
              <a:t> y </a:t>
            </a:r>
            <a:r>
              <a:rPr lang="en-US" sz="3600" dirty="0" err="1">
                <a:solidFill>
                  <a:srgbClr val="0000CC"/>
                </a:solidFill>
                <a:latin typeface="Times New Roman" panose="02020603050405020304" pitchFamily="18" charset="0"/>
                <a:cs typeface="Times New Roman" panose="02020603050405020304" pitchFamily="18" charset="0"/>
              </a:rPr>
              <a:t>tế</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gần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nhất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và</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liên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lạc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với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người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thân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của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em</a:t>
            </a:r>
            <a:r>
              <a:rPr lang="en-US" sz="3600" dirty="0">
                <a:solidFill>
                  <a:srgbClr val="0000CC"/>
                </a:solidFill>
                <a:latin typeface="Times New Roman" panose="02020603050405020304" pitchFamily="18" charset="0"/>
                <a:cs typeface="Times New Roman" panose="02020603050405020304" pitchFamily="18" charset="0"/>
              </a:rPr>
              <a:t>.</a:t>
            </a:r>
            <a:endParaRPr lang="vi-VN" sz="3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59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524" y="448721"/>
            <a:ext cx="7886700" cy="1325563"/>
          </a:xfrm>
          <a:prstGeom prst="roundRect">
            <a:avLst/>
          </a:prstGeom>
          <a:solidFill>
            <a:schemeClr val="accent6">
              <a:lumMod val="40000"/>
              <a:lumOff val="60000"/>
            </a:schemeClr>
          </a:solidFill>
          <a:ln>
            <a:solidFill>
              <a:schemeClr val="tx1"/>
            </a:solidFill>
          </a:ln>
        </p:spPr>
        <p:txBody>
          <a:bodyPr>
            <a:normAutofit fontScale="90000"/>
          </a:bodyPr>
          <a:lstStyle/>
          <a:p>
            <a:pPr algn="ct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90786" y="2241757"/>
            <a:ext cx="7676439" cy="2746375"/>
          </a:xfrm>
        </p:spPr>
        <p:txBody>
          <a:bodyPr>
            <a:noAutofit/>
          </a:bodyPr>
          <a:lstStyle/>
          <a:p>
            <a:pPr marL="0" indent="0" algn="just">
              <a:lnSpc>
                <a:spcPct val="110000"/>
              </a:lnSpc>
              <a:buNone/>
            </a:pPr>
            <a:r>
              <a:rPr lang="en-US" sz="3600" dirty="0">
                <a:solidFill>
                  <a:srgbClr val="FF0000"/>
                </a:solidFill>
                <a:latin typeface="Times New Roman" panose="02020603050405020304" pitchFamily="18" charset="0"/>
                <a:cs typeface="Times New Roman" panose="02020603050405020304" pitchFamily="18" charset="0"/>
              </a:rPr>
              <a:t>d) </a:t>
            </a:r>
            <a:r>
              <a:rPr lang="en-US" sz="3600" dirty="0" err="1">
                <a:solidFill>
                  <a:srgbClr val="FF0000"/>
                </a:solidFill>
                <a:latin typeface="Times New Roman" panose="02020603050405020304" pitchFamily="18" charset="0"/>
                <a:cs typeface="Times New Roman" panose="02020603050405020304" pitchFamily="18" charset="0"/>
              </a:rPr>
              <a:t>Giờ</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nhìn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thấy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mấy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học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sinh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lớp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dưới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hoa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sân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trường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nghịch</a:t>
            </a:r>
            <a:r>
              <a:rPr lang="en-US" sz="3600" dirty="0">
                <a:solidFill>
                  <a:srgbClr val="FF0000"/>
                </a:solidFill>
                <a:latin typeface="Times New Roman" panose="02020603050405020304" pitchFamily="18" charset="0"/>
                <a:cs typeface="Times New Roman" panose="02020603050405020304" pitchFamily="18" charset="0"/>
              </a:rPr>
              <a:t>.</a:t>
            </a:r>
          </a:p>
          <a:p>
            <a:pPr marL="0" indent="0" algn="just">
              <a:lnSpc>
                <a:spcPct val="110000"/>
              </a:lnSpc>
              <a:buNone/>
            </a:pPr>
            <a:r>
              <a:rPr lang="en-US" sz="3600" dirty="0">
                <a:solidFill>
                  <a:srgbClr val="0000CC"/>
                </a:solidFill>
                <a:latin typeface="Times New Roman" panose="02020603050405020304" pitchFamily="18" charset="0"/>
                <a:cs typeface="Times New Roman" panose="02020603050405020304" pitchFamily="18" charset="0"/>
              </a:rPr>
              <a:t>=&gt; </a:t>
            </a:r>
            <a:r>
              <a:rPr lang="en-US" sz="3600" dirty="0" err="1">
                <a:solidFill>
                  <a:srgbClr val="0000CC"/>
                </a:solidFill>
                <a:latin typeface="Times New Roman" panose="02020603050405020304" pitchFamily="18" charset="0"/>
                <a:cs typeface="Times New Roman" panose="02020603050405020304" pitchFamily="18" charset="0"/>
              </a:rPr>
              <a:t>Khuyên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ngăn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em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đó</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không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nên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làm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vậy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vì</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như</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thế</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là</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không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bảo</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vệ</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cây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xanh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phá</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hoại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tài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sản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của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nhà</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trường</a:t>
            </a:r>
            <a:r>
              <a:rPr lang="en-US" sz="3600" dirty="0">
                <a:solidFill>
                  <a:srgbClr val="0000CC"/>
                </a:solidFill>
                <a:latin typeface="Times New Roman" panose="02020603050405020304" pitchFamily="18" charset="0"/>
                <a:cs typeface="Times New Roman" panose="02020603050405020304" pitchFamily="18" charset="0"/>
              </a:rPr>
              <a:t>.</a:t>
            </a:r>
            <a:endParaRPr lang="vi-VN" sz="3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27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75324" y="2124333"/>
            <a:ext cx="4457569" cy="1411486"/>
          </a:xfrm>
          <a:prstGeom prst="rect">
            <a:avLst/>
          </a:prstGeom>
        </p:spPr>
        <p:txBody>
          <a:bodyPr vert="horz" lIns="68580" tIns="34290" rIns="68580" bIns="3429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300"/>
              <a:t>  </a:t>
            </a:r>
            <a:r>
              <a:rPr lang="en-US" sz="9000" b="1">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9000" b="1">
                <a:solidFill>
                  <a:srgbClr val="FF0000"/>
                </a:solidFill>
                <a:latin typeface="Tahoma" panose="020B0604030504040204" pitchFamily="34" charset="0"/>
                <a:ea typeface="Tahoma" panose="020B0604030504040204" pitchFamily="34" charset="0"/>
                <a:cs typeface="Tahoma" panose="020B0604030504040204" pitchFamily="34" charset="0"/>
              </a:rPr>
            </a:br>
            <a:endParaRPr lang="vi-VN" sz="9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2" descr="http://i.istockimg.com/file_thumbview_approve/9777757/6/stock-illustration-9777757-happy-children-group-holding-hand-and-blank-banner-cartoon-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74073"/>
            <a:ext cx="8733159" cy="679665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084642" y="1500183"/>
            <a:ext cx="5941592" cy="2659787"/>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solidFill>
                <a:srgbClr val="CC0066"/>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157770" y="1191871"/>
            <a:ext cx="5660648" cy="265545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Alternate Process 9"/>
          <p:cNvSpPr/>
          <p:nvPr/>
        </p:nvSpPr>
        <p:spPr>
          <a:xfrm>
            <a:off x="1524001" y="1075947"/>
            <a:ext cx="6663363" cy="89423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r>
              <a:rPr lang="en-US" sz="3200" dirty="0" err="1">
                <a:solidFill>
                  <a:srgbClr val="CC0066"/>
                </a:solidFill>
                <a:latin typeface="Times New Roman" panose="02020603050405020304" pitchFamily="18" charset="0"/>
                <a:cs typeface="Times New Roman" panose="02020603050405020304" pitchFamily="18" charset="0"/>
              </a:rPr>
              <a:t>Các</a:t>
            </a:r>
            <a:r>
              <a:rPr lang="en-US" sz="3200" dirty="0">
                <a:solidFill>
                  <a:srgbClr val="CC0066"/>
                </a:solidFill>
                <a:latin typeface="Times New Roman" panose="02020603050405020304" pitchFamily="18" charset="0"/>
                <a:cs typeface="Times New Roman" panose="02020603050405020304" pitchFamily="18" charset="0"/>
              </a:rPr>
              <a:t> con </a:t>
            </a:r>
            <a:r>
              <a:rPr lang="en-US" sz="3200" dirty="0" err="1">
                <a:solidFill>
                  <a:srgbClr val="CC0066"/>
                </a:solidFill>
                <a:latin typeface="Times New Roman" panose="02020603050405020304" pitchFamily="18" charset="0"/>
                <a:cs typeface="Times New Roman" panose="02020603050405020304" pitchFamily="18" charset="0"/>
              </a:rPr>
              <a:t>nhớ</a:t>
            </a:r>
            <a:r>
              <a:rPr lang="en-US" sz="3200" dirty="0">
                <a:solidFill>
                  <a:srgbClr val="CC0066"/>
                </a:solidFill>
                <a:latin typeface="Times New Roman" panose="02020603050405020304" pitchFamily="18" charset="0"/>
                <a:cs typeface="Times New Roman" panose="02020603050405020304" pitchFamily="18" charset="0"/>
              </a:rPr>
              <a:t> </a:t>
            </a:r>
            <a:r>
              <a:rPr lang="en-US" sz="3200" dirty="0" err="1">
                <a:solidFill>
                  <a:srgbClr val="CC0066"/>
                </a:solidFill>
                <a:latin typeface="Times New Roman" panose="02020603050405020304" pitchFamily="18" charset="0"/>
                <a:cs typeface="Times New Roman" panose="02020603050405020304" pitchFamily="18" charset="0"/>
              </a:rPr>
              <a:t>nhé</a:t>
            </a:r>
            <a:r>
              <a:rPr lang="en-US" sz="3200" dirty="0">
                <a:solidFill>
                  <a:srgbClr val="CC0066"/>
                </a:solidFill>
                <a:latin typeface="Times New Roman" panose="02020603050405020304" pitchFamily="18" charset="0"/>
                <a:cs typeface="Times New Roman" panose="02020603050405020304" pitchFamily="18" charset="0"/>
              </a:rPr>
              <a:t>:</a:t>
            </a:r>
          </a:p>
        </p:txBody>
      </p:sp>
      <p:sp>
        <p:nvSpPr>
          <p:cNvPr id="8" name="Flowchart: Alternate Process 7"/>
          <p:cNvSpPr/>
          <p:nvPr/>
        </p:nvSpPr>
        <p:spPr>
          <a:xfrm>
            <a:off x="3056269" y="1191870"/>
            <a:ext cx="6663363" cy="3201984"/>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lớp</a:t>
            </a:r>
            <a:r>
              <a:rPr lang="en-US" sz="2400" dirty="0">
                <a:solidFill>
                  <a:schemeClr val="tx1"/>
                </a:solidFill>
                <a:latin typeface="Times New Roman" panose="02020603050405020304" pitchFamily="18" charset="0"/>
                <a:cs typeface="Times New Roman" panose="02020603050405020304" pitchFamily="18" charset="0"/>
              </a:rPr>
              <a:t> 5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HS </a:t>
            </a:r>
            <a:r>
              <a:rPr lang="en-US" sz="2400" dirty="0" err="1">
                <a:solidFill>
                  <a:schemeClr val="tx1"/>
                </a:solidFill>
                <a:latin typeface="Times New Roman" panose="02020603050405020304" pitchFamily="18" charset="0"/>
                <a:cs typeface="Times New Roman" panose="02020603050405020304" pitchFamily="18" charset="0"/>
              </a:rPr>
              <a:t>lớp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trường</a:t>
            </a:r>
            <a:r>
              <a:rPr lang="en-US" sz="2400" dirty="0">
                <a:solidFill>
                  <a:schemeClr val="tx1"/>
                </a:solidFill>
                <a:latin typeface="Times New Roman" panose="02020603050405020304" pitchFamily="18" charset="0"/>
                <a:cs typeface="Times New Roman" panose="02020603050405020304" pitchFamily="18" charset="0"/>
              </a:rPr>
              <a:t>.</a:t>
            </a: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lớp</a:t>
            </a:r>
            <a:r>
              <a:rPr lang="en-US" sz="2400" dirty="0">
                <a:solidFill>
                  <a:schemeClr val="tx1"/>
                </a:solidFill>
                <a:latin typeface="Times New Roman" panose="02020603050405020304" pitchFamily="18" charset="0"/>
                <a:cs typeface="Times New Roman" panose="02020603050405020304" pitchFamily="18" charset="0"/>
              </a:rPr>
              <a:t> 5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br>
              <a:rPr lang="en-US" sz="2400" dirty="0">
                <a:solidFill>
                  <a:schemeClr val="tx1"/>
                </a:solidFill>
                <a:latin typeface="Times New Roman" panose="02020603050405020304" pitchFamily="18" charset="0"/>
                <a:cs typeface="Times New Roman" panose="02020603050405020304" pitchFamily="18" charset="0"/>
              </a:rPr>
            </a:b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dưới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noi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Chúng</a:t>
            </a:r>
            <a:r>
              <a:rPr lang="en-US" sz="2400" dirty="0">
                <a:solidFill>
                  <a:schemeClr val="tx1"/>
                </a:solidFill>
                <a:latin typeface="Times New Roman" panose="02020603050405020304" pitchFamily="18" charset="0"/>
                <a:cs typeface="Times New Roman" panose="02020603050405020304" pitchFamily="18" charset="0"/>
              </a:rPr>
              <a:t> ta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rèn</a:t>
            </a: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lớp</a:t>
            </a:r>
            <a:r>
              <a:rPr lang="en-US" sz="2400" dirty="0">
                <a:solidFill>
                  <a:schemeClr val="tx1"/>
                </a:solidFill>
                <a:latin typeface="Times New Roman" panose="02020603050405020304" pitchFamily="18" charset="0"/>
                <a:cs typeface="Times New Roman" panose="02020603050405020304" pitchFamily="18" charset="0"/>
              </a:rPr>
              <a:t> 5</a:t>
            </a:r>
          </a:p>
        </p:txBody>
      </p:sp>
    </p:spTree>
    <p:extLst>
      <p:ext uri="{BB962C8B-B14F-4D97-AF65-F5344CB8AC3E}">
        <p14:creationId xmlns:p14="http://schemas.microsoft.com/office/powerpoint/2010/main" val="66558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775" t="28946" r="3465" b="-1"/>
          <a:stretch/>
        </p:blipFill>
        <p:spPr>
          <a:xfrm>
            <a:off x="1828705" y="0"/>
            <a:ext cx="7675513" cy="2584200"/>
          </a:xfrm>
          <a:prstGeom prst="rect">
            <a:avLst/>
          </a:prstGeom>
        </p:spPr>
      </p:pic>
      <p:sp>
        <p:nvSpPr>
          <p:cNvPr id="5" name="Flowchart: Alternate Process 4"/>
          <p:cNvSpPr/>
          <p:nvPr/>
        </p:nvSpPr>
        <p:spPr>
          <a:xfrm>
            <a:off x="2362874" y="1450280"/>
            <a:ext cx="6663363" cy="89423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r>
              <a:rPr lang="en-US" sz="3200" dirty="0" err="1">
                <a:solidFill>
                  <a:srgbClr val="CC0066"/>
                </a:solidFill>
                <a:latin typeface="Times New Roman" panose="02020603050405020304" pitchFamily="18" charset="0"/>
                <a:cs typeface="Times New Roman" panose="02020603050405020304" pitchFamily="18" charset="0"/>
              </a:rPr>
              <a:t>Hoạt</a:t>
            </a:r>
            <a:r>
              <a:rPr lang="en-US" sz="3200" dirty="0">
                <a:solidFill>
                  <a:srgbClr val="CC0066"/>
                </a:solidFill>
                <a:latin typeface="Times New Roman" panose="02020603050405020304" pitchFamily="18" charset="0"/>
                <a:cs typeface="Times New Roman" panose="02020603050405020304" pitchFamily="18" charset="0"/>
              </a:rPr>
              <a:t> </a:t>
            </a:r>
            <a:r>
              <a:rPr lang="en-US" sz="3200" dirty="0" err="1">
                <a:solidFill>
                  <a:srgbClr val="CC0066"/>
                </a:solidFill>
                <a:latin typeface="Times New Roman" panose="02020603050405020304" pitchFamily="18" charset="0"/>
                <a:cs typeface="Times New Roman" panose="02020603050405020304" pitchFamily="18" charset="0"/>
              </a:rPr>
              <a:t>động</a:t>
            </a:r>
            <a:r>
              <a:rPr lang="en-US" sz="3200" dirty="0">
                <a:solidFill>
                  <a:srgbClr val="CC0066"/>
                </a:solidFill>
                <a:latin typeface="Times New Roman" panose="02020603050405020304" pitchFamily="18" charset="0"/>
                <a:cs typeface="Times New Roman" panose="02020603050405020304" pitchFamily="18" charset="0"/>
              </a:rPr>
              <a:t> 2: </a:t>
            </a:r>
            <a:r>
              <a:rPr lang="vi-VN" sz="3200" dirty="0">
                <a:solidFill>
                  <a:srgbClr val="CC0066"/>
                </a:solidFill>
                <a:latin typeface="Times New Roman" panose="02020603050405020304" pitchFamily="18" charset="0"/>
                <a:cs typeface="Times New Roman" panose="02020603050405020304" pitchFamily="18" charset="0"/>
              </a:rPr>
              <a:t>Lập kế hoạch phấn đấu cho năm học này</a:t>
            </a:r>
            <a:endParaRPr lang="en-US" sz="3200" dirty="0">
              <a:solidFill>
                <a:srgbClr val="CC0066"/>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828706" y="2999057"/>
            <a:ext cx="1465239" cy="3280719"/>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mj-lt"/>
              </a:rPr>
              <a:t>Mục tiêu phấn đấu của em?</a:t>
            </a:r>
          </a:p>
        </p:txBody>
      </p:sp>
      <p:sp>
        <p:nvSpPr>
          <p:cNvPr id="7" name="Rounded Rectangle 6"/>
          <p:cNvSpPr/>
          <p:nvPr/>
        </p:nvSpPr>
        <p:spPr>
          <a:xfrm>
            <a:off x="3519033" y="2999054"/>
            <a:ext cx="1614749" cy="3280719"/>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mj-lt"/>
              </a:rPr>
              <a:t>Những thuận lợi của em?</a:t>
            </a:r>
          </a:p>
        </p:txBody>
      </p:sp>
      <p:sp>
        <p:nvSpPr>
          <p:cNvPr id="8" name="Rounded Rectangle 7"/>
          <p:cNvSpPr/>
          <p:nvPr/>
        </p:nvSpPr>
        <p:spPr>
          <a:xfrm>
            <a:off x="5410682" y="2999054"/>
            <a:ext cx="1491173" cy="3280719"/>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900" dirty="0">
                <a:solidFill>
                  <a:schemeClr val="tx1"/>
                </a:solidFill>
                <a:latin typeface="+mj-lt"/>
              </a:rPr>
              <a:t>Những khó khăn mà em gặp </a:t>
            </a:r>
            <a:r>
              <a:rPr lang="en-US" sz="2900" dirty="0" err="1">
                <a:solidFill>
                  <a:schemeClr val="tx1"/>
                </a:solidFill>
                <a:latin typeface="Times New Roman" panose="02020603050405020304" pitchFamily="18" charset="0"/>
                <a:cs typeface="Times New Roman" panose="02020603050405020304" pitchFamily="18" charset="0"/>
              </a:rPr>
              <a:t>phải</a:t>
            </a:r>
            <a:r>
              <a:rPr lang="vi-VN" sz="2900" dirty="0">
                <a:solidFill>
                  <a:schemeClr val="tx1"/>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7163881" y="2999055"/>
            <a:ext cx="1491173" cy="3280719"/>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900" dirty="0">
                <a:solidFill>
                  <a:schemeClr val="tx1"/>
                </a:solidFill>
                <a:latin typeface="+mj-lt"/>
              </a:rPr>
              <a:t>Biện pháp khắc phục?</a:t>
            </a:r>
          </a:p>
        </p:txBody>
      </p:sp>
      <p:sp>
        <p:nvSpPr>
          <p:cNvPr id="10" name="Rounded Rectangle 9"/>
          <p:cNvSpPr/>
          <p:nvPr/>
        </p:nvSpPr>
        <p:spPr>
          <a:xfrm>
            <a:off x="8880142" y="2999054"/>
            <a:ext cx="1491173" cy="3280719"/>
          </a:xfrm>
          <a:prstGeom prst="roundRect">
            <a:avLst/>
          </a:prstGeom>
          <a:solidFill>
            <a:srgbClr val="FC96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mj-lt"/>
              </a:rPr>
              <a:t>Người </a:t>
            </a:r>
            <a:r>
              <a:rPr lang="en-US" sz="2900" dirty="0" err="1">
                <a:solidFill>
                  <a:schemeClr val="tx1"/>
                </a:solidFill>
                <a:latin typeface="Times New Roman" panose="02020603050405020304" pitchFamily="18" charset="0"/>
                <a:cs typeface="Times New Roman" panose="02020603050405020304" pitchFamily="18" charset="0"/>
              </a:rPr>
              <a:t>có</a:t>
            </a:r>
            <a:r>
              <a:rPr lang="en-US" sz="2900" dirty="0">
                <a:solidFill>
                  <a:schemeClr val="tx1"/>
                </a:solidFill>
                <a:latin typeface="Times New Roman" panose="02020603050405020304" pitchFamily="18" charset="0"/>
                <a:cs typeface="Times New Roman" panose="02020603050405020304" pitchFamily="18" charset="0"/>
              </a:rPr>
              <a:t> </a:t>
            </a:r>
            <a:r>
              <a:rPr lang="en-US" sz="2900" dirty="0" err="1">
                <a:solidFill>
                  <a:schemeClr val="tx1"/>
                </a:solidFill>
                <a:latin typeface="Times New Roman" panose="02020603050405020304" pitchFamily="18" charset="0"/>
                <a:cs typeface="Times New Roman" panose="02020603050405020304" pitchFamily="18" charset="0"/>
              </a:rPr>
              <a:t>thể</a:t>
            </a:r>
            <a:r>
              <a:rPr lang="vi-VN" sz="29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mj-lt"/>
              </a:rPr>
              <a:t>hỗ trợ, giúp đỡ em là?</a:t>
            </a:r>
          </a:p>
        </p:txBody>
      </p:sp>
    </p:spTree>
    <p:extLst>
      <p:ext uri="{BB962C8B-B14F-4D97-AF65-F5344CB8AC3E}">
        <p14:creationId xmlns:p14="http://schemas.microsoft.com/office/powerpoint/2010/main" val="1925724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previews.123rf.com/images/yuyuyi/yuyuyi1209/yuyuyi120900265/19350834-kids-and-banner-Stock-Vector-children-border-school.jpg"/>
          <p:cNvPicPr>
            <a:picLocks noChangeAspect="1" noChangeArrowheads="1"/>
          </p:cNvPicPr>
          <p:nvPr/>
        </p:nvPicPr>
        <p:blipFill rotWithShape="1">
          <a:blip r:embed="rId2">
            <a:extLst>
              <a:ext uri="{28A0092B-C50C-407E-A947-70E740481C1C}">
                <a14:useLocalDpi xmlns:a14="http://schemas.microsoft.com/office/drawing/2010/main" val="0"/>
              </a:ext>
            </a:extLst>
          </a:blip>
          <a:srcRect t="6771"/>
          <a:stretch/>
        </p:blipFill>
        <p:spPr bwMode="auto">
          <a:xfrm>
            <a:off x="1256372" y="0"/>
            <a:ext cx="9746165" cy="75706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42732" y="1882590"/>
            <a:ext cx="4801613" cy="4944993"/>
          </a:xfrm>
          <a:prstGeom prst="roundRect">
            <a:avLst/>
          </a:prstGeom>
          <a:solidFill>
            <a:schemeClr val="accent4">
              <a:lumMod val="60000"/>
              <a:lumOff val="40000"/>
            </a:schemeClr>
          </a:solidFill>
          <a:ln w="38100">
            <a:solidFill>
              <a:schemeClr val="accent2"/>
            </a:solidFill>
          </a:ln>
        </p:spPr>
        <p:txBody>
          <a:bodyPr wrap="square" rtlCol="0">
            <a:spAutoFit/>
          </a:bodyPr>
          <a:lstStyle/>
          <a:p>
            <a:pPr algn="ctr"/>
            <a:r>
              <a:rPr lang="vi-VN" sz="4100" i="1" dirty="0"/>
              <a:t>Để xứng đáng là học sinh lớp </a:t>
            </a:r>
            <a:r>
              <a:rPr lang="en-US" sz="4100" i="1" dirty="0"/>
              <a:t>5</a:t>
            </a:r>
            <a:r>
              <a:rPr lang="vi-VN" sz="4100" i="1" dirty="0"/>
              <a:t>, các em cần phải quyết tâm thực hiện được các kế hoạch mà mình đã đề ra.</a:t>
            </a:r>
          </a:p>
        </p:txBody>
      </p:sp>
    </p:spTree>
    <p:extLst>
      <p:ext uri="{BB962C8B-B14F-4D97-AF65-F5344CB8AC3E}">
        <p14:creationId xmlns:p14="http://schemas.microsoft.com/office/powerpoint/2010/main" val="365584369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775" t="28946" r="3465" b="-1"/>
          <a:stretch/>
        </p:blipFill>
        <p:spPr>
          <a:xfrm>
            <a:off x="1828705" y="-1"/>
            <a:ext cx="7097928" cy="2847109"/>
          </a:xfrm>
          <a:prstGeom prst="rect">
            <a:avLst/>
          </a:prstGeom>
        </p:spPr>
      </p:pic>
      <p:sp>
        <p:nvSpPr>
          <p:cNvPr id="5" name="Flowchart: Alternate Process 4"/>
          <p:cNvSpPr/>
          <p:nvPr/>
        </p:nvSpPr>
        <p:spPr>
          <a:xfrm>
            <a:off x="2546237" y="1396010"/>
            <a:ext cx="6105927" cy="1180935"/>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r>
              <a:rPr lang="en-US" sz="2800" dirty="0" err="1">
                <a:solidFill>
                  <a:srgbClr val="CC0066"/>
                </a:solidFill>
                <a:latin typeface="Times New Roman" panose="02020603050405020304" pitchFamily="18" charset="0"/>
                <a:cs typeface="Times New Roman" panose="02020603050405020304" pitchFamily="18" charset="0"/>
              </a:rPr>
              <a:t>Hoạt</a:t>
            </a:r>
            <a:r>
              <a:rPr lang="en-US" sz="2800" dirty="0">
                <a:solidFill>
                  <a:srgbClr val="CC0066"/>
                </a:solidFill>
                <a:latin typeface="Times New Roman" panose="02020603050405020304" pitchFamily="18" charset="0"/>
                <a:cs typeface="Times New Roman" panose="02020603050405020304" pitchFamily="18" charset="0"/>
              </a:rPr>
              <a:t> </a:t>
            </a:r>
            <a:r>
              <a:rPr lang="en-US" sz="2800" dirty="0" err="1">
                <a:solidFill>
                  <a:srgbClr val="CC0066"/>
                </a:solidFill>
                <a:latin typeface="Times New Roman" panose="02020603050405020304" pitchFamily="18" charset="0"/>
                <a:cs typeface="Times New Roman" panose="02020603050405020304" pitchFamily="18" charset="0"/>
              </a:rPr>
              <a:t>động</a:t>
            </a:r>
            <a:r>
              <a:rPr lang="en-US" sz="2800" dirty="0">
                <a:solidFill>
                  <a:srgbClr val="CC0066"/>
                </a:solidFill>
                <a:latin typeface="Times New Roman" panose="02020603050405020304" pitchFamily="18" charset="0"/>
                <a:cs typeface="Times New Roman" panose="02020603050405020304" pitchFamily="18" charset="0"/>
              </a:rPr>
              <a:t> 3: </a:t>
            </a:r>
            <a:r>
              <a:rPr lang="en-US" sz="2800" dirty="0" err="1">
                <a:solidFill>
                  <a:srgbClr val="CC0066"/>
                </a:solidFill>
                <a:latin typeface="Times New Roman" panose="02020603050405020304" pitchFamily="18" charset="0"/>
                <a:cs typeface="Times New Roman" panose="02020603050405020304" pitchFamily="18" charset="0"/>
              </a:rPr>
              <a:t>Tìm</a:t>
            </a:r>
            <a:r>
              <a:rPr lang="en-US" sz="2800" dirty="0">
                <a:solidFill>
                  <a:srgbClr val="CC0066"/>
                </a:solidFill>
                <a:latin typeface="Times New Roman" panose="02020603050405020304" pitchFamily="18" charset="0"/>
                <a:cs typeface="Times New Roman" panose="02020603050405020304" pitchFamily="18" charset="0"/>
              </a:rPr>
              <a:t> </a:t>
            </a:r>
            <a:r>
              <a:rPr lang="en-US" sz="2800" dirty="0" err="1">
                <a:solidFill>
                  <a:srgbClr val="CC0066"/>
                </a:solidFill>
                <a:latin typeface="Times New Roman" panose="02020603050405020304" pitchFamily="18" charset="0"/>
                <a:cs typeface="Times New Roman" panose="02020603050405020304" pitchFamily="18" charset="0"/>
              </a:rPr>
              <a:t>hiểu</a:t>
            </a:r>
            <a:r>
              <a:rPr lang="en-US" sz="2800" dirty="0">
                <a:solidFill>
                  <a:srgbClr val="CC0066"/>
                </a:solidFill>
                <a:latin typeface="Times New Roman" panose="02020603050405020304" pitchFamily="18" charset="0"/>
                <a:cs typeface="Times New Roman" panose="02020603050405020304" pitchFamily="18" charset="0"/>
              </a:rPr>
              <a:t> </a:t>
            </a:r>
            <a:r>
              <a:rPr lang="en-US" sz="2800" dirty="0" err="1">
                <a:solidFill>
                  <a:srgbClr val="CC0066"/>
                </a:solidFill>
                <a:latin typeface="Times New Roman" panose="02020603050405020304" pitchFamily="18" charset="0"/>
                <a:cs typeface="Times New Roman" panose="02020603050405020304" pitchFamily="18" charset="0"/>
              </a:rPr>
              <a:t>câu</a:t>
            </a:r>
            <a:r>
              <a:rPr lang="en-US" sz="2800" dirty="0">
                <a:solidFill>
                  <a:srgbClr val="CC0066"/>
                </a:solidFill>
                <a:latin typeface="Times New Roman" panose="02020603050405020304" pitchFamily="18" charset="0"/>
                <a:cs typeface="Times New Roman" panose="02020603050405020304" pitchFamily="18" charset="0"/>
              </a:rPr>
              <a:t> </a:t>
            </a:r>
            <a:r>
              <a:rPr lang="en-US" sz="2800" dirty="0" err="1">
                <a:solidFill>
                  <a:srgbClr val="CC0066"/>
                </a:solidFill>
                <a:latin typeface="Times New Roman" panose="02020603050405020304" pitchFamily="18" charset="0"/>
                <a:cs typeface="Times New Roman" panose="02020603050405020304" pitchFamily="18" charset="0"/>
              </a:rPr>
              <a:t>chuyện</a:t>
            </a:r>
            <a:r>
              <a:rPr lang="en-US" sz="2800" dirty="0">
                <a:solidFill>
                  <a:srgbClr val="CC0066"/>
                </a:solidFill>
                <a:latin typeface="Times New Roman" panose="02020603050405020304" pitchFamily="18" charset="0"/>
                <a:cs typeface="Times New Roman" panose="02020603050405020304" pitchFamily="18" charset="0"/>
              </a:rPr>
              <a:t> “</a:t>
            </a:r>
            <a:r>
              <a:rPr lang="en-US" sz="2800" dirty="0" err="1">
                <a:solidFill>
                  <a:srgbClr val="CC0066"/>
                </a:solidFill>
                <a:latin typeface="Times New Roman" panose="02020603050405020304" pitchFamily="18" charset="0"/>
                <a:cs typeface="Times New Roman" panose="02020603050405020304" pitchFamily="18" charset="0"/>
              </a:rPr>
              <a:t>Bác</a:t>
            </a:r>
            <a:r>
              <a:rPr lang="en-US" sz="2800" dirty="0">
                <a:solidFill>
                  <a:srgbClr val="CC0066"/>
                </a:solidFill>
                <a:latin typeface="Times New Roman" panose="02020603050405020304" pitchFamily="18" charset="0"/>
                <a:cs typeface="Times New Roman" panose="02020603050405020304" pitchFamily="18" charset="0"/>
              </a:rPr>
              <a:t> </a:t>
            </a:r>
            <a:r>
              <a:rPr lang="en-US" sz="2800" dirty="0" err="1">
                <a:solidFill>
                  <a:srgbClr val="CC0066"/>
                </a:solidFill>
                <a:latin typeface="Times New Roman" panose="02020603050405020304" pitchFamily="18" charset="0"/>
                <a:cs typeface="Times New Roman" panose="02020603050405020304" pitchFamily="18" charset="0"/>
              </a:rPr>
              <a:t>chỉ</a:t>
            </a:r>
            <a:r>
              <a:rPr lang="en-US" sz="2800" dirty="0">
                <a:solidFill>
                  <a:srgbClr val="CC0066"/>
                </a:solidFill>
                <a:latin typeface="Times New Roman" panose="02020603050405020304" pitchFamily="18" charset="0"/>
                <a:cs typeface="Times New Roman" panose="02020603050405020304" pitchFamily="18" charset="0"/>
              </a:rPr>
              <a:t> </a:t>
            </a:r>
            <a:r>
              <a:rPr lang="en-US" sz="2800" dirty="0" err="1">
                <a:solidFill>
                  <a:srgbClr val="CC0066"/>
                </a:solidFill>
                <a:latin typeface="Times New Roman" panose="02020603050405020304" pitchFamily="18" charset="0"/>
                <a:cs typeface="Times New Roman" panose="02020603050405020304" pitchFamily="18" charset="0"/>
              </a:rPr>
              <a:t>muốn</a:t>
            </a:r>
            <a:r>
              <a:rPr lang="en-US" sz="2800" dirty="0">
                <a:solidFill>
                  <a:srgbClr val="CC0066"/>
                </a:solidFill>
                <a:latin typeface="Times New Roman" panose="02020603050405020304" pitchFamily="18" charset="0"/>
                <a:cs typeface="Times New Roman" panose="02020603050405020304" pitchFamily="18" charset="0"/>
              </a:rPr>
              <a:t> </a:t>
            </a:r>
            <a:r>
              <a:rPr lang="en-US" sz="2800" dirty="0" err="1">
                <a:solidFill>
                  <a:srgbClr val="CC0066"/>
                </a:solidFill>
                <a:latin typeface="Times New Roman" panose="02020603050405020304" pitchFamily="18" charset="0"/>
                <a:cs typeface="Times New Roman" panose="02020603050405020304" pitchFamily="18" charset="0"/>
              </a:rPr>
              <a:t>các</a:t>
            </a:r>
            <a:r>
              <a:rPr lang="en-US" sz="2800" dirty="0">
                <a:solidFill>
                  <a:srgbClr val="CC0066"/>
                </a:solidFill>
                <a:latin typeface="Times New Roman" panose="02020603050405020304" pitchFamily="18" charset="0"/>
                <a:cs typeface="Times New Roman" panose="02020603050405020304" pitchFamily="18" charset="0"/>
              </a:rPr>
              <a:t> </a:t>
            </a:r>
            <a:r>
              <a:rPr lang="en-US" sz="2800" dirty="0" err="1">
                <a:solidFill>
                  <a:srgbClr val="CC0066"/>
                </a:solidFill>
                <a:latin typeface="Times New Roman" panose="02020603050405020304" pitchFamily="18" charset="0"/>
                <a:cs typeface="Times New Roman" panose="02020603050405020304" pitchFamily="18" charset="0"/>
              </a:rPr>
              <a:t>cháu</a:t>
            </a:r>
            <a:r>
              <a:rPr lang="en-US" sz="2800" dirty="0">
                <a:solidFill>
                  <a:srgbClr val="CC0066"/>
                </a:solidFill>
                <a:latin typeface="Times New Roman" panose="02020603050405020304" pitchFamily="18" charset="0"/>
                <a:cs typeface="Times New Roman" panose="02020603050405020304" pitchFamily="18" charset="0"/>
              </a:rPr>
              <a:t> </a:t>
            </a:r>
            <a:r>
              <a:rPr lang="en-US" sz="2800" dirty="0" err="1">
                <a:solidFill>
                  <a:srgbClr val="CC0066"/>
                </a:solidFill>
                <a:latin typeface="Times New Roman" panose="02020603050405020304" pitchFamily="18" charset="0"/>
                <a:cs typeface="Times New Roman" panose="02020603050405020304" pitchFamily="18" charset="0"/>
              </a:rPr>
              <a:t>học</a:t>
            </a:r>
            <a:r>
              <a:rPr lang="en-US" sz="2800" dirty="0">
                <a:solidFill>
                  <a:srgbClr val="CC0066"/>
                </a:solidFill>
                <a:latin typeface="Times New Roman" panose="02020603050405020304" pitchFamily="18" charset="0"/>
                <a:cs typeface="Times New Roman" panose="02020603050405020304" pitchFamily="18" charset="0"/>
              </a:rPr>
              <a:t> </a:t>
            </a:r>
            <a:r>
              <a:rPr lang="en-US" sz="2800" dirty="0" err="1">
                <a:solidFill>
                  <a:srgbClr val="CC0066"/>
                </a:solidFill>
                <a:latin typeface="Times New Roman" panose="02020603050405020304" pitchFamily="18" charset="0"/>
                <a:cs typeface="Times New Roman" panose="02020603050405020304" pitchFamily="18" charset="0"/>
              </a:rPr>
              <a:t>hành</a:t>
            </a:r>
            <a:r>
              <a:rPr lang="en-US" sz="2800" dirty="0">
                <a:solidFill>
                  <a:srgbClr val="CC0066"/>
                </a:solidFill>
                <a:latin typeface="Times New Roman" panose="02020603050405020304" pitchFamily="18" charset="0"/>
                <a:cs typeface="Times New Roman" panose="02020603050405020304" pitchFamily="18" charset="0"/>
              </a:rPr>
              <a:t>”</a:t>
            </a:r>
          </a:p>
        </p:txBody>
      </p:sp>
      <p:pic>
        <p:nvPicPr>
          <p:cNvPr id="6" name="Picture 8" descr="http://previews.123rf.com/images/yuyuyi/yuyuyi1209/yuyuyi120900222/15452353-Multicultural-children-and-banner--Stock-Vector-children-school-holding.jpg"/>
          <p:cNvPicPr>
            <a:picLocks noChangeAspect="1" noChangeArrowheads="1"/>
          </p:cNvPicPr>
          <p:nvPr/>
        </p:nvPicPr>
        <p:blipFill rotWithShape="1">
          <a:blip r:embed="rId4">
            <a:extLst>
              <a:ext uri="{28A0092B-C50C-407E-A947-70E740481C1C}">
                <a14:useLocalDpi xmlns:a14="http://schemas.microsoft.com/office/drawing/2010/main" val="0"/>
              </a:ext>
            </a:extLst>
          </a:blip>
          <a:srcRect t="47286"/>
          <a:stretch/>
        </p:blipFill>
        <p:spPr bwMode="auto">
          <a:xfrm>
            <a:off x="1335741" y="3906982"/>
            <a:ext cx="9493624" cy="278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0070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524000" y="1"/>
            <a:ext cx="8830491" cy="1180935"/>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r>
              <a:rPr lang="en-US" sz="2000" dirty="0" err="1">
                <a:solidFill>
                  <a:srgbClr val="0000CC"/>
                </a:solidFill>
                <a:latin typeface="Times New Roman" panose="02020603050405020304" pitchFamily="18" charset="0"/>
                <a:cs typeface="Times New Roman" panose="02020603050405020304" pitchFamily="18" charset="0"/>
              </a:rPr>
              <a:t>Đọc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câu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chuyện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sau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và</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cho</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biết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em</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học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được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gì</a:t>
            </a:r>
            <a:r>
              <a:rPr lang="en-US" sz="2000" dirty="0">
                <a:solidFill>
                  <a:srgbClr val="0000CC"/>
                </a:solidFill>
                <a:latin typeface="Times New Roman" panose="02020603050405020304" pitchFamily="18" charset="0"/>
                <a:cs typeface="Times New Roman" panose="02020603050405020304" pitchFamily="18" charset="0"/>
              </a:rPr>
              <a:t> qua </a:t>
            </a:r>
            <a:r>
              <a:rPr lang="en-US" sz="2000" dirty="0" err="1">
                <a:solidFill>
                  <a:srgbClr val="0000CC"/>
                </a:solidFill>
                <a:latin typeface="Times New Roman" panose="02020603050405020304" pitchFamily="18" charset="0"/>
                <a:cs typeface="Times New Roman" panose="02020603050405020304" pitchFamily="18" charset="0"/>
              </a:rPr>
              <a:t>câu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chuyện</a:t>
            </a:r>
            <a:r>
              <a:rPr lang="en-US" sz="2000" dirty="0">
                <a:solidFill>
                  <a:srgbClr val="0000CC"/>
                </a:solidFill>
                <a:latin typeface="Times New Roman" panose="02020603050405020304" pitchFamily="18" charset="0"/>
                <a:cs typeface="Times New Roman" panose="02020603050405020304" pitchFamily="18" charset="0"/>
              </a:rPr>
              <a:t>:</a:t>
            </a:r>
          </a:p>
        </p:txBody>
      </p:sp>
      <p:sp>
        <p:nvSpPr>
          <p:cNvPr id="5" name="Flowchart: Alternate Process 4"/>
          <p:cNvSpPr/>
          <p:nvPr/>
        </p:nvSpPr>
        <p:spPr>
          <a:xfrm>
            <a:off x="1866008" y="631011"/>
            <a:ext cx="8146472" cy="595666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r>
              <a:rPr lang="en-US" sz="1400" dirty="0">
                <a:solidFill>
                  <a:srgbClr val="0000CC"/>
                </a:solidFill>
                <a:latin typeface="+mj-lt"/>
              </a:rPr>
              <a:t>     </a:t>
            </a:r>
            <a:r>
              <a:rPr lang="en-US" sz="1600" dirty="0" err="1">
                <a:solidFill>
                  <a:srgbClr val="FF0000"/>
                </a:solidFill>
                <a:latin typeface="Times New Roman" panose="02020603050405020304" pitchFamily="18" charset="0"/>
                <a:cs typeface="Times New Roman" panose="02020603050405020304" pitchFamily="18" charset="0"/>
              </a:rPr>
              <a:t>Bác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chỉ</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muốn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các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cháu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được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học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hành</a:t>
            </a:r>
            <a:endParaRPr lang="en-US" sz="1600" dirty="0">
              <a:solidFill>
                <a:srgbClr val="FF0000"/>
              </a:solidFill>
              <a:latin typeface="Times New Roman" panose="02020603050405020304" pitchFamily="18" charset="0"/>
              <a:cs typeface="Times New Roman" panose="02020603050405020304" pitchFamily="18" charset="0"/>
            </a:endParaRPr>
          </a:p>
          <a:p>
            <a:pPr algn="ctr"/>
            <a:endParaRPr lang="en-US" sz="800" dirty="0">
              <a:solidFill>
                <a:srgbClr val="FF0000"/>
              </a:solidFill>
              <a:latin typeface="Times New Roman" panose="02020603050405020304" pitchFamily="18" charset="0"/>
              <a:cs typeface="Times New Roman" panose="02020603050405020304" pitchFamily="18" charset="0"/>
            </a:endParaRPr>
          </a:p>
          <a:p>
            <a:r>
              <a:rPr lang="en-US" sz="1400" dirty="0">
                <a:solidFill>
                  <a:srgbClr val="0000CC"/>
                </a:solidFill>
                <a:latin typeface="+mj-lt"/>
              </a:rPr>
              <a:t>        </a:t>
            </a:r>
            <a:r>
              <a:rPr lang="vi-VN" sz="1400" dirty="0">
                <a:solidFill>
                  <a:schemeClr val="tx1"/>
                </a:solidFill>
                <a:latin typeface="+mj-lt"/>
              </a:rPr>
              <a:t>Sau khi quân Pháp rút khỏi Hà Nội, trên đường công tác, Hồ Chủ tịch ghé thăm một làng nhỏ, nguyên là làng nằm trong vùng du kích của ta. Đồng bào, già trẻ, trai gái úa ra đón Bác. Bác hỏi thăm, trò chuyện với mọi người và chia kẹo cho các cháu nhỏ.</a:t>
            </a:r>
          </a:p>
          <a:p>
            <a:r>
              <a:rPr lang="en-US" sz="1400" dirty="0">
                <a:solidFill>
                  <a:schemeClr val="tx1"/>
                </a:solidFill>
                <a:latin typeface="+mj-lt"/>
              </a:rPr>
              <a:t>      </a:t>
            </a:r>
            <a:r>
              <a:rPr lang="vi-VN" sz="1400" dirty="0">
                <a:solidFill>
                  <a:schemeClr val="tx1"/>
                </a:solidFill>
                <a:latin typeface="+mj-lt"/>
              </a:rPr>
              <a:t>Một cháu gái chừng năm sau tuổi, tay cầm kẹo, đứng nhìn Bác không chớp mắt. Bác âu yếm, bảo:</a:t>
            </a:r>
          </a:p>
          <a:p>
            <a:r>
              <a:rPr lang="vi-VN" sz="1400" dirty="0">
                <a:solidFill>
                  <a:schemeClr val="tx1"/>
                </a:solidFill>
                <a:latin typeface="+mj-lt"/>
              </a:rPr>
              <a:t>- Ăn kẹo đi cháu.</a:t>
            </a:r>
          </a:p>
          <a:p>
            <a:r>
              <a:rPr lang="vi-VN" sz="1400" dirty="0">
                <a:solidFill>
                  <a:schemeClr val="tx1"/>
                </a:solidFill>
                <a:latin typeface="+mj-lt"/>
              </a:rPr>
              <a:t>- Cháu để phần mẹ cháu.</a:t>
            </a:r>
          </a:p>
          <a:p>
            <a:r>
              <a:rPr lang="en-US" sz="1400" dirty="0">
                <a:solidFill>
                  <a:schemeClr val="tx1"/>
                </a:solidFill>
                <a:latin typeface="+mj-lt"/>
              </a:rPr>
              <a:t>    </a:t>
            </a:r>
            <a:r>
              <a:rPr lang="vi-VN" sz="1400" dirty="0">
                <a:solidFill>
                  <a:schemeClr val="tx1"/>
                </a:solidFill>
                <a:latin typeface="+mj-lt"/>
              </a:rPr>
              <a:t>Một cán bộ cùng đi với Bác liền lấy thêm một phần kẹo trao cho cháu, và nói:</a:t>
            </a:r>
          </a:p>
          <a:p>
            <a:r>
              <a:rPr lang="vi-VN" sz="1400" dirty="0">
                <a:solidFill>
                  <a:schemeClr val="tx1"/>
                </a:solidFill>
                <a:latin typeface="+mj-lt"/>
              </a:rPr>
              <a:t>- Cháu ăn phần kẹo này, còn phần kia dành cho mẹ.</a:t>
            </a:r>
          </a:p>
          <a:p>
            <a:r>
              <a:rPr lang="en-US" sz="1400" dirty="0">
                <a:solidFill>
                  <a:schemeClr val="tx1"/>
                </a:solidFill>
                <a:latin typeface="+mj-lt"/>
              </a:rPr>
              <a:t>   </a:t>
            </a:r>
            <a:r>
              <a:rPr lang="vi-VN" sz="1400" dirty="0">
                <a:solidFill>
                  <a:schemeClr val="tx1"/>
                </a:solidFill>
                <a:latin typeface="+mj-lt"/>
              </a:rPr>
              <a:t>Cháu bé vẫn không ăn trân trân nhìn Bác. Bác lại nhắc:</a:t>
            </a:r>
          </a:p>
          <a:p>
            <a:r>
              <a:rPr lang="vi-VN" sz="1400" dirty="0">
                <a:solidFill>
                  <a:schemeClr val="tx1"/>
                </a:solidFill>
                <a:latin typeface="+mj-lt"/>
              </a:rPr>
              <a:t>- Cháu ăn kẹo đi.</a:t>
            </a:r>
          </a:p>
          <a:p>
            <a:r>
              <a:rPr lang="vi-VN" sz="1400" dirty="0">
                <a:solidFill>
                  <a:schemeClr val="tx1"/>
                </a:solidFill>
                <a:latin typeface="+mj-lt"/>
              </a:rPr>
              <a:t>- Cháu chờ mẹ cháu cùng ăn ạ.</a:t>
            </a:r>
          </a:p>
          <a:p>
            <a:r>
              <a:rPr lang="en-US" sz="1400" dirty="0">
                <a:solidFill>
                  <a:schemeClr val="tx1"/>
                </a:solidFill>
                <a:latin typeface="+mj-lt"/>
              </a:rPr>
              <a:t>   </a:t>
            </a:r>
            <a:r>
              <a:rPr lang="vi-VN" sz="1400" dirty="0">
                <a:solidFill>
                  <a:schemeClr val="tx1"/>
                </a:solidFill>
                <a:latin typeface="+mj-lt"/>
              </a:rPr>
              <a:t>Nghe cháu nói dễ thương, Bác Hồ cúi xuống vuốt tóc cháu, hỏi:</a:t>
            </a:r>
          </a:p>
          <a:p>
            <a:r>
              <a:rPr lang="vi-VN" sz="1400" dirty="0">
                <a:solidFill>
                  <a:schemeClr val="tx1"/>
                </a:solidFill>
                <a:latin typeface="+mj-lt"/>
              </a:rPr>
              <a:t>- Cháu tên là gì?</a:t>
            </a:r>
          </a:p>
          <a:p>
            <a:r>
              <a:rPr lang="vi-VN" sz="1400" dirty="0">
                <a:solidFill>
                  <a:schemeClr val="tx1"/>
                </a:solidFill>
                <a:latin typeface="+mj-lt"/>
              </a:rPr>
              <a:t>- Mẹ cháu gọi cháu là Chiến.</a:t>
            </a:r>
          </a:p>
          <a:p>
            <a:r>
              <a:rPr lang="en-US" sz="1400" dirty="0">
                <a:solidFill>
                  <a:schemeClr val="tx1"/>
                </a:solidFill>
                <a:latin typeface="+mj-lt"/>
              </a:rPr>
              <a:t>   </a:t>
            </a:r>
            <a:r>
              <a:rPr lang="vi-VN" sz="1400" dirty="0">
                <a:solidFill>
                  <a:schemeClr val="tx1"/>
                </a:solidFill>
                <a:latin typeface="+mj-lt"/>
              </a:rPr>
              <a:t>Bác gật đầu, nhắc lại:</a:t>
            </a:r>
          </a:p>
          <a:p>
            <a:r>
              <a:rPr lang="vi-VN" sz="1400" dirty="0">
                <a:solidFill>
                  <a:schemeClr val="tx1"/>
                </a:solidFill>
                <a:latin typeface="+mj-lt"/>
              </a:rPr>
              <a:t>- Tên cháu là Chiến?</a:t>
            </a:r>
          </a:p>
          <a:p>
            <a:r>
              <a:rPr lang="vi-VN" sz="1400" dirty="0">
                <a:solidFill>
                  <a:schemeClr val="tx1"/>
                </a:solidFill>
                <a:latin typeface="+mj-lt"/>
              </a:rPr>
              <a:t>- Mẹ cháu bảo phải đuổi hết giặc đi mới sống được nên gọi cháu là cái Chiến.</a:t>
            </a:r>
          </a:p>
          <a:p>
            <a:r>
              <a:rPr lang="en-US" sz="1400" dirty="0">
                <a:solidFill>
                  <a:schemeClr val="tx1"/>
                </a:solidFill>
                <a:latin typeface="+mj-lt"/>
              </a:rPr>
              <a:t>   </a:t>
            </a:r>
            <a:r>
              <a:rPr lang="vi-VN" sz="1400" dirty="0">
                <a:solidFill>
                  <a:schemeClr val="tx1"/>
                </a:solidFill>
                <a:latin typeface="+mj-lt"/>
              </a:rPr>
              <a:t>Bác kéo cháu bé vào lòng. Một cụ già trong làng bèn kể cho Bác nghe tình cảnh của gia đình cháu. Ông cháu bị Pháp bắt đi phu, không trở về. Bố cháu bị Pháp giết khi cháu vừa ra đời. Mẹ cháu vừa sản xuất nông nghiệp va nuôi con, vừa tham gia đánh giặc, vì vậy cháu rất quý mẹ.</a:t>
            </a:r>
          </a:p>
          <a:p>
            <a:r>
              <a:rPr lang="en-US" sz="1400" dirty="0">
                <a:solidFill>
                  <a:schemeClr val="tx1"/>
                </a:solidFill>
                <a:latin typeface="+mj-lt"/>
              </a:rPr>
              <a:t>   </a:t>
            </a:r>
            <a:r>
              <a:rPr lang="vi-VN" sz="1400" dirty="0">
                <a:solidFill>
                  <a:schemeClr val="tx1"/>
                </a:solidFill>
                <a:latin typeface="+mj-lt"/>
              </a:rPr>
              <a:t>Bác Hồ rất xúc động, khuyên bà con chăm sóc các cháu và gia đình thương binh, liệt sĩ.</a:t>
            </a:r>
          </a:p>
          <a:p>
            <a:r>
              <a:rPr lang="vi-VN" sz="1400" dirty="0">
                <a:solidFill>
                  <a:schemeClr val="tx1"/>
                </a:solidFill>
                <a:latin typeface="+mj-lt"/>
              </a:rPr>
              <a:t>- Bác ơi, cháu lớn lên còn giặc để đánh không?</a:t>
            </a:r>
          </a:p>
          <a:p>
            <a:r>
              <a:rPr lang="en-US" sz="1400" dirty="0">
                <a:solidFill>
                  <a:schemeClr val="tx1"/>
                </a:solidFill>
                <a:latin typeface="+mj-lt"/>
              </a:rPr>
              <a:t>   </a:t>
            </a:r>
            <a:r>
              <a:rPr lang="vi-VN" sz="1400" dirty="0">
                <a:solidFill>
                  <a:schemeClr val="tx1"/>
                </a:solidFill>
                <a:latin typeface="+mj-lt"/>
              </a:rPr>
              <a:t>Bác cúi xuống, thơm lên trán cháu, nhẹ nhàng nói:</a:t>
            </a:r>
          </a:p>
          <a:p>
            <a:r>
              <a:rPr lang="vi-VN" sz="1400" dirty="0">
                <a:solidFill>
                  <a:schemeClr val="tx1"/>
                </a:solidFill>
                <a:latin typeface="+mj-lt"/>
              </a:rPr>
              <a:t>- Bác chỉ muốn các cháu được học hành, lớn lên xây dựng đất nước.</a:t>
            </a:r>
          </a:p>
        </p:txBody>
      </p:sp>
    </p:spTree>
    <p:extLst>
      <p:ext uri="{BB962C8B-B14F-4D97-AF65-F5344CB8AC3E}">
        <p14:creationId xmlns:p14="http://schemas.microsoft.com/office/powerpoint/2010/main" val="250379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jellybean.ae/media/catalog/product/cache/1/thumbnail/600x600/9df78eab33525d08d6e5fb8d27136e95/c/l/classm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966" y="2487706"/>
            <a:ext cx="7442318" cy="534847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1856509" y="1"/>
            <a:ext cx="8645236" cy="3778623"/>
          </a:xfrm>
          <a:prstGeom prst="cloudCallout">
            <a:avLst/>
          </a:prstGeom>
          <a:solidFill>
            <a:schemeClr val="accent4">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00CC"/>
              </a:solidFill>
              <a:latin typeface="Times New Roman" panose="02020603050405020304" pitchFamily="18" charset="0"/>
              <a:cs typeface="Times New Roman" panose="02020603050405020304" pitchFamily="18" charset="0"/>
            </a:endParaRPr>
          </a:p>
          <a:p>
            <a:pPr algn="ctr"/>
            <a:endParaRPr lang="en-US" sz="3200" dirty="0">
              <a:solidFill>
                <a:srgbClr val="0000CC"/>
              </a:solidFill>
              <a:latin typeface="Times New Roman" panose="02020603050405020304" pitchFamily="18" charset="0"/>
              <a:cs typeface="Times New Roman" panose="02020603050405020304" pitchFamily="18" charset="0"/>
            </a:endParaRPr>
          </a:p>
          <a:p>
            <a:pPr algn="ctr"/>
            <a:r>
              <a:rPr lang="en-US" sz="2400" dirty="0" err="1">
                <a:solidFill>
                  <a:srgbClr val="0000CC"/>
                </a:solidFill>
                <a:latin typeface="Times New Roman" panose="02020603050405020304" pitchFamily="18" charset="0"/>
                <a:cs typeface="Times New Roman" panose="02020603050405020304" pitchFamily="18" charset="0"/>
              </a:rPr>
              <a:t>Bài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rút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ra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từ</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câu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chuyện</a:t>
            </a:r>
            <a:r>
              <a:rPr lang="en-US" sz="2400" dirty="0">
                <a:solidFill>
                  <a:srgbClr val="0000CC"/>
                </a:solidFill>
                <a:latin typeface="Times New Roman" panose="02020603050405020304" pitchFamily="18" charset="0"/>
                <a:cs typeface="Times New Roman" panose="02020603050405020304" pitchFamily="18" charset="0"/>
              </a:rPr>
              <a:t>:</a:t>
            </a:r>
          </a:p>
          <a:p>
            <a:pPr algn="ctr"/>
            <a:r>
              <a:rPr lang="en-US" sz="1600" dirty="0">
                <a:solidFill>
                  <a:schemeClr val="tx1"/>
                </a:solidFill>
                <a:latin typeface="Times New Roman" panose="02020603050405020304" pitchFamily="18" charset="0"/>
                <a:cs typeface="Times New Roman" panose="02020603050405020304" pitchFamily="18" charset="0"/>
              </a:rPr>
              <a:t>    </a:t>
            </a:r>
            <a:r>
              <a:rPr lang="vi-VN" sz="1600" dirty="0">
                <a:solidFill>
                  <a:schemeClr val="tx1"/>
                </a:solidFill>
                <a:latin typeface="Times New Roman" panose="02020603050405020304" pitchFamily="18" charset="0"/>
                <a:cs typeface="Times New Roman" panose="02020603050405020304" pitchFamily="18" charset="0"/>
              </a:rPr>
              <a:t>Qua câu chuyện chúng ta thấy tình yêu thương bao la vô bờ bến của Bác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Hồ</a:t>
            </a:r>
            <a:r>
              <a:rPr lang="vi-VN" sz="1600" dirty="0">
                <a:solidFill>
                  <a:schemeClr val="tx1"/>
                </a:solidFill>
                <a:latin typeface="Times New Roman" panose="02020603050405020304" pitchFamily="18" charset="0"/>
                <a:cs typeface="Times New Roman" panose="02020603050405020304" pitchFamily="18" charset="0"/>
              </a:rPr>
              <a:t> đối với thiếu nhi Việt Nam</a:t>
            </a:r>
            <a:r>
              <a:rPr lang="en-US" sz="1600" dirty="0">
                <a:solidFill>
                  <a:schemeClr val="tx1"/>
                </a:solidFill>
                <a:latin typeface="Times New Roman" panose="02020603050405020304" pitchFamily="18" charset="0"/>
                <a:cs typeface="Times New Roman" panose="02020603050405020304" pitchFamily="18" charset="0"/>
              </a:rPr>
              <a:t>.</a:t>
            </a:r>
            <a:r>
              <a:rPr lang="vi-VN" sz="1600" dirty="0">
                <a:solidFill>
                  <a:schemeClr val="tx1"/>
                </a:solidFill>
                <a:latin typeface="Times New Roman" panose="02020603050405020304" pitchFamily="18" charset="0"/>
                <a:cs typeface="Times New Roman" panose="02020603050405020304" pitchFamily="18" charset="0"/>
              </a:rPr>
              <a:t> Bác coi thiếu nhi là </a:t>
            </a:r>
            <a:r>
              <a:rPr lang="en-US" sz="1600" dirty="0" err="1">
                <a:solidFill>
                  <a:schemeClr val="tx1"/>
                </a:solidFill>
                <a:latin typeface="Times New Roman" panose="02020603050405020304" pitchFamily="18" charset="0"/>
                <a:cs typeface="Times New Roman" panose="02020603050405020304" pitchFamily="18" charset="0"/>
              </a:rPr>
              <a:t>chủ</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nhân</a:t>
            </a:r>
            <a:r>
              <a:rPr lang="en-US" sz="1600" dirty="0">
                <a:solidFill>
                  <a:schemeClr val="tx1"/>
                </a:solidFill>
                <a:latin typeface="Times New Roman" panose="02020603050405020304" pitchFamily="18" charset="0"/>
                <a:cs typeface="Times New Roman" panose="02020603050405020304" pitchFamily="18" charset="0"/>
              </a:rPr>
              <a:t> </a:t>
            </a:r>
            <a:r>
              <a:rPr lang="vi-VN" sz="1600" dirty="0">
                <a:solidFill>
                  <a:schemeClr val="tx1"/>
                </a:solidFill>
                <a:latin typeface="Times New Roman" panose="02020603050405020304" pitchFamily="18" charset="0"/>
                <a:cs typeface="Times New Roman" panose="02020603050405020304" pitchFamily="18" charset="0"/>
              </a:rPr>
              <a:t>tương lai của </a:t>
            </a:r>
            <a:r>
              <a:rPr lang="en-US" sz="1600" dirty="0" err="1">
                <a:solidFill>
                  <a:schemeClr val="tx1"/>
                </a:solidFill>
                <a:latin typeface="Times New Roman" panose="02020603050405020304" pitchFamily="18" charset="0"/>
                <a:cs typeface="Times New Roman" panose="02020603050405020304" pitchFamily="18" charset="0"/>
              </a:rPr>
              <a:t>đất</a:t>
            </a:r>
            <a:r>
              <a:rPr lang="en-US" sz="1600" dirty="0">
                <a:solidFill>
                  <a:schemeClr val="tx1"/>
                </a:solidFill>
                <a:latin typeface="Times New Roman" panose="02020603050405020304" pitchFamily="18" charset="0"/>
                <a:cs typeface="Times New Roman" panose="02020603050405020304" pitchFamily="18" charset="0"/>
              </a:rPr>
              <a:t> </a:t>
            </a:r>
            <a:r>
              <a:rPr lang="vi-VN" sz="1600" dirty="0">
                <a:solidFill>
                  <a:schemeClr val="tx1"/>
                </a:solidFill>
                <a:latin typeface="Times New Roman" panose="02020603050405020304" pitchFamily="18" charset="0"/>
                <a:cs typeface="Times New Roman" panose="02020603050405020304" pitchFamily="18" charset="0"/>
              </a:rPr>
              <a:t>nước</a:t>
            </a:r>
            <a:r>
              <a:rPr lang="en-US" sz="1600" dirty="0">
                <a:solidFill>
                  <a:schemeClr val="tx1"/>
                </a:solidFill>
                <a:latin typeface="Times New Roman" panose="02020603050405020304" pitchFamily="18" charset="0"/>
                <a:cs typeface="Times New Roman" panose="02020603050405020304" pitchFamily="18" charset="0"/>
              </a:rPr>
              <a:t>, </a:t>
            </a:r>
            <a:r>
              <a:rPr lang="vi-VN" sz="1600" dirty="0">
                <a:solidFill>
                  <a:schemeClr val="tx1"/>
                </a:solidFill>
                <a:latin typeface="Times New Roman" panose="02020603050405020304" pitchFamily="18" charset="0"/>
                <a:cs typeface="Times New Roman" panose="02020603050405020304" pitchFamily="18" charset="0"/>
              </a:rPr>
              <a:t>cho nên cần phải sớm rèn luyện đạo đức cách mạng.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Từ</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mỗi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sinh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chúng</a:t>
            </a:r>
            <a:r>
              <a:rPr lang="en-US" sz="1600" dirty="0">
                <a:solidFill>
                  <a:schemeClr val="tx1"/>
                </a:solidFill>
                <a:latin typeface="Times New Roman" panose="02020603050405020304" pitchFamily="18" charset="0"/>
                <a:cs typeface="Times New Roman" panose="02020603050405020304" pitchFamily="18" charset="0"/>
              </a:rPr>
              <a:t> ta </a:t>
            </a:r>
            <a:r>
              <a:rPr lang="en-US" sz="1600" dirty="0" err="1">
                <a:solidFill>
                  <a:schemeClr val="tx1"/>
                </a:solidFill>
                <a:latin typeface="Times New Roman" panose="02020603050405020304" pitchFamily="18" charset="0"/>
                <a:cs typeface="Times New Roman" panose="02020603050405020304" pitchFamily="18" charset="0"/>
              </a:rPr>
              <a:t>cần</a:t>
            </a:r>
            <a:r>
              <a:rPr lang="en-US" sz="1600" dirty="0">
                <a:solidFill>
                  <a:schemeClr val="tx1"/>
                </a:solidFill>
                <a:latin typeface="Times New Roman" panose="02020603050405020304" pitchFamily="18" charset="0"/>
                <a:cs typeface="Times New Roman" panose="02020603050405020304" pitchFamily="18" charset="0"/>
              </a:rPr>
              <a:t> </a:t>
            </a:r>
            <a:r>
              <a:rPr lang="vi-VN" sz="1600" dirty="0">
                <a:solidFill>
                  <a:schemeClr val="tx1"/>
                </a:solidFill>
                <a:latin typeface="Times New Roman" panose="02020603050405020304" pitchFamily="18" charset="0"/>
                <a:cs typeface="Times New Roman" panose="02020603050405020304" pitchFamily="18" charset="0"/>
              </a:rPr>
              <a:t>cố gắng học hành, không ngừng rèn luyện để trở thành con ngoan,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trò</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giỏi</a:t>
            </a:r>
            <a:r>
              <a:rPr lang="en-US" sz="1600" dirty="0">
                <a:solidFill>
                  <a:schemeClr val="tx1"/>
                </a:solidFill>
                <a:latin typeface="Times New Roman" panose="02020603050405020304" pitchFamily="18" charset="0"/>
                <a:cs typeface="Times New Roman" panose="02020603050405020304" pitchFamily="18" charset="0"/>
              </a:rPr>
              <a:t>, </a:t>
            </a:r>
            <a:r>
              <a:rPr lang="vi-VN" sz="1600" dirty="0">
                <a:solidFill>
                  <a:schemeClr val="tx1"/>
                </a:solidFill>
                <a:latin typeface="Times New Roman" panose="02020603050405020304" pitchFamily="18" charset="0"/>
                <a:cs typeface="Times New Roman" panose="02020603050405020304" pitchFamily="18" charset="0"/>
              </a:rPr>
              <a:t> xứng đáng với danh hiệu là Cháu ngoan Bác Hồ  </a:t>
            </a:r>
          </a:p>
          <a:p>
            <a:pPr algn="ctr"/>
            <a:endParaRPr lang="en-US" sz="3200" dirty="0">
              <a:solidFill>
                <a:srgbClr val="0000CC"/>
              </a:solidFill>
              <a:latin typeface="Times New Roman" panose="02020603050405020304" pitchFamily="18" charset="0"/>
              <a:cs typeface="Times New Roman" panose="02020603050405020304" pitchFamily="18" charset="0"/>
            </a:endParaRPr>
          </a:p>
          <a:p>
            <a:pPr algn="ctr"/>
            <a:endParaRPr lang="vi-VN" sz="3200" b="1" i="1"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50854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775" t="28946" r="3465" b="-1"/>
          <a:stretch/>
        </p:blipFill>
        <p:spPr>
          <a:xfrm>
            <a:off x="1828705" y="0"/>
            <a:ext cx="7097928" cy="2584200"/>
          </a:xfrm>
          <a:prstGeom prst="rect">
            <a:avLst/>
          </a:prstGeom>
        </p:spPr>
      </p:pic>
      <p:sp>
        <p:nvSpPr>
          <p:cNvPr id="6" name="Flowchart: Alternate Process 5"/>
          <p:cNvSpPr/>
          <p:nvPr/>
        </p:nvSpPr>
        <p:spPr>
          <a:xfrm>
            <a:off x="2173203" y="2999586"/>
            <a:ext cx="8120724" cy="188414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Sưu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tầm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những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câu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chuyện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về</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học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sinh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lớp</a:t>
            </a:r>
            <a:r>
              <a:rPr lang="en-US" sz="3200" dirty="0">
                <a:solidFill>
                  <a:srgbClr val="0000CC"/>
                </a:solidFill>
                <a:latin typeface="Times New Roman" panose="02020603050405020304" pitchFamily="18" charset="0"/>
                <a:cs typeface="Times New Roman" panose="02020603050405020304" pitchFamily="18" charset="0"/>
              </a:rPr>
              <a:t> 5 </a:t>
            </a:r>
            <a:r>
              <a:rPr lang="en-US" sz="3200" dirty="0" err="1">
                <a:solidFill>
                  <a:srgbClr val="0000CC"/>
                </a:solidFill>
                <a:latin typeface="Times New Roman" panose="02020603050405020304" pitchFamily="18" charset="0"/>
                <a:cs typeface="Times New Roman" panose="02020603050405020304" pitchFamily="18" charset="0"/>
              </a:rPr>
              <a:t>gương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mẫu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trong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thực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tế</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em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biết</a:t>
            </a:r>
            <a:r>
              <a:rPr lang="en-US" sz="3200" dirty="0">
                <a:solidFill>
                  <a:srgbClr val="0000CC"/>
                </a:solidFill>
                <a:latin typeface="Times New Roman" panose="02020603050405020304" pitchFamily="18" charset="0"/>
                <a:cs typeface="Times New Roman" panose="02020603050405020304" pitchFamily="18" charset="0"/>
              </a:rPr>
              <a:t>.</a:t>
            </a:r>
          </a:p>
          <a:p>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Em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hãy</a:t>
            </a:r>
            <a:r>
              <a:rPr lang="en-US" sz="3200" dirty="0">
                <a:solidFill>
                  <a:srgbClr val="0000CC"/>
                </a:solidFill>
                <a:latin typeface="Times New Roman" panose="02020603050405020304" pitchFamily="18" charset="0"/>
                <a:cs typeface="Times New Roman" panose="02020603050405020304" pitchFamily="18" charset="0"/>
              </a:rPr>
              <a:t> h</a:t>
            </a:r>
            <a:r>
              <a:rPr lang="vi-VN" sz="3200" dirty="0">
                <a:solidFill>
                  <a:srgbClr val="0000CC"/>
                </a:solidFill>
                <a:latin typeface="Times New Roman" panose="02020603050405020304" pitchFamily="18" charset="0"/>
                <a:cs typeface="Times New Roman" panose="02020603050405020304" pitchFamily="18" charset="0"/>
              </a:rPr>
              <a:t>át, múa, đọc thơ</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vẽ</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tranh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hoặc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giới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thiệu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về</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ngôi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trường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Tiểu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học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Đức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chúng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mình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nhé</a:t>
            </a:r>
            <a:r>
              <a:rPr lang="en-US" sz="3200" dirty="0">
                <a:solidFill>
                  <a:srgbClr val="0000CC"/>
                </a:solidFill>
                <a:latin typeface="Times New Roman" panose="02020603050405020304" pitchFamily="18" charset="0"/>
                <a:cs typeface="Times New Roman" panose="02020603050405020304" pitchFamily="18" charset="0"/>
              </a:rPr>
              <a:t>!</a:t>
            </a:r>
          </a:p>
        </p:txBody>
      </p:sp>
      <p:sp>
        <p:nvSpPr>
          <p:cNvPr id="7" name="Title 1"/>
          <p:cNvSpPr txBox="1">
            <a:spLocks/>
          </p:cNvSpPr>
          <p:nvPr/>
        </p:nvSpPr>
        <p:spPr>
          <a:xfrm>
            <a:off x="3126208" y="1206845"/>
            <a:ext cx="4881720" cy="12189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300" dirty="0"/>
              <a:t>  </a:t>
            </a:r>
            <a:r>
              <a:rPr lang="en-US" sz="6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Vận</a:t>
            </a:r>
            <a:r>
              <a:rPr lang="en-US" sz="6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6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dụng</a:t>
            </a:r>
            <a:endParaRPr lang="vi-VN" sz="6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8466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3194" y="2702929"/>
            <a:ext cx="7954807" cy="1323439"/>
          </a:xfrm>
          <a:prstGeom prst="rect">
            <a:avLst/>
          </a:prstGeom>
          <a:noFill/>
        </p:spPr>
        <p:txBody>
          <a:bodyPr wrap="square" rtlCol="0">
            <a:spAutoFit/>
          </a:bodyPr>
          <a:lstStyle/>
          <a:p>
            <a:r>
              <a:rPr lang="en-US" sz="4800" b="1" dirty="0" err="1">
                <a:solidFill>
                  <a:srgbClr val="E91E26"/>
                </a:solidFill>
                <a:latin typeface="Times New Roman" panose="02020603050405020304" pitchFamily="18" charset="0"/>
                <a:cs typeface="Times New Roman" panose="02020603050405020304" pitchFamily="18" charset="0"/>
              </a:rPr>
              <a:t>Bài</a:t>
            </a:r>
            <a:r>
              <a:rPr lang="en-US" sz="4800" b="1" dirty="0">
                <a:solidFill>
                  <a:srgbClr val="E91E26"/>
                </a:solidFill>
                <a:latin typeface="Times New Roman" panose="02020603050405020304" pitchFamily="18" charset="0"/>
                <a:cs typeface="Times New Roman" panose="02020603050405020304" pitchFamily="18" charset="0"/>
              </a:rPr>
              <a:t>: </a:t>
            </a:r>
            <a:r>
              <a:rPr lang="en-US" sz="4800" b="1" dirty="0" err="1">
                <a:solidFill>
                  <a:srgbClr val="E91E26"/>
                </a:solidFill>
                <a:latin typeface="Times New Roman" panose="02020603050405020304" pitchFamily="18" charset="0"/>
                <a:cs typeface="Times New Roman" panose="02020603050405020304" pitchFamily="18" charset="0"/>
              </a:rPr>
              <a:t>Em</a:t>
            </a:r>
            <a:r>
              <a:rPr lang="en-US" sz="4800" b="1" dirty="0">
                <a:solidFill>
                  <a:srgbClr val="E91E26"/>
                </a:solidFill>
                <a:latin typeface="Times New Roman" panose="02020603050405020304" pitchFamily="18" charset="0"/>
                <a:cs typeface="Times New Roman" panose="02020603050405020304" pitchFamily="18" charset="0"/>
              </a:rPr>
              <a:t> </a:t>
            </a:r>
            <a:r>
              <a:rPr lang="en-US" sz="4800" b="1" dirty="0" err="1">
                <a:solidFill>
                  <a:srgbClr val="E91E26"/>
                </a:solidFill>
                <a:latin typeface="Times New Roman" panose="02020603050405020304" pitchFamily="18" charset="0"/>
                <a:cs typeface="Times New Roman" panose="02020603050405020304" pitchFamily="18" charset="0"/>
              </a:rPr>
              <a:t>là</a:t>
            </a:r>
            <a:r>
              <a:rPr lang="en-US" sz="4800" b="1" dirty="0">
                <a:solidFill>
                  <a:srgbClr val="E91E26"/>
                </a:solidFill>
                <a:latin typeface="Times New Roman" panose="02020603050405020304" pitchFamily="18" charset="0"/>
                <a:cs typeface="Times New Roman" panose="02020603050405020304" pitchFamily="18" charset="0"/>
              </a:rPr>
              <a:t> </a:t>
            </a:r>
            <a:r>
              <a:rPr lang="en-US" sz="4800" b="1" dirty="0" err="1">
                <a:solidFill>
                  <a:srgbClr val="E91E26"/>
                </a:solidFill>
                <a:latin typeface="Times New Roman" panose="02020603050405020304" pitchFamily="18" charset="0"/>
                <a:cs typeface="Times New Roman" panose="02020603050405020304" pitchFamily="18" charset="0"/>
              </a:rPr>
              <a:t>học</a:t>
            </a:r>
            <a:r>
              <a:rPr lang="en-US" sz="4800" b="1" dirty="0">
                <a:solidFill>
                  <a:srgbClr val="E91E26"/>
                </a:solidFill>
                <a:latin typeface="Times New Roman" panose="02020603050405020304" pitchFamily="18" charset="0"/>
                <a:cs typeface="Times New Roman" panose="02020603050405020304" pitchFamily="18" charset="0"/>
              </a:rPr>
              <a:t> </a:t>
            </a:r>
            <a:r>
              <a:rPr lang="en-US" sz="4800" b="1" dirty="0" err="1">
                <a:solidFill>
                  <a:srgbClr val="E91E26"/>
                </a:solidFill>
                <a:latin typeface="Times New Roman" panose="02020603050405020304" pitchFamily="18" charset="0"/>
                <a:cs typeface="Times New Roman" panose="02020603050405020304" pitchFamily="18" charset="0"/>
              </a:rPr>
              <a:t>sinh</a:t>
            </a:r>
            <a:r>
              <a:rPr lang="en-US" sz="4800" b="1" dirty="0">
                <a:solidFill>
                  <a:srgbClr val="E91E26"/>
                </a:solidFill>
                <a:latin typeface="Times New Roman" panose="02020603050405020304" pitchFamily="18" charset="0"/>
                <a:cs typeface="Times New Roman" panose="02020603050405020304" pitchFamily="18" charset="0"/>
              </a:rPr>
              <a:t> </a:t>
            </a:r>
            <a:r>
              <a:rPr lang="en-US" sz="4800" b="1" dirty="0" err="1">
                <a:solidFill>
                  <a:srgbClr val="E91E26"/>
                </a:solidFill>
                <a:latin typeface="Times New Roman" panose="02020603050405020304" pitchFamily="18" charset="0"/>
                <a:cs typeface="Times New Roman" panose="02020603050405020304" pitchFamily="18" charset="0"/>
              </a:rPr>
              <a:t>lớp</a:t>
            </a:r>
            <a:r>
              <a:rPr lang="en-US" sz="4800" b="1" dirty="0">
                <a:solidFill>
                  <a:srgbClr val="E91E26"/>
                </a:solidFill>
                <a:latin typeface="Times New Roman" panose="02020603050405020304" pitchFamily="18" charset="0"/>
                <a:cs typeface="Times New Roman" panose="02020603050405020304" pitchFamily="18" charset="0"/>
              </a:rPr>
              <a:t> 5</a:t>
            </a:r>
          </a:p>
          <a:p>
            <a:pPr algn="ctr"/>
            <a:r>
              <a:rPr lang="en-US" sz="3200" b="1" i="1" dirty="0">
                <a:solidFill>
                  <a:srgbClr val="E91E26"/>
                </a:solidFill>
                <a:latin typeface="Times New Roman" panose="02020603050405020304" pitchFamily="18" charset="0"/>
                <a:cs typeface="Times New Roman" panose="02020603050405020304" pitchFamily="18" charset="0"/>
              </a:rPr>
              <a:t>(</a:t>
            </a:r>
            <a:r>
              <a:rPr lang="en-US" sz="3200" b="1" i="1" dirty="0" err="1">
                <a:solidFill>
                  <a:srgbClr val="E91E26"/>
                </a:solidFill>
                <a:latin typeface="Times New Roman" panose="02020603050405020304" pitchFamily="18" charset="0"/>
                <a:cs typeface="Times New Roman" panose="02020603050405020304" pitchFamily="18" charset="0"/>
              </a:rPr>
              <a:t>Tiết</a:t>
            </a:r>
            <a:r>
              <a:rPr lang="en-US" sz="3200" b="1" i="1" dirty="0">
                <a:solidFill>
                  <a:srgbClr val="E91E26"/>
                </a:solidFill>
                <a:latin typeface="Times New Roman" panose="02020603050405020304" pitchFamily="18" charset="0"/>
                <a:cs typeface="Times New Roman" panose="02020603050405020304" pitchFamily="18" charset="0"/>
              </a:rPr>
              <a:t> 2)</a:t>
            </a:r>
            <a:endParaRPr lang="vi-VN" sz="3200" b="1" i="1" dirty="0">
              <a:solidFill>
                <a:srgbClr val="E91E26"/>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176" y="4272589"/>
            <a:ext cx="8579366" cy="1939953"/>
          </a:xfrm>
          <a:prstGeom prst="rect">
            <a:avLst/>
          </a:prstGeom>
        </p:spPr>
      </p:pic>
      <p:sp>
        <p:nvSpPr>
          <p:cNvPr id="6" name="Rectangle 5"/>
          <p:cNvSpPr/>
          <p:nvPr/>
        </p:nvSpPr>
        <p:spPr>
          <a:xfrm>
            <a:off x="2400836" y="862213"/>
            <a:ext cx="7456046" cy="1569660"/>
          </a:xfrm>
          <a:prstGeom prst="rect">
            <a:avLst/>
          </a:prstGeom>
        </p:spPr>
        <p:txBody>
          <a:bodyPr wrap="square">
            <a:spAutoFit/>
          </a:bodyPr>
          <a:lstStyle/>
          <a:p>
            <a:pPr algn="ctr"/>
            <a:r>
              <a:rPr lang="en-US" sz="4800" b="1" dirty="0" err="1">
                <a:ln w="9525">
                  <a:solidFill>
                    <a:schemeClr val="bg1"/>
                  </a:solidFill>
                  <a:prstDash val="solid"/>
                </a:ln>
                <a:solidFill>
                  <a:srgbClr val="1885C3"/>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Chào</a:t>
            </a:r>
            <a:r>
              <a:rPr lang="en-US" sz="4800" b="1" dirty="0">
                <a:ln w="9525">
                  <a:solidFill>
                    <a:schemeClr val="bg1"/>
                  </a:solidFill>
                  <a:prstDash val="solid"/>
                </a:ln>
                <a:solidFill>
                  <a:srgbClr val="1885C3"/>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1885C3"/>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mừng</a:t>
            </a:r>
            <a:r>
              <a:rPr lang="en-US" sz="4800" b="1" dirty="0">
                <a:ln w="9525">
                  <a:solidFill>
                    <a:schemeClr val="bg1"/>
                  </a:solidFill>
                  <a:prstDash val="solid"/>
                </a:ln>
                <a:solidFill>
                  <a:srgbClr val="1885C3"/>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1885C3"/>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các</a:t>
            </a:r>
            <a:r>
              <a:rPr lang="en-US" sz="4800" b="1" dirty="0">
                <a:ln w="9525">
                  <a:solidFill>
                    <a:schemeClr val="bg1"/>
                  </a:solidFill>
                  <a:prstDash val="solid"/>
                </a:ln>
                <a:solidFill>
                  <a:srgbClr val="1885C3"/>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con </a:t>
            </a:r>
            <a:r>
              <a:rPr lang="en-US" sz="4800" b="1" dirty="0" err="1">
                <a:ln w="9525">
                  <a:solidFill>
                    <a:schemeClr val="bg1"/>
                  </a:solidFill>
                  <a:prstDash val="solid"/>
                </a:ln>
                <a:solidFill>
                  <a:srgbClr val="1885C3"/>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r>
              <a:rPr lang="en-US" sz="4800" b="1" dirty="0">
                <a:ln w="9525">
                  <a:solidFill>
                    <a:schemeClr val="bg1"/>
                  </a:solidFill>
                  <a:prstDash val="solid"/>
                </a:ln>
                <a:solidFill>
                  <a:srgbClr val="1885C3"/>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1885C3"/>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sinh</a:t>
            </a:r>
            <a:r>
              <a:rPr lang="en-US" sz="4800" b="1" dirty="0">
                <a:ln w="9525">
                  <a:solidFill>
                    <a:schemeClr val="bg1"/>
                  </a:solidFill>
                  <a:prstDash val="solid"/>
                </a:ln>
                <a:solidFill>
                  <a:srgbClr val="1885C3"/>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1885C3"/>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lớp</a:t>
            </a:r>
            <a:r>
              <a:rPr lang="en-US" sz="4800" b="1" dirty="0">
                <a:ln w="9525">
                  <a:solidFill>
                    <a:schemeClr val="bg1"/>
                  </a:solidFill>
                  <a:prstDash val="solid"/>
                </a:ln>
                <a:solidFill>
                  <a:srgbClr val="1885C3"/>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5</a:t>
            </a:r>
            <a:endParaRPr lang="vi-VN" sz="4800" b="1" dirty="0">
              <a:ln w="9525">
                <a:solidFill>
                  <a:schemeClr val="bg1"/>
                </a:solidFill>
                <a:prstDash val="solid"/>
              </a:ln>
              <a:solidFill>
                <a:srgbClr val="1885C3"/>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56656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set>
                                      <p:cBhvr>
                                        <p:cTn id="7" dur="227" fill="hold">
                                          <p:stCondLst>
                                            <p:cond delay="0"/>
                                          </p:stCondLst>
                                        </p:cTn>
                                        <p:tgtEl>
                                          <p:spTgt spid="6">
                                            <p:txEl>
                                              <p:pRg st="0" end="0"/>
                                            </p:txEl>
                                          </p:spTgt>
                                        </p:tgtEl>
                                        <p:attrNameLst>
                                          <p:attrName>style.rotation</p:attrName>
                                        </p:attrNameLst>
                                      </p:cBhvr>
                                      <p:to>
                                        <p:strVal val="-45.0"/>
                                      </p:to>
                                    </p:set>
                                    <p:anim calcmode="lin" valueType="num">
                                      <p:cBhvr>
                                        <p:cTn id="8" dur="227" fill="hold">
                                          <p:stCondLst>
                                            <p:cond delay="227"/>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500"/>
                            </p:stCondLst>
                            <p:childTnLst>
                              <p:par>
                                <p:cTn id="13" presetID="3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75324" y="2124333"/>
            <a:ext cx="4457569" cy="1411486"/>
          </a:xfrm>
          <a:prstGeom prst="rect">
            <a:avLst/>
          </a:prstGeom>
        </p:spPr>
        <p:txBody>
          <a:bodyPr vert="horz" lIns="68580" tIns="34290" rIns="68580" bIns="3429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300"/>
              <a:t>  </a:t>
            </a:r>
            <a:r>
              <a:rPr lang="en-US" sz="9000" b="1">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9000" b="1">
                <a:solidFill>
                  <a:srgbClr val="FF0000"/>
                </a:solidFill>
                <a:latin typeface="Tahoma" panose="020B0604030504040204" pitchFamily="34" charset="0"/>
                <a:ea typeface="Tahoma" panose="020B0604030504040204" pitchFamily="34" charset="0"/>
                <a:cs typeface="Tahoma" panose="020B0604030504040204" pitchFamily="34" charset="0"/>
              </a:rPr>
            </a:br>
            <a:endParaRPr lang="vi-VN" sz="9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2" descr="http://i.istockimg.com/file_thumbview_approve/9777757/6/stock-illustration-9777757-happy-children-group-holding-hand-and-blank-banner-cartoon-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781" y="385225"/>
            <a:ext cx="8733159" cy="57735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313244" y="1500183"/>
            <a:ext cx="5808344" cy="2659787"/>
          </a:xfrm>
          <a:prstGeom prst="rect">
            <a:avLst/>
          </a:prstGeom>
        </p:spPr>
        <p:txBody>
          <a:bodyPr vert="horz" lIns="68580" tIns="34290" rIns="68580" bIns="3429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300" dirty="0"/>
              <a:t>  </a:t>
            </a:r>
            <a:r>
              <a:rPr lang="en-US" sz="9000" b="1" dirty="0" err="1">
                <a:solidFill>
                  <a:srgbClr val="FF0000"/>
                </a:solidFill>
                <a:latin typeface="Tahoma" panose="020B0604030504040204" pitchFamily="34" charset="0"/>
                <a:ea typeface="Tahoma" panose="020B0604030504040204" pitchFamily="34" charset="0"/>
                <a:cs typeface="Tahoma" panose="020B0604030504040204" pitchFamily="34" charset="0"/>
              </a:rPr>
              <a:t>Khởi</a:t>
            </a:r>
            <a:r>
              <a:rPr lang="en-US" sz="9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90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động</a:t>
            </a:r>
            <a:endParaRPr lang="vi-VN" sz="9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8090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jellybean.ae/media/catalog/product/cache/1/thumbnail/600x600/9df78eab33525d08d6e5fb8d27136e95/c/l/classm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966" y="2487706"/>
            <a:ext cx="7442318" cy="534847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1856509" y="1"/>
            <a:ext cx="8645236" cy="3778623"/>
          </a:xfrm>
          <a:prstGeom prst="cloudCallout">
            <a:avLst/>
          </a:prstGeom>
          <a:solidFill>
            <a:schemeClr val="accent4">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latin typeface="Times New Roman" panose="02020603050405020304" pitchFamily="18" charset="0"/>
                <a:cs typeface="Times New Roman" panose="02020603050405020304" pitchFamily="18" charset="0"/>
              </a:rPr>
              <a:t>Con </a:t>
            </a:r>
            <a:r>
              <a:rPr lang="en-US" sz="3200" dirty="0" err="1">
                <a:solidFill>
                  <a:sysClr val="windowText" lastClr="000000"/>
                </a:solidFill>
                <a:latin typeface="Times New Roman" panose="02020603050405020304" pitchFamily="18" charset="0"/>
                <a:cs typeface="Times New Roman" panose="02020603050405020304" pitchFamily="18" charset="0"/>
              </a:rPr>
              <a:t>hãy</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nhớ</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lại</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và</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cho</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biết</a:t>
            </a:r>
            <a:r>
              <a:rPr lang="en-US" sz="3200" dirty="0">
                <a:solidFill>
                  <a:sysClr val="windowText" lastClr="000000"/>
                </a:solidFill>
                <a:latin typeface="Times New Roman" panose="02020603050405020304" pitchFamily="18" charset="0"/>
                <a:cs typeface="Times New Roman" panose="02020603050405020304" pitchFamily="18" charset="0"/>
              </a:rPr>
              <a:t>: </a:t>
            </a:r>
          </a:p>
          <a:p>
            <a:pPr algn="ctr"/>
            <a:r>
              <a:rPr lang="en-US" sz="3200" b="1" i="1" dirty="0" err="1">
                <a:solidFill>
                  <a:sysClr val="windowText" lastClr="000000"/>
                </a:solidFill>
                <a:latin typeface="Times New Roman" panose="02020603050405020304" pitchFamily="18" charset="0"/>
                <a:cs typeface="Times New Roman" panose="02020603050405020304" pitchFamily="18" charset="0"/>
              </a:rPr>
              <a:t>Học</a:t>
            </a:r>
            <a:r>
              <a:rPr lang="en-US" sz="3200" b="1" i="1" dirty="0">
                <a:solidFill>
                  <a:sysClr val="windowText" lastClr="000000"/>
                </a:solidFill>
                <a:latin typeface="Times New Roman" panose="02020603050405020304" pitchFamily="18" charset="0"/>
                <a:cs typeface="Times New Roman" panose="02020603050405020304" pitchFamily="18" charset="0"/>
              </a:rPr>
              <a:t> </a:t>
            </a:r>
            <a:r>
              <a:rPr lang="en-US" sz="3200" b="1" i="1" dirty="0" err="1">
                <a:solidFill>
                  <a:sysClr val="windowText" lastClr="000000"/>
                </a:solidFill>
                <a:latin typeface="Times New Roman" panose="02020603050405020304" pitchFamily="18" charset="0"/>
                <a:cs typeface="Times New Roman" panose="02020603050405020304" pitchFamily="18" charset="0"/>
              </a:rPr>
              <a:t>sinh</a:t>
            </a:r>
            <a:r>
              <a:rPr lang="en-US" sz="3200" b="1" i="1" dirty="0">
                <a:solidFill>
                  <a:sysClr val="windowText" lastClr="000000"/>
                </a:solidFill>
                <a:latin typeface="Times New Roman" panose="02020603050405020304" pitchFamily="18" charset="0"/>
                <a:cs typeface="Times New Roman" panose="02020603050405020304" pitchFamily="18" charset="0"/>
              </a:rPr>
              <a:t> </a:t>
            </a:r>
            <a:r>
              <a:rPr lang="en-US" sz="3200" b="1" i="1" dirty="0" err="1">
                <a:solidFill>
                  <a:sysClr val="windowText" lastClr="000000"/>
                </a:solidFill>
                <a:latin typeface="Times New Roman" panose="02020603050405020304" pitchFamily="18" charset="0"/>
                <a:cs typeface="Times New Roman" panose="02020603050405020304" pitchFamily="18" charset="0"/>
              </a:rPr>
              <a:t>lớp</a:t>
            </a:r>
            <a:r>
              <a:rPr lang="en-US" sz="3200" b="1" i="1" dirty="0">
                <a:solidFill>
                  <a:sysClr val="windowText" lastClr="000000"/>
                </a:solidFill>
                <a:latin typeface="Times New Roman" panose="02020603050405020304" pitchFamily="18" charset="0"/>
                <a:cs typeface="Times New Roman" panose="02020603050405020304" pitchFamily="18" charset="0"/>
              </a:rPr>
              <a:t> 5 </a:t>
            </a:r>
            <a:r>
              <a:rPr lang="en-US" sz="3200" b="1" i="1" dirty="0" err="1">
                <a:solidFill>
                  <a:sysClr val="windowText" lastClr="000000"/>
                </a:solidFill>
                <a:latin typeface="Times New Roman" panose="02020603050405020304" pitchFamily="18" charset="0"/>
                <a:cs typeface="Times New Roman" panose="02020603050405020304" pitchFamily="18" charset="0"/>
              </a:rPr>
              <a:t>có</a:t>
            </a:r>
            <a:r>
              <a:rPr lang="en-US" sz="3200" b="1" i="1" dirty="0">
                <a:solidFill>
                  <a:sysClr val="windowText" lastClr="000000"/>
                </a:solidFill>
                <a:latin typeface="Times New Roman" panose="02020603050405020304" pitchFamily="18" charset="0"/>
                <a:cs typeface="Times New Roman" panose="02020603050405020304" pitchFamily="18" charset="0"/>
              </a:rPr>
              <a:t> </a:t>
            </a:r>
            <a:r>
              <a:rPr lang="en-US" sz="3200" b="1" i="1" dirty="0" err="1">
                <a:solidFill>
                  <a:sysClr val="windowText" lastClr="000000"/>
                </a:solidFill>
                <a:latin typeface="Times New Roman" panose="02020603050405020304" pitchFamily="18" charset="0"/>
                <a:cs typeface="Times New Roman" panose="02020603050405020304" pitchFamily="18" charset="0"/>
              </a:rPr>
              <a:t>gì</a:t>
            </a:r>
            <a:r>
              <a:rPr lang="en-US" sz="3200" b="1" i="1" dirty="0">
                <a:solidFill>
                  <a:sysClr val="windowText" lastClr="000000"/>
                </a:solidFill>
                <a:latin typeface="Times New Roman" panose="02020603050405020304" pitchFamily="18" charset="0"/>
                <a:cs typeface="Times New Roman" panose="02020603050405020304" pitchFamily="18" charset="0"/>
              </a:rPr>
              <a:t> </a:t>
            </a:r>
            <a:r>
              <a:rPr lang="en-US" sz="3200" b="1" i="1" dirty="0" err="1">
                <a:solidFill>
                  <a:sysClr val="windowText" lastClr="000000"/>
                </a:solidFill>
                <a:latin typeface="Times New Roman" panose="02020603050405020304" pitchFamily="18" charset="0"/>
                <a:cs typeface="Times New Roman" panose="02020603050405020304" pitchFamily="18" charset="0"/>
              </a:rPr>
              <a:t>khác</a:t>
            </a:r>
            <a:r>
              <a:rPr lang="en-US" sz="3200" b="1" i="1" dirty="0">
                <a:solidFill>
                  <a:sysClr val="windowText" lastClr="000000"/>
                </a:solidFill>
                <a:latin typeface="Times New Roman" panose="02020603050405020304" pitchFamily="18" charset="0"/>
                <a:cs typeface="Times New Roman" panose="02020603050405020304" pitchFamily="18" charset="0"/>
              </a:rPr>
              <a:t> so </a:t>
            </a:r>
            <a:r>
              <a:rPr lang="en-US" sz="3200" b="1" i="1" dirty="0" err="1">
                <a:solidFill>
                  <a:sysClr val="windowText" lastClr="000000"/>
                </a:solidFill>
                <a:latin typeface="Times New Roman" panose="02020603050405020304" pitchFamily="18" charset="0"/>
                <a:cs typeface="Times New Roman" panose="02020603050405020304" pitchFamily="18" charset="0"/>
              </a:rPr>
              <a:t>với</a:t>
            </a:r>
            <a:r>
              <a:rPr lang="en-US" sz="3200" b="1" i="1" dirty="0">
                <a:solidFill>
                  <a:sysClr val="windowText" lastClr="000000"/>
                </a:solidFill>
                <a:latin typeface="Times New Roman" panose="02020603050405020304" pitchFamily="18" charset="0"/>
                <a:cs typeface="Times New Roman" panose="02020603050405020304" pitchFamily="18" charset="0"/>
              </a:rPr>
              <a:t> </a:t>
            </a:r>
            <a:r>
              <a:rPr lang="en-US" sz="3200" b="1" i="1" dirty="0" err="1">
                <a:solidFill>
                  <a:sysClr val="windowText" lastClr="000000"/>
                </a:solidFill>
                <a:latin typeface="Times New Roman" panose="02020603050405020304" pitchFamily="18" charset="0"/>
                <a:cs typeface="Times New Roman" panose="02020603050405020304" pitchFamily="18" charset="0"/>
              </a:rPr>
              <a:t>các</a:t>
            </a:r>
            <a:r>
              <a:rPr lang="en-US" sz="3200" b="1" i="1" dirty="0">
                <a:solidFill>
                  <a:sysClr val="windowText" lastClr="000000"/>
                </a:solidFill>
                <a:latin typeface="Times New Roman" panose="02020603050405020304" pitchFamily="18" charset="0"/>
                <a:cs typeface="Times New Roman" panose="02020603050405020304" pitchFamily="18" charset="0"/>
              </a:rPr>
              <a:t> </a:t>
            </a:r>
            <a:r>
              <a:rPr lang="en-US" sz="3200" b="1" i="1" dirty="0" err="1">
                <a:solidFill>
                  <a:sysClr val="windowText" lastClr="000000"/>
                </a:solidFill>
                <a:latin typeface="Times New Roman" panose="02020603050405020304" pitchFamily="18" charset="0"/>
                <a:cs typeface="Times New Roman" panose="02020603050405020304" pitchFamily="18" charset="0"/>
              </a:rPr>
              <a:t>lớp</a:t>
            </a:r>
            <a:r>
              <a:rPr lang="en-US" sz="3200" b="1" i="1" dirty="0">
                <a:solidFill>
                  <a:sysClr val="windowText" lastClr="000000"/>
                </a:solidFill>
                <a:latin typeface="Times New Roman" panose="02020603050405020304" pitchFamily="18" charset="0"/>
                <a:cs typeface="Times New Roman" panose="02020603050405020304" pitchFamily="18" charset="0"/>
              </a:rPr>
              <a:t> </a:t>
            </a:r>
            <a:r>
              <a:rPr lang="en-US" sz="3200" b="1" i="1" dirty="0" err="1">
                <a:solidFill>
                  <a:sysClr val="windowText" lastClr="000000"/>
                </a:solidFill>
                <a:latin typeface="Times New Roman" panose="02020603050405020304" pitchFamily="18" charset="0"/>
                <a:cs typeface="Times New Roman" panose="02020603050405020304" pitchFamily="18" charset="0"/>
              </a:rPr>
              <a:t>khác</a:t>
            </a:r>
            <a:r>
              <a:rPr lang="en-US" sz="3200" b="1" i="1" dirty="0">
                <a:solidFill>
                  <a:sysClr val="windowText" lastClr="000000"/>
                </a:solidFill>
                <a:latin typeface="Times New Roman" panose="02020603050405020304" pitchFamily="18" charset="0"/>
                <a:cs typeface="Times New Roman" panose="02020603050405020304" pitchFamily="18" charset="0"/>
              </a:rPr>
              <a:t> </a:t>
            </a:r>
            <a:r>
              <a:rPr lang="en-US" sz="3200" b="1" i="1" dirty="0" err="1">
                <a:solidFill>
                  <a:sysClr val="windowText" lastClr="000000"/>
                </a:solidFill>
                <a:latin typeface="Times New Roman" panose="02020603050405020304" pitchFamily="18" charset="0"/>
                <a:cs typeface="Times New Roman" panose="02020603050405020304" pitchFamily="18" charset="0"/>
              </a:rPr>
              <a:t>trong</a:t>
            </a:r>
            <a:r>
              <a:rPr lang="en-US" sz="3200" b="1" i="1" dirty="0">
                <a:solidFill>
                  <a:sysClr val="windowText" lastClr="000000"/>
                </a:solidFill>
                <a:latin typeface="Times New Roman" panose="02020603050405020304" pitchFamily="18" charset="0"/>
                <a:cs typeface="Times New Roman" panose="02020603050405020304" pitchFamily="18" charset="0"/>
              </a:rPr>
              <a:t> </a:t>
            </a:r>
            <a:r>
              <a:rPr lang="en-US" sz="3200" b="1" i="1" dirty="0" err="1">
                <a:solidFill>
                  <a:sysClr val="windowText" lastClr="000000"/>
                </a:solidFill>
                <a:latin typeface="Times New Roman" panose="02020603050405020304" pitchFamily="18" charset="0"/>
                <a:cs typeface="Times New Roman" panose="02020603050405020304" pitchFamily="18" charset="0"/>
              </a:rPr>
              <a:t>trường</a:t>
            </a:r>
            <a:r>
              <a:rPr lang="en-US" sz="3200" b="1" i="1" dirty="0">
                <a:solidFill>
                  <a:sysClr val="windowText" lastClr="000000"/>
                </a:solidFill>
                <a:latin typeface="Times New Roman" panose="02020603050405020304" pitchFamily="18" charset="0"/>
                <a:cs typeface="Times New Roman" panose="02020603050405020304" pitchFamily="18" charset="0"/>
              </a:rPr>
              <a:t>?</a:t>
            </a:r>
            <a:endParaRPr lang="vi-VN" sz="3200" b="1" i="1"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55959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previews.123rf.com/images/yuyuyi/yuyuyi1209/yuyuyi120900222/15452353-Multicultural-children-and-banner--Stock-Vector-children-school-holding.jpg"/>
          <p:cNvPicPr>
            <a:picLocks noChangeAspect="1" noChangeArrowheads="1"/>
          </p:cNvPicPr>
          <p:nvPr/>
        </p:nvPicPr>
        <p:blipFill rotWithShape="1">
          <a:blip r:embed="rId2">
            <a:extLst>
              <a:ext uri="{28A0092B-C50C-407E-A947-70E740481C1C}">
                <a14:useLocalDpi xmlns:a14="http://schemas.microsoft.com/office/drawing/2010/main" val="0"/>
              </a:ext>
            </a:extLst>
          </a:blip>
          <a:srcRect t="47286"/>
          <a:stretch/>
        </p:blipFill>
        <p:spPr bwMode="auto">
          <a:xfrm>
            <a:off x="1335741" y="4007224"/>
            <a:ext cx="9493624" cy="2683342"/>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2031943" y="1"/>
            <a:ext cx="8636057" cy="3778623"/>
          </a:xfrm>
          <a:prstGeom prst="cloudCallout">
            <a:avLst/>
          </a:prstGeom>
          <a:solidFill>
            <a:schemeClr val="accent4">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ysClr val="windowText" lastClr="000000"/>
                </a:solidFill>
                <a:latin typeface="Times New Roman" panose="02020603050405020304" pitchFamily="18" charset="0"/>
                <a:cs typeface="Times New Roman" panose="02020603050405020304" pitchFamily="18" charset="0"/>
              </a:rPr>
              <a:t>Vậy</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chúng</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mình</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cần</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làm</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gì</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để</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xứng</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đáng</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là</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học</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sinh</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lớp</a:t>
            </a:r>
            <a:r>
              <a:rPr lang="en-US" sz="3200" dirty="0">
                <a:solidFill>
                  <a:sysClr val="windowText" lastClr="000000"/>
                </a:solidFill>
                <a:latin typeface="Times New Roman" panose="02020603050405020304" pitchFamily="18" charset="0"/>
                <a:cs typeface="Times New Roman" panose="02020603050405020304" pitchFamily="18" charset="0"/>
              </a:rPr>
              <a:t> 5 ?</a:t>
            </a:r>
            <a:endParaRPr lang="vi-VN" sz="320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6856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369128" y="1371601"/>
            <a:ext cx="7848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3200">
                <a:latin typeface="Times New Roman" panose="02020603050405020304" pitchFamily="18" charset="0"/>
              </a:rPr>
              <a:t>	</a:t>
            </a:r>
            <a:r>
              <a:rPr lang="en-US" altLang="en-US" sz="3200">
                <a:solidFill>
                  <a:srgbClr val="FF0066"/>
                </a:solidFill>
                <a:latin typeface="Times New Roman" panose="02020603050405020304" pitchFamily="18" charset="0"/>
              </a:rPr>
              <a:t>	</a:t>
            </a:r>
            <a:endParaRPr lang="en-US" altLang="en-US" sz="4400" b="1">
              <a:solidFill>
                <a:srgbClr val="FF0066"/>
              </a:solidFill>
              <a:latin typeface="Times New Roman" panose="02020603050405020304" pitchFamily="18" charset="0"/>
            </a:endParaRPr>
          </a:p>
        </p:txBody>
      </p:sp>
      <p:sp>
        <p:nvSpPr>
          <p:cNvPr id="3075" name="Text Box 13"/>
          <p:cNvSpPr txBox="1">
            <a:spLocks noChangeArrowheads="1"/>
          </p:cNvSpPr>
          <p:nvPr/>
        </p:nvSpPr>
        <p:spPr bwMode="auto">
          <a:xfrm>
            <a:off x="1115292" y="10306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3200" b="1" dirty="0">
                <a:solidFill>
                  <a:srgbClr val="FF0000"/>
                </a:solidFill>
                <a:latin typeface="Times New Roman" panose="02020603050405020304" pitchFamily="18" charset="0"/>
                <a:cs typeface="Times New Roman" panose="02020603050405020304" pitchFamily="18" charset="0"/>
              </a:rPr>
              <a:t>MỤC TIÊU</a:t>
            </a:r>
          </a:p>
        </p:txBody>
      </p:sp>
      <p:sp>
        <p:nvSpPr>
          <p:cNvPr id="3076"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4" name="Rectangle 3"/>
          <p:cNvSpPr>
            <a:spLocks noChangeArrowheads="1"/>
          </p:cNvSpPr>
          <p:nvPr/>
        </p:nvSpPr>
        <p:spPr bwMode="auto">
          <a:xfrm>
            <a:off x="2379516" y="1858101"/>
            <a:ext cx="808066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err="1">
                <a:solidFill>
                  <a:srgbClr val="0000D2"/>
                </a:solidFill>
                <a:latin typeface="Times New Roman" panose="02020603050405020304" pitchFamily="18" charset="0"/>
                <a:cs typeface="Times New Roman" panose="02020603050405020304" pitchFamily="18" charset="0"/>
              </a:rPr>
              <a:t>Sau</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tiết</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học</a:t>
            </a:r>
            <a:r>
              <a:rPr lang="en-US" altLang="en-US" sz="2800" dirty="0">
                <a:solidFill>
                  <a:srgbClr val="0000D2"/>
                </a:solidFill>
                <a:latin typeface="Times New Roman" panose="02020603050405020304" pitchFamily="18" charset="0"/>
                <a:cs typeface="Times New Roman" panose="02020603050405020304" pitchFamily="18" charset="0"/>
              </a:rPr>
              <a:t>, con </a:t>
            </a:r>
            <a:r>
              <a:rPr lang="en-US" altLang="en-US" sz="2800" dirty="0" err="1">
                <a:solidFill>
                  <a:srgbClr val="0000D2"/>
                </a:solidFill>
                <a:latin typeface="Times New Roman" panose="02020603050405020304" pitchFamily="18" charset="0"/>
                <a:cs typeface="Times New Roman" panose="02020603050405020304" pitchFamily="18" charset="0"/>
              </a:rPr>
              <a:t>cần</a:t>
            </a:r>
            <a:r>
              <a:rPr lang="en-US" altLang="en-US" sz="2800" dirty="0">
                <a:solidFill>
                  <a:srgbClr val="0000D2"/>
                </a:solidFill>
                <a:latin typeface="Times New Roman" panose="02020603050405020304" pitchFamily="18" charset="0"/>
                <a:cs typeface="Times New Roman" panose="02020603050405020304" pitchFamily="18" charset="0"/>
              </a:rPr>
              <a:t>:</a:t>
            </a:r>
          </a:p>
          <a:p>
            <a:pPr marL="514350" indent="-514350">
              <a:buAutoNum type="arabicPeriod"/>
            </a:pPr>
            <a:r>
              <a:rPr lang="en-US" altLang="en-US" sz="2800" dirty="0" err="1">
                <a:solidFill>
                  <a:srgbClr val="0000D2"/>
                </a:solidFill>
                <a:latin typeface="Times New Roman" panose="02020603050405020304" pitchFamily="18" charset="0"/>
                <a:cs typeface="Times New Roman" panose="02020603050405020304" pitchFamily="18" charset="0"/>
              </a:rPr>
              <a:t>Nhận</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thức</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đư­ợc</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những</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hành</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động</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việc</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làm</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có</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thể</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làm</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để</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xứng</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đáng</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là</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học</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sinh</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lớp</a:t>
            </a:r>
            <a:r>
              <a:rPr lang="en-US" altLang="en-US" sz="2800" dirty="0">
                <a:solidFill>
                  <a:srgbClr val="0000D2"/>
                </a:solidFill>
                <a:latin typeface="Times New Roman" panose="02020603050405020304" pitchFamily="18" charset="0"/>
                <a:cs typeface="Times New Roman" panose="02020603050405020304" pitchFamily="18" charset="0"/>
              </a:rPr>
              <a:t> 5</a:t>
            </a:r>
          </a:p>
          <a:p>
            <a:pPr marL="514350" indent="-514350">
              <a:buAutoNum type="arabicPeriod"/>
            </a:pPr>
            <a:r>
              <a:rPr lang="en-US" altLang="en-US" sz="2800" dirty="0" err="1">
                <a:solidFill>
                  <a:srgbClr val="0000D2"/>
                </a:solidFill>
                <a:latin typeface="Times New Roman" panose="02020603050405020304" pitchFamily="18" charset="0"/>
                <a:cs typeface="Times New Roman" panose="02020603050405020304" pitchFamily="18" charset="0"/>
              </a:rPr>
              <a:t>Lập</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được</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kế</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hoạch</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phấn</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đấu</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của</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bản</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thân</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trong</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năm</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học</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và</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quyết</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tâm</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thực</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hiện</a:t>
            </a:r>
            <a:r>
              <a:rPr lang="en-US" altLang="en-US" sz="2800" dirty="0">
                <a:solidFill>
                  <a:srgbClr val="0000D2"/>
                </a:solidFill>
                <a:latin typeface="Times New Roman" panose="02020603050405020304" pitchFamily="18" charset="0"/>
                <a:cs typeface="Times New Roman" panose="02020603050405020304" pitchFamily="18" charset="0"/>
              </a:rPr>
              <a:t>.</a:t>
            </a:r>
          </a:p>
          <a:p>
            <a:pPr marL="514350" indent="-514350">
              <a:buAutoNum type="arabicPeriod"/>
            </a:pPr>
            <a:r>
              <a:rPr lang="en-US" altLang="en-US" sz="2800" dirty="0" err="1">
                <a:solidFill>
                  <a:srgbClr val="0000D2"/>
                </a:solidFill>
                <a:latin typeface="Times New Roman" panose="02020603050405020304" pitchFamily="18" charset="0"/>
                <a:cs typeface="Times New Roman" panose="02020603050405020304" pitchFamily="18" charset="0"/>
              </a:rPr>
              <a:t>Hiểu</a:t>
            </a:r>
            <a:r>
              <a:rPr lang="en-US" altLang="en-US" sz="2800" dirty="0">
                <a:solidFill>
                  <a:srgbClr val="0000D2"/>
                </a:solidFill>
                <a:latin typeface="Times New Roman" panose="02020603050405020304" pitchFamily="18" charset="0"/>
                <a:cs typeface="Times New Roman" panose="02020603050405020304" pitchFamily="18" charset="0"/>
              </a:rPr>
              <a:t> ý </a:t>
            </a:r>
            <a:r>
              <a:rPr lang="en-US" altLang="en-US" sz="2800" dirty="0" err="1">
                <a:solidFill>
                  <a:srgbClr val="0000D2"/>
                </a:solidFill>
                <a:latin typeface="Times New Roman" panose="02020603050405020304" pitchFamily="18" charset="0"/>
                <a:cs typeface="Times New Roman" panose="02020603050405020304" pitchFamily="18" charset="0"/>
              </a:rPr>
              <a:t>nghĩa</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câu</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chuyện</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Bác</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chỉ</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muốn</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các</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cháu</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học</a:t>
            </a:r>
            <a:r>
              <a:rPr lang="en-US" altLang="en-US" sz="2800" dirty="0">
                <a:solidFill>
                  <a:srgbClr val="0000D2"/>
                </a:solidFill>
                <a:latin typeface="Times New Roman" panose="02020603050405020304" pitchFamily="18" charset="0"/>
                <a:cs typeface="Times New Roman" panose="02020603050405020304" pitchFamily="18" charset="0"/>
              </a:rPr>
              <a:t> </a:t>
            </a:r>
            <a:r>
              <a:rPr lang="en-US" altLang="en-US" sz="2800" dirty="0" err="1">
                <a:solidFill>
                  <a:srgbClr val="0000D2"/>
                </a:solidFill>
                <a:latin typeface="Times New Roman" panose="02020603050405020304" pitchFamily="18" charset="0"/>
                <a:cs typeface="Times New Roman" panose="02020603050405020304" pitchFamily="18" charset="0"/>
              </a:rPr>
              <a:t>hành</a:t>
            </a:r>
            <a:r>
              <a:rPr lang="en-US" altLang="en-US" sz="2800" dirty="0">
                <a:solidFill>
                  <a:srgbClr val="0000D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842921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75324" y="2124333"/>
            <a:ext cx="4457569" cy="1411486"/>
          </a:xfrm>
          <a:prstGeom prst="rect">
            <a:avLst/>
          </a:prstGeom>
        </p:spPr>
        <p:txBody>
          <a:bodyPr vert="horz" lIns="68580" tIns="34290" rIns="68580" bIns="3429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300"/>
              <a:t>  </a:t>
            </a:r>
            <a:r>
              <a:rPr lang="en-US" sz="9000" b="1">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9000" b="1">
                <a:solidFill>
                  <a:srgbClr val="FF0000"/>
                </a:solidFill>
                <a:latin typeface="Tahoma" panose="020B0604030504040204" pitchFamily="34" charset="0"/>
                <a:ea typeface="Tahoma" panose="020B0604030504040204" pitchFamily="34" charset="0"/>
                <a:cs typeface="Tahoma" panose="020B0604030504040204" pitchFamily="34" charset="0"/>
              </a:rPr>
            </a:br>
            <a:endParaRPr lang="vi-VN" sz="9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2" descr="http://i.istockimg.com/file_thumbview_approve/9777757/6/stock-illustration-9777757-happy-children-group-holding-hand-and-blank-banner-cartoon-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649055"/>
            <a:ext cx="8733159" cy="57735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084642" y="1500183"/>
            <a:ext cx="5941592" cy="2659787"/>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err="1">
                <a:solidFill>
                  <a:srgbClr val="CC0066"/>
                </a:solidFill>
                <a:latin typeface="Times New Roman" panose="02020603050405020304" pitchFamily="18" charset="0"/>
                <a:cs typeface="Times New Roman" panose="02020603050405020304" pitchFamily="18" charset="0"/>
              </a:rPr>
              <a:t>Hoạt</a:t>
            </a:r>
            <a:r>
              <a:rPr lang="en-US" sz="3600" b="1" dirty="0">
                <a:solidFill>
                  <a:srgbClr val="CC0066"/>
                </a:solidFill>
                <a:latin typeface="Times New Roman" panose="02020603050405020304" pitchFamily="18" charset="0"/>
                <a:cs typeface="Times New Roman" panose="02020603050405020304" pitchFamily="18" charset="0"/>
              </a:rPr>
              <a:t> </a:t>
            </a:r>
            <a:r>
              <a:rPr lang="en-US" sz="3600" b="1" dirty="0" err="1">
                <a:solidFill>
                  <a:srgbClr val="CC0066"/>
                </a:solidFill>
                <a:latin typeface="Times New Roman" panose="02020603050405020304" pitchFamily="18" charset="0"/>
                <a:cs typeface="Times New Roman" panose="02020603050405020304" pitchFamily="18" charset="0"/>
              </a:rPr>
              <a:t>động</a:t>
            </a:r>
            <a:r>
              <a:rPr lang="en-US" sz="3600" b="1" dirty="0">
                <a:solidFill>
                  <a:srgbClr val="CC0066"/>
                </a:solidFill>
                <a:latin typeface="Times New Roman" panose="02020603050405020304" pitchFamily="18" charset="0"/>
                <a:cs typeface="Times New Roman" panose="02020603050405020304" pitchFamily="18" charset="0"/>
              </a:rPr>
              <a:t> 1: </a:t>
            </a:r>
            <a:r>
              <a:rPr lang="en-US" sz="3600" b="1" dirty="0" err="1">
                <a:solidFill>
                  <a:srgbClr val="CC0066"/>
                </a:solidFill>
                <a:latin typeface="Times New Roman" panose="02020603050405020304" pitchFamily="18" charset="0"/>
                <a:cs typeface="Times New Roman" panose="02020603050405020304" pitchFamily="18" charset="0"/>
              </a:rPr>
              <a:t>Xử</a:t>
            </a:r>
            <a:r>
              <a:rPr lang="en-US" sz="3600" b="1" dirty="0">
                <a:solidFill>
                  <a:srgbClr val="CC0066"/>
                </a:solidFill>
                <a:latin typeface="Times New Roman" panose="02020603050405020304" pitchFamily="18" charset="0"/>
                <a:cs typeface="Times New Roman" panose="02020603050405020304" pitchFamily="18" charset="0"/>
              </a:rPr>
              <a:t> </a:t>
            </a:r>
            <a:r>
              <a:rPr lang="en-US" sz="3600" b="1" dirty="0" err="1">
                <a:solidFill>
                  <a:srgbClr val="CC0066"/>
                </a:solidFill>
                <a:latin typeface="Times New Roman" panose="02020603050405020304" pitchFamily="18" charset="0"/>
                <a:cs typeface="Times New Roman" panose="02020603050405020304" pitchFamily="18" charset="0"/>
              </a:rPr>
              <a:t>lí</a:t>
            </a:r>
            <a:r>
              <a:rPr lang="en-US" sz="3600" b="1" dirty="0">
                <a:solidFill>
                  <a:srgbClr val="CC0066"/>
                </a:solidFill>
                <a:latin typeface="Times New Roman" panose="02020603050405020304" pitchFamily="18" charset="0"/>
                <a:cs typeface="Times New Roman" panose="02020603050405020304" pitchFamily="18" charset="0"/>
              </a:rPr>
              <a:t> </a:t>
            </a:r>
            <a:r>
              <a:rPr lang="en-US" sz="3600" b="1" dirty="0" err="1">
                <a:solidFill>
                  <a:srgbClr val="CC0066"/>
                </a:solidFill>
                <a:latin typeface="Times New Roman" panose="02020603050405020304" pitchFamily="18" charset="0"/>
                <a:cs typeface="Times New Roman" panose="02020603050405020304" pitchFamily="18" charset="0"/>
              </a:rPr>
              <a:t>tình</a:t>
            </a:r>
            <a:r>
              <a:rPr lang="en-US" sz="3600" b="1" dirty="0">
                <a:solidFill>
                  <a:srgbClr val="CC0066"/>
                </a:solidFill>
                <a:latin typeface="Times New Roman" panose="02020603050405020304" pitchFamily="18" charset="0"/>
                <a:cs typeface="Times New Roman" panose="02020603050405020304" pitchFamily="18" charset="0"/>
              </a:rPr>
              <a:t> </a:t>
            </a:r>
            <a:r>
              <a:rPr lang="en-US" sz="3600" b="1" dirty="0" err="1">
                <a:solidFill>
                  <a:srgbClr val="CC0066"/>
                </a:solidFill>
                <a:latin typeface="Times New Roman" panose="02020603050405020304" pitchFamily="18" charset="0"/>
                <a:cs typeface="Times New Roman" panose="02020603050405020304" pitchFamily="18" charset="0"/>
              </a:rPr>
              <a:t>huống</a:t>
            </a:r>
            <a:endParaRPr lang="en-US" sz="3600" b="1" dirty="0">
              <a:solidFill>
                <a:srgbClr val="CC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30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524" y="448721"/>
            <a:ext cx="7886700" cy="1325563"/>
          </a:xfrm>
          <a:prstGeom prst="roundRect">
            <a:avLst/>
          </a:prstGeom>
          <a:solidFill>
            <a:schemeClr val="accent6">
              <a:lumMod val="40000"/>
              <a:lumOff val="60000"/>
            </a:schemeClr>
          </a:solidFill>
          <a:ln>
            <a:solidFill>
              <a:schemeClr val="tx1"/>
            </a:solidFill>
          </a:ln>
        </p:spPr>
        <p:txBody>
          <a:bodyPr>
            <a:normAutofit fontScale="90000"/>
          </a:bodyPr>
          <a:lstStyle/>
          <a:p>
            <a:pPr algn="ct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90786" y="2241757"/>
            <a:ext cx="7676439" cy="2746375"/>
          </a:xfrm>
        </p:spPr>
        <p:txBody>
          <a:bodyPr>
            <a:noAutofit/>
          </a:bodyPr>
          <a:lstStyle/>
          <a:p>
            <a:pPr marL="93663" indent="-93663" algn="just">
              <a:lnSpc>
                <a:spcPct val="110000"/>
              </a:lnSpc>
              <a:buAutoNum type="alphaLcParenR"/>
            </a:pP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nhìn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thấy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học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sinh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lớp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dưới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vứt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sân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trường</a:t>
            </a:r>
            <a:r>
              <a:rPr lang="en-US" sz="3600" dirty="0">
                <a:solidFill>
                  <a:srgbClr val="FF0000"/>
                </a:solidFill>
                <a:latin typeface="Times New Roman" panose="02020603050405020304" pitchFamily="18" charset="0"/>
                <a:cs typeface="Times New Roman" panose="02020603050405020304" pitchFamily="18" charset="0"/>
              </a:rPr>
              <a:t>.</a:t>
            </a:r>
          </a:p>
          <a:p>
            <a:pPr marL="0" indent="0" algn="just">
              <a:lnSpc>
                <a:spcPct val="110000"/>
              </a:lnSpc>
              <a:buNone/>
            </a:pPr>
            <a:r>
              <a:rPr lang="en-US" sz="3600" dirty="0">
                <a:solidFill>
                  <a:srgbClr val="0000CC"/>
                </a:solidFill>
                <a:latin typeface="Times New Roman" panose="02020603050405020304" pitchFamily="18" charset="0"/>
                <a:cs typeface="Times New Roman" panose="02020603050405020304" pitchFamily="18" charset="0"/>
              </a:rPr>
              <a:t>=&gt; </a:t>
            </a:r>
            <a:r>
              <a:rPr lang="en-US" sz="3600" dirty="0" err="1">
                <a:solidFill>
                  <a:srgbClr val="0000CC"/>
                </a:solidFill>
                <a:latin typeface="Times New Roman" panose="02020603050405020304" pitchFamily="18" charset="0"/>
                <a:cs typeface="Times New Roman" panose="02020603050405020304" pitchFamily="18" charset="0"/>
              </a:rPr>
              <a:t>Nhắc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nhở</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em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học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sinh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đó</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nhặt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rác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lên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và</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bỏ</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vào</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thùng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rác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vì</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xả</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rác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bừa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bãi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gây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mất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vệ</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sinh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chung</a:t>
            </a:r>
            <a:r>
              <a:rPr lang="en-US" sz="3600" dirty="0">
                <a:solidFill>
                  <a:srgbClr val="0000CC"/>
                </a:solidFill>
                <a:latin typeface="Times New Roman" panose="02020603050405020304" pitchFamily="18" charset="0"/>
                <a:cs typeface="Times New Roman" panose="02020603050405020304" pitchFamily="18" charset="0"/>
              </a:rPr>
              <a:t>.</a:t>
            </a:r>
            <a:endParaRPr lang="vi-VN" sz="3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42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524" y="448721"/>
            <a:ext cx="7886700" cy="1325563"/>
          </a:xfrm>
          <a:prstGeom prst="roundRect">
            <a:avLst/>
          </a:prstGeom>
          <a:solidFill>
            <a:schemeClr val="accent6">
              <a:lumMod val="40000"/>
              <a:lumOff val="60000"/>
            </a:schemeClr>
          </a:solidFill>
          <a:ln>
            <a:solidFill>
              <a:schemeClr val="tx1"/>
            </a:solidFill>
          </a:ln>
        </p:spPr>
        <p:txBody>
          <a:bodyPr>
            <a:normAutofit fontScale="90000"/>
          </a:bodyPr>
          <a:lstStyle/>
          <a:p>
            <a:pPr algn="ct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90786" y="2241757"/>
            <a:ext cx="7676439" cy="2746375"/>
          </a:xfrm>
        </p:spPr>
        <p:txBody>
          <a:bodyPr>
            <a:noAutofit/>
          </a:bodyPr>
          <a:lstStyle/>
          <a:p>
            <a:pPr marL="0" indent="0" algn="just">
              <a:lnSpc>
                <a:spcPct val="110000"/>
              </a:lnSpc>
              <a:buNone/>
            </a:pPr>
            <a:r>
              <a:rPr lang="en-US" sz="3600" dirty="0">
                <a:solidFill>
                  <a:srgbClr val="FF0000"/>
                </a:solidFill>
                <a:latin typeface="Times New Roman" panose="02020603050405020304" pitchFamily="18" charset="0"/>
                <a:cs typeface="Times New Roman" panose="02020603050405020304" pitchFamily="18" charset="0"/>
              </a:rPr>
              <a:t>b)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thấy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mấy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học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sinh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lớp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dưới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nhau</a:t>
            </a:r>
            <a:r>
              <a:rPr lang="en-US" sz="3600" dirty="0">
                <a:solidFill>
                  <a:srgbClr val="FF0000"/>
                </a:solidFill>
                <a:latin typeface="Times New Roman" panose="02020603050405020304" pitchFamily="18" charset="0"/>
                <a:cs typeface="Times New Roman" panose="02020603050405020304" pitchFamily="18" charset="0"/>
              </a:rPr>
              <a:t>.</a:t>
            </a:r>
          </a:p>
          <a:p>
            <a:pPr marL="0" indent="0" algn="just">
              <a:lnSpc>
                <a:spcPct val="110000"/>
              </a:lnSpc>
              <a:buNone/>
            </a:pPr>
            <a:r>
              <a:rPr lang="en-US" sz="3600" dirty="0">
                <a:solidFill>
                  <a:srgbClr val="0000CC"/>
                </a:solidFill>
                <a:latin typeface="Times New Roman" panose="02020603050405020304" pitchFamily="18" charset="0"/>
                <a:cs typeface="Times New Roman" panose="02020603050405020304" pitchFamily="18" charset="0"/>
              </a:rPr>
              <a:t> =&gt; Can </a:t>
            </a:r>
            <a:r>
              <a:rPr lang="en-US" sz="3600" dirty="0" err="1">
                <a:solidFill>
                  <a:srgbClr val="0000CC"/>
                </a:solidFill>
                <a:latin typeface="Times New Roman" panose="02020603050405020304" pitchFamily="18" charset="0"/>
                <a:cs typeface="Times New Roman" panose="02020603050405020304" pitchFamily="18" charset="0"/>
              </a:rPr>
              <a:t>ngăn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đồng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thời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báo</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cáo</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lại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sự</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việc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cho</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các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thầy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cô</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giáo</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trong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trường</a:t>
            </a:r>
            <a:r>
              <a:rPr lang="en-US" sz="3600" dirty="0">
                <a:solidFill>
                  <a:srgbClr val="0000CC"/>
                </a:solidFill>
                <a:latin typeface="Times New Roman" panose="02020603050405020304" pitchFamily="18" charset="0"/>
                <a:cs typeface="Times New Roman" panose="02020603050405020304" pitchFamily="18" charset="0"/>
              </a:rPr>
              <a:t>.</a:t>
            </a:r>
            <a:endParaRPr lang="vi-VN" sz="3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29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1020</Words>
  <Application>Microsoft Office PowerPoint</Application>
  <PresentationFormat>Custom</PresentationFormat>
  <Paragraphs>71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Hãy nêu cách ứng xử cần thiết trong mỗi tình huống sau:</vt:lpstr>
      <vt:lpstr>Hãy nêu cách ứng xử cần thiết trong mỗi tình huống sau:</vt:lpstr>
      <vt:lpstr>Hãy nêu cách ứng xử cần thiết trong mỗi tình huống sau:</vt:lpstr>
      <vt:lpstr>Hãy nêu cách ứng xử cần thiết trong mỗi tình huống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Giang</dc:creator>
  <cp:lastModifiedBy>A</cp:lastModifiedBy>
  <cp:revision>2</cp:revision>
  <dcterms:created xsi:type="dcterms:W3CDTF">2021-09-11T15:36:24Z</dcterms:created>
  <dcterms:modified xsi:type="dcterms:W3CDTF">2021-09-11T16:00:10Z</dcterms:modified>
</cp:coreProperties>
</file>