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2" r:id="rId5"/>
    <p:sldMasterId id="2147483724" r:id="rId6"/>
    <p:sldMasterId id="2147483742" r:id="rId7"/>
  </p:sldMasterIdLst>
  <p:notesMasterIdLst>
    <p:notesMasterId r:id="rId25"/>
  </p:notesMasterIdLst>
  <p:handoutMasterIdLst>
    <p:handoutMasterId r:id="rId26"/>
  </p:handoutMasterIdLst>
  <p:sldIdLst>
    <p:sldId id="304" r:id="rId8"/>
    <p:sldId id="306" r:id="rId9"/>
    <p:sldId id="303" r:id="rId10"/>
    <p:sldId id="300" r:id="rId11"/>
    <p:sldId id="264" r:id="rId12"/>
    <p:sldId id="267" r:id="rId13"/>
    <p:sldId id="307" r:id="rId14"/>
    <p:sldId id="275" r:id="rId15"/>
    <p:sldId id="297" r:id="rId16"/>
    <p:sldId id="258" r:id="rId17"/>
    <p:sldId id="285" r:id="rId18"/>
    <p:sldId id="290" r:id="rId19"/>
    <p:sldId id="291" r:id="rId20"/>
    <p:sldId id="294" r:id="rId21"/>
    <p:sldId id="295" r:id="rId22"/>
    <p:sldId id="296" r:id="rId23"/>
    <p:sldId id="288" r:id="rId24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6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EAFDA5"/>
    <a:srgbClr val="FEE2FC"/>
    <a:srgbClr val="DFFAFD"/>
    <a:srgbClr val="ACF3FA"/>
    <a:srgbClr val="E1E626"/>
    <a:srgbClr val="E0E527"/>
    <a:srgbClr val="C2D03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14" y="-6"/>
      </p:cViewPr>
      <p:guideLst>
        <p:guide orient="horz" pos="206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E943A5C-FFE4-4D1C-807D-D3854136ACF4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05D2FB6E-6A2E-4435-B180-D1CA95B40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4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A171E-80C1-4AFA-8475-F37FA875AABE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1CA4C-ECF3-4376-B29E-6404DD030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0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19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40346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68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74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9473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1991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337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3630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7746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205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3362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0486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968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6473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7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7366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6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7347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79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392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2998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242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1195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096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1197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959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5996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335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230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498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13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1706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2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345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8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44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6756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68639254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8591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5697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316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3133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988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5119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6529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750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8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6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88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82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45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5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0461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1080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36914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52018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40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5144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6851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5674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0880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378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063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666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057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7695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1121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10883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2316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05541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55952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8555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6178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286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24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59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16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368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614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29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9755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038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6652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2624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0945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1624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7744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1544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8067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5356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578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360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202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  <p:sndAc>
      <p:stSnd>
        <p:snd r:embed="rId13" name="applaus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/>
    <p:sndAc>
      <p:stSnd>
        <p:snd r:embed="rId18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0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>
    <p:wipe/>
    <p:sndAc>
      <p:stSnd>
        <p:snd r:embed="rId18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9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ransition spd="slow">
    <p:wipe/>
    <p:sndAc>
      <p:stSnd>
        <p:snd r:embed="rId19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wip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9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ransition spd="slow">
    <p:wipe/>
    <p:sndAc>
      <p:stSnd>
        <p:snd r:embed="rId19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ransition spd="slow">
    <p:wipe/>
    <p:sndAc>
      <p:stSnd>
        <p:snd r:embed="rId18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ca04cb79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457200" y="595313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</a:rPr>
              <a:t>TRƯỜNG TIỂU HỌC </a:t>
            </a:r>
            <a:r>
              <a:rPr lang="en-US" altLang="en-US" sz="2400" b="1" dirty="0" smtClean="0">
                <a:solidFill>
                  <a:srgbClr val="FF0066"/>
                </a:solidFill>
              </a:rPr>
              <a:t>ĐOÀN KẾT</a:t>
            </a:r>
            <a:endParaRPr lang="en-US" altLang="en-US" sz="2400" b="1" dirty="0">
              <a:solidFill>
                <a:srgbClr val="FF0066"/>
              </a:solidFill>
            </a:endParaRPr>
          </a:p>
        </p:txBody>
      </p:sp>
      <p:pic>
        <p:nvPicPr>
          <p:cNvPr id="4100" name="Picture 7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7400" y="1052513"/>
            <a:ext cx="5029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328613" y="1541463"/>
            <a:ext cx="906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800080"/>
                </a:solidFill>
                <a:latin typeface="Times New Roman" panose="02020603050405020304" pitchFamily="18" charset="0"/>
              </a:rPr>
              <a:t>CHÀO MỪNG QUÝ THẦY CÔ VỀ DỰ GIỜ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493713" y="2162175"/>
            <a:ext cx="1036955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LỚP </a:t>
            </a:r>
            <a: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</a:t>
            </a:r>
            <a:endParaRPr lang="en-US" sz="4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103" name="WordArt 14"/>
          <p:cNvSpPr>
            <a:spLocks noChangeArrowheads="1" noChangeShapeType="1" noTextEdit="1"/>
          </p:cNvSpPr>
          <p:nvPr/>
        </p:nvSpPr>
        <p:spPr bwMode="auto">
          <a:xfrm>
            <a:off x="2078038" y="3579813"/>
            <a:ext cx="5943600" cy="4149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3435799"/>
              </a:avLst>
            </a:prstTxWarp>
          </a:bodyPr>
          <a:lstStyle/>
          <a:p>
            <a:pPr algn="ctr"/>
            <a:r>
              <a:rPr lang="en-US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endParaRPr lang="en-US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57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648200"/>
            <a:ext cx="4876800" cy="220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4800600"/>
            <a:ext cx="9906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838200"/>
            <a:ext cx="670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2044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9144000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055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"/>
            <a:ext cx="9042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8800"/>
          </a:xfrm>
        </p:spPr>
      </p:pic>
      <p:sp>
        <p:nvSpPr>
          <p:cNvPr id="5" name="Rectangle 4"/>
          <p:cNvSpPr/>
          <p:nvPr/>
        </p:nvSpPr>
        <p:spPr>
          <a:xfrm>
            <a:off x="5098026" y="6041588"/>
            <a:ext cx="4038600" cy="1041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62400" y="2285782"/>
            <a:ext cx="5029200" cy="375487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915"/>
            <a:ext cx="2229140" cy="457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20" y="4538807"/>
            <a:ext cx="1552778" cy="18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4" y="4538807"/>
            <a:ext cx="1552777" cy="18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81" y="615496"/>
            <a:ext cx="6791019" cy="624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2875734" y="3143212"/>
            <a:ext cx="5544075" cy="244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-Thực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200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HS1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1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HS2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HS3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1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HS4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2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3290793" y="485392"/>
            <a:ext cx="4195751" cy="37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ca04cb79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CHILD%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404813"/>
            <a:ext cx="4608513" cy="20161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rgbClr val="00FF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71800" y="3296265"/>
            <a:ext cx="5616624" cy="954107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21062949">
            <a:off x="3429000" y="965194"/>
            <a:ext cx="1905000" cy="873125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Nhóm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đôi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9677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798074"/>
            <a:ext cx="7543800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800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479937"/>
            <a:ext cx="91440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3748548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3359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609600"/>
            <a:ext cx="91440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2040192"/>
            <a:ext cx="7315200" cy="2242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800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pPr marL="514350" indent="-514350" algn="ctr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b.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2896" y="3991896"/>
            <a:ext cx="7315200" cy="870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6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2021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(t.t)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2903" y="1443917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0000CC"/>
                </a:solidFill>
              </a:rPr>
              <a:t>Thực</a:t>
            </a:r>
            <a:r>
              <a:rPr lang="en-US" sz="2800" b="1" u="sng" dirty="0" smtClean="0">
                <a:solidFill>
                  <a:srgbClr val="0000CC"/>
                </a:solidFill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</a:rPr>
              <a:t>hành</a:t>
            </a:r>
            <a:r>
              <a:rPr lang="en-US" sz="2800" b="1" u="sng" dirty="0" smtClean="0">
                <a:solidFill>
                  <a:srgbClr val="0000CC"/>
                </a:solidFill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</a:rPr>
              <a:t>thí</a:t>
            </a:r>
            <a:r>
              <a:rPr lang="en-US" sz="2800" b="1" u="sng" dirty="0" smtClean="0">
                <a:solidFill>
                  <a:srgbClr val="0000CC"/>
                </a:solidFill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</a:rPr>
              <a:t>nghiệm</a:t>
            </a:r>
            <a:endParaRPr lang="en-US" sz="2800" b="1" u="sng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129" y="1986752"/>
            <a:ext cx="8536858" cy="120032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Thí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nghiệm</a:t>
            </a:r>
            <a:r>
              <a:rPr lang="en-US" sz="2400" b="1" i="1" dirty="0" smtClean="0">
                <a:solidFill>
                  <a:srgbClr val="FF0000"/>
                </a:solidFill>
              </a:rPr>
              <a:t> 1</a:t>
            </a:r>
            <a:r>
              <a:rPr lang="en-US" sz="2400" i="1" dirty="0" smtClean="0"/>
              <a:t>: </a:t>
            </a:r>
            <a:r>
              <a:rPr lang="en-US" sz="2400" dirty="0" smtClean="0"/>
              <a:t>Ta </a:t>
            </a:r>
            <a:r>
              <a:rPr lang="en-US" sz="2400" dirty="0" err="1" smtClean="0"/>
              <a:t>kéo</a:t>
            </a:r>
            <a:r>
              <a:rPr lang="en-US" sz="2400" dirty="0" smtClean="0"/>
              <a:t> </a:t>
            </a:r>
            <a:r>
              <a:rPr lang="en-US" sz="2400" dirty="0" err="1" smtClean="0"/>
              <a:t>ống</a:t>
            </a:r>
            <a:r>
              <a:rPr lang="en-US" sz="2400" dirty="0" smtClean="0"/>
              <a:t> </a:t>
            </a:r>
            <a:r>
              <a:rPr lang="en-US" sz="2400" dirty="0" err="1" smtClean="0"/>
              <a:t>tiêm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phía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lấy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,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dùng</a:t>
            </a:r>
            <a:r>
              <a:rPr lang="en-US" sz="2400" dirty="0" smtClean="0"/>
              <a:t> </a:t>
            </a:r>
            <a:r>
              <a:rPr lang="en-US" sz="2400" dirty="0" err="1" smtClean="0"/>
              <a:t>ngón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bịt</a:t>
            </a:r>
            <a:r>
              <a:rPr lang="en-US" sz="2400" dirty="0" smtClean="0"/>
              <a:t> </a:t>
            </a:r>
            <a:r>
              <a:rPr lang="en-US" sz="2400" dirty="0" err="1" smtClean="0"/>
              <a:t>chặt</a:t>
            </a:r>
            <a:r>
              <a:rPr lang="en-US" sz="2400" dirty="0" smtClean="0"/>
              <a:t>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</a:t>
            </a:r>
            <a:r>
              <a:rPr lang="en-US" sz="2400" dirty="0" err="1" smtClean="0"/>
              <a:t>kia</a:t>
            </a:r>
            <a:r>
              <a:rPr lang="en-US" sz="2400" dirty="0" smtClean="0"/>
              <a:t> </a:t>
            </a:r>
            <a:r>
              <a:rPr lang="en-US" sz="2400" dirty="0" err="1" smtClean="0"/>
              <a:t>ống</a:t>
            </a:r>
            <a:r>
              <a:rPr lang="en-US" sz="2400" dirty="0" smtClean="0"/>
              <a:t> </a:t>
            </a:r>
            <a:r>
              <a:rPr lang="en-US" sz="2400" dirty="0" err="1" smtClean="0"/>
              <a:t>tiêm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ấn</a:t>
            </a:r>
            <a:r>
              <a:rPr lang="en-US" sz="2400" dirty="0" smtClean="0"/>
              <a:t> </a:t>
            </a:r>
            <a:r>
              <a:rPr lang="en-US" sz="2400" dirty="0" err="1" smtClean="0"/>
              <a:t>mạnh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bỏ</a:t>
            </a:r>
            <a:r>
              <a:rPr lang="en-US" sz="2400" dirty="0" smtClean="0"/>
              <a:t> </a:t>
            </a:r>
            <a:r>
              <a:rPr lang="en-US" sz="2400" dirty="0" err="1" smtClean="0"/>
              <a:t>ngón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7" name="Picture 28" descr="Trang 1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4454" b="48485"/>
          <a:stretch>
            <a:fillRect/>
          </a:stretch>
        </p:blipFill>
        <p:spPr bwMode="auto">
          <a:xfrm>
            <a:off x="3788476" y="3367290"/>
            <a:ext cx="5092511" cy="242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143000" cy="1524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5943599"/>
            <a:ext cx="8458200" cy="91440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CC"/>
                </a:solidFill>
              </a:rPr>
              <a:t>           </a:t>
            </a:r>
            <a:r>
              <a:rPr lang="en-US" dirty="0" err="1" smtClean="0">
                <a:solidFill>
                  <a:srgbClr val="0000CC"/>
                </a:solidFill>
              </a:rPr>
              <a:t>Em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có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nhận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xét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gì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về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hiện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tượng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xảy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ra</a:t>
            </a:r>
            <a:r>
              <a:rPr lang="en-US" dirty="0" smtClean="0">
                <a:solidFill>
                  <a:srgbClr val="0000CC"/>
                </a:solidFill>
              </a:rPr>
              <a:t> ? 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1" name="Picture 18" descr="Cau ho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63" y="5928851"/>
            <a:ext cx="730674" cy="79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3"/>
          <p:cNvSpPr>
            <a:spLocks noChangeArrowheads="1"/>
          </p:cNvSpPr>
          <p:nvPr/>
        </p:nvSpPr>
        <p:spPr bwMode="auto">
          <a:xfrm rot="21062949">
            <a:off x="832767" y="3719796"/>
            <a:ext cx="2254177" cy="1639063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Nhóm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đôi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p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00600" y="415700"/>
            <a:ext cx="4038600" cy="3513804"/>
          </a:xfrm>
          <a:prstGeom prst="rect">
            <a:avLst/>
          </a:prstGeom>
          <a:solidFill>
            <a:srgbClr val="FEE2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None/>
            </a:pPr>
            <a:endParaRPr lang="en-US" sz="2200" b="1" i="1" dirty="0" smtClean="0">
              <a:solidFill>
                <a:srgbClr val="0000FF"/>
              </a:solidFill>
            </a:endParaRPr>
          </a:p>
          <a:p>
            <a:pPr algn="just">
              <a:buFont typeface="Arial" pitchFamily="34" charset="0"/>
              <a:buNone/>
            </a:pPr>
            <a:endParaRPr lang="en-US" sz="2200" b="1" i="1" dirty="0">
              <a:solidFill>
                <a:srgbClr val="0000FF"/>
              </a:solidFill>
            </a:endParaRPr>
          </a:p>
          <a:p>
            <a:pPr algn="just">
              <a:buFont typeface="Arial" pitchFamily="34" charset="0"/>
              <a:buNone/>
            </a:pPr>
            <a:r>
              <a:rPr lang="en-US" sz="2200" b="1" i="1" dirty="0" err="1" smtClean="0">
                <a:solidFill>
                  <a:srgbClr val="0000FF"/>
                </a:solidFill>
              </a:rPr>
              <a:t>Thí</a:t>
            </a:r>
            <a:r>
              <a:rPr lang="en-US" sz="2200" b="1" i="1" dirty="0" smtClean="0">
                <a:solidFill>
                  <a:srgbClr val="0000FF"/>
                </a:solidFill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</a:rPr>
              <a:t>nghiệm</a:t>
            </a:r>
            <a:r>
              <a:rPr lang="en-US" sz="2200" b="1" i="1" dirty="0">
                <a:solidFill>
                  <a:srgbClr val="0000FF"/>
                </a:solidFill>
              </a:rPr>
              <a:t> 2b: </a:t>
            </a:r>
            <a:r>
              <a:rPr lang="en-US" sz="2000" dirty="0" err="1">
                <a:solidFill>
                  <a:schemeClr val="tx1"/>
                </a:solidFill>
              </a:rPr>
              <a:t>Dùng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chậu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chứa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ta </a:t>
            </a:r>
            <a:r>
              <a:rPr lang="en-US" sz="2000" dirty="0" err="1">
                <a:solidFill>
                  <a:schemeClr val="tx1"/>
                </a:solidFill>
              </a:rPr>
              <a:t>dùng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chai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đặt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nằm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nghiêng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tượng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gì</a:t>
            </a:r>
            <a:r>
              <a:rPr lang="en-US" sz="2000" dirty="0">
                <a:solidFill>
                  <a:schemeClr val="tx1"/>
                </a:solidFill>
              </a:rPr>
              <a:t>?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chai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hay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</a:p>
          <a:p>
            <a:pPr algn="just">
              <a:buFont typeface="Arial" pitchFamily="34" charset="0"/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None/>
            </a:pPr>
            <a:endParaRPr lang="en-US" sz="22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None/>
            </a:pPr>
            <a:endParaRPr lang="en-US" sz="22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None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8374" y="389604"/>
            <a:ext cx="4031226" cy="3657600"/>
          </a:xfrm>
          <a:prstGeom prst="rect">
            <a:avLst/>
          </a:prstGeom>
          <a:solidFill>
            <a:srgbClr val="DF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i="1" dirty="0" err="1">
                <a:solidFill>
                  <a:srgbClr val="FF0000"/>
                </a:solidFill>
              </a:rPr>
              <a:t>Thí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nghiệm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smtClean="0">
                <a:solidFill>
                  <a:srgbClr val="FF0000"/>
                </a:solidFill>
              </a:rPr>
              <a:t>2a </a:t>
            </a:r>
            <a:r>
              <a:rPr lang="en-US" sz="2200" b="1" i="1" dirty="0">
                <a:solidFill>
                  <a:srgbClr val="FF0000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Dùng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chậu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chứa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ta </a:t>
            </a:r>
            <a:r>
              <a:rPr lang="en-US" sz="2000" dirty="0" err="1">
                <a:solidFill>
                  <a:schemeClr val="tx1"/>
                </a:solidFill>
              </a:rPr>
              <a:t>dùng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chiếc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cốc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úp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chậu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rê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này</a:t>
            </a:r>
            <a:r>
              <a:rPr lang="en-US" sz="2000" dirty="0">
                <a:solidFill>
                  <a:schemeClr val="tx1"/>
                </a:solidFill>
              </a:rPr>
              <a:t> sang </a:t>
            </a:r>
            <a:r>
              <a:rPr lang="en-US" sz="2000" dirty="0" err="1">
                <a:solidFill>
                  <a:schemeClr val="tx1"/>
                </a:solidFill>
              </a:rPr>
              <a:t>bên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cốc</a:t>
            </a:r>
            <a:r>
              <a:rPr lang="en-US" sz="2000" dirty="0">
                <a:solidFill>
                  <a:schemeClr val="tx1"/>
                </a:solidFill>
              </a:rPr>
              <a:t> hay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endParaRPr lang="en-US" sz="2200" dirty="0" smtClean="0">
              <a:solidFill>
                <a:schemeClr val="tx1"/>
              </a:solidFill>
            </a:endParaRP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2" name="Picture 28" descr="Trang 11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53999" r="58359"/>
          <a:stretch/>
        </p:blipFill>
        <p:spPr bwMode="auto">
          <a:xfrm>
            <a:off x="388374" y="2694692"/>
            <a:ext cx="4031226" cy="273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 descr="Trang 11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0" t="53999" r="-2630"/>
          <a:stretch/>
        </p:blipFill>
        <p:spPr bwMode="auto">
          <a:xfrm>
            <a:off x="4800600" y="2711898"/>
            <a:ext cx="4267200" cy="273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8374" y="5943600"/>
            <a:ext cx="8450826" cy="609600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Qua </a:t>
            </a:r>
            <a:r>
              <a:rPr lang="en-US" sz="2800" dirty="0" err="1" smtClean="0">
                <a:solidFill>
                  <a:srgbClr val="FF0000"/>
                </a:solidFill>
              </a:rPr>
              <a:t>thí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nghiệm</a:t>
            </a:r>
            <a:r>
              <a:rPr lang="en-US" sz="2800" dirty="0" smtClean="0">
                <a:solidFill>
                  <a:srgbClr val="FF0000"/>
                </a:solidFill>
              </a:rPr>
              <a:t> 2, </a:t>
            </a:r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chứng</a:t>
            </a:r>
            <a:r>
              <a:rPr lang="en-US" sz="2800" dirty="0" smtClean="0">
                <a:solidFill>
                  <a:srgbClr val="FF0000"/>
                </a:solidFill>
              </a:rPr>
              <a:t> minh </a:t>
            </a:r>
            <a:r>
              <a:rPr lang="en-US" sz="2800" dirty="0" err="1" smtClean="0">
                <a:solidFill>
                  <a:srgbClr val="FF0000"/>
                </a:solidFill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gì</a:t>
            </a:r>
            <a:r>
              <a:rPr lang="en-US" sz="2800" dirty="0" smtClean="0">
                <a:solidFill>
                  <a:srgbClr val="FF0000"/>
                </a:solidFill>
              </a:rPr>
              <a:t> ?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52400" y="228600"/>
            <a:ext cx="8839200" cy="6309852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380105" y="1812833"/>
            <a:ext cx="2133600" cy="36576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752600" y="32004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3810000" y="10668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4419600" y="914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>
            <a:off x="2421517" y="2784987"/>
            <a:ext cx="38101" cy="2227262"/>
          </a:xfrm>
          <a:prstGeom prst="line">
            <a:avLst/>
          </a:prstGeom>
          <a:ln w="57150">
            <a:solidFill>
              <a:srgbClr val="0000FF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3733799" y="1799172"/>
            <a:ext cx="2057400" cy="36576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6041017" y="1812833"/>
            <a:ext cx="2138363" cy="36576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7" name="AutoShape 29"/>
          <p:cNvSpPr>
            <a:spLocks noChangeArrowheads="1"/>
          </p:cNvSpPr>
          <p:nvPr/>
        </p:nvSpPr>
        <p:spPr bwMode="auto">
          <a:xfrm>
            <a:off x="6293779" y="3021392"/>
            <a:ext cx="645319" cy="389858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06" name="AutoShape 38"/>
          <p:cNvSpPr>
            <a:spLocks noChangeArrowheads="1"/>
          </p:cNvSpPr>
          <p:nvPr/>
        </p:nvSpPr>
        <p:spPr bwMode="auto">
          <a:xfrm>
            <a:off x="4436808" y="2133600"/>
            <a:ext cx="633413" cy="58737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08" name="AutoShape 40"/>
          <p:cNvSpPr>
            <a:spLocks noChangeArrowheads="1"/>
          </p:cNvSpPr>
          <p:nvPr/>
        </p:nvSpPr>
        <p:spPr bwMode="auto">
          <a:xfrm>
            <a:off x="2773635" y="3054729"/>
            <a:ext cx="641746" cy="33379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16" name="Oval 48"/>
          <p:cNvSpPr>
            <a:spLocks noChangeArrowheads="1"/>
          </p:cNvSpPr>
          <p:nvPr/>
        </p:nvSpPr>
        <p:spPr bwMode="auto">
          <a:xfrm>
            <a:off x="4343433" y="5521075"/>
            <a:ext cx="838200" cy="3850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4762499" y="2819400"/>
            <a:ext cx="38101" cy="2227262"/>
          </a:xfrm>
          <a:prstGeom prst="line">
            <a:avLst/>
          </a:prstGeom>
          <a:ln w="57150">
            <a:solidFill>
              <a:srgbClr val="0000FF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>
            <a:off x="7107734" y="2841293"/>
            <a:ext cx="38101" cy="2227262"/>
          </a:xfrm>
          <a:prstGeom prst="line">
            <a:avLst/>
          </a:prstGeom>
          <a:ln w="57150">
            <a:solidFill>
              <a:srgbClr val="0000FF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1104900" y="372315"/>
            <a:ext cx="6934200" cy="86995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800" b="1" dirty="0" err="1" smtClean="0"/>
              <a:t>Quan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sát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sự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thay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bóng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chiếc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theo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thời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534681" y="6010321"/>
            <a:ext cx="1991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(…,9h, 10h, 11h)</a:t>
            </a:r>
          </a:p>
        </p:txBody>
      </p:sp>
      <p:sp>
        <p:nvSpPr>
          <p:cNvPr id="2" name="Rectangle 1"/>
          <p:cNvSpPr/>
          <p:nvPr/>
        </p:nvSpPr>
        <p:spPr>
          <a:xfrm>
            <a:off x="6262314" y="6051343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</a:t>
            </a:r>
            <a:r>
              <a:rPr lang="en-US" b="1" dirty="0" smtClean="0"/>
              <a:t>13h</a:t>
            </a:r>
            <a:r>
              <a:rPr lang="en-US" b="1" dirty="0"/>
              <a:t>, </a:t>
            </a:r>
            <a:r>
              <a:rPr lang="en-US" b="1" dirty="0" smtClean="0"/>
              <a:t>14h</a:t>
            </a:r>
            <a:r>
              <a:rPr lang="en-US" b="1" dirty="0"/>
              <a:t>, </a:t>
            </a:r>
            <a:r>
              <a:rPr lang="en-US" b="1" dirty="0" smtClean="0"/>
              <a:t>15h</a:t>
            </a:r>
            <a:r>
              <a:rPr lang="en-US" b="1" dirty="0"/>
              <a:t>,…)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67981" y="608007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</a:t>
            </a:r>
            <a:r>
              <a:rPr lang="en-US" b="1" dirty="0" smtClean="0"/>
              <a:t>12h)</a:t>
            </a:r>
            <a:endParaRPr lang="en-US" b="1" dirty="0"/>
          </a:p>
        </p:txBody>
      </p:sp>
      <p:sp>
        <p:nvSpPr>
          <p:cNvPr id="34" name="Oval 48"/>
          <p:cNvSpPr>
            <a:spLocks noChangeArrowheads="1"/>
          </p:cNvSpPr>
          <p:nvPr/>
        </p:nvSpPr>
        <p:spPr bwMode="auto">
          <a:xfrm>
            <a:off x="2111302" y="5525991"/>
            <a:ext cx="838200" cy="3850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48"/>
          <p:cNvSpPr>
            <a:spLocks noChangeArrowheads="1"/>
          </p:cNvSpPr>
          <p:nvPr/>
        </p:nvSpPr>
        <p:spPr bwMode="auto">
          <a:xfrm>
            <a:off x="6707684" y="5548519"/>
            <a:ext cx="838200" cy="3850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48"/>
          <p:cNvSpPr>
            <a:spLocks noChangeArrowheads="1"/>
          </p:cNvSpPr>
          <p:nvPr/>
        </p:nvSpPr>
        <p:spPr bwMode="auto">
          <a:xfrm>
            <a:off x="8271114" y="2971422"/>
            <a:ext cx="724491" cy="91244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48"/>
          <p:cNvSpPr>
            <a:spLocks noChangeArrowheads="1"/>
          </p:cNvSpPr>
          <p:nvPr/>
        </p:nvSpPr>
        <p:spPr bwMode="auto">
          <a:xfrm>
            <a:off x="251721" y="2904641"/>
            <a:ext cx="638996" cy="93090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>
            <a:stCxn id="58390" idx="1"/>
          </p:cNvCxnSpPr>
          <p:nvPr/>
        </p:nvCxnSpPr>
        <p:spPr>
          <a:xfrm flipH="1">
            <a:off x="1534681" y="5012249"/>
            <a:ext cx="924937" cy="397951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126785" y="5068555"/>
            <a:ext cx="912315" cy="341645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113351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3" grpId="0"/>
      <p:bldP spid="58384" grpId="0"/>
      <p:bldP spid="58386" grpId="0"/>
      <p:bldP spid="58397" grpId="0" animBg="1"/>
      <p:bldP spid="58406" grpId="0" animBg="1"/>
      <p:bldP spid="58408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bt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76400"/>
            <a:ext cx="3048000" cy="4343400"/>
          </a:xfrm>
          <a:prstGeom prst="rect">
            <a:avLst/>
          </a:prstGeom>
        </p:spPr>
      </p:pic>
      <p:pic>
        <p:nvPicPr>
          <p:cNvPr id="12" name="Picture 11" descr="bc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76400"/>
            <a:ext cx="2667000" cy="4343400"/>
          </a:xfrm>
          <a:prstGeom prst="rect">
            <a:avLst/>
          </a:prstGeom>
        </p:spPr>
      </p:pic>
      <p:pic>
        <p:nvPicPr>
          <p:cNvPr id="13" name="Picture 12" descr="bcc.jpg"/>
          <p:cNvPicPr>
            <a:picLocks noChangeAspect="1"/>
          </p:cNvPicPr>
          <p:nvPr/>
        </p:nvPicPr>
        <p:blipFill rotWithShape="1">
          <a:blip r:embed="rId4"/>
          <a:srcRect l="23913" t="29086" b="-1"/>
          <a:stretch/>
        </p:blipFill>
        <p:spPr>
          <a:xfrm>
            <a:off x="76200" y="1676400"/>
            <a:ext cx="3055989" cy="4343400"/>
          </a:xfrm>
          <a:prstGeom prst="rect">
            <a:avLst/>
          </a:prstGeom>
        </p:spPr>
      </p:pic>
      <p:sp>
        <p:nvSpPr>
          <p:cNvPr id="14" name="Sun 13"/>
          <p:cNvSpPr/>
          <p:nvPr/>
        </p:nvSpPr>
        <p:spPr>
          <a:xfrm rot="19977002">
            <a:off x="6415601" y="3163795"/>
            <a:ext cx="372533" cy="37686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n 14"/>
          <p:cNvSpPr/>
          <p:nvPr/>
        </p:nvSpPr>
        <p:spPr>
          <a:xfrm>
            <a:off x="4225413" y="2209800"/>
            <a:ext cx="420329" cy="3810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n 15"/>
          <p:cNvSpPr/>
          <p:nvPr/>
        </p:nvSpPr>
        <p:spPr>
          <a:xfrm>
            <a:off x="2593260" y="3275452"/>
            <a:ext cx="465189" cy="3293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3342" y="609845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0654" y="627051"/>
            <a:ext cx="70226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" y="-1752600"/>
            <a:ext cx="9144000" cy="7416800"/>
          </a:xfrm>
        </p:spPr>
      </p:pic>
      <p:sp>
        <p:nvSpPr>
          <p:cNvPr id="5" name="Rectangle 4"/>
          <p:cNvSpPr/>
          <p:nvPr/>
        </p:nvSpPr>
        <p:spPr>
          <a:xfrm>
            <a:off x="457200" y="1981200"/>
            <a:ext cx="18288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048000"/>
            <a:ext cx="6629400" cy="3810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999203" y="19812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4000" b="1" dirty="0" err="1" smtClean="0"/>
              <a:t>Chủ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đề</a:t>
            </a:r>
            <a:r>
              <a:rPr lang="en-US" sz="4000" b="1" dirty="0" smtClean="0"/>
              <a:t> </a:t>
            </a:r>
          </a:p>
          <a:p>
            <a:pPr algn="ctr">
              <a:buFont typeface="Arial" pitchFamily="34" charset="0"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năng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lượng</a:t>
            </a:r>
            <a:r>
              <a:rPr lang="en-US" sz="4000" b="1" dirty="0" smtClean="0">
                <a:solidFill>
                  <a:srgbClr val="FF0000"/>
                </a:solidFill>
              </a:rPr>
              <a:t>”</a:t>
            </a:r>
          </a:p>
          <a:p>
            <a:pPr algn="ctr">
              <a:buFont typeface="Arial" pitchFamily="34" charset="0"/>
              <a:buNone/>
            </a:pP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15297" y="1304005"/>
            <a:ext cx="4800600" cy="1047545"/>
          </a:xfrm>
          <a:prstGeom prst="rect">
            <a:avLst/>
          </a:prstGeom>
        </p:spPr>
        <p:txBody>
          <a:bodyPr vert="horz" lIns="91440" tIns="45720" rIns="91440" bIns="45720" rtlCol="0">
            <a:prstTxWarp prst="textButton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4000" b="1" dirty="0" smtClean="0">
                <a:solidFill>
                  <a:srgbClr val="0000FF"/>
                </a:solidFill>
              </a:rPr>
              <a:t>TRIỂN LÃM TRANH</a:t>
            </a:r>
          </a:p>
          <a:p>
            <a:pPr algn="ctr">
              <a:buFont typeface="Arial" pitchFamily="34" charset="0"/>
              <a:buNone/>
            </a:pP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-1143000" y="3581400"/>
            <a:ext cx="1143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611</Words>
  <Application>Microsoft Office PowerPoint</Application>
  <PresentationFormat>On-screen Show (4:3)</PresentationFormat>
  <Paragraphs>70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Office Theme</vt:lpstr>
      <vt:lpstr>Facet</vt:lpstr>
      <vt:lpstr>1_Facet</vt:lpstr>
      <vt:lpstr>Parallax</vt:lpstr>
      <vt:lpstr>Retrospect</vt:lpstr>
      <vt:lpstr>Organic</vt:lpstr>
      <vt:lpstr>2_Facet</vt:lpstr>
      <vt:lpstr>PowerPoint Presentation</vt:lpstr>
      <vt:lpstr>PowerPoint Presentation</vt:lpstr>
      <vt:lpstr>PowerPoint Presentation</vt:lpstr>
      <vt:lpstr>PowerPoint Presentation</vt:lpstr>
      <vt:lpstr>Thứ năm ngày 02 tháng 4 năm 2021 Khoa học Ôn tập : Vật chất và năng lượng (t.t)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SKY</cp:lastModifiedBy>
  <cp:revision>138</cp:revision>
  <cp:lastPrinted>2021-03-29T11:42:17Z</cp:lastPrinted>
  <dcterms:created xsi:type="dcterms:W3CDTF">2017-03-22T14:02:52Z</dcterms:created>
  <dcterms:modified xsi:type="dcterms:W3CDTF">2021-04-02T00:48:57Z</dcterms:modified>
</cp:coreProperties>
</file>