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300" r:id="rId2"/>
    <p:sldId id="321" r:id="rId3"/>
    <p:sldId id="355" r:id="rId4"/>
    <p:sldId id="289" r:id="rId5"/>
    <p:sldId id="1452" r:id="rId6"/>
    <p:sldId id="1459" r:id="rId7"/>
    <p:sldId id="261" r:id="rId8"/>
    <p:sldId id="1460" r:id="rId9"/>
    <p:sldId id="294" r:id="rId10"/>
    <p:sldId id="1456" r:id="rId11"/>
    <p:sldId id="1457" r:id="rId12"/>
    <p:sldId id="386" r:id="rId13"/>
    <p:sldId id="1461" r:id="rId14"/>
    <p:sldId id="145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3864" autoAdjust="0"/>
  </p:normalViewPr>
  <p:slideViewPr>
    <p:cSldViewPr snapToGrid="0">
      <p:cViewPr varScale="1">
        <p:scale>
          <a:sx n="66" d="100"/>
          <a:sy n="66" d="100"/>
        </p:scale>
        <p:origin x="1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0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3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1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63" r:id="rId5"/>
    <p:sldLayoutId id="2147483674" r:id="rId6"/>
    <p:sldLayoutId id="2147483675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34439" y="1648606"/>
            <a:ext cx="1092318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60B3E-C5D9-4DD0-A1AA-2462B9B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49" y="238930"/>
            <a:ext cx="9326703" cy="593145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1A31C2-AE6B-4EC7-B2E8-6A01121D50F7}"/>
              </a:ext>
            </a:extLst>
          </p:cNvPr>
          <p:cNvCxnSpPr>
            <a:cxnSpLocks/>
          </p:cNvCxnSpPr>
          <p:nvPr/>
        </p:nvCxnSpPr>
        <p:spPr>
          <a:xfrm>
            <a:off x="1442050" y="225570"/>
            <a:ext cx="0" cy="5921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E0962CE-4FE9-4FBC-A525-184326DFFD97}"/>
              </a:ext>
            </a:extLst>
          </p:cNvPr>
          <p:cNvSpPr txBox="1"/>
          <p:nvPr/>
        </p:nvSpPr>
        <p:spPr>
          <a:xfrm>
            <a:off x="2042325" y="521695"/>
            <a:ext cx="8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573AD-FB5A-44B1-9115-602B7B41B313}"/>
              </a:ext>
            </a:extLst>
          </p:cNvPr>
          <p:cNvSpPr txBox="1"/>
          <p:nvPr/>
        </p:nvSpPr>
        <p:spPr>
          <a:xfrm>
            <a:off x="3850029" y="1776848"/>
            <a:ext cx="994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CDA74-5BCC-483C-A9EA-FB646E62C21F}"/>
              </a:ext>
            </a:extLst>
          </p:cNvPr>
          <p:cNvSpPr txBox="1"/>
          <p:nvPr/>
        </p:nvSpPr>
        <p:spPr>
          <a:xfrm>
            <a:off x="3850029" y="2351897"/>
            <a:ext cx="8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</a:t>
            </a:r>
            <a:r>
              <a:rPr lang="en-US" sz="3200" b="1" noProof="0" dirty="0" err="1">
                <a:solidFill>
                  <a:srgbClr val="0000FF"/>
                </a:solidFill>
                <a:latin typeface="HP001 5 hàng" panose="020B0603050302020204" pitchFamily="34" charset="0"/>
              </a:rPr>
              <a:t>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40AB3-ACB8-48DA-A1D4-D739CFC5960B}"/>
              </a:ext>
            </a:extLst>
          </p:cNvPr>
          <p:cNvSpPr txBox="1"/>
          <p:nvPr/>
        </p:nvSpPr>
        <p:spPr>
          <a:xfrm>
            <a:off x="3850029" y="2987817"/>
            <a:ext cx="670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0EB7B-B912-4C49-87B8-8C8AB0761D53}"/>
              </a:ext>
            </a:extLst>
          </p:cNvPr>
          <p:cNvSpPr txBox="1"/>
          <p:nvPr/>
        </p:nvSpPr>
        <p:spPr>
          <a:xfrm>
            <a:off x="3832017" y="3604545"/>
            <a:ext cx="812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0E925-8CE7-4916-8743-E1CE1772CE6E}"/>
              </a:ext>
            </a:extLst>
          </p:cNvPr>
          <p:cNvSpPr txBox="1"/>
          <p:nvPr/>
        </p:nvSpPr>
        <p:spPr>
          <a:xfrm>
            <a:off x="3850029" y="4179594"/>
            <a:ext cx="812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2B83F-2B50-4DC4-9808-E62312FA5E23}"/>
              </a:ext>
            </a:extLst>
          </p:cNvPr>
          <p:cNvSpPr txBox="1"/>
          <p:nvPr/>
        </p:nvSpPr>
        <p:spPr>
          <a:xfrm>
            <a:off x="3832017" y="4798827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61C9A-9D94-4C1D-BBDF-D1A6E8CB6845}"/>
              </a:ext>
            </a:extLst>
          </p:cNvPr>
          <p:cNvSpPr txBox="1"/>
          <p:nvPr/>
        </p:nvSpPr>
        <p:spPr>
          <a:xfrm>
            <a:off x="3850029" y="5434747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rượu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3086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36BB7C-640B-4264-ADCD-6248AD0F7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5" t="12587"/>
          <a:stretch/>
        </p:blipFill>
        <p:spPr>
          <a:xfrm>
            <a:off x="2413542" y="0"/>
            <a:ext cx="8364591" cy="63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Làm bài tập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4A7FF7A-F3DF-4F62-A039-8B473F920556}"/>
              </a:ext>
            </a:extLst>
          </p:cNvPr>
          <p:cNvSpPr/>
          <p:nvPr/>
        </p:nvSpPr>
        <p:spPr>
          <a:xfrm>
            <a:off x="3696556" y="1143153"/>
            <a:ext cx="2281312" cy="9701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B1A2A3-7FF4-4D38-9861-43844C6AAE21}"/>
              </a:ext>
            </a:extLst>
          </p:cNvPr>
          <p:cNvSpPr/>
          <p:nvPr/>
        </p:nvSpPr>
        <p:spPr>
          <a:xfrm>
            <a:off x="6291780" y="1042571"/>
            <a:ext cx="2281312" cy="9701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36583-47B5-4DF6-A865-AEB79B30DD72}"/>
              </a:ext>
            </a:extLst>
          </p:cNvPr>
          <p:cNvSpPr txBox="1"/>
          <p:nvPr/>
        </p:nvSpPr>
        <p:spPr>
          <a:xfrm>
            <a:off x="6818727" y="1272953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liềm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5F5100-F8EB-4D7F-BD2C-E4EE3F4268C6}"/>
              </a:ext>
            </a:extLst>
          </p:cNvPr>
          <p:cNvSpPr/>
          <p:nvPr/>
        </p:nvSpPr>
        <p:spPr>
          <a:xfrm>
            <a:off x="1042758" y="1185046"/>
            <a:ext cx="2281312" cy="9701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4176DB-D2A1-4A25-BFA7-3D25EC5970C1}"/>
              </a:ext>
            </a:extLst>
          </p:cNvPr>
          <p:cNvSpPr/>
          <p:nvPr/>
        </p:nvSpPr>
        <p:spPr>
          <a:xfrm>
            <a:off x="9161583" y="1081899"/>
            <a:ext cx="2281312" cy="9701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3C9FC-443F-4396-8E53-D14872975400}"/>
              </a:ext>
            </a:extLst>
          </p:cNvPr>
          <p:cNvSpPr txBox="1"/>
          <p:nvPr/>
        </p:nvSpPr>
        <p:spPr>
          <a:xfrm>
            <a:off x="0" y="165604"/>
            <a:ext cx="1167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</a:rPr>
              <a:t>2. </a:t>
            </a:r>
            <a:r>
              <a:rPr lang="en-US" sz="3200" b="1" dirty="0" err="1">
                <a:latin typeface="HP001 4 hàng" panose="020B0603050302020204" pitchFamily="34" charset="0"/>
              </a:rPr>
              <a:t>Điền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hợp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vào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chỗ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trống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để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hoàn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chỉnh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đồng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dao</a:t>
            </a:r>
            <a:r>
              <a:rPr lang="en-US" sz="3200" b="1" dirty="0">
                <a:latin typeface="HP001 4 hàng" panose="020B0603050302020204" pitchFamily="34" charset="0"/>
              </a:rPr>
              <a:t> “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r>
              <a:rPr lang="en-US" sz="3200" b="1" dirty="0">
                <a:latin typeface="HP001 4 hàng" panose="020B0603050302020204" pitchFamily="34" charset="0"/>
              </a:rPr>
              <a:t>”: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4200F-EF5C-482E-B28A-2E66068DD36C}"/>
              </a:ext>
            </a:extLst>
          </p:cNvPr>
          <p:cNvSpPr txBox="1"/>
          <p:nvPr/>
        </p:nvSpPr>
        <p:spPr>
          <a:xfrm>
            <a:off x="3022210" y="2110702"/>
            <a:ext cx="61475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Con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trâu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cày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chiêm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…………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cắt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lá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Con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Nồi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bảy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nồi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ba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Trứng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gà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trứng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vịt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………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Chè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lam…………..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khảo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22EBE-DE7F-4534-91BE-50F6081E5698}"/>
              </a:ext>
            </a:extLst>
          </p:cNvPr>
          <p:cNvSpPr txBox="1"/>
          <p:nvPr/>
        </p:nvSpPr>
        <p:spPr>
          <a:xfrm>
            <a:off x="1588754" y="1316164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quýt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B0C8-1F12-40AA-963B-FEE30AB2AD4E}"/>
              </a:ext>
            </a:extLst>
          </p:cNvPr>
          <p:cNvSpPr txBox="1"/>
          <p:nvPr/>
        </p:nvSpPr>
        <p:spPr>
          <a:xfrm>
            <a:off x="4164036" y="1396759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bánh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1F696-AFAA-49A7-84DE-0C6D6646C9AD}"/>
              </a:ext>
            </a:extLst>
          </p:cNvPr>
          <p:cNvSpPr txBox="1"/>
          <p:nvPr/>
        </p:nvSpPr>
        <p:spPr>
          <a:xfrm>
            <a:off x="9882557" y="1249178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vẩy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A5EBD-75BB-4276-BFF9-9D20DBE0933A}"/>
              </a:ext>
            </a:extLst>
          </p:cNvPr>
          <p:cNvSpPr txBox="1"/>
          <p:nvPr/>
        </p:nvSpPr>
        <p:spPr>
          <a:xfrm>
            <a:off x="4164035" y="2706288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liềm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31D73-499E-45A7-8E8A-025B2FD095D2}"/>
              </a:ext>
            </a:extLst>
          </p:cNvPr>
          <p:cNvSpPr txBox="1"/>
          <p:nvPr/>
        </p:nvSpPr>
        <p:spPr>
          <a:xfrm>
            <a:off x="5336344" y="3313988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vẩy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9244-BA0E-4D39-BF4B-18C57AA2483C}"/>
              </a:ext>
            </a:extLst>
          </p:cNvPr>
          <p:cNvSpPr txBox="1"/>
          <p:nvPr/>
        </p:nvSpPr>
        <p:spPr>
          <a:xfrm>
            <a:off x="4164037" y="5143878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quýt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5AA18-D45D-4C8B-9968-F55F32B2A9F0}"/>
              </a:ext>
            </a:extLst>
          </p:cNvPr>
          <p:cNvSpPr txBox="1"/>
          <p:nvPr/>
        </p:nvSpPr>
        <p:spPr>
          <a:xfrm>
            <a:off x="5175737" y="5745521"/>
            <a:ext cx="151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bánh</a:t>
            </a:r>
          </a:p>
        </p:txBody>
      </p:sp>
    </p:spTree>
    <p:extLst>
      <p:ext uri="{BB962C8B-B14F-4D97-AF65-F5344CB8AC3E}">
        <p14:creationId xmlns:p14="http://schemas.microsoft.com/office/powerpoint/2010/main" val="39595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/>
        </p:blipFill>
        <p:spPr>
          <a:xfrm>
            <a:off x="0" y="0"/>
            <a:ext cx="12192000" cy="6409765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9A7F04A-A698-4BB6-8D58-C15734299F4D}"/>
              </a:ext>
            </a:extLst>
          </p:cNvPr>
          <p:cNvSpPr txBox="1"/>
          <p:nvPr/>
        </p:nvSpPr>
        <p:spPr>
          <a:xfrm>
            <a:off x="3231282" y="644243"/>
            <a:ext cx="64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  <a:cs typeface="UTM Avo" panose="02040603050506020204" charset="0"/>
              </a:rPr>
              <a:t>3. </a:t>
            </a:r>
            <a:r>
              <a:rPr lang="en-US" sz="3600" b="1" dirty="0" err="1">
                <a:latin typeface="HP001 4 hàng" panose="020B0603050302020204" pitchFamily="34" charset="0"/>
                <a:cs typeface="UTM Avo" panose="02040603050506020204" charset="0"/>
              </a:rPr>
              <a:t>Điển</a:t>
            </a:r>
            <a:r>
              <a:rPr lang="en-US" sz="3600" b="1" dirty="0"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UTM Avo" panose="02040603050506020204" charset="0"/>
              </a:rPr>
              <a:t>chữ</a:t>
            </a:r>
            <a:r>
              <a:rPr lang="en-US" sz="3600" b="1" dirty="0">
                <a:latin typeface="HP001 4 hàng" panose="020B0603050302020204" pitchFamily="34" charset="0"/>
                <a:cs typeface="UTM Avo" panose="02040603050506020204" charset="0"/>
              </a:rPr>
              <a:t>: r, d </a:t>
            </a:r>
            <a:r>
              <a:rPr lang="en-US" sz="3600" b="1" dirty="0" err="1">
                <a:latin typeface="HP001 4 hàng" panose="020B0603050302020204" pitchFamily="34" charset="0"/>
                <a:cs typeface="UTM Avo" panose="02040603050506020204" charset="0"/>
              </a:rPr>
              <a:t>hoặc</a:t>
            </a:r>
            <a:r>
              <a:rPr lang="en-US" sz="3600" b="1" dirty="0"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UTM Avo" panose="02040603050506020204" charset="0"/>
              </a:rPr>
              <a:t>gi</a:t>
            </a:r>
            <a:endParaRPr lang="en-US" sz="3600" b="1" dirty="0">
              <a:latin typeface="HP001 4 hàng" panose="020B0603050302020204" pitchFamily="34" charset="0"/>
              <a:cs typeface="UTM Avo" panose="0204060305050602020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2F2665C9-53FF-4CA5-96EC-22237243BC32}"/>
              </a:ext>
            </a:extLst>
          </p:cNvPr>
          <p:cNvSpPr txBox="1"/>
          <p:nvPr/>
        </p:nvSpPr>
        <p:spPr>
          <a:xfrm>
            <a:off x="7770653" y="2442648"/>
            <a:ext cx="10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UTM Avo" panose="0204060305050602020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402ACD03-9930-489A-A216-64D0F291A0A7}"/>
              </a:ext>
            </a:extLst>
          </p:cNvPr>
          <p:cNvSpPr txBox="1"/>
          <p:nvPr/>
        </p:nvSpPr>
        <p:spPr>
          <a:xfrm>
            <a:off x="9702319" y="2961284"/>
            <a:ext cx="50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r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A356600-0C4D-49B1-9276-09CAE9AEC5AA}"/>
              </a:ext>
            </a:extLst>
          </p:cNvPr>
          <p:cNvSpPr txBox="1"/>
          <p:nvPr/>
        </p:nvSpPr>
        <p:spPr>
          <a:xfrm>
            <a:off x="2846587" y="1934817"/>
            <a:ext cx="8779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Nhện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con hay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chăng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…..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ây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điện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cs typeface="UTM Avo" panose="02040603050506020204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Cái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quạt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hòm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thở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ra …..ó.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Máy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bơm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phun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nước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bạc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như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….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ồng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Cua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cáy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……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ùng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miệng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nấu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cơm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cs typeface="UTM Avo" panose="02040603050506020204" charset="0"/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BF2FAB59-CB1E-4564-A7BB-9572952C83A5}"/>
              </a:ext>
            </a:extLst>
          </p:cNvPr>
          <p:cNvSpPr txBox="1"/>
          <p:nvPr/>
        </p:nvSpPr>
        <p:spPr>
          <a:xfrm>
            <a:off x="7991847" y="1960155"/>
            <a:ext cx="57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d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4E2D15FD-4A90-45B4-9227-BF36E90BFC1E}"/>
              </a:ext>
            </a:extLst>
          </p:cNvPr>
          <p:cNvSpPr txBox="1"/>
          <p:nvPr/>
        </p:nvSpPr>
        <p:spPr>
          <a:xfrm>
            <a:off x="5290850" y="3596810"/>
            <a:ext cx="57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1" grpId="0"/>
      <p:bldP spid="11" grpId="1"/>
      <p:bldP spid="12" grpId="0"/>
      <p:bldP spid="12" grpId="1"/>
      <p:bldP spid="9" grpId="1"/>
      <p:bldP spid="10" grpId="0"/>
      <p:bldP spid="10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4B36356-7227-4F4B-AF4E-6F57D55AA0FC}"/>
              </a:ext>
            </a:extLst>
          </p:cNvPr>
          <p:cNvSpPr txBox="1">
            <a:spLocks/>
          </p:cNvSpPr>
          <p:nvPr/>
        </p:nvSpPr>
        <p:spPr>
          <a:xfrm>
            <a:off x="1839463" y="288210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770218" y="1167065"/>
            <a:ext cx="5139353" cy="4523874"/>
            <a:chOff x="6038173" y="3282507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38173" y="3282507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41088" y="3347898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Khởi động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510902" y="428931"/>
            <a:ext cx="7296746" cy="6158753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88109821442094224">
            <a:hlinkClick r:id="" action="ppaction://media"/>
            <a:extLst>
              <a:ext uri="{FF2B5EF4-FFF2-40B4-BE49-F238E27FC236}">
                <a16:creationId xmlns:a16="http://schemas.microsoft.com/office/drawing/2014/main" id="{45F79478-3F83-4CC3-B8E3-3BC359905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86124-0B9D-4E4F-9FFB-BC38492C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1956"/>
            <a:ext cx="12192000" cy="6426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665" y="3639430"/>
            <a:ext cx="410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Nghe viết: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6606" y="3608653"/>
            <a:ext cx="730039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Ông </a:t>
            </a:r>
            <a:r>
              <a:rPr lang="en-US" sz="4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giẳng</a:t>
            </a:r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ông giăng</a:t>
            </a:r>
            <a:endParaRPr lang="en-US" sz="5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9632" y="2586335"/>
            <a:ext cx="3212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250040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thơ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0" y="0"/>
            <a:ext cx="12192000" cy="6454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A902C-C45A-495F-BF77-E43E89C9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98" y="187772"/>
            <a:ext cx="9827604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218" y="156174"/>
            <a:ext cx="9042401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sz="32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673" y="1056791"/>
            <a:ext cx="6218072" cy="56490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1F251A-F696-4F55-BB90-EE0A4DD25C2A}"/>
              </a:ext>
            </a:extLst>
          </p:cNvPr>
          <p:cNvCxnSpPr>
            <a:cxnSpLocks/>
          </p:cNvCxnSpPr>
          <p:nvPr/>
        </p:nvCxnSpPr>
        <p:spPr>
          <a:xfrm>
            <a:off x="3539362" y="1871003"/>
            <a:ext cx="26353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FDCAC-869C-4BE0-BEDE-559D37CA6F15}"/>
              </a:ext>
            </a:extLst>
          </p:cNvPr>
          <p:cNvCxnSpPr>
            <a:cxnSpLocks/>
          </p:cNvCxnSpPr>
          <p:nvPr/>
        </p:nvCxnSpPr>
        <p:spPr>
          <a:xfrm>
            <a:off x="3629465" y="2616590"/>
            <a:ext cx="26353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FBB20B-FED2-4761-AEF7-0CEE245B20EF}"/>
              </a:ext>
            </a:extLst>
          </p:cNvPr>
          <p:cNvCxnSpPr>
            <a:cxnSpLocks/>
          </p:cNvCxnSpPr>
          <p:nvPr/>
        </p:nvCxnSpPr>
        <p:spPr>
          <a:xfrm>
            <a:off x="4455768" y="4951827"/>
            <a:ext cx="31792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6A978D-1FD2-4CA2-93DB-3775D499CE45}"/>
              </a:ext>
            </a:extLst>
          </p:cNvPr>
          <p:cNvCxnSpPr>
            <a:cxnSpLocks/>
          </p:cNvCxnSpPr>
          <p:nvPr/>
        </p:nvCxnSpPr>
        <p:spPr>
          <a:xfrm>
            <a:off x="4412565" y="5753685"/>
            <a:ext cx="10691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629DD8-60C7-480C-AC2C-7E887910D48C}"/>
              </a:ext>
            </a:extLst>
          </p:cNvPr>
          <p:cNvCxnSpPr>
            <a:cxnSpLocks/>
          </p:cNvCxnSpPr>
          <p:nvPr/>
        </p:nvCxnSpPr>
        <p:spPr>
          <a:xfrm>
            <a:off x="4455768" y="6548511"/>
            <a:ext cx="31792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5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BẢNG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2467</TotalTime>
  <Words>193</Words>
  <Application>Microsoft Office PowerPoint</Application>
  <PresentationFormat>Widescreen</PresentationFormat>
  <Paragraphs>53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HP001 4 hàng</vt:lpstr>
      <vt:lpstr>HP001 5 hàng</vt:lpstr>
      <vt:lpstr>Kozuka Gothic Pr6N B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84969615018</cp:lastModifiedBy>
  <cp:revision>145</cp:revision>
  <dcterms:created xsi:type="dcterms:W3CDTF">2021-10-30T04:56:06Z</dcterms:created>
  <dcterms:modified xsi:type="dcterms:W3CDTF">2022-04-12T13:11:45Z</dcterms:modified>
</cp:coreProperties>
</file>