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ctiveX/activeX1.xml" ContentType="application/vnd.ms-office.activeX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  <p:sldMasterId id="2147483699" r:id="rId3"/>
    <p:sldMasterId id="2147483711" r:id="rId4"/>
    <p:sldMasterId id="2147483723" r:id="rId5"/>
  </p:sldMasterIdLst>
  <p:notesMasterIdLst>
    <p:notesMasterId r:id="rId41"/>
  </p:notesMasterIdLst>
  <p:handoutMasterIdLst>
    <p:handoutMasterId r:id="rId42"/>
  </p:handoutMasterIdLst>
  <p:sldIdLst>
    <p:sldId id="747" r:id="rId6"/>
    <p:sldId id="636" r:id="rId7"/>
    <p:sldId id="476" r:id="rId8"/>
    <p:sldId id="812" r:id="rId9"/>
    <p:sldId id="813" r:id="rId10"/>
    <p:sldId id="427" r:id="rId11"/>
    <p:sldId id="814" r:id="rId12"/>
    <p:sldId id="818" r:id="rId13"/>
    <p:sldId id="819" r:id="rId14"/>
    <p:sldId id="834" r:id="rId15"/>
    <p:sldId id="820" r:id="rId16"/>
    <p:sldId id="821" r:id="rId17"/>
    <p:sldId id="822" r:id="rId18"/>
    <p:sldId id="412" r:id="rId19"/>
    <p:sldId id="498" r:id="rId20"/>
    <p:sldId id="499" r:id="rId21"/>
    <p:sldId id="500" r:id="rId22"/>
    <p:sldId id="501" r:id="rId23"/>
    <p:sldId id="515" r:id="rId24"/>
    <p:sldId id="503" r:id="rId25"/>
    <p:sldId id="823" r:id="rId26"/>
    <p:sldId id="423" r:id="rId27"/>
    <p:sldId id="824" r:id="rId28"/>
    <p:sldId id="513" r:id="rId29"/>
    <p:sldId id="514" r:id="rId30"/>
    <p:sldId id="509" r:id="rId31"/>
    <p:sldId id="828" r:id="rId32"/>
    <p:sldId id="525" r:id="rId33"/>
    <p:sldId id="693" r:id="rId34"/>
    <p:sldId id="444" r:id="rId35"/>
    <p:sldId id="829" r:id="rId36"/>
    <p:sldId id="830" r:id="rId37"/>
    <p:sldId id="832" r:id="rId38"/>
    <p:sldId id="537" r:id="rId39"/>
    <p:sldId id="397" r:id="rId4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>
          <p15:clr>
            <a:srgbClr val="A4A3A4"/>
          </p15:clr>
        </p15:guide>
        <p15:guide id="2" pos="38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FF"/>
    <a:srgbClr val="FF00FF"/>
    <a:srgbClr val="FF0066"/>
    <a:srgbClr val="FFFF66"/>
    <a:srgbClr val="DEF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 autoAdjust="0"/>
    <p:restoredTop sz="84701" autoAdjust="0"/>
  </p:normalViewPr>
  <p:slideViewPr>
    <p:cSldViewPr snapToGrid="0" showGuides="1">
      <p:cViewPr>
        <p:scale>
          <a:sx n="64" d="100"/>
          <a:sy n="64" d="100"/>
        </p:scale>
        <p:origin x="-858" y="-72"/>
      </p:cViewPr>
      <p:guideLst>
        <p:guide orient="horz" pos="2205"/>
        <p:guide pos="38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D8A74-6C6D-4BDF-94D4-181D536B6FEA}" type="datetimeFigureOut">
              <a:rPr lang="vi-VN" smtClean="0"/>
              <a:t>12/05/2023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25CC-4D7F-493A-990E-BBD3D1CD93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068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>
          <a:xfrm>
            <a:off x="662046" y="3931622"/>
            <a:ext cx="5296368" cy="32167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605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462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53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215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685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80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348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50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GV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gõ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ngay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đó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trên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BÀI GIẢNG ĐANG TRÌNH CHIẾU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luôn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mà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không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cần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phải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thoát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ra.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(KHI ĐANG TRÌNH CHIẾU GV CLICK CHUỘT VÀO KHUNG TỪ KHÓ ĐỌC VÀ GÕ)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05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Ngoài</a:t>
            </a:r>
            <a:r>
              <a:rPr lang="en-US" baseline="0" dirty="0"/>
              <a:t> </a:t>
            </a:r>
            <a:r>
              <a:rPr lang="en-US" baseline="0" dirty="0" err="1"/>
              <a:t>Quyền</a:t>
            </a:r>
            <a:r>
              <a:rPr lang="en-US" baseline="0" dirty="0"/>
              <a:t>, </a:t>
            </a:r>
            <a:r>
              <a:rPr lang="en-US" baseline="0" dirty="0" err="1"/>
              <a:t>trẻ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bổn</a:t>
            </a:r>
            <a:r>
              <a:rPr lang="en-US" baseline="0" dirty="0"/>
              <a:t> </a:t>
            </a:r>
            <a:r>
              <a:rPr lang="en-US" baseline="0" dirty="0" err="1"/>
              <a:t>phận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,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qua </a:t>
            </a:r>
            <a:r>
              <a:rPr lang="en-US" baseline="0" dirty="0" err="1"/>
              <a:t>tiết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mời</a:t>
            </a:r>
            <a:r>
              <a:rPr lang="en-US" baseline="0" dirty="0"/>
              <a:t>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25CC-4D7F-493A-990E-BBD3D1CD9396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391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>
          <a:xfrm>
            <a:off x="662046" y="3931622"/>
            <a:ext cx="5296368" cy="3216782"/>
          </a:xfrm>
          <a:prstGeom prst="rect">
            <a:avLst/>
          </a:prstGeom>
        </p:spPr>
        <p:txBody>
          <a:bodyPr/>
          <a:lstStyle/>
          <a:p>
            <a:r>
              <a:rPr lang="vi-VN" altLang="zh-CN" dirty="0"/>
              <a:t>Các con ạ</a:t>
            </a:r>
            <a:r>
              <a:rPr lang="en-US" altLang="zh-CN" dirty="0"/>
              <a:t>,</a:t>
            </a:r>
            <a:r>
              <a:rPr lang="vi-VN" altLang="zh-CN" dirty="0"/>
              <a:t> nước Việt Nam là nhà nước xã hội chủ nghĩa nhà nước của dân</a:t>
            </a:r>
            <a:r>
              <a:rPr lang="en-US" altLang="zh-CN" dirty="0"/>
              <a:t>,</a:t>
            </a:r>
            <a:r>
              <a:rPr lang="vi-VN" altLang="zh-CN" dirty="0"/>
              <a:t> do dân và vì dân</a:t>
            </a:r>
            <a:r>
              <a:rPr lang="en-US" altLang="zh-CN" dirty="0"/>
              <a:t>.</a:t>
            </a:r>
            <a:r>
              <a:rPr lang="vi-VN" altLang="zh-CN" dirty="0"/>
              <a:t> Chính vì thế nhà nước ta đã ban hành rất nhiều các bộ luật bảo vệ quyền lợi của quần chúng nhân dân</a:t>
            </a:r>
            <a:r>
              <a:rPr lang="en-US" altLang="zh-CN" dirty="0"/>
              <a:t>,</a:t>
            </a:r>
            <a:r>
              <a:rPr lang="en-US" altLang="zh-CN" baseline="0" dirty="0"/>
              <a:t> đ</a:t>
            </a:r>
            <a:r>
              <a:rPr lang="vi-VN" altLang="zh-CN" dirty="0"/>
              <a:t>ồng thời để có một cuộc sống thanh bình</a:t>
            </a:r>
            <a:r>
              <a:rPr lang="en-US" altLang="zh-CN" dirty="0"/>
              <a:t>.</a:t>
            </a:r>
            <a:r>
              <a:rPr lang="vi-VN" altLang="zh-CN" dirty="0"/>
              <a:t> Và trong đó cũng có bộ luật dành cho các con đó là</a:t>
            </a:r>
            <a:r>
              <a:rPr lang="en-US" altLang="zh-CN" dirty="0"/>
              <a:t>:</a:t>
            </a:r>
            <a:r>
              <a:rPr lang="vi-VN" altLang="zh-CN" dirty="0"/>
              <a:t> Luật bảo vệ</a:t>
            </a:r>
            <a:r>
              <a:rPr lang="en-US" altLang="zh-CN" dirty="0"/>
              <a:t>,</a:t>
            </a:r>
            <a:r>
              <a:rPr lang="vi-VN" altLang="zh-CN" dirty="0"/>
              <a:t> chăm sóc</a:t>
            </a:r>
            <a:r>
              <a:rPr lang="en-US" altLang="zh-CN" dirty="0"/>
              <a:t> </a:t>
            </a:r>
            <a:r>
              <a:rPr lang="en-US" altLang="zh-CN" dirty="0" err="1"/>
              <a:t>và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dục</a:t>
            </a:r>
            <a:r>
              <a:rPr lang="vi-VN" altLang="zh-CN" dirty="0"/>
              <a:t> trẻ em</a:t>
            </a:r>
            <a:r>
              <a:rPr lang="en-US" altLang="zh-CN" dirty="0"/>
              <a:t>.</a:t>
            </a:r>
            <a:r>
              <a:rPr lang="vi-VN" altLang="zh-CN" dirty="0"/>
              <a:t> Hôm nay</a:t>
            </a:r>
            <a:r>
              <a:rPr lang="en-US" altLang="zh-CN" dirty="0"/>
              <a:t>,</a:t>
            </a:r>
            <a:r>
              <a:rPr lang="vi-VN" altLang="zh-CN" dirty="0"/>
              <a:t> trong bài tập đọc này</a:t>
            </a:r>
            <a:r>
              <a:rPr lang="en-US" altLang="zh-CN" dirty="0"/>
              <a:t>,</a:t>
            </a:r>
            <a:r>
              <a:rPr lang="vi-VN" altLang="zh-CN" dirty="0"/>
              <a:t> chúng ta cùng nhau tìm hiểu về quyền lợi và nghĩa vụ của các con</a:t>
            </a:r>
            <a:r>
              <a:rPr lang="en-US" altLang="zh-CN" baseline="0" dirty="0"/>
              <a:t> </a:t>
            </a:r>
            <a:r>
              <a:rPr lang="vi-VN" altLang="zh-CN" dirty="0"/>
              <a:t>qua bài tập đọc</a:t>
            </a:r>
            <a:r>
              <a:rPr lang="en-US" altLang="zh-CN" dirty="0"/>
              <a:t>: </a:t>
            </a:r>
            <a:r>
              <a:rPr lang="en-US" altLang="zh-CN" dirty="0" err="1"/>
              <a:t>Luật</a:t>
            </a:r>
            <a:r>
              <a:rPr lang="vi-VN" altLang="zh-CN" dirty="0"/>
              <a:t> bảo vệ</a:t>
            </a:r>
            <a:r>
              <a:rPr lang="en-US" altLang="zh-CN" dirty="0"/>
              <a:t>,</a:t>
            </a:r>
            <a:r>
              <a:rPr lang="vi-VN" altLang="zh-CN" dirty="0"/>
              <a:t> chăm sóc</a:t>
            </a:r>
            <a:r>
              <a:rPr lang="en-US" altLang="zh-CN" dirty="0"/>
              <a:t> </a:t>
            </a:r>
            <a:r>
              <a:rPr lang="en-US" altLang="zh-CN" dirty="0" err="1"/>
              <a:t>và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dục</a:t>
            </a:r>
            <a:r>
              <a:rPr lang="vi-VN" altLang="zh-CN" dirty="0"/>
              <a:t> trẻ em</a:t>
            </a:r>
            <a:r>
              <a:rPr lang="en-US" altLang="zh-CN" dirty="0"/>
              <a:t> </a:t>
            </a:r>
            <a:r>
              <a:rPr lang="en-US" altLang="zh-CN" dirty="0" err="1"/>
              <a:t>trang</a:t>
            </a:r>
            <a:r>
              <a:rPr lang="en-US" altLang="zh-CN" dirty="0"/>
              <a:t> 145-146</a:t>
            </a:r>
            <a:r>
              <a:rPr lang="vi-VN" altLang="zh-CN" dirty="0"/>
              <a:t>. Đây chỉ là một đoạn trích nhỏ trong bộ luật này thôi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220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25CC-4D7F-493A-990E-BBD3D1CD9396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0068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-1 HS </a:t>
            </a:r>
            <a:r>
              <a:rPr lang="en-US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25CC-4D7F-493A-990E-BBD3D1CD9396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0306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–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25CC-4D7F-493A-990E-BBD3D1CD9396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7885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189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269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6325-FC85-421D-AADA-6853A8347841}" type="datetimeFigureOut">
              <a:rPr lang="vi-VN" smtClean="0"/>
              <a:t>12/05/2023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C073-2E84-4697-BA39-87CA02218A5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6325-FC85-421D-AADA-6853A8347841}" type="datetimeFigureOut">
              <a:rPr lang="vi-VN" smtClean="0"/>
              <a:t>12/05/2023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C073-2E84-4697-BA39-87CA02218A5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6325-FC85-421D-AADA-6853A8347841}" type="datetimeFigureOut">
              <a:rPr lang="vi-VN" smtClean="0"/>
              <a:t>12/05/2023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C073-2E84-4697-BA39-87CA02218A5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4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78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69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77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19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0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6325-FC85-421D-AADA-6853A8347841}" type="datetimeFigureOut">
              <a:rPr lang="vi-VN" smtClean="0"/>
              <a:t>12/05/2023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C073-2E84-4697-BA39-87CA02218A5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81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21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34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55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27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10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39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2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05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0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6325-FC85-421D-AADA-6853A8347841}" type="datetimeFigureOut">
              <a:rPr lang="vi-VN" smtClean="0"/>
              <a:t>12/05/2023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C073-2E84-4697-BA39-87CA02218A5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35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29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82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20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3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53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02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34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48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7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6325-FC85-421D-AADA-6853A8347841}" type="datetimeFigureOut">
              <a:rPr lang="vi-VN" smtClean="0"/>
              <a:t>12/05/2023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C073-2E84-4697-BA39-87CA02218A5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56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0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878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67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467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821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86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507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22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6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6325-FC85-421D-AADA-6853A8347841}" type="datetimeFigureOut">
              <a:rPr lang="vi-VN" smtClean="0"/>
              <a:t>12/05/2023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C073-2E84-4697-BA39-87CA02218A5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04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11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747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394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638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371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42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3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6325-FC85-421D-AADA-6853A8347841}" type="datetimeFigureOut">
              <a:rPr lang="vi-VN" smtClean="0"/>
              <a:t>12/05/2023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C073-2E84-4697-BA39-87CA02218A5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6325-FC85-421D-AADA-6853A8347841}" type="datetimeFigureOut">
              <a:rPr lang="vi-VN" smtClean="0"/>
              <a:t>12/05/2023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C073-2E84-4697-BA39-87CA02218A5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6325-FC85-421D-AADA-6853A8347841}" type="datetimeFigureOut">
              <a:rPr lang="vi-VN" smtClean="0"/>
              <a:t>12/05/2023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C073-2E84-4697-BA39-87CA02218A5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6325-FC85-421D-AADA-6853A8347841}" type="datetimeFigureOut">
              <a:rPr lang="vi-VN" smtClean="0"/>
              <a:t>12/05/2023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C073-2E84-4697-BA39-87CA02218A5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xmlns="" id="{91996790-A3AB-4AA2-9375-AABB5D567C2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D6325-FC85-421D-AADA-6853A8347841}" type="datetimeFigureOut">
              <a:rPr lang="vi-VN" smtClean="0"/>
              <a:t>12/05/2023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5C073-2E84-4697-BA39-87CA02218A51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xmlns="" id="{6AE12BF7-8002-4004-BAA8-1702B693882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FA57930-6C2D-7AED-7185-8FC09864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1FCE00-FADA-1CEC-A191-B890C6A63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50F825-8C3F-0DF4-1CC3-911F4BF8F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B83A6B-49F8-F5F4-C096-1E4150151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30A236-EEBB-4A97-55AB-AE976B1B1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AD186E-43CB-C495-7D1B-9B56A169B8F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913" y="-460288"/>
            <a:ext cx="2285913" cy="22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1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xmlns="" id="{7DB029FC-5FC7-4D47-B077-6B57F552551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FA57930-6C2D-7AED-7185-8FC09864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1FCE00-FADA-1CEC-A191-B890C6A63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50F825-8C3F-0DF4-1CC3-911F4BF8F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B83A6B-49F8-F5F4-C096-1E4150151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30A236-EEBB-4A97-55AB-AE976B1B1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AD186E-43CB-C495-7D1B-9B56A169B8F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913" y="-460288"/>
            <a:ext cx="2285913" cy="22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xmlns="" id="{872AAFD7-5FF0-4034-A017-AE98CA9FBC7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FA57930-6C2D-7AED-7185-8FC09864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1FCE00-FADA-1CEC-A191-B890C6A63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50F825-8C3F-0DF4-1CC3-911F4BF8F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B83A6B-49F8-F5F4-C096-1E4150151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30A236-EEBB-4A97-55AB-AE976B1B1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AD186E-43CB-C495-7D1B-9B56A169B8F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913" y="-460288"/>
            <a:ext cx="2285913" cy="22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1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xmlns="" id="{F8EA76C1-8997-42DA-B661-CFADDF742B3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FA57930-6C2D-7AED-7185-8FC09864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1FCE00-FADA-1CEC-A191-B890C6A63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50F825-8C3F-0DF4-1CC3-911F4BF8F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3FBA0-BC9C-413C-ADF3-9E6E8E6BC09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B83A6B-49F8-F5F4-C096-1E4150151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30A236-EEBB-4A97-55AB-AE976B1B1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AD186E-43CB-C495-7D1B-9B56A169B8F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913" y="-460288"/>
            <a:ext cx="2285913" cy="22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3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Relationship Id="rId6" Type="http://schemas.microsoft.com/office/2007/relationships/hdphoto" Target="../media/hdphoto3.wdp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39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microsoft.com/office/2007/relationships/hdphoto" Target="../media/hdphoto9.wdp"/><Relationship Id="rId18" Type="http://schemas.openxmlformats.org/officeDocument/2006/relationships/image" Target="../media/image52.png"/><Relationship Id="rId26" Type="http://schemas.openxmlformats.org/officeDocument/2006/relationships/slide" Target="slide33.xml"/><Relationship Id="rId3" Type="http://schemas.microsoft.com/office/2007/relationships/hdphoto" Target="../media/hdphoto4.wdp"/><Relationship Id="rId21" Type="http://schemas.microsoft.com/office/2007/relationships/hdphoto" Target="../media/hdphoto13.wdp"/><Relationship Id="rId7" Type="http://schemas.microsoft.com/office/2007/relationships/hdphoto" Target="../media/hdphoto6.wdp"/><Relationship Id="rId12" Type="http://schemas.openxmlformats.org/officeDocument/2006/relationships/image" Target="../media/image49.png"/><Relationship Id="rId17" Type="http://schemas.microsoft.com/office/2007/relationships/hdphoto" Target="../media/hdphoto11.wdp"/><Relationship Id="rId25" Type="http://schemas.openxmlformats.org/officeDocument/2006/relationships/slide" Target="slide31.xml"/><Relationship Id="rId2" Type="http://schemas.openxmlformats.org/officeDocument/2006/relationships/image" Target="../media/image44.png"/><Relationship Id="rId16" Type="http://schemas.openxmlformats.org/officeDocument/2006/relationships/image" Target="../media/image51.png"/><Relationship Id="rId20" Type="http://schemas.openxmlformats.org/officeDocument/2006/relationships/image" Target="../media/image53.png"/><Relationship Id="rId29" Type="http://schemas.openxmlformats.org/officeDocument/2006/relationships/image" Target="../media/image5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microsoft.com/office/2007/relationships/hdphoto" Target="../media/hdphoto8.wdp"/><Relationship Id="rId24" Type="http://schemas.openxmlformats.org/officeDocument/2006/relationships/image" Target="../media/image55.png"/><Relationship Id="rId5" Type="http://schemas.microsoft.com/office/2007/relationships/hdphoto" Target="../media/hdphoto5.wdp"/><Relationship Id="rId15" Type="http://schemas.microsoft.com/office/2007/relationships/hdphoto" Target="../media/hdphoto10.wdp"/><Relationship Id="rId23" Type="http://schemas.microsoft.com/office/2007/relationships/hdphoto" Target="../media/hdphoto14.wdp"/><Relationship Id="rId28" Type="http://schemas.openxmlformats.org/officeDocument/2006/relationships/image" Target="../media/image56.png"/><Relationship Id="rId10" Type="http://schemas.openxmlformats.org/officeDocument/2006/relationships/image" Target="../media/image48.png"/><Relationship Id="rId19" Type="http://schemas.microsoft.com/office/2007/relationships/hdphoto" Target="../media/hdphoto12.wdp"/><Relationship Id="rId4" Type="http://schemas.openxmlformats.org/officeDocument/2006/relationships/image" Target="../media/image45.png"/><Relationship Id="rId9" Type="http://schemas.microsoft.com/office/2007/relationships/hdphoto" Target="../media/hdphoto7.wdp"/><Relationship Id="rId14" Type="http://schemas.openxmlformats.org/officeDocument/2006/relationships/image" Target="../media/image50.png"/><Relationship Id="rId22" Type="http://schemas.openxmlformats.org/officeDocument/2006/relationships/image" Target="../media/image54.png"/><Relationship Id="rId27" Type="http://schemas.openxmlformats.org/officeDocument/2006/relationships/slide" Target="slide32.xml"/><Relationship Id="rId30" Type="http://schemas.openxmlformats.org/officeDocument/2006/relationships/slide" Target="slide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fif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ê Thị Yến Nhi" descr="Diagram&#10;&#10;Description automatically generated with low confidence">
            <a:extLst>
              <a:ext uri="{FF2B5EF4-FFF2-40B4-BE49-F238E27FC236}">
                <a16:creationId xmlns:a16="http://schemas.microsoft.com/office/drawing/2014/main" xmlns="" id="{2DCD6F4E-428C-2829-ACAE-6AF5672BC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90"/>
            <a:ext cx="12192000" cy="685714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C47B647-84B1-2C90-47DD-C8290AF0CBEF}"/>
              </a:ext>
            </a:extLst>
          </p:cNvPr>
          <p:cNvSpPr/>
          <p:nvPr/>
        </p:nvSpPr>
        <p:spPr>
          <a:xfrm>
            <a:off x="1621447" y="871765"/>
            <a:ext cx="8949106" cy="4307840"/>
          </a:xfrm>
          <a:custGeom>
            <a:avLst/>
            <a:gdLst>
              <a:gd name="connsiteX0" fmla="*/ 0 w 8949106"/>
              <a:gd name="connsiteY0" fmla="*/ 717988 h 4307840"/>
              <a:gd name="connsiteX1" fmla="*/ 717988 w 8949106"/>
              <a:gd name="connsiteY1" fmla="*/ 0 h 4307840"/>
              <a:gd name="connsiteX2" fmla="*/ 1371052 w 8949106"/>
              <a:gd name="connsiteY2" fmla="*/ 0 h 4307840"/>
              <a:gd name="connsiteX3" fmla="*/ 2099248 w 8949106"/>
              <a:gd name="connsiteY3" fmla="*/ 0 h 4307840"/>
              <a:gd name="connsiteX4" fmla="*/ 2451787 w 8949106"/>
              <a:gd name="connsiteY4" fmla="*/ 0 h 4307840"/>
              <a:gd name="connsiteX5" fmla="*/ 2954589 w 8949106"/>
              <a:gd name="connsiteY5" fmla="*/ 0 h 4307840"/>
              <a:gd name="connsiteX6" fmla="*/ 3607653 w 8949106"/>
              <a:gd name="connsiteY6" fmla="*/ 0 h 4307840"/>
              <a:gd name="connsiteX7" fmla="*/ 3960193 w 8949106"/>
              <a:gd name="connsiteY7" fmla="*/ 0 h 4307840"/>
              <a:gd name="connsiteX8" fmla="*/ 4462994 w 8949106"/>
              <a:gd name="connsiteY8" fmla="*/ 0 h 4307840"/>
              <a:gd name="connsiteX9" fmla="*/ 4815534 w 8949106"/>
              <a:gd name="connsiteY9" fmla="*/ 0 h 4307840"/>
              <a:gd name="connsiteX10" fmla="*/ 5243204 w 8949106"/>
              <a:gd name="connsiteY10" fmla="*/ 0 h 4307840"/>
              <a:gd name="connsiteX11" fmla="*/ 5670874 w 8949106"/>
              <a:gd name="connsiteY11" fmla="*/ 0 h 4307840"/>
              <a:gd name="connsiteX12" fmla="*/ 6098545 w 8949106"/>
              <a:gd name="connsiteY12" fmla="*/ 0 h 4307840"/>
              <a:gd name="connsiteX13" fmla="*/ 6526215 w 8949106"/>
              <a:gd name="connsiteY13" fmla="*/ 0 h 4307840"/>
              <a:gd name="connsiteX14" fmla="*/ 6953886 w 8949106"/>
              <a:gd name="connsiteY14" fmla="*/ 0 h 4307840"/>
              <a:gd name="connsiteX15" fmla="*/ 7381556 w 8949106"/>
              <a:gd name="connsiteY15" fmla="*/ 0 h 4307840"/>
              <a:gd name="connsiteX16" fmla="*/ 8231118 w 8949106"/>
              <a:gd name="connsiteY16" fmla="*/ 0 h 4307840"/>
              <a:gd name="connsiteX17" fmla="*/ 8949106 w 8949106"/>
              <a:gd name="connsiteY17" fmla="*/ 717988 h 4307840"/>
              <a:gd name="connsiteX18" fmla="*/ 8949106 w 8949106"/>
              <a:gd name="connsiteY18" fmla="*/ 1349798 h 4307840"/>
              <a:gd name="connsiteX19" fmla="*/ 8949106 w 8949106"/>
              <a:gd name="connsiteY19" fmla="*/ 1981608 h 4307840"/>
              <a:gd name="connsiteX20" fmla="*/ 8949106 w 8949106"/>
              <a:gd name="connsiteY20" fmla="*/ 2613418 h 4307840"/>
              <a:gd name="connsiteX21" fmla="*/ 8949106 w 8949106"/>
              <a:gd name="connsiteY21" fmla="*/ 3589852 h 4307840"/>
              <a:gd name="connsiteX22" fmla="*/ 8231118 w 8949106"/>
              <a:gd name="connsiteY22" fmla="*/ 4307840 h 4307840"/>
              <a:gd name="connsiteX23" fmla="*/ 7578054 w 8949106"/>
              <a:gd name="connsiteY23" fmla="*/ 4307840 h 4307840"/>
              <a:gd name="connsiteX24" fmla="*/ 6924989 w 8949106"/>
              <a:gd name="connsiteY24" fmla="*/ 4307840 h 4307840"/>
              <a:gd name="connsiteX25" fmla="*/ 6422187 w 8949106"/>
              <a:gd name="connsiteY25" fmla="*/ 4307840 h 4307840"/>
              <a:gd name="connsiteX26" fmla="*/ 5769123 w 8949106"/>
              <a:gd name="connsiteY26" fmla="*/ 4307840 h 4307840"/>
              <a:gd name="connsiteX27" fmla="*/ 5191190 w 8949106"/>
              <a:gd name="connsiteY27" fmla="*/ 4307840 h 4307840"/>
              <a:gd name="connsiteX28" fmla="*/ 4763520 w 8949106"/>
              <a:gd name="connsiteY28" fmla="*/ 4307840 h 4307840"/>
              <a:gd name="connsiteX29" fmla="*/ 4410980 w 8949106"/>
              <a:gd name="connsiteY29" fmla="*/ 4307840 h 4307840"/>
              <a:gd name="connsiteX30" fmla="*/ 3908179 w 8949106"/>
              <a:gd name="connsiteY30" fmla="*/ 4307840 h 4307840"/>
              <a:gd name="connsiteX31" fmla="*/ 3405377 w 8949106"/>
              <a:gd name="connsiteY31" fmla="*/ 4307840 h 4307840"/>
              <a:gd name="connsiteX32" fmla="*/ 2677181 w 8949106"/>
              <a:gd name="connsiteY32" fmla="*/ 4307840 h 4307840"/>
              <a:gd name="connsiteX33" fmla="*/ 2249511 w 8949106"/>
              <a:gd name="connsiteY33" fmla="*/ 4307840 h 4307840"/>
              <a:gd name="connsiteX34" fmla="*/ 1671578 w 8949106"/>
              <a:gd name="connsiteY34" fmla="*/ 4307840 h 4307840"/>
              <a:gd name="connsiteX35" fmla="*/ 717988 w 8949106"/>
              <a:gd name="connsiteY35" fmla="*/ 4307840 h 4307840"/>
              <a:gd name="connsiteX36" fmla="*/ 0 w 8949106"/>
              <a:gd name="connsiteY36" fmla="*/ 3589852 h 4307840"/>
              <a:gd name="connsiteX37" fmla="*/ 0 w 8949106"/>
              <a:gd name="connsiteY37" fmla="*/ 3044198 h 4307840"/>
              <a:gd name="connsiteX38" fmla="*/ 0 w 8949106"/>
              <a:gd name="connsiteY38" fmla="*/ 2555981 h 4307840"/>
              <a:gd name="connsiteX39" fmla="*/ 0 w 8949106"/>
              <a:gd name="connsiteY39" fmla="*/ 2039045 h 4307840"/>
              <a:gd name="connsiteX40" fmla="*/ 0 w 8949106"/>
              <a:gd name="connsiteY40" fmla="*/ 1522110 h 4307840"/>
              <a:gd name="connsiteX41" fmla="*/ 0 w 8949106"/>
              <a:gd name="connsiteY41" fmla="*/ 717988 h 430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949106" h="4307840" fill="none" extrusionOk="0">
                <a:moveTo>
                  <a:pt x="0" y="717988"/>
                </a:moveTo>
                <a:cubicBezTo>
                  <a:pt x="18363" y="302556"/>
                  <a:pt x="333471" y="-41112"/>
                  <a:pt x="717988" y="0"/>
                </a:cubicBezTo>
                <a:cubicBezTo>
                  <a:pt x="857687" y="-20983"/>
                  <a:pt x="1196625" y="56026"/>
                  <a:pt x="1371052" y="0"/>
                </a:cubicBezTo>
                <a:cubicBezTo>
                  <a:pt x="1545479" y="-56026"/>
                  <a:pt x="1830962" y="2067"/>
                  <a:pt x="2099248" y="0"/>
                </a:cubicBezTo>
                <a:cubicBezTo>
                  <a:pt x="2367534" y="-2067"/>
                  <a:pt x="2335942" y="41701"/>
                  <a:pt x="2451787" y="0"/>
                </a:cubicBezTo>
                <a:cubicBezTo>
                  <a:pt x="2567632" y="-41701"/>
                  <a:pt x="2804128" y="25740"/>
                  <a:pt x="2954589" y="0"/>
                </a:cubicBezTo>
                <a:cubicBezTo>
                  <a:pt x="3105050" y="-25740"/>
                  <a:pt x="3384318" y="64139"/>
                  <a:pt x="3607653" y="0"/>
                </a:cubicBezTo>
                <a:cubicBezTo>
                  <a:pt x="3830988" y="-64139"/>
                  <a:pt x="3792164" y="3457"/>
                  <a:pt x="3960193" y="0"/>
                </a:cubicBezTo>
                <a:cubicBezTo>
                  <a:pt x="4128222" y="-3457"/>
                  <a:pt x="4251233" y="4393"/>
                  <a:pt x="4462994" y="0"/>
                </a:cubicBezTo>
                <a:cubicBezTo>
                  <a:pt x="4674755" y="-4393"/>
                  <a:pt x="4672801" y="40972"/>
                  <a:pt x="4815534" y="0"/>
                </a:cubicBezTo>
                <a:cubicBezTo>
                  <a:pt x="4958267" y="-40972"/>
                  <a:pt x="5033695" y="47176"/>
                  <a:pt x="5243204" y="0"/>
                </a:cubicBezTo>
                <a:cubicBezTo>
                  <a:pt x="5452713" y="-47176"/>
                  <a:pt x="5458508" y="29905"/>
                  <a:pt x="5670874" y="0"/>
                </a:cubicBezTo>
                <a:cubicBezTo>
                  <a:pt x="5883240" y="-29905"/>
                  <a:pt x="5967872" y="40046"/>
                  <a:pt x="6098545" y="0"/>
                </a:cubicBezTo>
                <a:cubicBezTo>
                  <a:pt x="6229218" y="-40046"/>
                  <a:pt x="6407628" y="1725"/>
                  <a:pt x="6526215" y="0"/>
                </a:cubicBezTo>
                <a:cubicBezTo>
                  <a:pt x="6644802" y="-1725"/>
                  <a:pt x="6820466" y="12858"/>
                  <a:pt x="6953886" y="0"/>
                </a:cubicBezTo>
                <a:cubicBezTo>
                  <a:pt x="7087306" y="-12858"/>
                  <a:pt x="7257386" y="27832"/>
                  <a:pt x="7381556" y="0"/>
                </a:cubicBezTo>
                <a:cubicBezTo>
                  <a:pt x="7505726" y="-27832"/>
                  <a:pt x="7924582" y="13418"/>
                  <a:pt x="8231118" y="0"/>
                </a:cubicBezTo>
                <a:cubicBezTo>
                  <a:pt x="8620787" y="-46823"/>
                  <a:pt x="8853568" y="285615"/>
                  <a:pt x="8949106" y="717988"/>
                </a:cubicBezTo>
                <a:cubicBezTo>
                  <a:pt x="8966334" y="992615"/>
                  <a:pt x="8901784" y="1136581"/>
                  <a:pt x="8949106" y="1349798"/>
                </a:cubicBezTo>
                <a:cubicBezTo>
                  <a:pt x="8996428" y="1563015"/>
                  <a:pt x="8928169" y="1684359"/>
                  <a:pt x="8949106" y="1981608"/>
                </a:cubicBezTo>
                <a:cubicBezTo>
                  <a:pt x="8970043" y="2278857"/>
                  <a:pt x="8881714" y="2305993"/>
                  <a:pt x="8949106" y="2613418"/>
                </a:cubicBezTo>
                <a:cubicBezTo>
                  <a:pt x="9016498" y="2920843"/>
                  <a:pt x="8909132" y="3241671"/>
                  <a:pt x="8949106" y="3589852"/>
                </a:cubicBezTo>
                <a:cubicBezTo>
                  <a:pt x="8944777" y="4011729"/>
                  <a:pt x="8555768" y="4256450"/>
                  <a:pt x="8231118" y="4307840"/>
                </a:cubicBezTo>
                <a:cubicBezTo>
                  <a:pt x="7985288" y="4316758"/>
                  <a:pt x="7718272" y="4298367"/>
                  <a:pt x="7578054" y="4307840"/>
                </a:cubicBezTo>
                <a:cubicBezTo>
                  <a:pt x="7437836" y="4317313"/>
                  <a:pt x="7077664" y="4272054"/>
                  <a:pt x="6924989" y="4307840"/>
                </a:cubicBezTo>
                <a:cubicBezTo>
                  <a:pt x="6772315" y="4343626"/>
                  <a:pt x="6611520" y="4273146"/>
                  <a:pt x="6422187" y="4307840"/>
                </a:cubicBezTo>
                <a:cubicBezTo>
                  <a:pt x="6232854" y="4342534"/>
                  <a:pt x="5955958" y="4252293"/>
                  <a:pt x="5769123" y="4307840"/>
                </a:cubicBezTo>
                <a:cubicBezTo>
                  <a:pt x="5582288" y="4363387"/>
                  <a:pt x="5331530" y="4253365"/>
                  <a:pt x="5191190" y="4307840"/>
                </a:cubicBezTo>
                <a:cubicBezTo>
                  <a:pt x="5050850" y="4362315"/>
                  <a:pt x="4857412" y="4304307"/>
                  <a:pt x="4763520" y="4307840"/>
                </a:cubicBezTo>
                <a:cubicBezTo>
                  <a:pt x="4669628" y="4311373"/>
                  <a:pt x="4542308" y="4285839"/>
                  <a:pt x="4410980" y="4307840"/>
                </a:cubicBezTo>
                <a:cubicBezTo>
                  <a:pt x="4279652" y="4329841"/>
                  <a:pt x="4085724" y="4278930"/>
                  <a:pt x="3908179" y="4307840"/>
                </a:cubicBezTo>
                <a:cubicBezTo>
                  <a:pt x="3730634" y="4336750"/>
                  <a:pt x="3564713" y="4260076"/>
                  <a:pt x="3405377" y="4307840"/>
                </a:cubicBezTo>
                <a:cubicBezTo>
                  <a:pt x="3246041" y="4355604"/>
                  <a:pt x="2845673" y="4241457"/>
                  <a:pt x="2677181" y="4307840"/>
                </a:cubicBezTo>
                <a:cubicBezTo>
                  <a:pt x="2508689" y="4374223"/>
                  <a:pt x="2407294" y="4305294"/>
                  <a:pt x="2249511" y="4307840"/>
                </a:cubicBezTo>
                <a:cubicBezTo>
                  <a:pt x="2091728" y="4310386"/>
                  <a:pt x="1940315" y="4305962"/>
                  <a:pt x="1671578" y="4307840"/>
                </a:cubicBezTo>
                <a:cubicBezTo>
                  <a:pt x="1402841" y="4309718"/>
                  <a:pt x="960193" y="4290049"/>
                  <a:pt x="717988" y="4307840"/>
                </a:cubicBezTo>
                <a:cubicBezTo>
                  <a:pt x="329734" y="4319833"/>
                  <a:pt x="47257" y="3955539"/>
                  <a:pt x="0" y="3589852"/>
                </a:cubicBezTo>
                <a:cubicBezTo>
                  <a:pt x="-51666" y="3445768"/>
                  <a:pt x="47327" y="3175069"/>
                  <a:pt x="0" y="3044198"/>
                </a:cubicBezTo>
                <a:cubicBezTo>
                  <a:pt x="-47327" y="2913327"/>
                  <a:pt x="19009" y="2776598"/>
                  <a:pt x="0" y="2555981"/>
                </a:cubicBezTo>
                <a:cubicBezTo>
                  <a:pt x="-19009" y="2335364"/>
                  <a:pt x="18570" y="2270146"/>
                  <a:pt x="0" y="2039045"/>
                </a:cubicBezTo>
                <a:cubicBezTo>
                  <a:pt x="-18570" y="1807944"/>
                  <a:pt x="49553" y="1769255"/>
                  <a:pt x="0" y="1522110"/>
                </a:cubicBezTo>
                <a:cubicBezTo>
                  <a:pt x="-49553" y="1274966"/>
                  <a:pt x="35068" y="1074356"/>
                  <a:pt x="0" y="717988"/>
                </a:cubicBezTo>
                <a:close/>
              </a:path>
              <a:path w="8949106" h="4307840" stroke="0" extrusionOk="0">
                <a:moveTo>
                  <a:pt x="0" y="717988"/>
                </a:moveTo>
                <a:cubicBezTo>
                  <a:pt x="10910" y="299682"/>
                  <a:pt x="358410" y="100156"/>
                  <a:pt x="717988" y="0"/>
                </a:cubicBezTo>
                <a:cubicBezTo>
                  <a:pt x="1044552" y="-70045"/>
                  <a:pt x="1139894" y="23299"/>
                  <a:pt x="1446184" y="0"/>
                </a:cubicBezTo>
                <a:cubicBezTo>
                  <a:pt x="1752474" y="-23299"/>
                  <a:pt x="1706487" y="15952"/>
                  <a:pt x="1948985" y="0"/>
                </a:cubicBezTo>
                <a:cubicBezTo>
                  <a:pt x="2191483" y="-15952"/>
                  <a:pt x="2320597" y="67433"/>
                  <a:pt x="2602050" y="0"/>
                </a:cubicBezTo>
                <a:cubicBezTo>
                  <a:pt x="2883504" y="-67433"/>
                  <a:pt x="3004956" y="43235"/>
                  <a:pt x="3255114" y="0"/>
                </a:cubicBezTo>
                <a:cubicBezTo>
                  <a:pt x="3505272" y="-43235"/>
                  <a:pt x="3662106" y="58307"/>
                  <a:pt x="3833047" y="0"/>
                </a:cubicBezTo>
                <a:cubicBezTo>
                  <a:pt x="4003988" y="-58307"/>
                  <a:pt x="4268090" y="2355"/>
                  <a:pt x="4561243" y="0"/>
                </a:cubicBezTo>
                <a:cubicBezTo>
                  <a:pt x="4854396" y="-2355"/>
                  <a:pt x="4757873" y="18690"/>
                  <a:pt x="4913782" y="0"/>
                </a:cubicBezTo>
                <a:cubicBezTo>
                  <a:pt x="5069691" y="-18690"/>
                  <a:pt x="5399511" y="48440"/>
                  <a:pt x="5566847" y="0"/>
                </a:cubicBezTo>
                <a:cubicBezTo>
                  <a:pt x="5734183" y="-48440"/>
                  <a:pt x="5943289" y="71638"/>
                  <a:pt x="6295042" y="0"/>
                </a:cubicBezTo>
                <a:cubicBezTo>
                  <a:pt x="6646795" y="-71638"/>
                  <a:pt x="6867759" y="69793"/>
                  <a:pt x="7023238" y="0"/>
                </a:cubicBezTo>
                <a:cubicBezTo>
                  <a:pt x="7178717" y="-69793"/>
                  <a:pt x="7836401" y="3179"/>
                  <a:pt x="8231118" y="0"/>
                </a:cubicBezTo>
                <a:cubicBezTo>
                  <a:pt x="8698254" y="7205"/>
                  <a:pt x="8939846" y="332118"/>
                  <a:pt x="8949106" y="717988"/>
                </a:cubicBezTo>
                <a:cubicBezTo>
                  <a:pt x="8969433" y="961882"/>
                  <a:pt x="8923337" y="1076036"/>
                  <a:pt x="8949106" y="1263642"/>
                </a:cubicBezTo>
                <a:cubicBezTo>
                  <a:pt x="8974875" y="1451248"/>
                  <a:pt x="8938631" y="1592688"/>
                  <a:pt x="8949106" y="1866734"/>
                </a:cubicBezTo>
                <a:cubicBezTo>
                  <a:pt x="8959581" y="2140780"/>
                  <a:pt x="8916936" y="2154013"/>
                  <a:pt x="8949106" y="2354950"/>
                </a:cubicBezTo>
                <a:cubicBezTo>
                  <a:pt x="8981276" y="2555887"/>
                  <a:pt x="8917706" y="2667567"/>
                  <a:pt x="8949106" y="2871886"/>
                </a:cubicBezTo>
                <a:cubicBezTo>
                  <a:pt x="8980506" y="3076205"/>
                  <a:pt x="8865150" y="3358070"/>
                  <a:pt x="8949106" y="3589852"/>
                </a:cubicBezTo>
                <a:cubicBezTo>
                  <a:pt x="8897890" y="3957348"/>
                  <a:pt x="8644328" y="4339887"/>
                  <a:pt x="8231118" y="4307840"/>
                </a:cubicBezTo>
                <a:cubicBezTo>
                  <a:pt x="8027544" y="4331393"/>
                  <a:pt x="7944192" y="4259324"/>
                  <a:pt x="7803448" y="4307840"/>
                </a:cubicBezTo>
                <a:cubicBezTo>
                  <a:pt x="7662704" y="4356356"/>
                  <a:pt x="7360096" y="4264021"/>
                  <a:pt x="7075252" y="4307840"/>
                </a:cubicBezTo>
                <a:cubicBezTo>
                  <a:pt x="6790408" y="4351659"/>
                  <a:pt x="6686421" y="4286544"/>
                  <a:pt x="6572450" y="4307840"/>
                </a:cubicBezTo>
                <a:cubicBezTo>
                  <a:pt x="6458479" y="4329136"/>
                  <a:pt x="6262094" y="4306307"/>
                  <a:pt x="5994517" y="4307840"/>
                </a:cubicBezTo>
                <a:cubicBezTo>
                  <a:pt x="5726940" y="4309373"/>
                  <a:pt x="5686104" y="4288240"/>
                  <a:pt x="5566847" y="4307840"/>
                </a:cubicBezTo>
                <a:cubicBezTo>
                  <a:pt x="5447590" y="4327440"/>
                  <a:pt x="5151944" y="4293837"/>
                  <a:pt x="4913782" y="4307840"/>
                </a:cubicBezTo>
                <a:cubicBezTo>
                  <a:pt x="4675621" y="4321843"/>
                  <a:pt x="4587586" y="4293844"/>
                  <a:pt x="4410980" y="4307840"/>
                </a:cubicBezTo>
                <a:cubicBezTo>
                  <a:pt x="4234374" y="4321836"/>
                  <a:pt x="3872360" y="4265197"/>
                  <a:pt x="3682785" y="4307840"/>
                </a:cubicBezTo>
                <a:cubicBezTo>
                  <a:pt x="3493211" y="4350483"/>
                  <a:pt x="3365363" y="4260606"/>
                  <a:pt x="3104852" y="4307840"/>
                </a:cubicBezTo>
                <a:cubicBezTo>
                  <a:pt x="2844341" y="4355074"/>
                  <a:pt x="2647482" y="4242416"/>
                  <a:pt x="2376656" y="4307840"/>
                </a:cubicBezTo>
                <a:cubicBezTo>
                  <a:pt x="2105830" y="4373264"/>
                  <a:pt x="2195061" y="4275384"/>
                  <a:pt x="2024117" y="4307840"/>
                </a:cubicBezTo>
                <a:cubicBezTo>
                  <a:pt x="1853173" y="4340296"/>
                  <a:pt x="1564948" y="4296515"/>
                  <a:pt x="1295921" y="4307840"/>
                </a:cubicBezTo>
                <a:cubicBezTo>
                  <a:pt x="1026894" y="4319165"/>
                  <a:pt x="1000840" y="4285586"/>
                  <a:pt x="717988" y="4307840"/>
                </a:cubicBezTo>
                <a:cubicBezTo>
                  <a:pt x="244080" y="4324936"/>
                  <a:pt x="17040" y="3997333"/>
                  <a:pt x="0" y="3589852"/>
                </a:cubicBezTo>
                <a:cubicBezTo>
                  <a:pt x="-31352" y="3346753"/>
                  <a:pt x="18816" y="3135124"/>
                  <a:pt x="0" y="2986761"/>
                </a:cubicBezTo>
                <a:cubicBezTo>
                  <a:pt x="-18816" y="2838398"/>
                  <a:pt x="39127" y="2640385"/>
                  <a:pt x="0" y="2469825"/>
                </a:cubicBezTo>
                <a:cubicBezTo>
                  <a:pt x="-39127" y="2299265"/>
                  <a:pt x="41877" y="2009536"/>
                  <a:pt x="0" y="1866734"/>
                </a:cubicBezTo>
                <a:cubicBezTo>
                  <a:pt x="-41877" y="1723932"/>
                  <a:pt x="21186" y="1457911"/>
                  <a:pt x="0" y="1349798"/>
                </a:cubicBezTo>
                <a:cubicBezTo>
                  <a:pt x="-21186" y="1241685"/>
                  <a:pt x="58531" y="962892"/>
                  <a:pt x="0" y="71798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2A5253-F902-F889-D439-011D830CD483}"/>
              </a:ext>
            </a:extLst>
          </p:cNvPr>
          <p:cNvSpPr txBox="1"/>
          <p:nvPr/>
        </p:nvSpPr>
        <p:spPr>
          <a:xfrm>
            <a:off x="3227199" y="1956419"/>
            <a:ext cx="74308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dirty="0" err="1">
                <a:ln w="66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#9Slide05 SVNClementine" panose="020F0502020204030203" pitchFamily="34" charset="0"/>
              </a:rPr>
              <a:t>Những</a:t>
            </a:r>
            <a:r>
              <a:rPr lang="en-US" sz="4200" b="1" dirty="0">
                <a:ln w="66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4200" b="1" dirty="0" err="1">
                <a:ln w="66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#9Slide05 SVNClementine" panose="020F0502020204030203" pitchFamily="34" charset="0"/>
              </a:rPr>
              <a:t>chủ</a:t>
            </a:r>
            <a:r>
              <a:rPr lang="en-US" sz="4200" b="1" dirty="0">
                <a:ln w="66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4200" b="1" dirty="0" err="1">
                <a:ln w="66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#9Slide05 SVNClementine" panose="020F0502020204030203" pitchFamily="34" charset="0"/>
              </a:rPr>
              <a:t>nhân</a:t>
            </a:r>
            <a:r>
              <a:rPr lang="en-US" sz="4200" b="1" dirty="0">
                <a:ln w="66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4200" b="1" dirty="0" err="1">
                <a:ln w="66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#9Slide05 SVNClementine" panose="020F0502020204030203" pitchFamily="34" charset="0"/>
              </a:rPr>
              <a:t>tương</a:t>
            </a:r>
            <a:r>
              <a:rPr lang="en-US" sz="4200" b="1" dirty="0">
                <a:ln w="66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4200" b="1" dirty="0" err="1">
                <a:ln w="66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#9Slide05 SVNClementine" panose="020F0502020204030203" pitchFamily="34" charset="0"/>
              </a:rPr>
              <a:t>lai</a:t>
            </a:r>
            <a:endParaRPr lang="en-US" sz="4200" b="1" dirty="0">
              <a:ln w="66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002060"/>
                </a:outerShdw>
              </a:effectLst>
              <a:latin typeface="#9Slide05 SVNClementine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E1B2D2-182F-F574-5A9A-7E34F66B2697}"/>
              </a:ext>
            </a:extLst>
          </p:cNvPr>
          <p:cNvSpPr txBox="1"/>
          <p:nvPr/>
        </p:nvSpPr>
        <p:spPr>
          <a:xfrm>
            <a:off x="1781519" y="2019569"/>
            <a:ext cx="17604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Chủ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F26FDF8-6147-8738-8E66-0A06736AC966}"/>
              </a:ext>
            </a:extLst>
          </p:cNvPr>
          <p:cNvSpPr txBox="1"/>
          <p:nvPr/>
        </p:nvSpPr>
        <p:spPr>
          <a:xfrm>
            <a:off x="4555981" y="1186470"/>
            <a:ext cx="3388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Tập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đọc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VN Banh Mi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2C20D3F-BEFA-176B-E9DE-5AFCBAA77F67}"/>
              </a:ext>
            </a:extLst>
          </p:cNvPr>
          <p:cNvSpPr txBox="1"/>
          <p:nvPr/>
        </p:nvSpPr>
        <p:spPr>
          <a:xfrm>
            <a:off x="2053652" y="3133697"/>
            <a:ext cx="8119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Luật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Bảo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vệ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,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chăm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sóc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và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giáo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dục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trẻ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em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Crocante" panose="02000000000000000000" pitchFamily="50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/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7EEB2765-830E-5F9B-A9DA-79844D7BD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C8FAC64-3751-FCE5-C0FB-0B003DD7E25E}"/>
              </a:ext>
            </a:extLst>
          </p:cNvPr>
          <p:cNvSpPr/>
          <p:nvPr/>
        </p:nvSpPr>
        <p:spPr>
          <a:xfrm>
            <a:off x="327546" y="327546"/>
            <a:ext cx="11532358" cy="616878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BB10B06-B079-28E0-248B-E4618DC2F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729" y="537898"/>
            <a:ext cx="3799795" cy="107445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6736C4C-BB43-BB64-0EAD-73E4DD91A5B6}"/>
              </a:ext>
            </a:extLst>
          </p:cNvPr>
          <p:cNvGrpSpPr/>
          <p:nvPr/>
        </p:nvGrpSpPr>
        <p:grpSpPr>
          <a:xfrm>
            <a:off x="616945" y="2358650"/>
            <a:ext cx="5726866" cy="3746867"/>
            <a:chOff x="-474378" y="2214595"/>
            <a:chExt cx="5287006" cy="236232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DE597131-CCEC-5E4F-B99F-478C69EF8347}"/>
                </a:ext>
              </a:extLst>
            </p:cNvPr>
            <p:cNvSpPr/>
            <p:nvPr/>
          </p:nvSpPr>
          <p:spPr>
            <a:xfrm>
              <a:off x="-474378" y="2214595"/>
              <a:ext cx="5287006" cy="23623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7E24D50-D742-C09F-BD32-EC3C0D476953}"/>
                </a:ext>
              </a:extLst>
            </p:cNvPr>
            <p:cNvSpPr txBox="1"/>
            <p:nvPr/>
          </p:nvSpPr>
          <p:spPr>
            <a:xfrm>
              <a:off x="-262647" y="2375632"/>
              <a:ext cx="4885805" cy="1804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những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điều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được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hưởng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được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làm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được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yêu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cầu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theo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quy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ước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chung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trong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cộng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đồng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và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theo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quy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định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của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pháp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luật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.</a:t>
              </a:r>
              <a:endParaRPr lang="en-US" sz="3600" dirty="0">
                <a:latin typeface="Cambria" panose="0204050305040603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DE7C6D-5FB2-AB08-01EB-CE152ACB2FA0}"/>
              </a:ext>
            </a:extLst>
          </p:cNvPr>
          <p:cNvSpPr txBox="1"/>
          <p:nvPr/>
        </p:nvSpPr>
        <p:spPr>
          <a:xfrm>
            <a:off x="1093973" y="1712319"/>
            <a:ext cx="4187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Quyền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086ECF3-8151-3C54-AE7F-798F803C70AE}"/>
              </a:ext>
            </a:extLst>
          </p:cNvPr>
          <p:cNvGrpSpPr/>
          <p:nvPr/>
        </p:nvGrpSpPr>
        <p:grpSpPr>
          <a:xfrm>
            <a:off x="6675907" y="2475359"/>
            <a:ext cx="4897362" cy="3668942"/>
            <a:chOff x="-33989" y="2552928"/>
            <a:chExt cx="4846617" cy="20456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A4AB5B43-F93D-61F1-21DE-27995B0F6CE5}"/>
                </a:ext>
              </a:extLst>
            </p:cNvPr>
            <p:cNvSpPr/>
            <p:nvPr/>
          </p:nvSpPr>
          <p:spPr>
            <a:xfrm>
              <a:off x="-33989" y="2552928"/>
              <a:ext cx="4846617" cy="20239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0114C73-52B4-50F4-38EA-5751A70F1DE1}"/>
                </a:ext>
              </a:extLst>
            </p:cNvPr>
            <p:cNvSpPr txBox="1"/>
            <p:nvPr/>
          </p:nvSpPr>
          <p:spPr>
            <a:xfrm>
              <a:off x="-33989" y="2693777"/>
              <a:ext cx="4638633" cy="1904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Hoạt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động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bảo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vệ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sức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khỏe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nhân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dân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ở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tuyến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y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tế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cơ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sở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(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hướng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dẫn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ăn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ở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sạch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tiêm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chủng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chữa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bệnh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thông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thường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,…).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6A51F2-4696-FD0D-EF96-EEE00CE44225}"/>
              </a:ext>
            </a:extLst>
          </p:cNvPr>
          <p:cNvSpPr txBox="1"/>
          <p:nvPr/>
        </p:nvSpPr>
        <p:spPr>
          <a:xfrm>
            <a:off x="6223973" y="1336269"/>
            <a:ext cx="50016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Chăm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sóc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sức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khỏe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ban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đầu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768779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7EEB2765-830E-5F9B-A9DA-79844D7BD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C8FAC64-3751-FCE5-C0FB-0B003DD7E25E}"/>
              </a:ext>
            </a:extLst>
          </p:cNvPr>
          <p:cNvSpPr/>
          <p:nvPr/>
        </p:nvSpPr>
        <p:spPr>
          <a:xfrm>
            <a:off x="327546" y="272461"/>
            <a:ext cx="11532358" cy="616878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BB10B06-B079-28E0-248B-E4618DC2F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729" y="537898"/>
            <a:ext cx="3799795" cy="107445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6736C4C-BB43-BB64-0EAD-73E4DD91A5B6}"/>
              </a:ext>
            </a:extLst>
          </p:cNvPr>
          <p:cNvGrpSpPr/>
          <p:nvPr/>
        </p:nvGrpSpPr>
        <p:grpSpPr>
          <a:xfrm>
            <a:off x="1093973" y="2475359"/>
            <a:ext cx="4187080" cy="2233398"/>
            <a:chOff x="-33989" y="2552928"/>
            <a:chExt cx="4846617" cy="202399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DE597131-CCEC-5E4F-B99F-478C69EF8347}"/>
                </a:ext>
              </a:extLst>
            </p:cNvPr>
            <p:cNvSpPr/>
            <p:nvPr/>
          </p:nvSpPr>
          <p:spPr>
            <a:xfrm>
              <a:off x="-33989" y="2552928"/>
              <a:ext cx="4846617" cy="20239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7E24D50-D742-C09F-BD32-EC3C0D476953}"/>
                </a:ext>
              </a:extLst>
            </p:cNvPr>
            <p:cNvSpPr txBox="1"/>
            <p:nvPr/>
          </p:nvSpPr>
          <p:spPr>
            <a:xfrm>
              <a:off x="-33989" y="2693777"/>
              <a:ext cx="4638633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do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Nhà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nước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lập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ra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và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cấp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tiền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hoạt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động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.</a:t>
              </a:r>
              <a:endParaRPr lang="en-US" sz="3600" dirty="0">
                <a:latin typeface="Cambria" panose="0204050305040603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DE7C6D-5FB2-AB08-01EB-CE152ACB2FA0}"/>
              </a:ext>
            </a:extLst>
          </p:cNvPr>
          <p:cNvSpPr txBox="1"/>
          <p:nvPr/>
        </p:nvSpPr>
        <p:spPr>
          <a:xfrm>
            <a:off x="1093973" y="1712319"/>
            <a:ext cx="4187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Công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lập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086ECF3-8151-3C54-AE7F-798F803C70AE}"/>
              </a:ext>
            </a:extLst>
          </p:cNvPr>
          <p:cNvGrpSpPr/>
          <p:nvPr/>
        </p:nvGrpSpPr>
        <p:grpSpPr>
          <a:xfrm>
            <a:off x="6675907" y="2475359"/>
            <a:ext cx="4329944" cy="2233398"/>
            <a:chOff x="-33989" y="2552928"/>
            <a:chExt cx="4846617" cy="202399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A4AB5B43-F93D-61F1-21DE-27995B0F6CE5}"/>
                </a:ext>
              </a:extLst>
            </p:cNvPr>
            <p:cNvSpPr/>
            <p:nvPr/>
          </p:nvSpPr>
          <p:spPr>
            <a:xfrm>
              <a:off x="-33989" y="2552928"/>
              <a:ext cx="4846617" cy="20239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0114C73-52B4-50F4-38EA-5751A70F1DE1}"/>
                </a:ext>
              </a:extLst>
            </p:cNvPr>
            <p:cNvSpPr txBox="1"/>
            <p:nvPr/>
          </p:nvSpPr>
          <p:spPr>
            <a:xfrm>
              <a:off x="-33989" y="2693777"/>
              <a:ext cx="4638633" cy="15898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đặc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điểm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riêng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làm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cho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một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sự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vật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phân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biệt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với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sự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vật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khác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6A51F2-4696-FD0D-EF96-EEE00CE44225}"/>
              </a:ext>
            </a:extLst>
          </p:cNvPr>
          <p:cNvSpPr txBox="1"/>
          <p:nvPr/>
        </p:nvSpPr>
        <p:spPr>
          <a:xfrm>
            <a:off x="6675907" y="1712319"/>
            <a:ext cx="4187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Bản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sắc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25750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 with low confidence">
            <a:extLst>
              <a:ext uri="{FF2B5EF4-FFF2-40B4-BE49-F238E27FC236}">
                <a16:creationId xmlns:a16="http://schemas.microsoft.com/office/drawing/2014/main" xmlns="" id="{CFBB088B-D66E-2820-CAD9-82A152532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55A280F-894C-1A79-708D-599FEB1BFFDF}"/>
              </a:ext>
            </a:extLst>
          </p:cNvPr>
          <p:cNvSpPr/>
          <p:nvPr/>
        </p:nvSpPr>
        <p:spPr>
          <a:xfrm>
            <a:off x="327546" y="327546"/>
            <a:ext cx="11532358" cy="616878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053C6A1-BB3C-FE09-34E6-AA7328129274}"/>
              </a:ext>
            </a:extLst>
          </p:cNvPr>
          <p:cNvSpPr/>
          <p:nvPr/>
        </p:nvSpPr>
        <p:spPr>
          <a:xfrm>
            <a:off x="2761954" y="309261"/>
            <a:ext cx="6804277" cy="1066181"/>
          </a:xfrm>
          <a:custGeom>
            <a:avLst/>
            <a:gdLst>
              <a:gd name="connsiteX0" fmla="*/ 0 w 6804277"/>
              <a:gd name="connsiteY0" fmla="*/ 240904 h 1066181"/>
              <a:gd name="connsiteX1" fmla="*/ 240904 w 6804277"/>
              <a:gd name="connsiteY1" fmla="*/ 0 h 1066181"/>
              <a:gd name="connsiteX2" fmla="*/ 936376 w 6804277"/>
              <a:gd name="connsiteY2" fmla="*/ 0 h 1066181"/>
              <a:gd name="connsiteX3" fmla="*/ 1442173 w 6804277"/>
              <a:gd name="connsiteY3" fmla="*/ 0 h 1066181"/>
              <a:gd name="connsiteX4" fmla="*/ 2074420 w 6804277"/>
              <a:gd name="connsiteY4" fmla="*/ 0 h 1066181"/>
              <a:gd name="connsiteX5" fmla="*/ 2643442 w 6804277"/>
              <a:gd name="connsiteY5" fmla="*/ 0 h 1066181"/>
              <a:gd name="connsiteX6" fmla="*/ 3212464 w 6804277"/>
              <a:gd name="connsiteY6" fmla="*/ 0 h 1066181"/>
              <a:gd name="connsiteX7" fmla="*/ 3781487 w 6804277"/>
              <a:gd name="connsiteY7" fmla="*/ 0 h 1066181"/>
              <a:gd name="connsiteX8" fmla="*/ 4413734 w 6804277"/>
              <a:gd name="connsiteY8" fmla="*/ 0 h 1066181"/>
              <a:gd name="connsiteX9" fmla="*/ 5172430 w 6804277"/>
              <a:gd name="connsiteY9" fmla="*/ 0 h 1066181"/>
              <a:gd name="connsiteX10" fmla="*/ 5678227 w 6804277"/>
              <a:gd name="connsiteY10" fmla="*/ 0 h 1066181"/>
              <a:gd name="connsiteX11" fmla="*/ 6563373 w 6804277"/>
              <a:gd name="connsiteY11" fmla="*/ 0 h 1066181"/>
              <a:gd name="connsiteX12" fmla="*/ 6804277 w 6804277"/>
              <a:gd name="connsiteY12" fmla="*/ 240904 h 1066181"/>
              <a:gd name="connsiteX13" fmla="*/ 6804277 w 6804277"/>
              <a:gd name="connsiteY13" fmla="*/ 825277 h 1066181"/>
              <a:gd name="connsiteX14" fmla="*/ 6563373 w 6804277"/>
              <a:gd name="connsiteY14" fmla="*/ 1066181 h 1066181"/>
              <a:gd name="connsiteX15" fmla="*/ 6057575 w 6804277"/>
              <a:gd name="connsiteY15" fmla="*/ 1066181 h 1066181"/>
              <a:gd name="connsiteX16" fmla="*/ 5298879 w 6804277"/>
              <a:gd name="connsiteY16" fmla="*/ 1066181 h 1066181"/>
              <a:gd name="connsiteX17" fmla="*/ 4603408 w 6804277"/>
              <a:gd name="connsiteY17" fmla="*/ 1066181 h 1066181"/>
              <a:gd name="connsiteX18" fmla="*/ 3971161 w 6804277"/>
              <a:gd name="connsiteY18" fmla="*/ 1066181 h 1066181"/>
              <a:gd name="connsiteX19" fmla="*/ 3528588 w 6804277"/>
              <a:gd name="connsiteY19" fmla="*/ 1066181 h 1066181"/>
              <a:gd name="connsiteX20" fmla="*/ 2896341 w 6804277"/>
              <a:gd name="connsiteY20" fmla="*/ 1066181 h 1066181"/>
              <a:gd name="connsiteX21" fmla="*/ 2264094 w 6804277"/>
              <a:gd name="connsiteY21" fmla="*/ 1066181 h 1066181"/>
              <a:gd name="connsiteX22" fmla="*/ 1631847 w 6804277"/>
              <a:gd name="connsiteY22" fmla="*/ 1066181 h 1066181"/>
              <a:gd name="connsiteX23" fmla="*/ 999600 w 6804277"/>
              <a:gd name="connsiteY23" fmla="*/ 1066181 h 1066181"/>
              <a:gd name="connsiteX24" fmla="*/ 240904 w 6804277"/>
              <a:gd name="connsiteY24" fmla="*/ 1066181 h 1066181"/>
              <a:gd name="connsiteX25" fmla="*/ 0 w 6804277"/>
              <a:gd name="connsiteY25" fmla="*/ 825277 h 1066181"/>
              <a:gd name="connsiteX26" fmla="*/ 0 w 6804277"/>
              <a:gd name="connsiteY26" fmla="*/ 240904 h 106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804277" h="1066181" fill="none" extrusionOk="0">
                <a:moveTo>
                  <a:pt x="0" y="240904"/>
                </a:moveTo>
                <a:cubicBezTo>
                  <a:pt x="-11850" y="122593"/>
                  <a:pt x="115671" y="-20841"/>
                  <a:pt x="240904" y="0"/>
                </a:cubicBezTo>
                <a:cubicBezTo>
                  <a:pt x="395756" y="-17004"/>
                  <a:pt x="603032" y="-32643"/>
                  <a:pt x="936376" y="0"/>
                </a:cubicBezTo>
                <a:cubicBezTo>
                  <a:pt x="1269720" y="32643"/>
                  <a:pt x="1259971" y="-14344"/>
                  <a:pt x="1442173" y="0"/>
                </a:cubicBezTo>
                <a:cubicBezTo>
                  <a:pt x="1624375" y="14344"/>
                  <a:pt x="1945213" y="9081"/>
                  <a:pt x="2074420" y="0"/>
                </a:cubicBezTo>
                <a:cubicBezTo>
                  <a:pt x="2203627" y="-9081"/>
                  <a:pt x="2367834" y="-11569"/>
                  <a:pt x="2643442" y="0"/>
                </a:cubicBezTo>
                <a:cubicBezTo>
                  <a:pt x="2919050" y="11569"/>
                  <a:pt x="2973911" y="8598"/>
                  <a:pt x="3212464" y="0"/>
                </a:cubicBezTo>
                <a:cubicBezTo>
                  <a:pt x="3451017" y="-8598"/>
                  <a:pt x="3500599" y="9440"/>
                  <a:pt x="3781487" y="0"/>
                </a:cubicBezTo>
                <a:cubicBezTo>
                  <a:pt x="4062375" y="-9440"/>
                  <a:pt x="4192724" y="-21322"/>
                  <a:pt x="4413734" y="0"/>
                </a:cubicBezTo>
                <a:cubicBezTo>
                  <a:pt x="4634744" y="21322"/>
                  <a:pt x="5003716" y="36019"/>
                  <a:pt x="5172430" y="0"/>
                </a:cubicBezTo>
                <a:cubicBezTo>
                  <a:pt x="5341144" y="-36019"/>
                  <a:pt x="5468562" y="17315"/>
                  <a:pt x="5678227" y="0"/>
                </a:cubicBezTo>
                <a:cubicBezTo>
                  <a:pt x="5887892" y="-17315"/>
                  <a:pt x="6382513" y="24957"/>
                  <a:pt x="6563373" y="0"/>
                </a:cubicBezTo>
                <a:cubicBezTo>
                  <a:pt x="6697292" y="6932"/>
                  <a:pt x="6789257" y="101225"/>
                  <a:pt x="6804277" y="240904"/>
                </a:cubicBezTo>
                <a:cubicBezTo>
                  <a:pt x="6810232" y="367183"/>
                  <a:pt x="6827213" y="682183"/>
                  <a:pt x="6804277" y="825277"/>
                </a:cubicBezTo>
                <a:cubicBezTo>
                  <a:pt x="6807884" y="969228"/>
                  <a:pt x="6717236" y="1048793"/>
                  <a:pt x="6563373" y="1066181"/>
                </a:cubicBezTo>
                <a:cubicBezTo>
                  <a:pt x="6460471" y="1084946"/>
                  <a:pt x="6308698" y="1069942"/>
                  <a:pt x="6057575" y="1066181"/>
                </a:cubicBezTo>
                <a:cubicBezTo>
                  <a:pt x="5806452" y="1062420"/>
                  <a:pt x="5589688" y="1044692"/>
                  <a:pt x="5298879" y="1066181"/>
                </a:cubicBezTo>
                <a:cubicBezTo>
                  <a:pt x="5008070" y="1087670"/>
                  <a:pt x="4825547" y="1081312"/>
                  <a:pt x="4603408" y="1066181"/>
                </a:cubicBezTo>
                <a:cubicBezTo>
                  <a:pt x="4381269" y="1051050"/>
                  <a:pt x="4103473" y="1076249"/>
                  <a:pt x="3971161" y="1066181"/>
                </a:cubicBezTo>
                <a:cubicBezTo>
                  <a:pt x="3838849" y="1056113"/>
                  <a:pt x="3735888" y="1048054"/>
                  <a:pt x="3528588" y="1066181"/>
                </a:cubicBezTo>
                <a:cubicBezTo>
                  <a:pt x="3321288" y="1084308"/>
                  <a:pt x="3139701" y="1073351"/>
                  <a:pt x="2896341" y="1066181"/>
                </a:cubicBezTo>
                <a:cubicBezTo>
                  <a:pt x="2652981" y="1059011"/>
                  <a:pt x="2419595" y="1089849"/>
                  <a:pt x="2264094" y="1066181"/>
                </a:cubicBezTo>
                <a:cubicBezTo>
                  <a:pt x="2108593" y="1042513"/>
                  <a:pt x="1943995" y="1062198"/>
                  <a:pt x="1631847" y="1066181"/>
                </a:cubicBezTo>
                <a:cubicBezTo>
                  <a:pt x="1319699" y="1070164"/>
                  <a:pt x="1225454" y="1081764"/>
                  <a:pt x="999600" y="1066181"/>
                </a:cubicBezTo>
                <a:cubicBezTo>
                  <a:pt x="773746" y="1050598"/>
                  <a:pt x="560367" y="1040509"/>
                  <a:pt x="240904" y="1066181"/>
                </a:cubicBezTo>
                <a:cubicBezTo>
                  <a:pt x="114402" y="1044941"/>
                  <a:pt x="-18079" y="971985"/>
                  <a:pt x="0" y="825277"/>
                </a:cubicBezTo>
                <a:cubicBezTo>
                  <a:pt x="-16703" y="586977"/>
                  <a:pt x="-16754" y="486910"/>
                  <a:pt x="0" y="240904"/>
                </a:cubicBezTo>
                <a:close/>
              </a:path>
              <a:path w="6804277" h="1066181" stroke="0" extrusionOk="0">
                <a:moveTo>
                  <a:pt x="0" y="240904"/>
                </a:moveTo>
                <a:cubicBezTo>
                  <a:pt x="-3791" y="111835"/>
                  <a:pt x="112738" y="20650"/>
                  <a:pt x="240904" y="0"/>
                </a:cubicBezTo>
                <a:cubicBezTo>
                  <a:pt x="410882" y="23470"/>
                  <a:pt x="518527" y="24822"/>
                  <a:pt x="746702" y="0"/>
                </a:cubicBezTo>
                <a:cubicBezTo>
                  <a:pt x="974877" y="-24822"/>
                  <a:pt x="1102761" y="-10018"/>
                  <a:pt x="1315724" y="0"/>
                </a:cubicBezTo>
                <a:cubicBezTo>
                  <a:pt x="1528687" y="10018"/>
                  <a:pt x="1630830" y="-6190"/>
                  <a:pt x="1758297" y="0"/>
                </a:cubicBezTo>
                <a:cubicBezTo>
                  <a:pt x="1885764" y="6190"/>
                  <a:pt x="2305336" y="12558"/>
                  <a:pt x="2453768" y="0"/>
                </a:cubicBezTo>
                <a:cubicBezTo>
                  <a:pt x="2602200" y="-12558"/>
                  <a:pt x="2748105" y="-649"/>
                  <a:pt x="2896341" y="0"/>
                </a:cubicBezTo>
                <a:cubicBezTo>
                  <a:pt x="3044577" y="649"/>
                  <a:pt x="3243017" y="25956"/>
                  <a:pt x="3528588" y="0"/>
                </a:cubicBezTo>
                <a:cubicBezTo>
                  <a:pt x="3814159" y="-25956"/>
                  <a:pt x="3846755" y="-8444"/>
                  <a:pt x="4034385" y="0"/>
                </a:cubicBezTo>
                <a:cubicBezTo>
                  <a:pt x="4222015" y="8444"/>
                  <a:pt x="4346456" y="-24811"/>
                  <a:pt x="4540183" y="0"/>
                </a:cubicBezTo>
                <a:cubicBezTo>
                  <a:pt x="4733910" y="24811"/>
                  <a:pt x="4878850" y="7408"/>
                  <a:pt x="4982756" y="0"/>
                </a:cubicBezTo>
                <a:cubicBezTo>
                  <a:pt x="5086662" y="-7408"/>
                  <a:pt x="5304742" y="11393"/>
                  <a:pt x="5425329" y="0"/>
                </a:cubicBezTo>
                <a:cubicBezTo>
                  <a:pt x="5545916" y="-11393"/>
                  <a:pt x="5742147" y="-555"/>
                  <a:pt x="5931126" y="0"/>
                </a:cubicBezTo>
                <a:cubicBezTo>
                  <a:pt x="6120105" y="555"/>
                  <a:pt x="6253160" y="27848"/>
                  <a:pt x="6563373" y="0"/>
                </a:cubicBezTo>
                <a:cubicBezTo>
                  <a:pt x="6664984" y="4343"/>
                  <a:pt x="6827938" y="112011"/>
                  <a:pt x="6804277" y="240904"/>
                </a:cubicBezTo>
                <a:cubicBezTo>
                  <a:pt x="6803194" y="426205"/>
                  <a:pt x="6798423" y="675649"/>
                  <a:pt x="6804277" y="825277"/>
                </a:cubicBezTo>
                <a:cubicBezTo>
                  <a:pt x="6792706" y="955217"/>
                  <a:pt x="6725562" y="1067569"/>
                  <a:pt x="6563373" y="1066181"/>
                </a:cubicBezTo>
                <a:cubicBezTo>
                  <a:pt x="6360848" y="1069527"/>
                  <a:pt x="6187069" y="1088519"/>
                  <a:pt x="5867901" y="1066181"/>
                </a:cubicBezTo>
                <a:cubicBezTo>
                  <a:pt x="5548733" y="1043843"/>
                  <a:pt x="5472654" y="1081411"/>
                  <a:pt x="5172430" y="1066181"/>
                </a:cubicBezTo>
                <a:cubicBezTo>
                  <a:pt x="4872206" y="1050951"/>
                  <a:pt x="4859768" y="1081254"/>
                  <a:pt x="4666632" y="1066181"/>
                </a:cubicBezTo>
                <a:cubicBezTo>
                  <a:pt x="4473496" y="1051108"/>
                  <a:pt x="4184740" y="1066107"/>
                  <a:pt x="3907936" y="1066181"/>
                </a:cubicBezTo>
                <a:cubicBezTo>
                  <a:pt x="3631132" y="1066255"/>
                  <a:pt x="3547176" y="1085700"/>
                  <a:pt x="3275689" y="1066181"/>
                </a:cubicBezTo>
                <a:cubicBezTo>
                  <a:pt x="3004202" y="1046662"/>
                  <a:pt x="3003310" y="1050024"/>
                  <a:pt x="2769892" y="1066181"/>
                </a:cubicBezTo>
                <a:cubicBezTo>
                  <a:pt x="2536474" y="1082338"/>
                  <a:pt x="2180705" y="1029550"/>
                  <a:pt x="2011195" y="1066181"/>
                </a:cubicBezTo>
                <a:cubicBezTo>
                  <a:pt x="1841685" y="1102812"/>
                  <a:pt x="1619743" y="1040761"/>
                  <a:pt x="1442173" y="1066181"/>
                </a:cubicBezTo>
                <a:cubicBezTo>
                  <a:pt x="1264603" y="1091601"/>
                  <a:pt x="1023850" y="1080208"/>
                  <a:pt x="873151" y="1066181"/>
                </a:cubicBezTo>
                <a:cubicBezTo>
                  <a:pt x="722452" y="1052154"/>
                  <a:pt x="540001" y="1094587"/>
                  <a:pt x="240904" y="1066181"/>
                </a:cubicBezTo>
                <a:cubicBezTo>
                  <a:pt x="102679" y="1066889"/>
                  <a:pt x="5950" y="954753"/>
                  <a:pt x="0" y="825277"/>
                </a:cubicBezTo>
                <a:cubicBezTo>
                  <a:pt x="11866" y="602199"/>
                  <a:pt x="-22752" y="408377"/>
                  <a:pt x="0" y="24090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Luyện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đọc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trước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lớp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362D80E-F187-08DA-48F6-8439CEE9650E}"/>
              </a:ext>
            </a:extLst>
          </p:cNvPr>
          <p:cNvGrpSpPr/>
          <p:nvPr/>
        </p:nvGrpSpPr>
        <p:grpSpPr>
          <a:xfrm>
            <a:off x="3274222" y="3712318"/>
            <a:ext cx="5779742" cy="2614106"/>
            <a:chOff x="6290338" y="3972555"/>
            <a:chExt cx="5779742" cy="246888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B162805A-181D-C5CD-0371-92C87004A452}"/>
                </a:ext>
              </a:extLst>
            </p:cNvPr>
            <p:cNvSpPr/>
            <p:nvPr/>
          </p:nvSpPr>
          <p:spPr>
            <a:xfrm>
              <a:off x="6290338" y="3972555"/>
              <a:ext cx="5779742" cy="2468885"/>
            </a:xfrm>
            <a:custGeom>
              <a:avLst/>
              <a:gdLst>
                <a:gd name="connsiteX0" fmla="*/ 0 w 5779742"/>
                <a:gd name="connsiteY0" fmla="*/ 498023 h 2468885"/>
                <a:gd name="connsiteX1" fmla="*/ 498023 w 5779742"/>
                <a:gd name="connsiteY1" fmla="*/ 0 h 2468885"/>
                <a:gd name="connsiteX2" fmla="*/ 1181408 w 5779742"/>
                <a:gd name="connsiteY2" fmla="*/ 0 h 2468885"/>
                <a:gd name="connsiteX3" fmla="*/ 1769119 w 5779742"/>
                <a:gd name="connsiteY3" fmla="*/ 0 h 2468885"/>
                <a:gd name="connsiteX4" fmla="*/ 2356831 w 5779742"/>
                <a:gd name="connsiteY4" fmla="*/ 0 h 2468885"/>
                <a:gd name="connsiteX5" fmla="*/ 3088053 w 5779742"/>
                <a:gd name="connsiteY5" fmla="*/ 0 h 2468885"/>
                <a:gd name="connsiteX6" fmla="*/ 3627927 w 5779742"/>
                <a:gd name="connsiteY6" fmla="*/ 0 h 2468885"/>
                <a:gd name="connsiteX7" fmla="*/ 4215638 w 5779742"/>
                <a:gd name="connsiteY7" fmla="*/ 0 h 2468885"/>
                <a:gd name="connsiteX8" fmla="*/ 5281719 w 5779742"/>
                <a:gd name="connsiteY8" fmla="*/ 0 h 2468885"/>
                <a:gd name="connsiteX9" fmla="*/ 5779742 w 5779742"/>
                <a:gd name="connsiteY9" fmla="*/ 498023 h 2468885"/>
                <a:gd name="connsiteX10" fmla="*/ 5779742 w 5779742"/>
                <a:gd name="connsiteY10" fmla="*/ 1003698 h 2468885"/>
                <a:gd name="connsiteX11" fmla="*/ 5779742 w 5779742"/>
                <a:gd name="connsiteY11" fmla="*/ 1494644 h 2468885"/>
                <a:gd name="connsiteX12" fmla="*/ 5779742 w 5779742"/>
                <a:gd name="connsiteY12" fmla="*/ 1970862 h 2468885"/>
                <a:gd name="connsiteX13" fmla="*/ 5281719 w 5779742"/>
                <a:gd name="connsiteY13" fmla="*/ 2468885 h 2468885"/>
                <a:gd name="connsiteX14" fmla="*/ 4598334 w 5779742"/>
                <a:gd name="connsiteY14" fmla="*/ 2468885 h 2468885"/>
                <a:gd name="connsiteX15" fmla="*/ 3914949 w 5779742"/>
                <a:gd name="connsiteY15" fmla="*/ 2468885 h 2468885"/>
                <a:gd name="connsiteX16" fmla="*/ 3183727 w 5779742"/>
                <a:gd name="connsiteY16" fmla="*/ 2468885 h 2468885"/>
                <a:gd name="connsiteX17" fmla="*/ 2500341 w 5779742"/>
                <a:gd name="connsiteY17" fmla="*/ 2468885 h 2468885"/>
                <a:gd name="connsiteX18" fmla="*/ 1864793 w 5779742"/>
                <a:gd name="connsiteY18" fmla="*/ 2468885 h 2468885"/>
                <a:gd name="connsiteX19" fmla="*/ 1229245 w 5779742"/>
                <a:gd name="connsiteY19" fmla="*/ 2468885 h 2468885"/>
                <a:gd name="connsiteX20" fmla="*/ 498023 w 5779742"/>
                <a:gd name="connsiteY20" fmla="*/ 2468885 h 2468885"/>
                <a:gd name="connsiteX21" fmla="*/ 0 w 5779742"/>
                <a:gd name="connsiteY21" fmla="*/ 1970862 h 2468885"/>
                <a:gd name="connsiteX22" fmla="*/ 0 w 5779742"/>
                <a:gd name="connsiteY22" fmla="*/ 1479916 h 2468885"/>
                <a:gd name="connsiteX23" fmla="*/ 0 w 5779742"/>
                <a:gd name="connsiteY23" fmla="*/ 959513 h 2468885"/>
                <a:gd name="connsiteX24" fmla="*/ 0 w 5779742"/>
                <a:gd name="connsiteY24" fmla="*/ 498023 h 246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9742" h="2468885" fill="none" extrusionOk="0">
                  <a:moveTo>
                    <a:pt x="0" y="498023"/>
                  </a:moveTo>
                  <a:cubicBezTo>
                    <a:pt x="-3126" y="213649"/>
                    <a:pt x="257400" y="50401"/>
                    <a:pt x="498023" y="0"/>
                  </a:cubicBezTo>
                  <a:cubicBezTo>
                    <a:pt x="740499" y="30437"/>
                    <a:pt x="890668" y="12273"/>
                    <a:pt x="1181408" y="0"/>
                  </a:cubicBezTo>
                  <a:cubicBezTo>
                    <a:pt x="1472149" y="-12273"/>
                    <a:pt x="1624675" y="25852"/>
                    <a:pt x="1769119" y="0"/>
                  </a:cubicBezTo>
                  <a:cubicBezTo>
                    <a:pt x="1913563" y="-25852"/>
                    <a:pt x="2220301" y="12630"/>
                    <a:pt x="2356831" y="0"/>
                  </a:cubicBezTo>
                  <a:cubicBezTo>
                    <a:pt x="2493361" y="-12630"/>
                    <a:pt x="2824133" y="-17634"/>
                    <a:pt x="3088053" y="0"/>
                  </a:cubicBezTo>
                  <a:cubicBezTo>
                    <a:pt x="3351973" y="17634"/>
                    <a:pt x="3515964" y="3171"/>
                    <a:pt x="3627927" y="0"/>
                  </a:cubicBezTo>
                  <a:cubicBezTo>
                    <a:pt x="3739890" y="-3171"/>
                    <a:pt x="3941867" y="-8991"/>
                    <a:pt x="4215638" y="0"/>
                  </a:cubicBezTo>
                  <a:cubicBezTo>
                    <a:pt x="4489409" y="8991"/>
                    <a:pt x="4965859" y="39952"/>
                    <a:pt x="5281719" y="0"/>
                  </a:cubicBezTo>
                  <a:cubicBezTo>
                    <a:pt x="5560513" y="-58483"/>
                    <a:pt x="5762098" y="156511"/>
                    <a:pt x="5779742" y="498023"/>
                  </a:cubicBezTo>
                  <a:cubicBezTo>
                    <a:pt x="5800662" y="696492"/>
                    <a:pt x="5779404" y="893012"/>
                    <a:pt x="5779742" y="1003698"/>
                  </a:cubicBezTo>
                  <a:cubicBezTo>
                    <a:pt x="5780080" y="1114385"/>
                    <a:pt x="5784631" y="1342778"/>
                    <a:pt x="5779742" y="1494644"/>
                  </a:cubicBezTo>
                  <a:cubicBezTo>
                    <a:pt x="5774853" y="1646510"/>
                    <a:pt x="5794672" y="1738895"/>
                    <a:pt x="5779742" y="1970862"/>
                  </a:cubicBezTo>
                  <a:cubicBezTo>
                    <a:pt x="5794632" y="2243273"/>
                    <a:pt x="5528593" y="2439309"/>
                    <a:pt x="5281719" y="2468885"/>
                  </a:cubicBezTo>
                  <a:cubicBezTo>
                    <a:pt x="4962779" y="2441682"/>
                    <a:pt x="4761629" y="2471016"/>
                    <a:pt x="4598334" y="2468885"/>
                  </a:cubicBezTo>
                  <a:cubicBezTo>
                    <a:pt x="4435039" y="2466754"/>
                    <a:pt x="4081185" y="2484797"/>
                    <a:pt x="3914949" y="2468885"/>
                  </a:cubicBezTo>
                  <a:cubicBezTo>
                    <a:pt x="3748713" y="2452973"/>
                    <a:pt x="3412849" y="2456629"/>
                    <a:pt x="3183727" y="2468885"/>
                  </a:cubicBezTo>
                  <a:cubicBezTo>
                    <a:pt x="2954605" y="2481141"/>
                    <a:pt x="2835629" y="2438602"/>
                    <a:pt x="2500341" y="2468885"/>
                  </a:cubicBezTo>
                  <a:cubicBezTo>
                    <a:pt x="2165053" y="2499168"/>
                    <a:pt x="2182175" y="2487668"/>
                    <a:pt x="1864793" y="2468885"/>
                  </a:cubicBezTo>
                  <a:cubicBezTo>
                    <a:pt x="1547411" y="2450102"/>
                    <a:pt x="1508924" y="2491282"/>
                    <a:pt x="1229245" y="2468885"/>
                  </a:cubicBezTo>
                  <a:cubicBezTo>
                    <a:pt x="949566" y="2446488"/>
                    <a:pt x="786576" y="2470566"/>
                    <a:pt x="498023" y="2468885"/>
                  </a:cubicBezTo>
                  <a:cubicBezTo>
                    <a:pt x="248352" y="2496544"/>
                    <a:pt x="47606" y="2256522"/>
                    <a:pt x="0" y="1970862"/>
                  </a:cubicBezTo>
                  <a:cubicBezTo>
                    <a:pt x="13272" y="1736187"/>
                    <a:pt x="-1203" y="1598991"/>
                    <a:pt x="0" y="1479916"/>
                  </a:cubicBezTo>
                  <a:cubicBezTo>
                    <a:pt x="1203" y="1360841"/>
                    <a:pt x="-8264" y="1197927"/>
                    <a:pt x="0" y="959513"/>
                  </a:cubicBezTo>
                  <a:cubicBezTo>
                    <a:pt x="8264" y="721099"/>
                    <a:pt x="20500" y="629574"/>
                    <a:pt x="0" y="498023"/>
                  </a:cubicBezTo>
                  <a:close/>
                </a:path>
                <a:path w="5779742" h="2468885" stroke="0" extrusionOk="0">
                  <a:moveTo>
                    <a:pt x="0" y="498023"/>
                  </a:moveTo>
                  <a:cubicBezTo>
                    <a:pt x="419" y="235791"/>
                    <a:pt x="251751" y="51425"/>
                    <a:pt x="498023" y="0"/>
                  </a:cubicBezTo>
                  <a:cubicBezTo>
                    <a:pt x="707693" y="-32817"/>
                    <a:pt x="1000756" y="13753"/>
                    <a:pt x="1229245" y="0"/>
                  </a:cubicBezTo>
                  <a:cubicBezTo>
                    <a:pt x="1457734" y="-13753"/>
                    <a:pt x="1612225" y="21276"/>
                    <a:pt x="1816956" y="0"/>
                  </a:cubicBezTo>
                  <a:cubicBezTo>
                    <a:pt x="2021687" y="-21276"/>
                    <a:pt x="2172445" y="7350"/>
                    <a:pt x="2404668" y="0"/>
                  </a:cubicBezTo>
                  <a:cubicBezTo>
                    <a:pt x="2636891" y="-7350"/>
                    <a:pt x="2867273" y="14615"/>
                    <a:pt x="3135890" y="0"/>
                  </a:cubicBezTo>
                  <a:cubicBezTo>
                    <a:pt x="3404507" y="-14615"/>
                    <a:pt x="3637507" y="14455"/>
                    <a:pt x="3771438" y="0"/>
                  </a:cubicBezTo>
                  <a:cubicBezTo>
                    <a:pt x="3905369" y="-14455"/>
                    <a:pt x="4230049" y="30840"/>
                    <a:pt x="4550497" y="0"/>
                  </a:cubicBezTo>
                  <a:cubicBezTo>
                    <a:pt x="4870945" y="-30840"/>
                    <a:pt x="5133563" y="26876"/>
                    <a:pt x="5281719" y="0"/>
                  </a:cubicBezTo>
                  <a:cubicBezTo>
                    <a:pt x="5516130" y="21391"/>
                    <a:pt x="5813450" y="185657"/>
                    <a:pt x="5779742" y="498023"/>
                  </a:cubicBezTo>
                  <a:cubicBezTo>
                    <a:pt x="5777023" y="591927"/>
                    <a:pt x="5801535" y="865875"/>
                    <a:pt x="5779742" y="959513"/>
                  </a:cubicBezTo>
                  <a:cubicBezTo>
                    <a:pt x="5757950" y="1053151"/>
                    <a:pt x="5768600" y="1256644"/>
                    <a:pt x="5779742" y="1479916"/>
                  </a:cubicBezTo>
                  <a:cubicBezTo>
                    <a:pt x="5790884" y="1703188"/>
                    <a:pt x="5782095" y="1769814"/>
                    <a:pt x="5779742" y="1970862"/>
                  </a:cubicBezTo>
                  <a:cubicBezTo>
                    <a:pt x="5780438" y="2236890"/>
                    <a:pt x="5538946" y="2435054"/>
                    <a:pt x="5281719" y="2468885"/>
                  </a:cubicBezTo>
                  <a:cubicBezTo>
                    <a:pt x="5059316" y="2463158"/>
                    <a:pt x="4862840" y="2450620"/>
                    <a:pt x="4741845" y="2468885"/>
                  </a:cubicBezTo>
                  <a:cubicBezTo>
                    <a:pt x="4620850" y="2487150"/>
                    <a:pt x="4120531" y="2455188"/>
                    <a:pt x="3962786" y="2468885"/>
                  </a:cubicBezTo>
                  <a:cubicBezTo>
                    <a:pt x="3805041" y="2482582"/>
                    <a:pt x="3507693" y="2478051"/>
                    <a:pt x="3327237" y="2468885"/>
                  </a:cubicBezTo>
                  <a:cubicBezTo>
                    <a:pt x="3146781" y="2459719"/>
                    <a:pt x="2996421" y="2454022"/>
                    <a:pt x="2691689" y="2468885"/>
                  </a:cubicBezTo>
                  <a:cubicBezTo>
                    <a:pt x="2386957" y="2483748"/>
                    <a:pt x="2188737" y="2498594"/>
                    <a:pt x="1912630" y="2468885"/>
                  </a:cubicBezTo>
                  <a:cubicBezTo>
                    <a:pt x="1636523" y="2439176"/>
                    <a:pt x="1400296" y="2437461"/>
                    <a:pt x="1181408" y="2468885"/>
                  </a:cubicBezTo>
                  <a:cubicBezTo>
                    <a:pt x="962520" y="2500309"/>
                    <a:pt x="703229" y="2444426"/>
                    <a:pt x="498023" y="2468885"/>
                  </a:cubicBezTo>
                  <a:cubicBezTo>
                    <a:pt x="196254" y="2418498"/>
                    <a:pt x="17927" y="2295845"/>
                    <a:pt x="0" y="1970862"/>
                  </a:cubicBezTo>
                  <a:cubicBezTo>
                    <a:pt x="4400" y="1816815"/>
                    <a:pt x="-20117" y="1640613"/>
                    <a:pt x="0" y="1479916"/>
                  </a:cubicBezTo>
                  <a:cubicBezTo>
                    <a:pt x="20117" y="1319219"/>
                    <a:pt x="11731" y="1126959"/>
                    <a:pt x="0" y="1003698"/>
                  </a:cubicBezTo>
                  <a:cubicBezTo>
                    <a:pt x="-11731" y="880437"/>
                    <a:pt x="-2632" y="639951"/>
                    <a:pt x="0" y="498023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algn="just">
                <a:lnSpc>
                  <a:spcPct val="120000"/>
                </a:lnSpc>
              </a:pPr>
              <a:endParaRPr lang="vi-VN" sz="3600" b="0" i="0" dirty="0">
                <a:solidFill>
                  <a:srgbClr val="000000"/>
                </a:solidFill>
                <a:effectLst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D424D38F-708A-B579-4C84-429052C7C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9779"/>
            <a:stretch/>
          </p:blipFill>
          <p:spPr>
            <a:xfrm>
              <a:off x="6763133" y="4101083"/>
              <a:ext cx="5065398" cy="204434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9718447-DF69-0911-323D-5DE4854FB753}"/>
              </a:ext>
            </a:extLst>
          </p:cNvPr>
          <p:cNvGrpSpPr/>
          <p:nvPr/>
        </p:nvGrpSpPr>
        <p:grpSpPr>
          <a:xfrm>
            <a:off x="4175717" y="1623260"/>
            <a:ext cx="3453517" cy="2157102"/>
            <a:chOff x="2929381" y="2345147"/>
            <a:chExt cx="4360623" cy="1811388"/>
          </a:xfrm>
        </p:grpSpPr>
        <p:pic>
          <p:nvPicPr>
            <p:cNvPr id="9" name="图片 24">
              <a:extLst>
                <a:ext uri="{FF2B5EF4-FFF2-40B4-BE49-F238E27FC236}">
                  <a16:creationId xmlns:a16="http://schemas.microsoft.com/office/drawing/2014/main" xmlns="" id="{F9BC3CDA-5D85-B899-F4FC-01F50BAB8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13884" y="2345147"/>
              <a:ext cx="3342382" cy="181138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801D9CA-486A-F5E5-87D1-A3EF4E20D349}"/>
                </a:ext>
              </a:extLst>
            </p:cNvPr>
            <p:cNvSpPr txBox="1"/>
            <p:nvPr/>
          </p:nvSpPr>
          <p:spPr>
            <a:xfrm>
              <a:off x="2929381" y="2640394"/>
              <a:ext cx="4360623" cy="1383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Tiêu</a:t>
              </a:r>
              <a:r>
                <a:rPr kumimoji="0" lang="en-US" sz="4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chí</a:t>
              </a:r>
              <a:endPara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đánh</a:t>
              </a:r>
              <a:r>
                <a:rPr kumimoji="0" lang="en-US" sz="4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giá</a:t>
              </a:r>
              <a:endParaRPr kumimoji="0" lang="vi-VN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84785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7129D1A9-02DC-305D-ACE5-C0DBC52B7D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3420467" y="1219725"/>
            <a:ext cx="5651864" cy="4255657"/>
          </a:xfrm>
          <a:custGeom>
            <a:avLst/>
            <a:gdLst>
              <a:gd name="connsiteX0" fmla="*/ 220104 w 4238898"/>
              <a:gd name="connsiteY0" fmla="*/ 2176475 h 3191743"/>
              <a:gd name="connsiteX1" fmla="*/ 442526 w 4238898"/>
              <a:gd name="connsiteY1" fmla="*/ 14042 h 3191743"/>
              <a:gd name="connsiteX2" fmla="*/ 4198980 w 4238898"/>
              <a:gd name="connsiteY2" fmla="*/ 1336215 h 3191743"/>
              <a:gd name="connsiteX3" fmla="*/ 2296040 w 4238898"/>
              <a:gd name="connsiteY3" fmla="*/ 3140302 h 3191743"/>
              <a:gd name="connsiteX4" fmla="*/ 318959 w 4238898"/>
              <a:gd name="connsiteY4" fmla="*/ 2522464 h 319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898" h="3191743">
                <a:moveTo>
                  <a:pt x="220104" y="2176475"/>
                </a:moveTo>
                <a:cubicBezTo>
                  <a:pt x="-258" y="1165280"/>
                  <a:pt x="-220620" y="154085"/>
                  <a:pt x="442526" y="14042"/>
                </a:cubicBezTo>
                <a:cubicBezTo>
                  <a:pt x="1105672" y="-126001"/>
                  <a:pt x="3890061" y="815172"/>
                  <a:pt x="4198980" y="1336215"/>
                </a:cubicBezTo>
                <a:cubicBezTo>
                  <a:pt x="4507899" y="1857258"/>
                  <a:pt x="2942710" y="2942594"/>
                  <a:pt x="2296040" y="3140302"/>
                </a:cubicBezTo>
                <a:cubicBezTo>
                  <a:pt x="1649370" y="3338010"/>
                  <a:pt x="984164" y="2930237"/>
                  <a:pt x="318959" y="252246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A98B6450-52DF-6F43-26BC-A8E904ABFC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91" y="-610428"/>
            <a:ext cx="7692887" cy="34473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A5D99D-684E-1650-0A81-EEACCF702DAE}"/>
              </a:ext>
            </a:extLst>
          </p:cNvPr>
          <p:cNvSpPr txBox="1"/>
          <p:nvPr/>
        </p:nvSpPr>
        <p:spPr>
          <a:xfrm>
            <a:off x="4213013" y="590184"/>
            <a:ext cx="64428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Luyện</a:t>
            </a:r>
            <a:r>
              <a:rPr kumimoji="0" lang="en-US" sz="7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đọc</a:t>
            </a:r>
            <a:r>
              <a:rPr kumimoji="0" lang="en-US" sz="7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HIỂU</a:t>
            </a:r>
            <a:endParaRPr kumimoji="0" lang="en-US" sz="7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iCiel Crocante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699132"/>
      </p:ext>
    </p:extLst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9F8315C-CD9D-4880-0AE0-DE337E4A2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B6B8BB5-8832-9E1E-4F9A-69DCBB2A3E8E}"/>
              </a:ext>
            </a:extLst>
          </p:cNvPr>
          <p:cNvSpPr/>
          <p:nvPr/>
        </p:nvSpPr>
        <p:spPr>
          <a:xfrm>
            <a:off x="2538218" y="298585"/>
            <a:ext cx="6804277" cy="1066181"/>
          </a:xfrm>
          <a:custGeom>
            <a:avLst/>
            <a:gdLst>
              <a:gd name="connsiteX0" fmla="*/ 0 w 6804277"/>
              <a:gd name="connsiteY0" fmla="*/ 240904 h 1066181"/>
              <a:gd name="connsiteX1" fmla="*/ 240904 w 6804277"/>
              <a:gd name="connsiteY1" fmla="*/ 0 h 1066181"/>
              <a:gd name="connsiteX2" fmla="*/ 936376 w 6804277"/>
              <a:gd name="connsiteY2" fmla="*/ 0 h 1066181"/>
              <a:gd name="connsiteX3" fmla="*/ 1442173 w 6804277"/>
              <a:gd name="connsiteY3" fmla="*/ 0 h 1066181"/>
              <a:gd name="connsiteX4" fmla="*/ 2074420 w 6804277"/>
              <a:gd name="connsiteY4" fmla="*/ 0 h 1066181"/>
              <a:gd name="connsiteX5" fmla="*/ 2643442 w 6804277"/>
              <a:gd name="connsiteY5" fmla="*/ 0 h 1066181"/>
              <a:gd name="connsiteX6" fmla="*/ 3212464 w 6804277"/>
              <a:gd name="connsiteY6" fmla="*/ 0 h 1066181"/>
              <a:gd name="connsiteX7" fmla="*/ 3781487 w 6804277"/>
              <a:gd name="connsiteY7" fmla="*/ 0 h 1066181"/>
              <a:gd name="connsiteX8" fmla="*/ 4413734 w 6804277"/>
              <a:gd name="connsiteY8" fmla="*/ 0 h 1066181"/>
              <a:gd name="connsiteX9" fmla="*/ 5172430 w 6804277"/>
              <a:gd name="connsiteY9" fmla="*/ 0 h 1066181"/>
              <a:gd name="connsiteX10" fmla="*/ 5678227 w 6804277"/>
              <a:gd name="connsiteY10" fmla="*/ 0 h 1066181"/>
              <a:gd name="connsiteX11" fmla="*/ 6563373 w 6804277"/>
              <a:gd name="connsiteY11" fmla="*/ 0 h 1066181"/>
              <a:gd name="connsiteX12" fmla="*/ 6804277 w 6804277"/>
              <a:gd name="connsiteY12" fmla="*/ 240904 h 1066181"/>
              <a:gd name="connsiteX13" fmla="*/ 6804277 w 6804277"/>
              <a:gd name="connsiteY13" fmla="*/ 825277 h 1066181"/>
              <a:gd name="connsiteX14" fmla="*/ 6563373 w 6804277"/>
              <a:gd name="connsiteY14" fmla="*/ 1066181 h 1066181"/>
              <a:gd name="connsiteX15" fmla="*/ 6057575 w 6804277"/>
              <a:gd name="connsiteY15" fmla="*/ 1066181 h 1066181"/>
              <a:gd name="connsiteX16" fmla="*/ 5298879 w 6804277"/>
              <a:gd name="connsiteY16" fmla="*/ 1066181 h 1066181"/>
              <a:gd name="connsiteX17" fmla="*/ 4603408 w 6804277"/>
              <a:gd name="connsiteY17" fmla="*/ 1066181 h 1066181"/>
              <a:gd name="connsiteX18" fmla="*/ 3971161 w 6804277"/>
              <a:gd name="connsiteY18" fmla="*/ 1066181 h 1066181"/>
              <a:gd name="connsiteX19" fmla="*/ 3528588 w 6804277"/>
              <a:gd name="connsiteY19" fmla="*/ 1066181 h 1066181"/>
              <a:gd name="connsiteX20" fmla="*/ 2896341 w 6804277"/>
              <a:gd name="connsiteY20" fmla="*/ 1066181 h 1066181"/>
              <a:gd name="connsiteX21" fmla="*/ 2264094 w 6804277"/>
              <a:gd name="connsiteY21" fmla="*/ 1066181 h 1066181"/>
              <a:gd name="connsiteX22" fmla="*/ 1631847 w 6804277"/>
              <a:gd name="connsiteY22" fmla="*/ 1066181 h 1066181"/>
              <a:gd name="connsiteX23" fmla="*/ 999600 w 6804277"/>
              <a:gd name="connsiteY23" fmla="*/ 1066181 h 1066181"/>
              <a:gd name="connsiteX24" fmla="*/ 240904 w 6804277"/>
              <a:gd name="connsiteY24" fmla="*/ 1066181 h 1066181"/>
              <a:gd name="connsiteX25" fmla="*/ 0 w 6804277"/>
              <a:gd name="connsiteY25" fmla="*/ 825277 h 1066181"/>
              <a:gd name="connsiteX26" fmla="*/ 0 w 6804277"/>
              <a:gd name="connsiteY26" fmla="*/ 240904 h 106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804277" h="1066181" fill="none" extrusionOk="0">
                <a:moveTo>
                  <a:pt x="0" y="240904"/>
                </a:moveTo>
                <a:cubicBezTo>
                  <a:pt x="-11850" y="122593"/>
                  <a:pt x="115671" y="-20841"/>
                  <a:pt x="240904" y="0"/>
                </a:cubicBezTo>
                <a:cubicBezTo>
                  <a:pt x="395756" y="-17004"/>
                  <a:pt x="603032" y="-32643"/>
                  <a:pt x="936376" y="0"/>
                </a:cubicBezTo>
                <a:cubicBezTo>
                  <a:pt x="1269720" y="32643"/>
                  <a:pt x="1259971" y="-14344"/>
                  <a:pt x="1442173" y="0"/>
                </a:cubicBezTo>
                <a:cubicBezTo>
                  <a:pt x="1624375" y="14344"/>
                  <a:pt x="1945213" y="9081"/>
                  <a:pt x="2074420" y="0"/>
                </a:cubicBezTo>
                <a:cubicBezTo>
                  <a:pt x="2203627" y="-9081"/>
                  <a:pt x="2367834" y="-11569"/>
                  <a:pt x="2643442" y="0"/>
                </a:cubicBezTo>
                <a:cubicBezTo>
                  <a:pt x="2919050" y="11569"/>
                  <a:pt x="2973911" y="8598"/>
                  <a:pt x="3212464" y="0"/>
                </a:cubicBezTo>
                <a:cubicBezTo>
                  <a:pt x="3451017" y="-8598"/>
                  <a:pt x="3500599" y="9440"/>
                  <a:pt x="3781487" y="0"/>
                </a:cubicBezTo>
                <a:cubicBezTo>
                  <a:pt x="4062375" y="-9440"/>
                  <a:pt x="4192724" y="-21322"/>
                  <a:pt x="4413734" y="0"/>
                </a:cubicBezTo>
                <a:cubicBezTo>
                  <a:pt x="4634744" y="21322"/>
                  <a:pt x="5003716" y="36019"/>
                  <a:pt x="5172430" y="0"/>
                </a:cubicBezTo>
                <a:cubicBezTo>
                  <a:pt x="5341144" y="-36019"/>
                  <a:pt x="5468562" y="17315"/>
                  <a:pt x="5678227" y="0"/>
                </a:cubicBezTo>
                <a:cubicBezTo>
                  <a:pt x="5887892" y="-17315"/>
                  <a:pt x="6382513" y="24957"/>
                  <a:pt x="6563373" y="0"/>
                </a:cubicBezTo>
                <a:cubicBezTo>
                  <a:pt x="6697292" y="6932"/>
                  <a:pt x="6789257" y="101225"/>
                  <a:pt x="6804277" y="240904"/>
                </a:cubicBezTo>
                <a:cubicBezTo>
                  <a:pt x="6810232" y="367183"/>
                  <a:pt x="6827213" y="682183"/>
                  <a:pt x="6804277" y="825277"/>
                </a:cubicBezTo>
                <a:cubicBezTo>
                  <a:pt x="6807884" y="969228"/>
                  <a:pt x="6717236" y="1048793"/>
                  <a:pt x="6563373" y="1066181"/>
                </a:cubicBezTo>
                <a:cubicBezTo>
                  <a:pt x="6460471" y="1084946"/>
                  <a:pt x="6308698" y="1069942"/>
                  <a:pt x="6057575" y="1066181"/>
                </a:cubicBezTo>
                <a:cubicBezTo>
                  <a:pt x="5806452" y="1062420"/>
                  <a:pt x="5589688" y="1044692"/>
                  <a:pt x="5298879" y="1066181"/>
                </a:cubicBezTo>
                <a:cubicBezTo>
                  <a:pt x="5008070" y="1087670"/>
                  <a:pt x="4825547" y="1081312"/>
                  <a:pt x="4603408" y="1066181"/>
                </a:cubicBezTo>
                <a:cubicBezTo>
                  <a:pt x="4381269" y="1051050"/>
                  <a:pt x="4103473" y="1076249"/>
                  <a:pt x="3971161" y="1066181"/>
                </a:cubicBezTo>
                <a:cubicBezTo>
                  <a:pt x="3838849" y="1056113"/>
                  <a:pt x="3735888" y="1048054"/>
                  <a:pt x="3528588" y="1066181"/>
                </a:cubicBezTo>
                <a:cubicBezTo>
                  <a:pt x="3321288" y="1084308"/>
                  <a:pt x="3139701" y="1073351"/>
                  <a:pt x="2896341" y="1066181"/>
                </a:cubicBezTo>
                <a:cubicBezTo>
                  <a:pt x="2652981" y="1059011"/>
                  <a:pt x="2419595" y="1089849"/>
                  <a:pt x="2264094" y="1066181"/>
                </a:cubicBezTo>
                <a:cubicBezTo>
                  <a:pt x="2108593" y="1042513"/>
                  <a:pt x="1943995" y="1062198"/>
                  <a:pt x="1631847" y="1066181"/>
                </a:cubicBezTo>
                <a:cubicBezTo>
                  <a:pt x="1319699" y="1070164"/>
                  <a:pt x="1225454" y="1081764"/>
                  <a:pt x="999600" y="1066181"/>
                </a:cubicBezTo>
                <a:cubicBezTo>
                  <a:pt x="773746" y="1050598"/>
                  <a:pt x="560367" y="1040509"/>
                  <a:pt x="240904" y="1066181"/>
                </a:cubicBezTo>
                <a:cubicBezTo>
                  <a:pt x="114402" y="1044941"/>
                  <a:pt x="-18079" y="971985"/>
                  <a:pt x="0" y="825277"/>
                </a:cubicBezTo>
                <a:cubicBezTo>
                  <a:pt x="-16703" y="586977"/>
                  <a:pt x="-16754" y="486910"/>
                  <a:pt x="0" y="240904"/>
                </a:cubicBezTo>
                <a:close/>
              </a:path>
              <a:path w="6804277" h="1066181" stroke="0" extrusionOk="0">
                <a:moveTo>
                  <a:pt x="0" y="240904"/>
                </a:moveTo>
                <a:cubicBezTo>
                  <a:pt x="-3791" y="111835"/>
                  <a:pt x="112738" y="20650"/>
                  <a:pt x="240904" y="0"/>
                </a:cubicBezTo>
                <a:cubicBezTo>
                  <a:pt x="410882" y="23470"/>
                  <a:pt x="518527" y="24822"/>
                  <a:pt x="746702" y="0"/>
                </a:cubicBezTo>
                <a:cubicBezTo>
                  <a:pt x="974877" y="-24822"/>
                  <a:pt x="1102761" y="-10018"/>
                  <a:pt x="1315724" y="0"/>
                </a:cubicBezTo>
                <a:cubicBezTo>
                  <a:pt x="1528687" y="10018"/>
                  <a:pt x="1630830" y="-6190"/>
                  <a:pt x="1758297" y="0"/>
                </a:cubicBezTo>
                <a:cubicBezTo>
                  <a:pt x="1885764" y="6190"/>
                  <a:pt x="2305336" y="12558"/>
                  <a:pt x="2453768" y="0"/>
                </a:cubicBezTo>
                <a:cubicBezTo>
                  <a:pt x="2602200" y="-12558"/>
                  <a:pt x="2748105" y="-649"/>
                  <a:pt x="2896341" y="0"/>
                </a:cubicBezTo>
                <a:cubicBezTo>
                  <a:pt x="3044577" y="649"/>
                  <a:pt x="3243017" y="25956"/>
                  <a:pt x="3528588" y="0"/>
                </a:cubicBezTo>
                <a:cubicBezTo>
                  <a:pt x="3814159" y="-25956"/>
                  <a:pt x="3846755" y="-8444"/>
                  <a:pt x="4034385" y="0"/>
                </a:cubicBezTo>
                <a:cubicBezTo>
                  <a:pt x="4222015" y="8444"/>
                  <a:pt x="4346456" y="-24811"/>
                  <a:pt x="4540183" y="0"/>
                </a:cubicBezTo>
                <a:cubicBezTo>
                  <a:pt x="4733910" y="24811"/>
                  <a:pt x="4878850" y="7408"/>
                  <a:pt x="4982756" y="0"/>
                </a:cubicBezTo>
                <a:cubicBezTo>
                  <a:pt x="5086662" y="-7408"/>
                  <a:pt x="5304742" y="11393"/>
                  <a:pt x="5425329" y="0"/>
                </a:cubicBezTo>
                <a:cubicBezTo>
                  <a:pt x="5545916" y="-11393"/>
                  <a:pt x="5742147" y="-555"/>
                  <a:pt x="5931126" y="0"/>
                </a:cubicBezTo>
                <a:cubicBezTo>
                  <a:pt x="6120105" y="555"/>
                  <a:pt x="6253160" y="27848"/>
                  <a:pt x="6563373" y="0"/>
                </a:cubicBezTo>
                <a:cubicBezTo>
                  <a:pt x="6664984" y="4343"/>
                  <a:pt x="6827938" y="112011"/>
                  <a:pt x="6804277" y="240904"/>
                </a:cubicBezTo>
                <a:cubicBezTo>
                  <a:pt x="6803194" y="426205"/>
                  <a:pt x="6798423" y="675649"/>
                  <a:pt x="6804277" y="825277"/>
                </a:cubicBezTo>
                <a:cubicBezTo>
                  <a:pt x="6792706" y="955217"/>
                  <a:pt x="6725562" y="1067569"/>
                  <a:pt x="6563373" y="1066181"/>
                </a:cubicBezTo>
                <a:cubicBezTo>
                  <a:pt x="6360848" y="1069527"/>
                  <a:pt x="6187069" y="1088519"/>
                  <a:pt x="5867901" y="1066181"/>
                </a:cubicBezTo>
                <a:cubicBezTo>
                  <a:pt x="5548733" y="1043843"/>
                  <a:pt x="5472654" y="1081411"/>
                  <a:pt x="5172430" y="1066181"/>
                </a:cubicBezTo>
                <a:cubicBezTo>
                  <a:pt x="4872206" y="1050951"/>
                  <a:pt x="4859768" y="1081254"/>
                  <a:pt x="4666632" y="1066181"/>
                </a:cubicBezTo>
                <a:cubicBezTo>
                  <a:pt x="4473496" y="1051108"/>
                  <a:pt x="4184740" y="1066107"/>
                  <a:pt x="3907936" y="1066181"/>
                </a:cubicBezTo>
                <a:cubicBezTo>
                  <a:pt x="3631132" y="1066255"/>
                  <a:pt x="3547176" y="1085700"/>
                  <a:pt x="3275689" y="1066181"/>
                </a:cubicBezTo>
                <a:cubicBezTo>
                  <a:pt x="3004202" y="1046662"/>
                  <a:pt x="3003310" y="1050024"/>
                  <a:pt x="2769892" y="1066181"/>
                </a:cubicBezTo>
                <a:cubicBezTo>
                  <a:pt x="2536474" y="1082338"/>
                  <a:pt x="2180705" y="1029550"/>
                  <a:pt x="2011195" y="1066181"/>
                </a:cubicBezTo>
                <a:cubicBezTo>
                  <a:pt x="1841685" y="1102812"/>
                  <a:pt x="1619743" y="1040761"/>
                  <a:pt x="1442173" y="1066181"/>
                </a:cubicBezTo>
                <a:cubicBezTo>
                  <a:pt x="1264603" y="1091601"/>
                  <a:pt x="1023850" y="1080208"/>
                  <a:pt x="873151" y="1066181"/>
                </a:cubicBezTo>
                <a:cubicBezTo>
                  <a:pt x="722452" y="1052154"/>
                  <a:pt x="540001" y="1094587"/>
                  <a:pt x="240904" y="1066181"/>
                </a:cubicBezTo>
                <a:cubicBezTo>
                  <a:pt x="102679" y="1066889"/>
                  <a:pt x="5950" y="954753"/>
                  <a:pt x="0" y="825277"/>
                </a:cubicBezTo>
                <a:cubicBezTo>
                  <a:pt x="11866" y="602199"/>
                  <a:pt x="-22752" y="408377"/>
                  <a:pt x="0" y="24090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hiểu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6FE3B38A-D7AF-0081-FAB4-E522EE635B16}"/>
              </a:ext>
            </a:extLst>
          </p:cNvPr>
          <p:cNvSpPr/>
          <p:nvPr/>
        </p:nvSpPr>
        <p:spPr>
          <a:xfrm>
            <a:off x="297928" y="1609257"/>
            <a:ext cx="11894072" cy="5199214"/>
          </a:xfrm>
          <a:custGeom>
            <a:avLst/>
            <a:gdLst>
              <a:gd name="connsiteX0" fmla="*/ 0 w 11894072"/>
              <a:gd name="connsiteY0" fmla="*/ 314500 h 5199214"/>
              <a:gd name="connsiteX1" fmla="*/ 314500 w 11894072"/>
              <a:gd name="connsiteY1" fmla="*/ 0 h 5199214"/>
              <a:gd name="connsiteX2" fmla="*/ 1089802 w 11894072"/>
              <a:gd name="connsiteY2" fmla="*/ 0 h 5199214"/>
              <a:gd name="connsiteX3" fmla="*/ 1639803 w 11894072"/>
              <a:gd name="connsiteY3" fmla="*/ 0 h 5199214"/>
              <a:gd name="connsiteX4" fmla="*/ 2189803 w 11894072"/>
              <a:gd name="connsiteY4" fmla="*/ 0 h 5199214"/>
              <a:gd name="connsiteX5" fmla="*/ 2514502 w 11894072"/>
              <a:gd name="connsiteY5" fmla="*/ 0 h 5199214"/>
              <a:gd name="connsiteX6" fmla="*/ 2951852 w 11894072"/>
              <a:gd name="connsiteY6" fmla="*/ 0 h 5199214"/>
              <a:gd name="connsiteX7" fmla="*/ 3276551 w 11894072"/>
              <a:gd name="connsiteY7" fmla="*/ 0 h 5199214"/>
              <a:gd name="connsiteX8" fmla="*/ 4164504 w 11894072"/>
              <a:gd name="connsiteY8" fmla="*/ 0 h 5199214"/>
              <a:gd name="connsiteX9" fmla="*/ 4601854 w 11894072"/>
              <a:gd name="connsiteY9" fmla="*/ 0 h 5199214"/>
              <a:gd name="connsiteX10" fmla="*/ 5039204 w 11894072"/>
              <a:gd name="connsiteY10" fmla="*/ 0 h 5199214"/>
              <a:gd name="connsiteX11" fmla="*/ 5927156 w 11894072"/>
              <a:gd name="connsiteY11" fmla="*/ 0 h 5199214"/>
              <a:gd name="connsiteX12" fmla="*/ 6251856 w 11894072"/>
              <a:gd name="connsiteY12" fmla="*/ 0 h 5199214"/>
              <a:gd name="connsiteX13" fmla="*/ 7027158 w 11894072"/>
              <a:gd name="connsiteY13" fmla="*/ 0 h 5199214"/>
              <a:gd name="connsiteX14" fmla="*/ 7689809 w 11894072"/>
              <a:gd name="connsiteY14" fmla="*/ 0 h 5199214"/>
              <a:gd name="connsiteX15" fmla="*/ 8465111 w 11894072"/>
              <a:gd name="connsiteY15" fmla="*/ 0 h 5199214"/>
              <a:gd name="connsiteX16" fmla="*/ 9240413 w 11894072"/>
              <a:gd name="connsiteY16" fmla="*/ 0 h 5199214"/>
              <a:gd name="connsiteX17" fmla="*/ 9677763 w 11894072"/>
              <a:gd name="connsiteY17" fmla="*/ 0 h 5199214"/>
              <a:gd name="connsiteX18" fmla="*/ 10002462 w 11894072"/>
              <a:gd name="connsiteY18" fmla="*/ 0 h 5199214"/>
              <a:gd name="connsiteX19" fmla="*/ 10890415 w 11894072"/>
              <a:gd name="connsiteY19" fmla="*/ 0 h 5199214"/>
              <a:gd name="connsiteX20" fmla="*/ 11579572 w 11894072"/>
              <a:gd name="connsiteY20" fmla="*/ 0 h 5199214"/>
              <a:gd name="connsiteX21" fmla="*/ 11894072 w 11894072"/>
              <a:gd name="connsiteY21" fmla="*/ 314500 h 5199214"/>
              <a:gd name="connsiteX22" fmla="*/ 11894072 w 11894072"/>
              <a:gd name="connsiteY22" fmla="*/ 1058792 h 5199214"/>
              <a:gd name="connsiteX23" fmla="*/ 11894072 w 11894072"/>
              <a:gd name="connsiteY23" fmla="*/ 1665978 h 5199214"/>
              <a:gd name="connsiteX24" fmla="*/ 11894072 w 11894072"/>
              <a:gd name="connsiteY24" fmla="*/ 2318865 h 5199214"/>
              <a:gd name="connsiteX25" fmla="*/ 11894072 w 11894072"/>
              <a:gd name="connsiteY25" fmla="*/ 2926051 h 5199214"/>
              <a:gd name="connsiteX26" fmla="*/ 11894072 w 11894072"/>
              <a:gd name="connsiteY26" fmla="*/ 3578939 h 5199214"/>
              <a:gd name="connsiteX27" fmla="*/ 11894072 w 11894072"/>
              <a:gd name="connsiteY27" fmla="*/ 4277528 h 5199214"/>
              <a:gd name="connsiteX28" fmla="*/ 11894072 w 11894072"/>
              <a:gd name="connsiteY28" fmla="*/ 4884714 h 5199214"/>
              <a:gd name="connsiteX29" fmla="*/ 11579572 w 11894072"/>
              <a:gd name="connsiteY29" fmla="*/ 5199214 h 5199214"/>
              <a:gd name="connsiteX30" fmla="*/ 10804270 w 11894072"/>
              <a:gd name="connsiteY30" fmla="*/ 5199214 h 5199214"/>
              <a:gd name="connsiteX31" fmla="*/ 9916317 w 11894072"/>
              <a:gd name="connsiteY31" fmla="*/ 5199214 h 5199214"/>
              <a:gd name="connsiteX32" fmla="*/ 9028365 w 11894072"/>
              <a:gd name="connsiteY32" fmla="*/ 5199214 h 5199214"/>
              <a:gd name="connsiteX33" fmla="*/ 8591015 w 11894072"/>
              <a:gd name="connsiteY33" fmla="*/ 5199214 h 5199214"/>
              <a:gd name="connsiteX34" fmla="*/ 8041014 w 11894072"/>
              <a:gd name="connsiteY34" fmla="*/ 5199214 h 5199214"/>
              <a:gd name="connsiteX35" fmla="*/ 7265712 w 11894072"/>
              <a:gd name="connsiteY35" fmla="*/ 5199214 h 5199214"/>
              <a:gd name="connsiteX36" fmla="*/ 6490410 w 11894072"/>
              <a:gd name="connsiteY36" fmla="*/ 5199214 h 5199214"/>
              <a:gd name="connsiteX37" fmla="*/ 5602457 w 11894072"/>
              <a:gd name="connsiteY37" fmla="*/ 5199214 h 5199214"/>
              <a:gd name="connsiteX38" fmla="*/ 5277758 w 11894072"/>
              <a:gd name="connsiteY38" fmla="*/ 5199214 h 5199214"/>
              <a:gd name="connsiteX39" fmla="*/ 4840408 w 11894072"/>
              <a:gd name="connsiteY39" fmla="*/ 5199214 h 5199214"/>
              <a:gd name="connsiteX40" fmla="*/ 4177757 w 11894072"/>
              <a:gd name="connsiteY40" fmla="*/ 5199214 h 5199214"/>
              <a:gd name="connsiteX41" fmla="*/ 3853058 w 11894072"/>
              <a:gd name="connsiteY41" fmla="*/ 5199214 h 5199214"/>
              <a:gd name="connsiteX42" fmla="*/ 2965105 w 11894072"/>
              <a:gd name="connsiteY42" fmla="*/ 5199214 h 5199214"/>
              <a:gd name="connsiteX43" fmla="*/ 2527755 w 11894072"/>
              <a:gd name="connsiteY43" fmla="*/ 5199214 h 5199214"/>
              <a:gd name="connsiteX44" fmla="*/ 1752453 w 11894072"/>
              <a:gd name="connsiteY44" fmla="*/ 5199214 h 5199214"/>
              <a:gd name="connsiteX45" fmla="*/ 1089802 w 11894072"/>
              <a:gd name="connsiteY45" fmla="*/ 5199214 h 5199214"/>
              <a:gd name="connsiteX46" fmla="*/ 314500 w 11894072"/>
              <a:gd name="connsiteY46" fmla="*/ 5199214 h 5199214"/>
              <a:gd name="connsiteX47" fmla="*/ 0 w 11894072"/>
              <a:gd name="connsiteY47" fmla="*/ 4884714 h 5199214"/>
              <a:gd name="connsiteX48" fmla="*/ 0 w 11894072"/>
              <a:gd name="connsiteY48" fmla="*/ 4368933 h 5199214"/>
              <a:gd name="connsiteX49" fmla="*/ 0 w 11894072"/>
              <a:gd name="connsiteY49" fmla="*/ 3807449 h 5199214"/>
              <a:gd name="connsiteX50" fmla="*/ 0 w 11894072"/>
              <a:gd name="connsiteY50" fmla="*/ 3154562 h 5199214"/>
              <a:gd name="connsiteX51" fmla="*/ 0 w 11894072"/>
              <a:gd name="connsiteY51" fmla="*/ 2547376 h 5199214"/>
              <a:gd name="connsiteX52" fmla="*/ 0 w 11894072"/>
              <a:gd name="connsiteY52" fmla="*/ 1940190 h 5199214"/>
              <a:gd name="connsiteX53" fmla="*/ 0 w 11894072"/>
              <a:gd name="connsiteY53" fmla="*/ 1424409 h 5199214"/>
              <a:gd name="connsiteX54" fmla="*/ 0 w 11894072"/>
              <a:gd name="connsiteY54" fmla="*/ 908628 h 5199214"/>
              <a:gd name="connsiteX55" fmla="*/ 0 w 11894072"/>
              <a:gd name="connsiteY55" fmla="*/ 314500 h 519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894072" h="5199214" fill="none" extrusionOk="0">
                <a:moveTo>
                  <a:pt x="0" y="314500"/>
                </a:moveTo>
                <a:cubicBezTo>
                  <a:pt x="6344" y="159598"/>
                  <a:pt x="159125" y="-34193"/>
                  <a:pt x="314500" y="0"/>
                </a:cubicBezTo>
                <a:cubicBezTo>
                  <a:pt x="633509" y="19802"/>
                  <a:pt x="766416" y="19238"/>
                  <a:pt x="1089802" y="0"/>
                </a:cubicBezTo>
                <a:cubicBezTo>
                  <a:pt x="1413188" y="-19238"/>
                  <a:pt x="1406120" y="-22273"/>
                  <a:pt x="1639803" y="0"/>
                </a:cubicBezTo>
                <a:cubicBezTo>
                  <a:pt x="1873486" y="22273"/>
                  <a:pt x="1918451" y="-10141"/>
                  <a:pt x="2189803" y="0"/>
                </a:cubicBezTo>
                <a:cubicBezTo>
                  <a:pt x="2461155" y="10141"/>
                  <a:pt x="2428544" y="10636"/>
                  <a:pt x="2514502" y="0"/>
                </a:cubicBezTo>
                <a:cubicBezTo>
                  <a:pt x="2600460" y="-10636"/>
                  <a:pt x="2772551" y="10938"/>
                  <a:pt x="2951852" y="0"/>
                </a:cubicBezTo>
                <a:cubicBezTo>
                  <a:pt x="3131153" y="-10938"/>
                  <a:pt x="3133593" y="9786"/>
                  <a:pt x="3276551" y="0"/>
                </a:cubicBezTo>
                <a:cubicBezTo>
                  <a:pt x="3419509" y="-9786"/>
                  <a:pt x="3984014" y="39420"/>
                  <a:pt x="4164504" y="0"/>
                </a:cubicBezTo>
                <a:cubicBezTo>
                  <a:pt x="4344994" y="-39420"/>
                  <a:pt x="4474021" y="5162"/>
                  <a:pt x="4601854" y="0"/>
                </a:cubicBezTo>
                <a:cubicBezTo>
                  <a:pt x="4729687" y="-5162"/>
                  <a:pt x="4835474" y="2229"/>
                  <a:pt x="5039204" y="0"/>
                </a:cubicBezTo>
                <a:cubicBezTo>
                  <a:pt x="5242934" y="-2229"/>
                  <a:pt x="5740940" y="-23941"/>
                  <a:pt x="5927156" y="0"/>
                </a:cubicBezTo>
                <a:cubicBezTo>
                  <a:pt x="6113372" y="23941"/>
                  <a:pt x="6141628" y="13291"/>
                  <a:pt x="6251856" y="0"/>
                </a:cubicBezTo>
                <a:cubicBezTo>
                  <a:pt x="6362084" y="-13291"/>
                  <a:pt x="6801102" y="-21436"/>
                  <a:pt x="7027158" y="0"/>
                </a:cubicBezTo>
                <a:cubicBezTo>
                  <a:pt x="7253214" y="21436"/>
                  <a:pt x="7393552" y="8144"/>
                  <a:pt x="7689809" y="0"/>
                </a:cubicBezTo>
                <a:cubicBezTo>
                  <a:pt x="7986066" y="-8144"/>
                  <a:pt x="8207141" y="-27149"/>
                  <a:pt x="8465111" y="0"/>
                </a:cubicBezTo>
                <a:cubicBezTo>
                  <a:pt x="8723081" y="27149"/>
                  <a:pt x="8937013" y="-7527"/>
                  <a:pt x="9240413" y="0"/>
                </a:cubicBezTo>
                <a:cubicBezTo>
                  <a:pt x="9543813" y="7527"/>
                  <a:pt x="9501838" y="14043"/>
                  <a:pt x="9677763" y="0"/>
                </a:cubicBezTo>
                <a:cubicBezTo>
                  <a:pt x="9853688" y="-14043"/>
                  <a:pt x="9927743" y="-11928"/>
                  <a:pt x="10002462" y="0"/>
                </a:cubicBezTo>
                <a:cubicBezTo>
                  <a:pt x="10077181" y="11928"/>
                  <a:pt x="10596454" y="12795"/>
                  <a:pt x="10890415" y="0"/>
                </a:cubicBezTo>
                <a:cubicBezTo>
                  <a:pt x="11184376" y="-12795"/>
                  <a:pt x="11329804" y="28994"/>
                  <a:pt x="11579572" y="0"/>
                </a:cubicBezTo>
                <a:cubicBezTo>
                  <a:pt x="11729135" y="-4887"/>
                  <a:pt x="11897207" y="127506"/>
                  <a:pt x="11894072" y="314500"/>
                </a:cubicBezTo>
                <a:cubicBezTo>
                  <a:pt x="11888270" y="600870"/>
                  <a:pt x="11884817" y="820000"/>
                  <a:pt x="11894072" y="1058792"/>
                </a:cubicBezTo>
                <a:cubicBezTo>
                  <a:pt x="11903327" y="1297584"/>
                  <a:pt x="11869819" y="1486210"/>
                  <a:pt x="11894072" y="1665978"/>
                </a:cubicBezTo>
                <a:cubicBezTo>
                  <a:pt x="11918325" y="1845746"/>
                  <a:pt x="11916915" y="1993555"/>
                  <a:pt x="11894072" y="2318865"/>
                </a:cubicBezTo>
                <a:cubicBezTo>
                  <a:pt x="11871229" y="2644175"/>
                  <a:pt x="11894049" y="2799780"/>
                  <a:pt x="11894072" y="2926051"/>
                </a:cubicBezTo>
                <a:cubicBezTo>
                  <a:pt x="11894095" y="3052322"/>
                  <a:pt x="11897448" y="3319799"/>
                  <a:pt x="11894072" y="3578939"/>
                </a:cubicBezTo>
                <a:cubicBezTo>
                  <a:pt x="11890696" y="3838079"/>
                  <a:pt x="11893371" y="4109345"/>
                  <a:pt x="11894072" y="4277528"/>
                </a:cubicBezTo>
                <a:cubicBezTo>
                  <a:pt x="11894773" y="4445711"/>
                  <a:pt x="11922556" y="4616529"/>
                  <a:pt x="11894072" y="4884714"/>
                </a:cubicBezTo>
                <a:cubicBezTo>
                  <a:pt x="11906705" y="5098841"/>
                  <a:pt x="11730118" y="5205828"/>
                  <a:pt x="11579572" y="5199214"/>
                </a:cubicBezTo>
                <a:cubicBezTo>
                  <a:pt x="11254872" y="5166691"/>
                  <a:pt x="11179505" y="5175927"/>
                  <a:pt x="10804270" y="5199214"/>
                </a:cubicBezTo>
                <a:cubicBezTo>
                  <a:pt x="10429035" y="5222501"/>
                  <a:pt x="10123294" y="5217074"/>
                  <a:pt x="9916317" y="5199214"/>
                </a:cubicBezTo>
                <a:cubicBezTo>
                  <a:pt x="9709340" y="5181354"/>
                  <a:pt x="9429718" y="5175639"/>
                  <a:pt x="9028365" y="5199214"/>
                </a:cubicBezTo>
                <a:cubicBezTo>
                  <a:pt x="8627012" y="5222789"/>
                  <a:pt x="8719291" y="5191667"/>
                  <a:pt x="8591015" y="5199214"/>
                </a:cubicBezTo>
                <a:cubicBezTo>
                  <a:pt x="8462739" y="5206762"/>
                  <a:pt x="8159972" y="5219957"/>
                  <a:pt x="8041014" y="5199214"/>
                </a:cubicBezTo>
                <a:cubicBezTo>
                  <a:pt x="7922056" y="5178471"/>
                  <a:pt x="7603080" y="5165169"/>
                  <a:pt x="7265712" y="5199214"/>
                </a:cubicBezTo>
                <a:cubicBezTo>
                  <a:pt x="6928344" y="5233259"/>
                  <a:pt x="6797476" y="5168918"/>
                  <a:pt x="6490410" y="5199214"/>
                </a:cubicBezTo>
                <a:cubicBezTo>
                  <a:pt x="6183344" y="5229510"/>
                  <a:pt x="5964110" y="5187828"/>
                  <a:pt x="5602457" y="5199214"/>
                </a:cubicBezTo>
                <a:cubicBezTo>
                  <a:pt x="5240804" y="5210600"/>
                  <a:pt x="5380781" y="5197737"/>
                  <a:pt x="5277758" y="5199214"/>
                </a:cubicBezTo>
                <a:cubicBezTo>
                  <a:pt x="5174735" y="5200691"/>
                  <a:pt x="4941523" y="5193947"/>
                  <a:pt x="4840408" y="5199214"/>
                </a:cubicBezTo>
                <a:cubicBezTo>
                  <a:pt x="4739293" y="5204482"/>
                  <a:pt x="4402925" y="5191418"/>
                  <a:pt x="4177757" y="5199214"/>
                </a:cubicBezTo>
                <a:cubicBezTo>
                  <a:pt x="3952589" y="5207010"/>
                  <a:pt x="4004628" y="5195138"/>
                  <a:pt x="3853058" y="5199214"/>
                </a:cubicBezTo>
                <a:cubicBezTo>
                  <a:pt x="3701488" y="5203290"/>
                  <a:pt x="3328523" y="5183109"/>
                  <a:pt x="2965105" y="5199214"/>
                </a:cubicBezTo>
                <a:cubicBezTo>
                  <a:pt x="2601687" y="5215319"/>
                  <a:pt x="2728995" y="5200800"/>
                  <a:pt x="2527755" y="5199214"/>
                </a:cubicBezTo>
                <a:cubicBezTo>
                  <a:pt x="2326515" y="5197629"/>
                  <a:pt x="2010268" y="5160744"/>
                  <a:pt x="1752453" y="5199214"/>
                </a:cubicBezTo>
                <a:cubicBezTo>
                  <a:pt x="1494638" y="5237684"/>
                  <a:pt x="1244578" y="5214583"/>
                  <a:pt x="1089802" y="5199214"/>
                </a:cubicBezTo>
                <a:cubicBezTo>
                  <a:pt x="935026" y="5183845"/>
                  <a:pt x="663404" y="5208746"/>
                  <a:pt x="314500" y="5199214"/>
                </a:cubicBezTo>
                <a:cubicBezTo>
                  <a:pt x="169802" y="5197901"/>
                  <a:pt x="3593" y="5049005"/>
                  <a:pt x="0" y="4884714"/>
                </a:cubicBezTo>
                <a:cubicBezTo>
                  <a:pt x="12528" y="4741724"/>
                  <a:pt x="-23713" y="4540460"/>
                  <a:pt x="0" y="4368933"/>
                </a:cubicBezTo>
                <a:cubicBezTo>
                  <a:pt x="23713" y="4197406"/>
                  <a:pt x="-8038" y="4004124"/>
                  <a:pt x="0" y="3807449"/>
                </a:cubicBezTo>
                <a:cubicBezTo>
                  <a:pt x="8038" y="3610774"/>
                  <a:pt x="24126" y="3374065"/>
                  <a:pt x="0" y="3154562"/>
                </a:cubicBezTo>
                <a:cubicBezTo>
                  <a:pt x="-24126" y="2935059"/>
                  <a:pt x="-11187" y="2791654"/>
                  <a:pt x="0" y="2547376"/>
                </a:cubicBezTo>
                <a:cubicBezTo>
                  <a:pt x="11187" y="2303098"/>
                  <a:pt x="-24031" y="2117338"/>
                  <a:pt x="0" y="1940190"/>
                </a:cubicBezTo>
                <a:cubicBezTo>
                  <a:pt x="24031" y="1763042"/>
                  <a:pt x="17635" y="1546459"/>
                  <a:pt x="0" y="1424409"/>
                </a:cubicBezTo>
                <a:cubicBezTo>
                  <a:pt x="-17635" y="1302359"/>
                  <a:pt x="-4031" y="1051581"/>
                  <a:pt x="0" y="908628"/>
                </a:cubicBezTo>
                <a:cubicBezTo>
                  <a:pt x="4031" y="765675"/>
                  <a:pt x="-15637" y="512764"/>
                  <a:pt x="0" y="314500"/>
                </a:cubicBezTo>
                <a:close/>
              </a:path>
              <a:path w="11894072" h="5199214" stroke="0" extrusionOk="0">
                <a:moveTo>
                  <a:pt x="0" y="314500"/>
                </a:moveTo>
                <a:cubicBezTo>
                  <a:pt x="1014" y="171819"/>
                  <a:pt x="160273" y="34785"/>
                  <a:pt x="314500" y="0"/>
                </a:cubicBezTo>
                <a:cubicBezTo>
                  <a:pt x="570512" y="-25054"/>
                  <a:pt x="855931" y="-22748"/>
                  <a:pt x="1089802" y="0"/>
                </a:cubicBezTo>
                <a:cubicBezTo>
                  <a:pt x="1323673" y="22748"/>
                  <a:pt x="1401504" y="16741"/>
                  <a:pt x="1527152" y="0"/>
                </a:cubicBezTo>
                <a:cubicBezTo>
                  <a:pt x="1652800" y="-16741"/>
                  <a:pt x="1815474" y="-1363"/>
                  <a:pt x="1964502" y="0"/>
                </a:cubicBezTo>
                <a:cubicBezTo>
                  <a:pt x="2113530" y="1363"/>
                  <a:pt x="2501231" y="-38163"/>
                  <a:pt x="2739804" y="0"/>
                </a:cubicBezTo>
                <a:cubicBezTo>
                  <a:pt x="2978377" y="38163"/>
                  <a:pt x="3035380" y="2972"/>
                  <a:pt x="3289804" y="0"/>
                </a:cubicBezTo>
                <a:cubicBezTo>
                  <a:pt x="3544228" y="-2972"/>
                  <a:pt x="3894307" y="23708"/>
                  <a:pt x="4177757" y="0"/>
                </a:cubicBezTo>
                <a:cubicBezTo>
                  <a:pt x="4461207" y="-23708"/>
                  <a:pt x="4698251" y="-38539"/>
                  <a:pt x="5065710" y="0"/>
                </a:cubicBezTo>
                <a:cubicBezTo>
                  <a:pt x="5433169" y="38539"/>
                  <a:pt x="5640910" y="9865"/>
                  <a:pt x="5841012" y="0"/>
                </a:cubicBezTo>
                <a:cubicBezTo>
                  <a:pt x="6041114" y="-9865"/>
                  <a:pt x="6145114" y="-18125"/>
                  <a:pt x="6278362" y="0"/>
                </a:cubicBezTo>
                <a:cubicBezTo>
                  <a:pt x="6411610" y="18125"/>
                  <a:pt x="6442250" y="4780"/>
                  <a:pt x="6603061" y="0"/>
                </a:cubicBezTo>
                <a:cubicBezTo>
                  <a:pt x="6763872" y="-4780"/>
                  <a:pt x="7228416" y="-36282"/>
                  <a:pt x="7491014" y="0"/>
                </a:cubicBezTo>
                <a:cubicBezTo>
                  <a:pt x="7753612" y="36282"/>
                  <a:pt x="7938588" y="8906"/>
                  <a:pt x="8153665" y="0"/>
                </a:cubicBezTo>
                <a:cubicBezTo>
                  <a:pt x="8368742" y="-8906"/>
                  <a:pt x="8532854" y="-18880"/>
                  <a:pt x="8816316" y="0"/>
                </a:cubicBezTo>
                <a:cubicBezTo>
                  <a:pt x="9099778" y="18880"/>
                  <a:pt x="9151463" y="-20681"/>
                  <a:pt x="9253666" y="0"/>
                </a:cubicBezTo>
                <a:cubicBezTo>
                  <a:pt x="9355869" y="20681"/>
                  <a:pt x="9756237" y="-34795"/>
                  <a:pt x="10028968" y="0"/>
                </a:cubicBezTo>
                <a:cubicBezTo>
                  <a:pt x="10301699" y="34795"/>
                  <a:pt x="10736752" y="37337"/>
                  <a:pt x="10916921" y="0"/>
                </a:cubicBezTo>
                <a:cubicBezTo>
                  <a:pt x="11097090" y="-37337"/>
                  <a:pt x="11399413" y="-8960"/>
                  <a:pt x="11579572" y="0"/>
                </a:cubicBezTo>
                <a:cubicBezTo>
                  <a:pt x="11742274" y="-4460"/>
                  <a:pt x="11892616" y="154642"/>
                  <a:pt x="11894072" y="314500"/>
                </a:cubicBezTo>
                <a:cubicBezTo>
                  <a:pt x="11924052" y="633333"/>
                  <a:pt x="11916521" y="716763"/>
                  <a:pt x="11894072" y="967388"/>
                </a:cubicBezTo>
                <a:cubicBezTo>
                  <a:pt x="11871623" y="1218013"/>
                  <a:pt x="11900177" y="1347904"/>
                  <a:pt x="11894072" y="1574573"/>
                </a:cubicBezTo>
                <a:cubicBezTo>
                  <a:pt x="11887967" y="1801242"/>
                  <a:pt x="11921719" y="1876804"/>
                  <a:pt x="11894072" y="2136057"/>
                </a:cubicBezTo>
                <a:cubicBezTo>
                  <a:pt x="11866425" y="2395310"/>
                  <a:pt x="11891225" y="2455982"/>
                  <a:pt x="11894072" y="2697540"/>
                </a:cubicBezTo>
                <a:cubicBezTo>
                  <a:pt x="11896919" y="2939098"/>
                  <a:pt x="11891197" y="3144690"/>
                  <a:pt x="11894072" y="3441832"/>
                </a:cubicBezTo>
                <a:cubicBezTo>
                  <a:pt x="11896947" y="3738974"/>
                  <a:pt x="11864902" y="3846748"/>
                  <a:pt x="11894072" y="4049018"/>
                </a:cubicBezTo>
                <a:cubicBezTo>
                  <a:pt x="11923242" y="4251288"/>
                  <a:pt x="11872719" y="4513098"/>
                  <a:pt x="11894072" y="4884714"/>
                </a:cubicBezTo>
                <a:cubicBezTo>
                  <a:pt x="11887001" y="5037319"/>
                  <a:pt x="11756857" y="5204470"/>
                  <a:pt x="11579572" y="5199214"/>
                </a:cubicBezTo>
                <a:cubicBezTo>
                  <a:pt x="11359596" y="5224710"/>
                  <a:pt x="11209460" y="5198520"/>
                  <a:pt x="10916921" y="5199214"/>
                </a:cubicBezTo>
                <a:cubicBezTo>
                  <a:pt x="10624382" y="5199908"/>
                  <a:pt x="10615752" y="5210484"/>
                  <a:pt x="10479571" y="5199214"/>
                </a:cubicBezTo>
                <a:cubicBezTo>
                  <a:pt x="10343390" y="5187945"/>
                  <a:pt x="10143662" y="5201293"/>
                  <a:pt x="10042221" y="5199214"/>
                </a:cubicBezTo>
                <a:cubicBezTo>
                  <a:pt x="9940780" y="5197136"/>
                  <a:pt x="9542346" y="5206811"/>
                  <a:pt x="9266919" y="5199214"/>
                </a:cubicBezTo>
                <a:cubicBezTo>
                  <a:pt x="8991492" y="5191617"/>
                  <a:pt x="9023935" y="5193964"/>
                  <a:pt x="8942220" y="5199214"/>
                </a:cubicBezTo>
                <a:cubicBezTo>
                  <a:pt x="8860505" y="5204464"/>
                  <a:pt x="8672067" y="5208607"/>
                  <a:pt x="8504870" y="5199214"/>
                </a:cubicBezTo>
                <a:cubicBezTo>
                  <a:pt x="8337673" y="5189822"/>
                  <a:pt x="7975445" y="5159987"/>
                  <a:pt x="7616917" y="5199214"/>
                </a:cubicBezTo>
                <a:cubicBezTo>
                  <a:pt x="7258389" y="5238441"/>
                  <a:pt x="7373067" y="5197092"/>
                  <a:pt x="7292218" y="5199214"/>
                </a:cubicBezTo>
                <a:cubicBezTo>
                  <a:pt x="7211369" y="5201336"/>
                  <a:pt x="7098086" y="5186687"/>
                  <a:pt x="6967519" y="5199214"/>
                </a:cubicBezTo>
                <a:cubicBezTo>
                  <a:pt x="6836952" y="5211741"/>
                  <a:pt x="6751455" y="5211403"/>
                  <a:pt x="6642820" y="5199214"/>
                </a:cubicBezTo>
                <a:cubicBezTo>
                  <a:pt x="6534185" y="5187025"/>
                  <a:pt x="6230949" y="5212137"/>
                  <a:pt x="5980169" y="5199214"/>
                </a:cubicBezTo>
                <a:cubicBezTo>
                  <a:pt x="5729389" y="5186291"/>
                  <a:pt x="5453505" y="5202654"/>
                  <a:pt x="5317517" y="5199214"/>
                </a:cubicBezTo>
                <a:cubicBezTo>
                  <a:pt x="5181529" y="5195774"/>
                  <a:pt x="4967957" y="5178454"/>
                  <a:pt x="4654866" y="5199214"/>
                </a:cubicBezTo>
                <a:cubicBezTo>
                  <a:pt x="4341775" y="5219974"/>
                  <a:pt x="3956984" y="5191317"/>
                  <a:pt x="3766913" y="5199214"/>
                </a:cubicBezTo>
                <a:cubicBezTo>
                  <a:pt x="3576842" y="5207111"/>
                  <a:pt x="3261409" y="5192128"/>
                  <a:pt x="3104262" y="5199214"/>
                </a:cubicBezTo>
                <a:cubicBezTo>
                  <a:pt x="2947115" y="5206300"/>
                  <a:pt x="2713284" y="5188161"/>
                  <a:pt x="2441611" y="5199214"/>
                </a:cubicBezTo>
                <a:cubicBezTo>
                  <a:pt x="2169938" y="5210267"/>
                  <a:pt x="1942828" y="5198055"/>
                  <a:pt x="1666309" y="5199214"/>
                </a:cubicBezTo>
                <a:cubicBezTo>
                  <a:pt x="1389790" y="5200373"/>
                  <a:pt x="1216591" y="5204969"/>
                  <a:pt x="1003657" y="5199214"/>
                </a:cubicBezTo>
                <a:cubicBezTo>
                  <a:pt x="790723" y="5193459"/>
                  <a:pt x="500468" y="5179525"/>
                  <a:pt x="314500" y="5199214"/>
                </a:cubicBezTo>
                <a:cubicBezTo>
                  <a:pt x="128204" y="5195222"/>
                  <a:pt x="-5023" y="5048330"/>
                  <a:pt x="0" y="4884714"/>
                </a:cubicBezTo>
                <a:cubicBezTo>
                  <a:pt x="10656" y="4712665"/>
                  <a:pt x="-3049" y="4589106"/>
                  <a:pt x="0" y="4323231"/>
                </a:cubicBezTo>
                <a:cubicBezTo>
                  <a:pt x="3049" y="4057356"/>
                  <a:pt x="-24391" y="3988339"/>
                  <a:pt x="0" y="3761747"/>
                </a:cubicBezTo>
                <a:cubicBezTo>
                  <a:pt x="24391" y="3535155"/>
                  <a:pt x="10893" y="3362954"/>
                  <a:pt x="0" y="3245966"/>
                </a:cubicBezTo>
                <a:cubicBezTo>
                  <a:pt x="-10893" y="3128978"/>
                  <a:pt x="-24595" y="2849922"/>
                  <a:pt x="0" y="2501674"/>
                </a:cubicBezTo>
                <a:cubicBezTo>
                  <a:pt x="24595" y="2153426"/>
                  <a:pt x="14412" y="2108581"/>
                  <a:pt x="0" y="1848786"/>
                </a:cubicBezTo>
                <a:cubicBezTo>
                  <a:pt x="-14412" y="1588991"/>
                  <a:pt x="-11254" y="1363170"/>
                  <a:pt x="0" y="1241601"/>
                </a:cubicBezTo>
                <a:cubicBezTo>
                  <a:pt x="11254" y="1120033"/>
                  <a:pt x="36479" y="620795"/>
                  <a:pt x="0" y="31450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604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568325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EECE628-4387-3722-8CA0-D6964DAEABCF}"/>
              </a:ext>
            </a:extLst>
          </p:cNvPr>
          <p:cNvSpPr txBox="1"/>
          <p:nvPr/>
        </p:nvSpPr>
        <p:spPr>
          <a:xfrm>
            <a:off x="631662" y="1716133"/>
            <a:ext cx="10880965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8325" lvl="0" algn="just">
              <a:lnSpc>
                <a:spcPct val="120000"/>
              </a:lnSpc>
            </a:pP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Những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điều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luật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nêu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lên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quyền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trẻ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Việt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Nam</a:t>
            </a:r>
            <a:r>
              <a:rPr lang="vi-VN" sz="3600" dirty="0">
                <a:solidFill>
                  <a:srgbClr val="000000"/>
                </a:solidFill>
                <a:latin typeface="Calibri" panose="020F0502020204030204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 descr="Shape&#10;&#10;Description automatically generated">
            <a:extLst>
              <a:ext uri="{FF2B5EF4-FFF2-40B4-BE49-F238E27FC236}">
                <a16:creationId xmlns:a16="http://schemas.microsoft.com/office/drawing/2014/main" xmlns="" id="{9744B7BD-14AF-96F1-2252-74E3583DE6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63" y="2014513"/>
            <a:ext cx="381505" cy="58086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6CEDE0E-1140-87D6-DFB1-1AF0DFAACE96}"/>
              </a:ext>
            </a:extLst>
          </p:cNvPr>
          <p:cNvSpPr txBox="1"/>
          <p:nvPr/>
        </p:nvSpPr>
        <p:spPr>
          <a:xfrm>
            <a:off x="687592" y="4858342"/>
            <a:ext cx="8886753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8325" lvl="0" algn="just">
              <a:lnSpc>
                <a:spcPct val="120000"/>
              </a:lnSpc>
            </a:pPr>
            <a:r>
              <a:rPr lang="en-US" sz="3600" dirty="0" err="1">
                <a:solidFill>
                  <a:srgbClr val="000000"/>
                </a:solidFill>
              </a:rPr>
              <a:t>Em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đã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thực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hiện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được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những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bổn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phận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gì</a:t>
            </a:r>
            <a:r>
              <a:rPr lang="en-US" sz="3600" dirty="0">
                <a:solidFill>
                  <a:srgbClr val="000000"/>
                </a:solidFill>
              </a:rPr>
              <a:t>, </a:t>
            </a:r>
            <a:r>
              <a:rPr lang="en-US" sz="3600" dirty="0" err="1">
                <a:solidFill>
                  <a:srgbClr val="000000"/>
                </a:solidFill>
              </a:rPr>
              <a:t>còn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những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bổn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phận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gì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cần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tiếp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tục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cố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gắng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để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thực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hiện</a:t>
            </a:r>
            <a:r>
              <a:rPr lang="en-US" sz="3600" dirty="0">
                <a:solidFill>
                  <a:srgbClr val="000000"/>
                </a:solidFill>
              </a:rPr>
              <a:t>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xmlns="" id="{238B3923-93D7-FA38-914C-6E4EA7DF95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42" y="2982970"/>
            <a:ext cx="512654" cy="667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9C0BF6-BB6A-BD5C-9107-777093079E43}"/>
              </a:ext>
            </a:extLst>
          </p:cNvPr>
          <p:cNvSpPr txBox="1"/>
          <p:nvPr/>
        </p:nvSpPr>
        <p:spPr>
          <a:xfrm>
            <a:off x="772518" y="3064312"/>
            <a:ext cx="9863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8325" lvl="0" algn="just"/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Đặt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tên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mỗi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điều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luật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nói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trên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.</a:t>
            </a:r>
            <a:endParaRPr lang="vi-VN" sz="3600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4EC8A9-1259-58B5-1679-1F3282EBB2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92" y="3877607"/>
            <a:ext cx="558398" cy="7128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C690CC-399E-A426-0E23-1CB4803C01B9}"/>
              </a:ext>
            </a:extLst>
          </p:cNvPr>
          <p:cNvSpPr txBox="1"/>
          <p:nvPr/>
        </p:nvSpPr>
        <p:spPr>
          <a:xfrm>
            <a:off x="631662" y="3658013"/>
            <a:ext cx="108809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8325" lvl="0" algn="just"/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Nêu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những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bổn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phận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trẻ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quy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định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/>
              </a:rPr>
              <a:t>luật</a:t>
            </a:r>
            <a:r>
              <a:rPr lang="vi-VN" sz="3600" dirty="0">
                <a:solidFill>
                  <a:srgbClr val="000000"/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xmlns="" id="{F7BB69B1-1498-49C3-CF47-4F6A43AE6E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1" y="5129581"/>
            <a:ext cx="583745" cy="6679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FAE800F-AA7A-E672-4205-58AEBC653EF1}"/>
              </a:ext>
            </a:extLst>
          </p:cNvPr>
          <p:cNvGrpSpPr/>
          <p:nvPr/>
        </p:nvGrpSpPr>
        <p:grpSpPr>
          <a:xfrm>
            <a:off x="9519934" y="4865480"/>
            <a:ext cx="2641989" cy="1922346"/>
            <a:chOff x="8970509" y="475554"/>
            <a:chExt cx="3768627" cy="2742103"/>
          </a:xfrm>
        </p:grpSpPr>
        <p:pic>
          <p:nvPicPr>
            <p:cNvPr id="16" name="Picture 15" descr="A picture containing shape&#10;&#10;Description automatically generated">
              <a:extLst>
                <a:ext uri="{FF2B5EF4-FFF2-40B4-BE49-F238E27FC236}">
                  <a16:creationId xmlns:a16="http://schemas.microsoft.com/office/drawing/2014/main" xmlns="" id="{04BDAE4E-23E6-F7E8-C410-82E520A33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1940" y="475554"/>
              <a:ext cx="1917196" cy="2742103"/>
            </a:xfrm>
            <a:prstGeom prst="rect">
              <a:avLst/>
            </a:prstGeom>
          </p:spPr>
        </p:pic>
        <p:pic>
          <p:nvPicPr>
            <p:cNvPr id="17" name="Picture 16" descr="A picture containing text, vector graphics, clipart&#10;&#10;Description automatically generated">
              <a:extLst>
                <a:ext uri="{FF2B5EF4-FFF2-40B4-BE49-F238E27FC236}">
                  <a16:creationId xmlns:a16="http://schemas.microsoft.com/office/drawing/2014/main" xmlns="" id="{0564E1E0-4DE7-BF3D-E467-15FB1809A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70509" y="660380"/>
              <a:ext cx="1917196" cy="2557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144131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480" decel="100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480" decel="10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80" decel="10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80" decel="10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20" accel="10000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0" accel="10000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3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480" decel="100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48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48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8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20" accel="10000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20" accel="10000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3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480" decel="100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48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48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48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20" accel="10000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20" accel="10000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3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480" decel="100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48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48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48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20" accel="10000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20" accel="10000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7" grpId="0"/>
          <p:bldP spid="32" grpId="0"/>
          <p:bldP spid="3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480" decel="100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480" decel="10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80" decel="10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80" decel="10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20" accel="10000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0" accel="10000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3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480" decel="100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48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48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8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20" accel="10000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20" accel="10000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3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480" decel="100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48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48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48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20" accel="10000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20" accel="10000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3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480" decel="100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48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48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48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20" accel="10000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20" accel="10000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7" grpId="0"/>
          <p:bldP spid="32" grpId="0"/>
          <p:bldP spid="3" grpId="0"/>
          <p:bldP spid="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9F8315C-CD9D-4880-0AE0-DE337E4A2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7DED047-822F-1C01-7813-0F2BC35C02AD}"/>
              </a:ext>
            </a:extLst>
          </p:cNvPr>
          <p:cNvGrpSpPr/>
          <p:nvPr/>
        </p:nvGrpSpPr>
        <p:grpSpPr>
          <a:xfrm>
            <a:off x="392546" y="1594969"/>
            <a:ext cx="11692957" cy="1734022"/>
            <a:chOff x="497342" y="2571278"/>
            <a:chExt cx="5812457" cy="1929954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6FE3B38A-D7AF-0081-FAB4-E522EE635B16}"/>
                </a:ext>
              </a:extLst>
            </p:cNvPr>
            <p:cNvSpPr/>
            <p:nvPr/>
          </p:nvSpPr>
          <p:spPr>
            <a:xfrm>
              <a:off x="497342" y="2571278"/>
              <a:ext cx="5812457" cy="1929954"/>
            </a:xfrm>
            <a:custGeom>
              <a:avLst/>
              <a:gdLst>
                <a:gd name="connsiteX0" fmla="*/ 0 w 5812457"/>
                <a:gd name="connsiteY0" fmla="*/ 116743 h 1929954"/>
                <a:gd name="connsiteX1" fmla="*/ 116743 w 5812457"/>
                <a:gd name="connsiteY1" fmla="*/ 0 h 1929954"/>
                <a:gd name="connsiteX2" fmla="*/ 869904 w 5812457"/>
                <a:gd name="connsiteY2" fmla="*/ 0 h 1929954"/>
                <a:gd name="connsiteX3" fmla="*/ 1623065 w 5812457"/>
                <a:gd name="connsiteY3" fmla="*/ 0 h 1929954"/>
                <a:gd name="connsiteX4" fmla="*/ 2153067 w 5812457"/>
                <a:gd name="connsiteY4" fmla="*/ 0 h 1929954"/>
                <a:gd name="connsiteX5" fmla="*/ 2738859 w 5812457"/>
                <a:gd name="connsiteY5" fmla="*/ 0 h 1929954"/>
                <a:gd name="connsiteX6" fmla="*/ 3547810 w 5812457"/>
                <a:gd name="connsiteY6" fmla="*/ 0 h 1929954"/>
                <a:gd name="connsiteX7" fmla="*/ 4077812 w 5812457"/>
                <a:gd name="connsiteY7" fmla="*/ 0 h 1929954"/>
                <a:gd name="connsiteX8" fmla="*/ 4607815 w 5812457"/>
                <a:gd name="connsiteY8" fmla="*/ 0 h 1929954"/>
                <a:gd name="connsiteX9" fmla="*/ 5695714 w 5812457"/>
                <a:gd name="connsiteY9" fmla="*/ 0 h 1929954"/>
                <a:gd name="connsiteX10" fmla="*/ 5812457 w 5812457"/>
                <a:gd name="connsiteY10" fmla="*/ 116743 h 1929954"/>
                <a:gd name="connsiteX11" fmla="*/ 5812457 w 5812457"/>
                <a:gd name="connsiteY11" fmla="*/ 631338 h 1929954"/>
                <a:gd name="connsiteX12" fmla="*/ 5812457 w 5812457"/>
                <a:gd name="connsiteY12" fmla="*/ 1230757 h 1929954"/>
                <a:gd name="connsiteX13" fmla="*/ 5812457 w 5812457"/>
                <a:gd name="connsiteY13" fmla="*/ 1813211 h 1929954"/>
                <a:gd name="connsiteX14" fmla="*/ 5695714 w 5812457"/>
                <a:gd name="connsiteY14" fmla="*/ 1929954 h 1929954"/>
                <a:gd name="connsiteX15" fmla="*/ 5109922 w 5812457"/>
                <a:gd name="connsiteY15" fmla="*/ 1929954 h 1929954"/>
                <a:gd name="connsiteX16" fmla="*/ 4468340 w 5812457"/>
                <a:gd name="connsiteY16" fmla="*/ 1929954 h 1929954"/>
                <a:gd name="connsiteX17" fmla="*/ 3826759 w 5812457"/>
                <a:gd name="connsiteY17" fmla="*/ 1929954 h 1929954"/>
                <a:gd name="connsiteX18" fmla="*/ 3296756 w 5812457"/>
                <a:gd name="connsiteY18" fmla="*/ 1929954 h 1929954"/>
                <a:gd name="connsiteX19" fmla="*/ 2655175 w 5812457"/>
                <a:gd name="connsiteY19" fmla="*/ 1929954 h 1929954"/>
                <a:gd name="connsiteX20" fmla="*/ 2069383 w 5812457"/>
                <a:gd name="connsiteY20" fmla="*/ 1929954 h 1929954"/>
                <a:gd name="connsiteX21" fmla="*/ 1539381 w 5812457"/>
                <a:gd name="connsiteY21" fmla="*/ 1929954 h 1929954"/>
                <a:gd name="connsiteX22" fmla="*/ 730430 w 5812457"/>
                <a:gd name="connsiteY22" fmla="*/ 1929954 h 1929954"/>
                <a:gd name="connsiteX23" fmla="*/ 116743 w 5812457"/>
                <a:gd name="connsiteY23" fmla="*/ 1929954 h 1929954"/>
                <a:gd name="connsiteX24" fmla="*/ 0 w 5812457"/>
                <a:gd name="connsiteY24" fmla="*/ 1813211 h 1929954"/>
                <a:gd name="connsiteX25" fmla="*/ 0 w 5812457"/>
                <a:gd name="connsiteY25" fmla="*/ 1247722 h 1929954"/>
                <a:gd name="connsiteX26" fmla="*/ 0 w 5812457"/>
                <a:gd name="connsiteY26" fmla="*/ 699197 h 1929954"/>
                <a:gd name="connsiteX27" fmla="*/ 0 w 5812457"/>
                <a:gd name="connsiteY27" fmla="*/ 116743 h 192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812457" h="1929954" fill="none" extrusionOk="0">
                  <a:moveTo>
                    <a:pt x="0" y="116743"/>
                  </a:moveTo>
                  <a:cubicBezTo>
                    <a:pt x="-12797" y="51205"/>
                    <a:pt x="54897" y="7355"/>
                    <a:pt x="116743" y="0"/>
                  </a:cubicBezTo>
                  <a:cubicBezTo>
                    <a:pt x="491336" y="24784"/>
                    <a:pt x="547292" y="-11129"/>
                    <a:pt x="869904" y="0"/>
                  </a:cubicBezTo>
                  <a:cubicBezTo>
                    <a:pt x="1192516" y="11129"/>
                    <a:pt x="1334004" y="-21280"/>
                    <a:pt x="1623065" y="0"/>
                  </a:cubicBezTo>
                  <a:cubicBezTo>
                    <a:pt x="1912126" y="21280"/>
                    <a:pt x="1949374" y="-20415"/>
                    <a:pt x="2153067" y="0"/>
                  </a:cubicBezTo>
                  <a:cubicBezTo>
                    <a:pt x="2356760" y="20415"/>
                    <a:pt x="2563696" y="-6981"/>
                    <a:pt x="2738859" y="0"/>
                  </a:cubicBezTo>
                  <a:cubicBezTo>
                    <a:pt x="2914022" y="6981"/>
                    <a:pt x="3328881" y="8055"/>
                    <a:pt x="3547810" y="0"/>
                  </a:cubicBezTo>
                  <a:cubicBezTo>
                    <a:pt x="3766739" y="-8055"/>
                    <a:pt x="3876512" y="-18572"/>
                    <a:pt x="4077812" y="0"/>
                  </a:cubicBezTo>
                  <a:cubicBezTo>
                    <a:pt x="4279112" y="18572"/>
                    <a:pt x="4436893" y="7037"/>
                    <a:pt x="4607815" y="0"/>
                  </a:cubicBezTo>
                  <a:cubicBezTo>
                    <a:pt x="4778737" y="-7037"/>
                    <a:pt x="5472321" y="-18901"/>
                    <a:pt x="5695714" y="0"/>
                  </a:cubicBezTo>
                  <a:cubicBezTo>
                    <a:pt x="5756446" y="1692"/>
                    <a:pt x="5813777" y="45886"/>
                    <a:pt x="5812457" y="116743"/>
                  </a:cubicBezTo>
                  <a:cubicBezTo>
                    <a:pt x="5806056" y="226228"/>
                    <a:pt x="5792347" y="421718"/>
                    <a:pt x="5812457" y="631338"/>
                  </a:cubicBezTo>
                  <a:cubicBezTo>
                    <a:pt x="5832567" y="840958"/>
                    <a:pt x="5806408" y="1090886"/>
                    <a:pt x="5812457" y="1230757"/>
                  </a:cubicBezTo>
                  <a:cubicBezTo>
                    <a:pt x="5818506" y="1370628"/>
                    <a:pt x="5794810" y="1558429"/>
                    <a:pt x="5812457" y="1813211"/>
                  </a:cubicBezTo>
                  <a:cubicBezTo>
                    <a:pt x="5826719" y="1878314"/>
                    <a:pt x="5752209" y="1943720"/>
                    <a:pt x="5695714" y="1929954"/>
                  </a:cubicBezTo>
                  <a:cubicBezTo>
                    <a:pt x="5527365" y="1948621"/>
                    <a:pt x="5234303" y="1956983"/>
                    <a:pt x="5109922" y="1929954"/>
                  </a:cubicBezTo>
                  <a:cubicBezTo>
                    <a:pt x="4985541" y="1902925"/>
                    <a:pt x="4733135" y="1937891"/>
                    <a:pt x="4468340" y="1929954"/>
                  </a:cubicBezTo>
                  <a:cubicBezTo>
                    <a:pt x="4203545" y="1922017"/>
                    <a:pt x="4037930" y="1936790"/>
                    <a:pt x="3826759" y="1929954"/>
                  </a:cubicBezTo>
                  <a:cubicBezTo>
                    <a:pt x="3615588" y="1923118"/>
                    <a:pt x="3413517" y="1944625"/>
                    <a:pt x="3296756" y="1929954"/>
                  </a:cubicBezTo>
                  <a:cubicBezTo>
                    <a:pt x="3179995" y="1915283"/>
                    <a:pt x="2855200" y="1927204"/>
                    <a:pt x="2655175" y="1929954"/>
                  </a:cubicBezTo>
                  <a:cubicBezTo>
                    <a:pt x="2455150" y="1932704"/>
                    <a:pt x="2235431" y="1923439"/>
                    <a:pt x="2069383" y="1929954"/>
                  </a:cubicBezTo>
                  <a:cubicBezTo>
                    <a:pt x="1903335" y="1936469"/>
                    <a:pt x="1717190" y="1946640"/>
                    <a:pt x="1539381" y="1929954"/>
                  </a:cubicBezTo>
                  <a:cubicBezTo>
                    <a:pt x="1361572" y="1913268"/>
                    <a:pt x="1063785" y="1931636"/>
                    <a:pt x="730430" y="1929954"/>
                  </a:cubicBezTo>
                  <a:cubicBezTo>
                    <a:pt x="397075" y="1928272"/>
                    <a:pt x="321584" y="1901056"/>
                    <a:pt x="116743" y="1929954"/>
                  </a:cubicBezTo>
                  <a:cubicBezTo>
                    <a:pt x="45792" y="1917564"/>
                    <a:pt x="6128" y="1875848"/>
                    <a:pt x="0" y="1813211"/>
                  </a:cubicBezTo>
                  <a:cubicBezTo>
                    <a:pt x="1529" y="1699931"/>
                    <a:pt x="5937" y="1501330"/>
                    <a:pt x="0" y="1247722"/>
                  </a:cubicBezTo>
                  <a:cubicBezTo>
                    <a:pt x="-5937" y="994114"/>
                    <a:pt x="11805" y="880040"/>
                    <a:pt x="0" y="699197"/>
                  </a:cubicBezTo>
                  <a:cubicBezTo>
                    <a:pt x="-11805" y="518355"/>
                    <a:pt x="4013" y="308238"/>
                    <a:pt x="0" y="116743"/>
                  </a:cubicBezTo>
                  <a:close/>
                </a:path>
                <a:path w="5812457" h="1929954" stroke="0" extrusionOk="0">
                  <a:moveTo>
                    <a:pt x="0" y="116743"/>
                  </a:moveTo>
                  <a:cubicBezTo>
                    <a:pt x="101" y="55355"/>
                    <a:pt x="58958" y="11954"/>
                    <a:pt x="116743" y="0"/>
                  </a:cubicBezTo>
                  <a:cubicBezTo>
                    <a:pt x="348551" y="-6311"/>
                    <a:pt x="670134" y="-5862"/>
                    <a:pt x="869904" y="0"/>
                  </a:cubicBezTo>
                  <a:cubicBezTo>
                    <a:pt x="1069674" y="5862"/>
                    <a:pt x="1273553" y="24317"/>
                    <a:pt x="1455696" y="0"/>
                  </a:cubicBezTo>
                  <a:cubicBezTo>
                    <a:pt x="1637839" y="-24317"/>
                    <a:pt x="1823122" y="8579"/>
                    <a:pt x="2041488" y="0"/>
                  </a:cubicBezTo>
                  <a:cubicBezTo>
                    <a:pt x="2259854" y="-8579"/>
                    <a:pt x="2547808" y="-3639"/>
                    <a:pt x="2794649" y="0"/>
                  </a:cubicBezTo>
                  <a:cubicBezTo>
                    <a:pt x="3041490" y="3639"/>
                    <a:pt x="3187133" y="-19144"/>
                    <a:pt x="3436231" y="0"/>
                  </a:cubicBezTo>
                  <a:cubicBezTo>
                    <a:pt x="3685329" y="19144"/>
                    <a:pt x="3987921" y="-30163"/>
                    <a:pt x="4245182" y="0"/>
                  </a:cubicBezTo>
                  <a:cubicBezTo>
                    <a:pt x="4502443" y="30163"/>
                    <a:pt x="4764654" y="-8551"/>
                    <a:pt x="5054132" y="0"/>
                  </a:cubicBezTo>
                  <a:cubicBezTo>
                    <a:pt x="5343610" y="8551"/>
                    <a:pt x="5484144" y="-20786"/>
                    <a:pt x="5695714" y="0"/>
                  </a:cubicBezTo>
                  <a:cubicBezTo>
                    <a:pt x="5753068" y="-3199"/>
                    <a:pt x="5802695" y="52182"/>
                    <a:pt x="5812457" y="116743"/>
                  </a:cubicBezTo>
                  <a:cubicBezTo>
                    <a:pt x="5814047" y="271155"/>
                    <a:pt x="5817808" y="535997"/>
                    <a:pt x="5812457" y="682232"/>
                  </a:cubicBezTo>
                  <a:cubicBezTo>
                    <a:pt x="5807106" y="828467"/>
                    <a:pt x="5790081" y="1016808"/>
                    <a:pt x="5812457" y="1247722"/>
                  </a:cubicBezTo>
                  <a:cubicBezTo>
                    <a:pt x="5834834" y="1478636"/>
                    <a:pt x="5806237" y="1530976"/>
                    <a:pt x="5812457" y="1813211"/>
                  </a:cubicBezTo>
                  <a:cubicBezTo>
                    <a:pt x="5815889" y="1878110"/>
                    <a:pt x="5761849" y="1938405"/>
                    <a:pt x="5695714" y="1929954"/>
                  </a:cubicBezTo>
                  <a:cubicBezTo>
                    <a:pt x="5480267" y="1908414"/>
                    <a:pt x="5245267" y="1932652"/>
                    <a:pt x="4942553" y="1929954"/>
                  </a:cubicBezTo>
                  <a:cubicBezTo>
                    <a:pt x="4639839" y="1927256"/>
                    <a:pt x="4600087" y="1954629"/>
                    <a:pt x="4300971" y="1929954"/>
                  </a:cubicBezTo>
                  <a:cubicBezTo>
                    <a:pt x="4001855" y="1905279"/>
                    <a:pt x="3897398" y="1920654"/>
                    <a:pt x="3659390" y="1929954"/>
                  </a:cubicBezTo>
                  <a:cubicBezTo>
                    <a:pt x="3421382" y="1939254"/>
                    <a:pt x="3046927" y="1938984"/>
                    <a:pt x="2850439" y="1929954"/>
                  </a:cubicBezTo>
                  <a:cubicBezTo>
                    <a:pt x="2653951" y="1920924"/>
                    <a:pt x="2402222" y="1910216"/>
                    <a:pt x="2097278" y="1929954"/>
                  </a:cubicBezTo>
                  <a:cubicBezTo>
                    <a:pt x="1792334" y="1949692"/>
                    <a:pt x="1674954" y="1928250"/>
                    <a:pt x="1455696" y="1929954"/>
                  </a:cubicBezTo>
                  <a:cubicBezTo>
                    <a:pt x="1236438" y="1931658"/>
                    <a:pt x="1031719" y="1928193"/>
                    <a:pt x="869904" y="1929954"/>
                  </a:cubicBezTo>
                  <a:cubicBezTo>
                    <a:pt x="708089" y="1931715"/>
                    <a:pt x="439025" y="1946999"/>
                    <a:pt x="116743" y="1929954"/>
                  </a:cubicBezTo>
                  <a:cubicBezTo>
                    <a:pt x="61853" y="1919123"/>
                    <a:pt x="-1210" y="1881110"/>
                    <a:pt x="0" y="1813211"/>
                  </a:cubicBezTo>
                  <a:cubicBezTo>
                    <a:pt x="1105" y="1669905"/>
                    <a:pt x="-27507" y="1387495"/>
                    <a:pt x="0" y="1213792"/>
                  </a:cubicBezTo>
                  <a:cubicBezTo>
                    <a:pt x="27507" y="1040089"/>
                    <a:pt x="-125" y="776549"/>
                    <a:pt x="0" y="614374"/>
                  </a:cubicBezTo>
                  <a:cubicBezTo>
                    <a:pt x="125" y="452199"/>
                    <a:pt x="-20063" y="332738"/>
                    <a:pt x="0" y="116743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6049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EECE628-4387-3722-8CA0-D6964DAEABCF}"/>
                </a:ext>
              </a:extLst>
            </p:cNvPr>
            <p:cNvSpPr txBox="1"/>
            <p:nvPr/>
          </p:nvSpPr>
          <p:spPr>
            <a:xfrm>
              <a:off x="1008664" y="2861809"/>
              <a:ext cx="5251848" cy="1582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68325" lvl="0">
                <a:lnSpc>
                  <a:spcPct val="120000"/>
                </a:lnSpc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điều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luật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nào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trong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bài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nêu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lên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quyền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của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trẻ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em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Việt</a:t>
              </a:r>
              <a:r>
                <a:rPr lang="en-US" sz="3600" b="1" dirty="0">
                  <a:solidFill>
                    <a:srgbClr val="000000"/>
                  </a:solidFill>
                </a:rPr>
                <a:t> Nam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805EB22-6B74-825F-366A-5333EB9E28ED}"/>
              </a:ext>
            </a:extLst>
          </p:cNvPr>
          <p:cNvGrpSpPr/>
          <p:nvPr/>
        </p:nvGrpSpPr>
        <p:grpSpPr>
          <a:xfrm>
            <a:off x="392547" y="605748"/>
            <a:ext cx="1895328" cy="1544492"/>
            <a:chOff x="5026145" y="1802804"/>
            <a:chExt cx="2647093" cy="2157102"/>
          </a:xfrm>
        </p:grpSpPr>
        <p:pic>
          <p:nvPicPr>
            <p:cNvPr id="7" name="图片 24">
              <a:extLst>
                <a:ext uri="{FF2B5EF4-FFF2-40B4-BE49-F238E27FC236}">
                  <a16:creationId xmlns:a16="http://schemas.microsoft.com/office/drawing/2014/main" xmlns="" id="{70ADBC1B-57BE-7808-B7C9-C98EC6152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26145" y="1802804"/>
              <a:ext cx="2647093" cy="2157102"/>
            </a:xfrm>
            <a:prstGeom prst="rect">
              <a:avLst/>
            </a:prstGeom>
          </p:spPr>
        </p:pic>
        <p:pic>
          <p:nvPicPr>
            <p:cNvPr id="29" name="Picture 28" descr="Shape&#10;&#10;Description automatically generated">
              <a:extLst>
                <a:ext uri="{FF2B5EF4-FFF2-40B4-BE49-F238E27FC236}">
                  <a16:creationId xmlns:a16="http://schemas.microsoft.com/office/drawing/2014/main" xmlns="" id="{9744B7BD-14AF-96F1-2252-74E3583DE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356" y="2262771"/>
              <a:ext cx="801757" cy="1220731"/>
            </a:xfrm>
            <a:prstGeom prst="rect">
              <a:avLst/>
            </a:prstGeom>
          </p:spPr>
        </p:pic>
      </p:grp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xmlns="" id="{F7CE57AD-D0EA-4A96-BF49-5926A5F4E7DE}"/>
              </a:ext>
            </a:extLst>
          </p:cNvPr>
          <p:cNvSpPr/>
          <p:nvPr/>
        </p:nvSpPr>
        <p:spPr>
          <a:xfrm>
            <a:off x="392547" y="3942103"/>
            <a:ext cx="11513067" cy="1939935"/>
          </a:xfrm>
          <a:custGeom>
            <a:avLst/>
            <a:gdLst>
              <a:gd name="connsiteX0" fmla="*/ 0 w 11513067"/>
              <a:gd name="connsiteY0" fmla="*/ 323329 h 1939935"/>
              <a:gd name="connsiteX1" fmla="*/ 323329 w 11513067"/>
              <a:gd name="connsiteY1" fmla="*/ 0 h 1939935"/>
              <a:gd name="connsiteX2" fmla="*/ 1918845 w 11513067"/>
              <a:gd name="connsiteY2" fmla="*/ 0 h 1939935"/>
              <a:gd name="connsiteX3" fmla="*/ 5319037 w 11513067"/>
              <a:gd name="connsiteY3" fmla="*/ -666639 h 1939935"/>
              <a:gd name="connsiteX4" fmla="*/ 4797111 w 11513067"/>
              <a:gd name="connsiteY4" fmla="*/ 0 h 1939935"/>
              <a:gd name="connsiteX5" fmla="*/ 11189738 w 11513067"/>
              <a:gd name="connsiteY5" fmla="*/ 0 h 1939935"/>
              <a:gd name="connsiteX6" fmla="*/ 11513067 w 11513067"/>
              <a:gd name="connsiteY6" fmla="*/ 323329 h 1939935"/>
              <a:gd name="connsiteX7" fmla="*/ 11513067 w 11513067"/>
              <a:gd name="connsiteY7" fmla="*/ 323323 h 1939935"/>
              <a:gd name="connsiteX8" fmla="*/ 11513067 w 11513067"/>
              <a:gd name="connsiteY8" fmla="*/ 323323 h 1939935"/>
              <a:gd name="connsiteX9" fmla="*/ 11513067 w 11513067"/>
              <a:gd name="connsiteY9" fmla="*/ 808306 h 1939935"/>
              <a:gd name="connsiteX10" fmla="*/ 11513067 w 11513067"/>
              <a:gd name="connsiteY10" fmla="*/ 1616606 h 1939935"/>
              <a:gd name="connsiteX11" fmla="*/ 11189738 w 11513067"/>
              <a:gd name="connsiteY11" fmla="*/ 1939935 h 1939935"/>
              <a:gd name="connsiteX12" fmla="*/ 4797111 w 11513067"/>
              <a:gd name="connsiteY12" fmla="*/ 1939935 h 1939935"/>
              <a:gd name="connsiteX13" fmla="*/ 1918845 w 11513067"/>
              <a:gd name="connsiteY13" fmla="*/ 1939935 h 1939935"/>
              <a:gd name="connsiteX14" fmla="*/ 1918845 w 11513067"/>
              <a:gd name="connsiteY14" fmla="*/ 1939935 h 1939935"/>
              <a:gd name="connsiteX15" fmla="*/ 323329 w 11513067"/>
              <a:gd name="connsiteY15" fmla="*/ 1939935 h 1939935"/>
              <a:gd name="connsiteX16" fmla="*/ 0 w 11513067"/>
              <a:gd name="connsiteY16" fmla="*/ 1616606 h 1939935"/>
              <a:gd name="connsiteX17" fmla="*/ 0 w 11513067"/>
              <a:gd name="connsiteY17" fmla="*/ 808306 h 1939935"/>
              <a:gd name="connsiteX18" fmla="*/ 0 w 11513067"/>
              <a:gd name="connsiteY18" fmla="*/ 323323 h 1939935"/>
              <a:gd name="connsiteX19" fmla="*/ 0 w 11513067"/>
              <a:gd name="connsiteY19" fmla="*/ 323323 h 1939935"/>
              <a:gd name="connsiteX20" fmla="*/ 0 w 11513067"/>
              <a:gd name="connsiteY20" fmla="*/ 323329 h 193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513067" h="1939935" fill="none" extrusionOk="0">
                <a:moveTo>
                  <a:pt x="0" y="323329"/>
                </a:moveTo>
                <a:cubicBezTo>
                  <a:pt x="-15919" y="163897"/>
                  <a:pt x="151940" y="-19428"/>
                  <a:pt x="323329" y="0"/>
                </a:cubicBezTo>
                <a:cubicBezTo>
                  <a:pt x="1091474" y="-12613"/>
                  <a:pt x="1434305" y="75015"/>
                  <a:pt x="1918845" y="0"/>
                </a:cubicBezTo>
                <a:cubicBezTo>
                  <a:pt x="2559802" y="37497"/>
                  <a:pt x="4414447" y="-497000"/>
                  <a:pt x="5319037" y="-666639"/>
                </a:cubicBezTo>
                <a:cubicBezTo>
                  <a:pt x="5053840" y="-428909"/>
                  <a:pt x="4924799" y="-225045"/>
                  <a:pt x="4797111" y="0"/>
                </a:cubicBezTo>
                <a:cubicBezTo>
                  <a:pt x="6334306" y="32711"/>
                  <a:pt x="10288155" y="-16600"/>
                  <a:pt x="11189738" y="0"/>
                </a:cubicBezTo>
                <a:cubicBezTo>
                  <a:pt x="11364797" y="5613"/>
                  <a:pt x="11542888" y="163376"/>
                  <a:pt x="11513067" y="323329"/>
                </a:cubicBezTo>
                <a:lnTo>
                  <a:pt x="11513067" y="323323"/>
                </a:lnTo>
                <a:lnTo>
                  <a:pt x="11513067" y="323323"/>
                </a:lnTo>
                <a:cubicBezTo>
                  <a:pt x="11526498" y="517060"/>
                  <a:pt x="11534998" y="724471"/>
                  <a:pt x="11513067" y="808306"/>
                </a:cubicBezTo>
                <a:cubicBezTo>
                  <a:pt x="11495184" y="1109993"/>
                  <a:pt x="11547630" y="1444762"/>
                  <a:pt x="11513067" y="1616606"/>
                </a:cubicBezTo>
                <a:cubicBezTo>
                  <a:pt x="11518878" y="1791259"/>
                  <a:pt x="11389864" y="1953249"/>
                  <a:pt x="11189738" y="1939935"/>
                </a:cubicBezTo>
                <a:cubicBezTo>
                  <a:pt x="8062908" y="1899505"/>
                  <a:pt x="6623993" y="1894716"/>
                  <a:pt x="4797111" y="1939935"/>
                </a:cubicBezTo>
                <a:cubicBezTo>
                  <a:pt x="3671352" y="1906055"/>
                  <a:pt x="2367506" y="1970315"/>
                  <a:pt x="1918845" y="1939935"/>
                </a:cubicBezTo>
                <a:lnTo>
                  <a:pt x="1918845" y="1939935"/>
                </a:lnTo>
                <a:cubicBezTo>
                  <a:pt x="1222924" y="1913929"/>
                  <a:pt x="588743" y="1950613"/>
                  <a:pt x="323329" y="1939935"/>
                </a:cubicBezTo>
                <a:cubicBezTo>
                  <a:pt x="133263" y="1926377"/>
                  <a:pt x="13138" y="1803113"/>
                  <a:pt x="0" y="1616606"/>
                </a:cubicBezTo>
                <a:cubicBezTo>
                  <a:pt x="5395" y="1505912"/>
                  <a:pt x="-54199" y="921783"/>
                  <a:pt x="0" y="808306"/>
                </a:cubicBezTo>
                <a:cubicBezTo>
                  <a:pt x="-41524" y="588423"/>
                  <a:pt x="39826" y="403780"/>
                  <a:pt x="0" y="323323"/>
                </a:cubicBezTo>
                <a:lnTo>
                  <a:pt x="0" y="323323"/>
                </a:lnTo>
                <a:lnTo>
                  <a:pt x="0" y="323329"/>
                </a:lnTo>
                <a:close/>
              </a:path>
              <a:path w="11513067" h="1939935" stroke="0" extrusionOk="0">
                <a:moveTo>
                  <a:pt x="0" y="323329"/>
                </a:moveTo>
                <a:cubicBezTo>
                  <a:pt x="3572" y="133135"/>
                  <a:pt x="136882" y="8122"/>
                  <a:pt x="323329" y="0"/>
                </a:cubicBezTo>
                <a:cubicBezTo>
                  <a:pt x="618825" y="19320"/>
                  <a:pt x="1645528" y="67212"/>
                  <a:pt x="1918845" y="0"/>
                </a:cubicBezTo>
                <a:cubicBezTo>
                  <a:pt x="2462549" y="32761"/>
                  <a:pt x="3805512" y="-417531"/>
                  <a:pt x="5319037" y="-666639"/>
                </a:cubicBezTo>
                <a:cubicBezTo>
                  <a:pt x="5214433" y="-419171"/>
                  <a:pt x="4960808" y="-149124"/>
                  <a:pt x="4797111" y="0"/>
                </a:cubicBezTo>
                <a:cubicBezTo>
                  <a:pt x="6842834" y="168654"/>
                  <a:pt x="8817922" y="-61427"/>
                  <a:pt x="11189738" y="0"/>
                </a:cubicBezTo>
                <a:cubicBezTo>
                  <a:pt x="11376340" y="-30467"/>
                  <a:pt x="11509195" y="147150"/>
                  <a:pt x="11513067" y="323329"/>
                </a:cubicBezTo>
                <a:lnTo>
                  <a:pt x="11513067" y="323323"/>
                </a:lnTo>
                <a:lnTo>
                  <a:pt x="11513067" y="323323"/>
                </a:lnTo>
                <a:cubicBezTo>
                  <a:pt x="11475957" y="384715"/>
                  <a:pt x="11549290" y="589589"/>
                  <a:pt x="11513067" y="808306"/>
                </a:cubicBezTo>
                <a:cubicBezTo>
                  <a:pt x="11533293" y="1186531"/>
                  <a:pt x="11573554" y="1440706"/>
                  <a:pt x="11513067" y="1616606"/>
                </a:cubicBezTo>
                <a:cubicBezTo>
                  <a:pt x="11541010" y="1778009"/>
                  <a:pt x="11367948" y="1936074"/>
                  <a:pt x="11189738" y="1939935"/>
                </a:cubicBezTo>
                <a:cubicBezTo>
                  <a:pt x="10481174" y="1947464"/>
                  <a:pt x="7067696" y="2069663"/>
                  <a:pt x="4797111" y="1939935"/>
                </a:cubicBezTo>
                <a:cubicBezTo>
                  <a:pt x="4447588" y="1884457"/>
                  <a:pt x="3317675" y="2018891"/>
                  <a:pt x="1918845" y="1939935"/>
                </a:cubicBezTo>
                <a:lnTo>
                  <a:pt x="1918845" y="1939935"/>
                </a:lnTo>
                <a:cubicBezTo>
                  <a:pt x="1211309" y="1922456"/>
                  <a:pt x="649752" y="1916502"/>
                  <a:pt x="323329" y="1939935"/>
                </a:cubicBezTo>
                <a:cubicBezTo>
                  <a:pt x="136926" y="1914974"/>
                  <a:pt x="15660" y="1820126"/>
                  <a:pt x="0" y="1616606"/>
                </a:cubicBezTo>
                <a:cubicBezTo>
                  <a:pt x="-4364" y="1503930"/>
                  <a:pt x="2858" y="1073307"/>
                  <a:pt x="0" y="808306"/>
                </a:cubicBezTo>
                <a:cubicBezTo>
                  <a:pt x="-43362" y="656638"/>
                  <a:pt x="-33609" y="413351"/>
                  <a:pt x="0" y="323323"/>
                </a:cubicBezTo>
                <a:lnTo>
                  <a:pt x="0" y="323323"/>
                </a:lnTo>
                <a:lnTo>
                  <a:pt x="0" y="323329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44475365">
                  <a:prstGeom prst="wedgeRoundRectCallout">
                    <a:avLst>
                      <a:gd name="adj1" fmla="val -3800"/>
                      <a:gd name="adj2" fmla="val -8436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dirty="0" err="1">
                <a:solidFill>
                  <a:srgbClr val="000000"/>
                </a:solidFill>
              </a:rPr>
              <a:t>Những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điều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luật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trong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bài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nêu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lên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quyền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của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trẻ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em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Việt</a:t>
            </a:r>
            <a:r>
              <a:rPr lang="en-US" sz="4000" dirty="0">
                <a:solidFill>
                  <a:srgbClr val="000000"/>
                </a:solidFill>
              </a:rPr>
              <a:t> Nam </a:t>
            </a:r>
            <a:r>
              <a:rPr lang="en-US" sz="4000" dirty="0" err="1">
                <a:solidFill>
                  <a:srgbClr val="000000"/>
                </a:solidFill>
              </a:rPr>
              <a:t>là</a:t>
            </a:r>
            <a:r>
              <a:rPr lang="en-US" sz="4000" dirty="0">
                <a:solidFill>
                  <a:srgbClr val="000000"/>
                </a:solidFill>
              </a:rPr>
              <a:t>: </a:t>
            </a:r>
            <a:r>
              <a:rPr lang="en-US" sz="4000" dirty="0" err="1">
                <a:solidFill>
                  <a:srgbClr val="000000"/>
                </a:solidFill>
              </a:rPr>
              <a:t>Điều</a:t>
            </a:r>
            <a:r>
              <a:rPr lang="en-US" sz="4000" dirty="0">
                <a:solidFill>
                  <a:srgbClr val="000000"/>
                </a:solidFill>
              </a:rPr>
              <a:t> 15, </a:t>
            </a:r>
            <a:r>
              <a:rPr lang="en-US" sz="4000" dirty="0" err="1">
                <a:solidFill>
                  <a:srgbClr val="000000"/>
                </a:solidFill>
              </a:rPr>
              <a:t>điều</a:t>
            </a:r>
            <a:r>
              <a:rPr lang="en-US" sz="4000" dirty="0">
                <a:solidFill>
                  <a:srgbClr val="000000"/>
                </a:solidFill>
              </a:rPr>
              <a:t> 16, </a:t>
            </a:r>
            <a:r>
              <a:rPr lang="en-US" sz="4000" dirty="0" err="1">
                <a:solidFill>
                  <a:srgbClr val="000000"/>
                </a:solidFill>
              </a:rPr>
              <a:t>điều</a:t>
            </a:r>
            <a:r>
              <a:rPr lang="en-US" sz="4000" dirty="0">
                <a:solidFill>
                  <a:srgbClr val="000000"/>
                </a:solidFill>
              </a:rPr>
              <a:t> 17.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59645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9F8315C-CD9D-4880-0AE0-DE337E4A2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7DED047-822F-1C01-7813-0F2BC35C02AD}"/>
              </a:ext>
            </a:extLst>
          </p:cNvPr>
          <p:cNvGrpSpPr/>
          <p:nvPr/>
        </p:nvGrpSpPr>
        <p:grpSpPr>
          <a:xfrm>
            <a:off x="1393340" y="491697"/>
            <a:ext cx="10262506" cy="3121835"/>
            <a:chOff x="895798" y="2571278"/>
            <a:chExt cx="5085839" cy="397201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6FE3B38A-D7AF-0081-FAB4-E522EE635B16}"/>
                </a:ext>
              </a:extLst>
            </p:cNvPr>
            <p:cNvSpPr/>
            <p:nvPr/>
          </p:nvSpPr>
          <p:spPr>
            <a:xfrm>
              <a:off x="979757" y="2571278"/>
              <a:ext cx="5001880" cy="2906751"/>
            </a:xfrm>
            <a:custGeom>
              <a:avLst/>
              <a:gdLst>
                <a:gd name="connsiteX0" fmla="*/ 0 w 5001880"/>
                <a:gd name="connsiteY0" fmla="*/ 175829 h 2906751"/>
                <a:gd name="connsiteX1" fmla="*/ 175829 w 5001880"/>
                <a:gd name="connsiteY1" fmla="*/ 0 h 2906751"/>
                <a:gd name="connsiteX2" fmla="*/ 840146 w 5001880"/>
                <a:gd name="connsiteY2" fmla="*/ 0 h 2906751"/>
                <a:gd name="connsiteX3" fmla="*/ 1411459 w 5001880"/>
                <a:gd name="connsiteY3" fmla="*/ 0 h 2906751"/>
                <a:gd name="connsiteX4" fmla="*/ 2122279 w 5001880"/>
                <a:gd name="connsiteY4" fmla="*/ 0 h 2906751"/>
                <a:gd name="connsiteX5" fmla="*/ 2647090 w 5001880"/>
                <a:gd name="connsiteY5" fmla="*/ 0 h 2906751"/>
                <a:gd name="connsiteX6" fmla="*/ 3218403 w 5001880"/>
                <a:gd name="connsiteY6" fmla="*/ 0 h 2906751"/>
                <a:gd name="connsiteX7" fmla="*/ 3975725 w 5001880"/>
                <a:gd name="connsiteY7" fmla="*/ 0 h 2906751"/>
                <a:gd name="connsiteX8" fmla="*/ 4826051 w 5001880"/>
                <a:gd name="connsiteY8" fmla="*/ 0 h 2906751"/>
                <a:gd name="connsiteX9" fmla="*/ 5001880 w 5001880"/>
                <a:gd name="connsiteY9" fmla="*/ 175829 h 2906751"/>
                <a:gd name="connsiteX10" fmla="*/ 5001880 w 5001880"/>
                <a:gd name="connsiteY10" fmla="*/ 814602 h 2906751"/>
                <a:gd name="connsiteX11" fmla="*/ 5001880 w 5001880"/>
                <a:gd name="connsiteY11" fmla="*/ 1453376 h 2906751"/>
                <a:gd name="connsiteX12" fmla="*/ 5001880 w 5001880"/>
                <a:gd name="connsiteY12" fmla="*/ 2092149 h 2906751"/>
                <a:gd name="connsiteX13" fmla="*/ 5001880 w 5001880"/>
                <a:gd name="connsiteY13" fmla="*/ 2730922 h 2906751"/>
                <a:gd name="connsiteX14" fmla="*/ 4826051 w 5001880"/>
                <a:gd name="connsiteY14" fmla="*/ 2906751 h 2906751"/>
                <a:gd name="connsiteX15" fmla="*/ 4161734 w 5001880"/>
                <a:gd name="connsiteY15" fmla="*/ 2906751 h 2906751"/>
                <a:gd name="connsiteX16" fmla="*/ 3497416 w 5001880"/>
                <a:gd name="connsiteY16" fmla="*/ 2906751 h 2906751"/>
                <a:gd name="connsiteX17" fmla="*/ 2879601 w 5001880"/>
                <a:gd name="connsiteY17" fmla="*/ 2906751 h 2906751"/>
                <a:gd name="connsiteX18" fmla="*/ 2261786 w 5001880"/>
                <a:gd name="connsiteY18" fmla="*/ 2906751 h 2906751"/>
                <a:gd name="connsiteX19" fmla="*/ 1736975 w 5001880"/>
                <a:gd name="connsiteY19" fmla="*/ 2906751 h 2906751"/>
                <a:gd name="connsiteX20" fmla="*/ 1119160 w 5001880"/>
                <a:gd name="connsiteY20" fmla="*/ 2906751 h 2906751"/>
                <a:gd name="connsiteX21" fmla="*/ 175829 w 5001880"/>
                <a:gd name="connsiteY21" fmla="*/ 2906751 h 2906751"/>
                <a:gd name="connsiteX22" fmla="*/ 0 w 5001880"/>
                <a:gd name="connsiteY22" fmla="*/ 2730922 h 2906751"/>
                <a:gd name="connsiteX23" fmla="*/ 0 w 5001880"/>
                <a:gd name="connsiteY23" fmla="*/ 2066598 h 2906751"/>
                <a:gd name="connsiteX24" fmla="*/ 0 w 5001880"/>
                <a:gd name="connsiteY24" fmla="*/ 1453376 h 2906751"/>
                <a:gd name="connsiteX25" fmla="*/ 0 w 5001880"/>
                <a:gd name="connsiteY25" fmla="*/ 789051 h 2906751"/>
                <a:gd name="connsiteX26" fmla="*/ 0 w 5001880"/>
                <a:gd name="connsiteY26" fmla="*/ 175829 h 290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01880" h="2906751" fill="none" extrusionOk="0">
                  <a:moveTo>
                    <a:pt x="0" y="175829"/>
                  </a:moveTo>
                  <a:cubicBezTo>
                    <a:pt x="6676" y="86924"/>
                    <a:pt x="74542" y="-7831"/>
                    <a:pt x="175829" y="0"/>
                  </a:cubicBezTo>
                  <a:cubicBezTo>
                    <a:pt x="420542" y="23695"/>
                    <a:pt x="635603" y="-22076"/>
                    <a:pt x="840146" y="0"/>
                  </a:cubicBezTo>
                  <a:cubicBezTo>
                    <a:pt x="1044689" y="22076"/>
                    <a:pt x="1293666" y="-22236"/>
                    <a:pt x="1411459" y="0"/>
                  </a:cubicBezTo>
                  <a:cubicBezTo>
                    <a:pt x="1529252" y="22236"/>
                    <a:pt x="1954260" y="27208"/>
                    <a:pt x="2122279" y="0"/>
                  </a:cubicBezTo>
                  <a:cubicBezTo>
                    <a:pt x="2290298" y="-27208"/>
                    <a:pt x="2479744" y="21662"/>
                    <a:pt x="2647090" y="0"/>
                  </a:cubicBezTo>
                  <a:cubicBezTo>
                    <a:pt x="2814436" y="-21662"/>
                    <a:pt x="3090780" y="-14059"/>
                    <a:pt x="3218403" y="0"/>
                  </a:cubicBezTo>
                  <a:cubicBezTo>
                    <a:pt x="3346026" y="14059"/>
                    <a:pt x="3604231" y="10495"/>
                    <a:pt x="3975725" y="0"/>
                  </a:cubicBezTo>
                  <a:cubicBezTo>
                    <a:pt x="4347219" y="-10495"/>
                    <a:pt x="4543756" y="20655"/>
                    <a:pt x="4826051" y="0"/>
                  </a:cubicBezTo>
                  <a:cubicBezTo>
                    <a:pt x="4908411" y="18342"/>
                    <a:pt x="5021945" y="90835"/>
                    <a:pt x="5001880" y="175829"/>
                  </a:cubicBezTo>
                  <a:cubicBezTo>
                    <a:pt x="5024434" y="482487"/>
                    <a:pt x="4983283" y="631034"/>
                    <a:pt x="5001880" y="814602"/>
                  </a:cubicBezTo>
                  <a:cubicBezTo>
                    <a:pt x="5020477" y="998170"/>
                    <a:pt x="5016589" y="1167611"/>
                    <a:pt x="5001880" y="1453376"/>
                  </a:cubicBezTo>
                  <a:cubicBezTo>
                    <a:pt x="4987171" y="1739141"/>
                    <a:pt x="4978181" y="1956753"/>
                    <a:pt x="5001880" y="2092149"/>
                  </a:cubicBezTo>
                  <a:cubicBezTo>
                    <a:pt x="5025579" y="2227545"/>
                    <a:pt x="4982679" y="2496170"/>
                    <a:pt x="5001880" y="2730922"/>
                  </a:cubicBezTo>
                  <a:cubicBezTo>
                    <a:pt x="5006249" y="2833212"/>
                    <a:pt x="4907962" y="2913951"/>
                    <a:pt x="4826051" y="2906751"/>
                  </a:cubicBezTo>
                  <a:cubicBezTo>
                    <a:pt x="4554739" y="2911704"/>
                    <a:pt x="4449334" y="2931783"/>
                    <a:pt x="4161734" y="2906751"/>
                  </a:cubicBezTo>
                  <a:cubicBezTo>
                    <a:pt x="3874134" y="2881719"/>
                    <a:pt x="3650056" y="2925830"/>
                    <a:pt x="3497416" y="2906751"/>
                  </a:cubicBezTo>
                  <a:cubicBezTo>
                    <a:pt x="3344776" y="2887672"/>
                    <a:pt x="3085405" y="2937328"/>
                    <a:pt x="2879601" y="2906751"/>
                  </a:cubicBezTo>
                  <a:cubicBezTo>
                    <a:pt x="2673797" y="2876174"/>
                    <a:pt x="2525888" y="2884481"/>
                    <a:pt x="2261786" y="2906751"/>
                  </a:cubicBezTo>
                  <a:cubicBezTo>
                    <a:pt x="1997685" y="2929021"/>
                    <a:pt x="1863646" y="2921461"/>
                    <a:pt x="1736975" y="2906751"/>
                  </a:cubicBezTo>
                  <a:cubicBezTo>
                    <a:pt x="1610304" y="2892041"/>
                    <a:pt x="1406036" y="2881839"/>
                    <a:pt x="1119160" y="2906751"/>
                  </a:cubicBezTo>
                  <a:cubicBezTo>
                    <a:pt x="832285" y="2931663"/>
                    <a:pt x="470429" y="2916513"/>
                    <a:pt x="175829" y="2906751"/>
                  </a:cubicBezTo>
                  <a:cubicBezTo>
                    <a:pt x="84655" y="2915132"/>
                    <a:pt x="6162" y="2824559"/>
                    <a:pt x="0" y="2730922"/>
                  </a:cubicBezTo>
                  <a:cubicBezTo>
                    <a:pt x="-1356" y="2549635"/>
                    <a:pt x="-29048" y="2275380"/>
                    <a:pt x="0" y="2066598"/>
                  </a:cubicBezTo>
                  <a:cubicBezTo>
                    <a:pt x="29048" y="1857816"/>
                    <a:pt x="-29096" y="1679863"/>
                    <a:pt x="0" y="1453376"/>
                  </a:cubicBezTo>
                  <a:cubicBezTo>
                    <a:pt x="29096" y="1226889"/>
                    <a:pt x="-22222" y="1035689"/>
                    <a:pt x="0" y="789051"/>
                  </a:cubicBezTo>
                  <a:cubicBezTo>
                    <a:pt x="22222" y="542413"/>
                    <a:pt x="-14657" y="371300"/>
                    <a:pt x="0" y="175829"/>
                  </a:cubicBezTo>
                  <a:close/>
                </a:path>
                <a:path w="5001880" h="2906751" stroke="0" extrusionOk="0">
                  <a:moveTo>
                    <a:pt x="0" y="175829"/>
                  </a:moveTo>
                  <a:cubicBezTo>
                    <a:pt x="295" y="87742"/>
                    <a:pt x="88172" y="16889"/>
                    <a:pt x="175829" y="0"/>
                  </a:cubicBezTo>
                  <a:cubicBezTo>
                    <a:pt x="419861" y="-11178"/>
                    <a:pt x="593181" y="9417"/>
                    <a:pt x="886649" y="0"/>
                  </a:cubicBezTo>
                  <a:cubicBezTo>
                    <a:pt x="1180117" y="-9417"/>
                    <a:pt x="1265899" y="-1807"/>
                    <a:pt x="1457962" y="0"/>
                  </a:cubicBezTo>
                  <a:cubicBezTo>
                    <a:pt x="1650025" y="1807"/>
                    <a:pt x="1837526" y="-2838"/>
                    <a:pt x="2029275" y="0"/>
                  </a:cubicBezTo>
                  <a:cubicBezTo>
                    <a:pt x="2221024" y="2838"/>
                    <a:pt x="2394987" y="31"/>
                    <a:pt x="2740094" y="0"/>
                  </a:cubicBezTo>
                  <a:cubicBezTo>
                    <a:pt x="3085201" y="-31"/>
                    <a:pt x="3185283" y="-16809"/>
                    <a:pt x="3357909" y="0"/>
                  </a:cubicBezTo>
                  <a:cubicBezTo>
                    <a:pt x="3530535" y="16809"/>
                    <a:pt x="3740525" y="-35933"/>
                    <a:pt x="4115231" y="0"/>
                  </a:cubicBezTo>
                  <a:cubicBezTo>
                    <a:pt x="4489937" y="35933"/>
                    <a:pt x="4571334" y="-14138"/>
                    <a:pt x="4826051" y="0"/>
                  </a:cubicBezTo>
                  <a:cubicBezTo>
                    <a:pt x="4916234" y="3645"/>
                    <a:pt x="5007782" y="72187"/>
                    <a:pt x="5001880" y="175829"/>
                  </a:cubicBezTo>
                  <a:cubicBezTo>
                    <a:pt x="4990092" y="336262"/>
                    <a:pt x="4998163" y="538536"/>
                    <a:pt x="5001880" y="763500"/>
                  </a:cubicBezTo>
                  <a:cubicBezTo>
                    <a:pt x="5005597" y="988464"/>
                    <a:pt x="5016808" y="1257295"/>
                    <a:pt x="5001880" y="1453376"/>
                  </a:cubicBezTo>
                  <a:cubicBezTo>
                    <a:pt x="4986952" y="1649457"/>
                    <a:pt x="4991353" y="1778060"/>
                    <a:pt x="5001880" y="2092149"/>
                  </a:cubicBezTo>
                  <a:cubicBezTo>
                    <a:pt x="5012407" y="2406238"/>
                    <a:pt x="5009168" y="2522350"/>
                    <a:pt x="5001880" y="2730922"/>
                  </a:cubicBezTo>
                  <a:cubicBezTo>
                    <a:pt x="5008882" y="2828895"/>
                    <a:pt x="4926139" y="2921925"/>
                    <a:pt x="4826051" y="2906751"/>
                  </a:cubicBezTo>
                  <a:cubicBezTo>
                    <a:pt x="4566512" y="2900011"/>
                    <a:pt x="4276432" y="2881306"/>
                    <a:pt x="4115231" y="2906751"/>
                  </a:cubicBezTo>
                  <a:cubicBezTo>
                    <a:pt x="3954030" y="2932196"/>
                    <a:pt x="3661329" y="2929766"/>
                    <a:pt x="3497416" y="2906751"/>
                  </a:cubicBezTo>
                  <a:cubicBezTo>
                    <a:pt x="3333503" y="2883736"/>
                    <a:pt x="3039712" y="2903846"/>
                    <a:pt x="2879601" y="2906751"/>
                  </a:cubicBezTo>
                  <a:cubicBezTo>
                    <a:pt x="2719491" y="2909656"/>
                    <a:pt x="2379111" y="2886862"/>
                    <a:pt x="2122279" y="2906751"/>
                  </a:cubicBezTo>
                  <a:cubicBezTo>
                    <a:pt x="1865447" y="2926640"/>
                    <a:pt x="1712340" y="2911256"/>
                    <a:pt x="1411459" y="2906751"/>
                  </a:cubicBezTo>
                  <a:cubicBezTo>
                    <a:pt x="1110578" y="2902246"/>
                    <a:pt x="987194" y="2926773"/>
                    <a:pt x="793644" y="2906751"/>
                  </a:cubicBezTo>
                  <a:cubicBezTo>
                    <a:pt x="600094" y="2886729"/>
                    <a:pt x="391842" y="2918977"/>
                    <a:pt x="175829" y="2906751"/>
                  </a:cubicBezTo>
                  <a:cubicBezTo>
                    <a:pt x="80306" y="2910192"/>
                    <a:pt x="-4083" y="2826495"/>
                    <a:pt x="0" y="2730922"/>
                  </a:cubicBezTo>
                  <a:cubicBezTo>
                    <a:pt x="-30976" y="2462010"/>
                    <a:pt x="-22797" y="2361038"/>
                    <a:pt x="0" y="2066598"/>
                  </a:cubicBezTo>
                  <a:cubicBezTo>
                    <a:pt x="22797" y="1772158"/>
                    <a:pt x="-21989" y="1680555"/>
                    <a:pt x="0" y="1376723"/>
                  </a:cubicBezTo>
                  <a:cubicBezTo>
                    <a:pt x="21989" y="1072892"/>
                    <a:pt x="52810" y="571625"/>
                    <a:pt x="0" y="175829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6049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EECE628-4387-3722-8CA0-D6964DAEABCF}"/>
                </a:ext>
              </a:extLst>
            </p:cNvPr>
            <p:cNvSpPr txBox="1"/>
            <p:nvPr/>
          </p:nvSpPr>
          <p:spPr>
            <a:xfrm>
              <a:off x="895798" y="2916863"/>
              <a:ext cx="4890746" cy="36264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68325" algn="just">
                <a:lnSpc>
                  <a:spcPct val="120000"/>
                </a:lnSpc>
                <a:defRPr/>
              </a:pPr>
              <a:r>
                <a:rPr lang="en-US" sz="3600" b="1" dirty="0" err="1">
                  <a:solidFill>
                    <a:srgbClr val="000000"/>
                  </a:solidFill>
                </a:rPr>
                <a:t>Thảo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luận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nhóm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đôi</a:t>
              </a:r>
              <a:r>
                <a:rPr lang="en-US" sz="3600" b="1" dirty="0">
                  <a:solidFill>
                    <a:srgbClr val="000000"/>
                  </a:solidFill>
                </a:rPr>
                <a:t>:</a:t>
              </a:r>
            </a:p>
            <a:p>
              <a:pPr marL="568325" algn="just">
                <a:lnSpc>
                  <a:spcPct val="120000"/>
                </a:lnSpc>
                <a:defRPr/>
              </a:pPr>
              <a:r>
                <a:rPr lang="en-US" sz="3600" b="1" dirty="0" err="1">
                  <a:solidFill>
                    <a:srgbClr val="000000"/>
                  </a:solidFill>
                </a:rPr>
                <a:t>Đặt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tên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cho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mỗi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điều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luật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nói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trên</a:t>
              </a:r>
              <a:r>
                <a:rPr lang="en-US" sz="3600" b="1" dirty="0">
                  <a:solidFill>
                    <a:srgbClr val="000000"/>
                  </a:solidFill>
                </a:rPr>
                <a:t>.</a:t>
              </a:r>
            </a:p>
            <a:p>
              <a:pPr marL="568325" algn="just">
                <a:lnSpc>
                  <a:spcPct val="120000"/>
                </a:lnSpc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Gợi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 ý: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Dựa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vào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nội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 dung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để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đặt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tên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xmlns="" id="{F7CE57AD-D0EA-4A96-BF49-5926A5F4E7DE}"/>
              </a:ext>
            </a:extLst>
          </p:cNvPr>
          <p:cNvSpPr/>
          <p:nvPr/>
        </p:nvSpPr>
        <p:spPr>
          <a:xfrm>
            <a:off x="526790" y="3241670"/>
            <a:ext cx="5091538" cy="2980178"/>
          </a:xfrm>
          <a:custGeom>
            <a:avLst/>
            <a:gdLst>
              <a:gd name="connsiteX0" fmla="*/ 0 w 5091538"/>
              <a:gd name="connsiteY0" fmla="*/ 496706 h 2980178"/>
              <a:gd name="connsiteX1" fmla="*/ 496706 w 5091538"/>
              <a:gd name="connsiteY1" fmla="*/ 0 h 2980178"/>
              <a:gd name="connsiteX2" fmla="*/ 848590 w 5091538"/>
              <a:gd name="connsiteY2" fmla="*/ 0 h 2980178"/>
              <a:gd name="connsiteX3" fmla="*/ 1518959 w 5091538"/>
              <a:gd name="connsiteY3" fmla="*/ 0 h 2980178"/>
              <a:gd name="connsiteX4" fmla="*/ 2121474 w 5091538"/>
              <a:gd name="connsiteY4" fmla="*/ 0 h 2980178"/>
              <a:gd name="connsiteX5" fmla="*/ 4594832 w 5091538"/>
              <a:gd name="connsiteY5" fmla="*/ 0 h 2980178"/>
              <a:gd name="connsiteX6" fmla="*/ 5091538 w 5091538"/>
              <a:gd name="connsiteY6" fmla="*/ 496706 h 2980178"/>
              <a:gd name="connsiteX7" fmla="*/ 5091538 w 5091538"/>
              <a:gd name="connsiteY7" fmla="*/ 496696 h 2980178"/>
              <a:gd name="connsiteX8" fmla="*/ 5091538 w 5091538"/>
              <a:gd name="connsiteY8" fmla="*/ 496696 h 2980178"/>
              <a:gd name="connsiteX9" fmla="*/ 5091538 w 5091538"/>
              <a:gd name="connsiteY9" fmla="*/ 1241741 h 2980178"/>
              <a:gd name="connsiteX10" fmla="*/ 5091538 w 5091538"/>
              <a:gd name="connsiteY10" fmla="*/ 2483472 h 2980178"/>
              <a:gd name="connsiteX11" fmla="*/ 4594832 w 5091538"/>
              <a:gd name="connsiteY11" fmla="*/ 2980178 h 2980178"/>
              <a:gd name="connsiteX12" fmla="*/ 2121474 w 5091538"/>
              <a:gd name="connsiteY12" fmla="*/ 2980178 h 2980178"/>
              <a:gd name="connsiteX13" fmla="*/ 848590 w 5091538"/>
              <a:gd name="connsiteY13" fmla="*/ 2980178 h 2980178"/>
              <a:gd name="connsiteX14" fmla="*/ 848590 w 5091538"/>
              <a:gd name="connsiteY14" fmla="*/ 2980178 h 2980178"/>
              <a:gd name="connsiteX15" fmla="*/ 496706 w 5091538"/>
              <a:gd name="connsiteY15" fmla="*/ 2980178 h 2980178"/>
              <a:gd name="connsiteX16" fmla="*/ 0 w 5091538"/>
              <a:gd name="connsiteY16" fmla="*/ 2483472 h 2980178"/>
              <a:gd name="connsiteX17" fmla="*/ 0 w 5091538"/>
              <a:gd name="connsiteY17" fmla="*/ 1241741 h 2980178"/>
              <a:gd name="connsiteX18" fmla="*/ 0 w 5091538"/>
              <a:gd name="connsiteY18" fmla="*/ 496696 h 2980178"/>
              <a:gd name="connsiteX19" fmla="*/ 0 w 5091538"/>
              <a:gd name="connsiteY19" fmla="*/ 496696 h 2980178"/>
              <a:gd name="connsiteX20" fmla="*/ 0 w 5091538"/>
              <a:gd name="connsiteY20" fmla="*/ 496706 h 298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91538" h="2980178" fill="none" extrusionOk="0">
                <a:moveTo>
                  <a:pt x="0" y="496706"/>
                </a:moveTo>
                <a:cubicBezTo>
                  <a:pt x="-8734" y="213974"/>
                  <a:pt x="233901" y="47428"/>
                  <a:pt x="496706" y="0"/>
                </a:cubicBezTo>
                <a:cubicBezTo>
                  <a:pt x="635992" y="-26776"/>
                  <a:pt x="723912" y="25365"/>
                  <a:pt x="848590" y="0"/>
                </a:cubicBezTo>
                <a:cubicBezTo>
                  <a:pt x="967713" y="-22557"/>
                  <a:pt x="1328820" y="20952"/>
                  <a:pt x="1518959" y="0"/>
                </a:cubicBezTo>
                <a:cubicBezTo>
                  <a:pt x="1699346" y="15326"/>
                  <a:pt x="1927194" y="4418"/>
                  <a:pt x="2121474" y="0"/>
                </a:cubicBezTo>
                <a:cubicBezTo>
                  <a:pt x="2567888" y="138342"/>
                  <a:pt x="4334184" y="35208"/>
                  <a:pt x="4594832" y="0"/>
                </a:cubicBezTo>
                <a:cubicBezTo>
                  <a:pt x="4877461" y="20419"/>
                  <a:pt x="5059064" y="205915"/>
                  <a:pt x="5091538" y="496706"/>
                </a:cubicBezTo>
                <a:cubicBezTo>
                  <a:pt x="5091538" y="496701"/>
                  <a:pt x="5091538" y="496700"/>
                  <a:pt x="5091538" y="496696"/>
                </a:cubicBezTo>
                <a:lnTo>
                  <a:pt x="5091538" y="496696"/>
                </a:lnTo>
                <a:cubicBezTo>
                  <a:pt x="5145777" y="803174"/>
                  <a:pt x="5152609" y="1027772"/>
                  <a:pt x="5091538" y="1241741"/>
                </a:cubicBezTo>
                <a:cubicBezTo>
                  <a:pt x="5188350" y="1839531"/>
                  <a:pt x="5054823" y="2268902"/>
                  <a:pt x="5091538" y="2483472"/>
                </a:cubicBezTo>
                <a:cubicBezTo>
                  <a:pt x="5100971" y="2766708"/>
                  <a:pt x="4898170" y="2977069"/>
                  <a:pt x="4594832" y="2980178"/>
                </a:cubicBezTo>
                <a:cubicBezTo>
                  <a:pt x="3513433" y="3091662"/>
                  <a:pt x="3193487" y="2841556"/>
                  <a:pt x="2121474" y="2980178"/>
                </a:cubicBezTo>
                <a:cubicBezTo>
                  <a:pt x="1548719" y="2867057"/>
                  <a:pt x="1205951" y="3020899"/>
                  <a:pt x="848590" y="2980178"/>
                </a:cubicBezTo>
                <a:lnTo>
                  <a:pt x="848590" y="2980178"/>
                </a:lnTo>
                <a:cubicBezTo>
                  <a:pt x="749065" y="3000229"/>
                  <a:pt x="662753" y="2974894"/>
                  <a:pt x="496706" y="2980178"/>
                </a:cubicBezTo>
                <a:cubicBezTo>
                  <a:pt x="218524" y="2985748"/>
                  <a:pt x="-18863" y="2787212"/>
                  <a:pt x="0" y="2483472"/>
                </a:cubicBezTo>
                <a:cubicBezTo>
                  <a:pt x="-38765" y="2321738"/>
                  <a:pt x="-103339" y="1654925"/>
                  <a:pt x="0" y="1241741"/>
                </a:cubicBezTo>
                <a:cubicBezTo>
                  <a:pt x="65249" y="1030078"/>
                  <a:pt x="222" y="653808"/>
                  <a:pt x="0" y="496696"/>
                </a:cubicBezTo>
                <a:lnTo>
                  <a:pt x="0" y="496696"/>
                </a:lnTo>
                <a:cubicBezTo>
                  <a:pt x="-1" y="496699"/>
                  <a:pt x="0" y="496701"/>
                  <a:pt x="0" y="496706"/>
                </a:cubicBezTo>
                <a:close/>
              </a:path>
              <a:path w="5091538" h="2980178" stroke="0" extrusionOk="0">
                <a:moveTo>
                  <a:pt x="0" y="496706"/>
                </a:moveTo>
                <a:cubicBezTo>
                  <a:pt x="5297" y="205142"/>
                  <a:pt x="217898" y="4624"/>
                  <a:pt x="496706" y="0"/>
                </a:cubicBezTo>
                <a:cubicBezTo>
                  <a:pt x="654756" y="7031"/>
                  <a:pt x="771070" y="-20370"/>
                  <a:pt x="848590" y="0"/>
                </a:cubicBezTo>
                <a:cubicBezTo>
                  <a:pt x="1015258" y="-22769"/>
                  <a:pt x="1382496" y="31494"/>
                  <a:pt x="1518959" y="0"/>
                </a:cubicBezTo>
                <a:cubicBezTo>
                  <a:pt x="1602946" y="49"/>
                  <a:pt x="2019587" y="-25449"/>
                  <a:pt x="2121474" y="0"/>
                </a:cubicBezTo>
                <a:cubicBezTo>
                  <a:pt x="2608698" y="168654"/>
                  <a:pt x="3525155" y="-61427"/>
                  <a:pt x="4594832" y="0"/>
                </a:cubicBezTo>
                <a:cubicBezTo>
                  <a:pt x="4881527" y="-46927"/>
                  <a:pt x="5068957" y="236325"/>
                  <a:pt x="5091538" y="496706"/>
                </a:cubicBezTo>
                <a:cubicBezTo>
                  <a:pt x="5091537" y="496702"/>
                  <a:pt x="5091539" y="496700"/>
                  <a:pt x="5091538" y="496696"/>
                </a:cubicBezTo>
                <a:lnTo>
                  <a:pt x="5091538" y="496696"/>
                </a:lnTo>
                <a:cubicBezTo>
                  <a:pt x="5149869" y="625733"/>
                  <a:pt x="5072326" y="1097291"/>
                  <a:pt x="5091538" y="1241741"/>
                </a:cubicBezTo>
                <a:cubicBezTo>
                  <a:pt x="4992684" y="1822933"/>
                  <a:pt x="5052588" y="2260781"/>
                  <a:pt x="5091538" y="2483472"/>
                </a:cubicBezTo>
                <a:cubicBezTo>
                  <a:pt x="5090550" y="2711011"/>
                  <a:pt x="4845020" y="2965087"/>
                  <a:pt x="4594832" y="2980178"/>
                </a:cubicBezTo>
                <a:cubicBezTo>
                  <a:pt x="3639304" y="2924700"/>
                  <a:pt x="3043419" y="3059134"/>
                  <a:pt x="2121474" y="2980178"/>
                </a:cubicBezTo>
                <a:cubicBezTo>
                  <a:pt x="1516811" y="2931385"/>
                  <a:pt x="1308708" y="2948098"/>
                  <a:pt x="848590" y="2980178"/>
                </a:cubicBezTo>
                <a:lnTo>
                  <a:pt x="848590" y="2980178"/>
                </a:lnTo>
                <a:cubicBezTo>
                  <a:pt x="734768" y="2989489"/>
                  <a:pt x="572795" y="3003795"/>
                  <a:pt x="496706" y="2980178"/>
                </a:cubicBezTo>
                <a:cubicBezTo>
                  <a:pt x="224056" y="2974114"/>
                  <a:pt x="5886" y="2790908"/>
                  <a:pt x="0" y="2483472"/>
                </a:cubicBezTo>
                <a:cubicBezTo>
                  <a:pt x="-49558" y="2305733"/>
                  <a:pt x="-69120" y="1708143"/>
                  <a:pt x="0" y="1241741"/>
                </a:cubicBezTo>
                <a:cubicBezTo>
                  <a:pt x="-29254" y="1124509"/>
                  <a:pt x="20564" y="754334"/>
                  <a:pt x="0" y="496696"/>
                </a:cubicBezTo>
                <a:lnTo>
                  <a:pt x="0" y="496696"/>
                </a:lnTo>
                <a:cubicBezTo>
                  <a:pt x="0" y="496701"/>
                  <a:pt x="-1" y="496704"/>
                  <a:pt x="0" y="49670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44475365">
                  <a:prstGeom prst="wedgeRoundRectCallout">
                    <a:avLst>
                      <a:gd name="adj1" fmla="val -20167"/>
                      <a:gd name="adj2" fmla="val -4921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15: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Quyền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vệ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sóc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dục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/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16: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Quyền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BF8BDFE-16A3-0EDC-B4AA-BFAB038D340F}"/>
              </a:ext>
            </a:extLst>
          </p:cNvPr>
          <p:cNvGrpSpPr/>
          <p:nvPr/>
        </p:nvGrpSpPr>
        <p:grpSpPr>
          <a:xfrm>
            <a:off x="0" y="91320"/>
            <a:ext cx="1895328" cy="1544492"/>
            <a:chOff x="4992691" y="1470108"/>
            <a:chExt cx="1895328" cy="1544492"/>
          </a:xfrm>
        </p:grpSpPr>
        <p:pic>
          <p:nvPicPr>
            <p:cNvPr id="7" name="图片 24">
              <a:extLst>
                <a:ext uri="{FF2B5EF4-FFF2-40B4-BE49-F238E27FC236}">
                  <a16:creationId xmlns:a16="http://schemas.microsoft.com/office/drawing/2014/main" xmlns="" id="{70ADBC1B-57BE-7808-B7C9-C98EC6152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92691" y="1470108"/>
              <a:ext cx="1895328" cy="1544492"/>
            </a:xfrm>
            <a:prstGeom prst="rect">
              <a:avLst/>
            </a:prstGeom>
          </p:spPr>
        </p:pic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xmlns="" id="{E8795684-679F-F365-C7BF-3727AAE3F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4306" y="1744449"/>
              <a:ext cx="705694" cy="919405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94C1DE89-9492-5C2E-1B56-B8A0BC920B51}"/>
              </a:ext>
            </a:extLst>
          </p:cNvPr>
          <p:cNvSpPr/>
          <p:nvPr/>
        </p:nvSpPr>
        <p:spPr>
          <a:xfrm>
            <a:off x="6237030" y="3203606"/>
            <a:ext cx="5552528" cy="2980178"/>
          </a:xfrm>
          <a:custGeom>
            <a:avLst/>
            <a:gdLst>
              <a:gd name="connsiteX0" fmla="*/ 0 w 5552528"/>
              <a:gd name="connsiteY0" fmla="*/ 496706 h 2980178"/>
              <a:gd name="connsiteX1" fmla="*/ 496706 w 5552528"/>
              <a:gd name="connsiteY1" fmla="*/ 0 h 2980178"/>
              <a:gd name="connsiteX2" fmla="*/ 925421 w 5552528"/>
              <a:gd name="connsiteY2" fmla="*/ 0 h 2980178"/>
              <a:gd name="connsiteX3" fmla="*/ 1791745 w 5552528"/>
              <a:gd name="connsiteY3" fmla="*/ 0 h 2980178"/>
              <a:gd name="connsiteX4" fmla="*/ 2313553 w 5552528"/>
              <a:gd name="connsiteY4" fmla="*/ 0 h 2980178"/>
              <a:gd name="connsiteX5" fmla="*/ 5055822 w 5552528"/>
              <a:gd name="connsiteY5" fmla="*/ 0 h 2980178"/>
              <a:gd name="connsiteX6" fmla="*/ 5552528 w 5552528"/>
              <a:gd name="connsiteY6" fmla="*/ 496706 h 2980178"/>
              <a:gd name="connsiteX7" fmla="*/ 5552528 w 5552528"/>
              <a:gd name="connsiteY7" fmla="*/ 496696 h 2980178"/>
              <a:gd name="connsiteX8" fmla="*/ 5552528 w 5552528"/>
              <a:gd name="connsiteY8" fmla="*/ 496696 h 2980178"/>
              <a:gd name="connsiteX9" fmla="*/ 5552528 w 5552528"/>
              <a:gd name="connsiteY9" fmla="*/ 1241741 h 2980178"/>
              <a:gd name="connsiteX10" fmla="*/ 5552528 w 5552528"/>
              <a:gd name="connsiteY10" fmla="*/ 2483472 h 2980178"/>
              <a:gd name="connsiteX11" fmla="*/ 5055822 w 5552528"/>
              <a:gd name="connsiteY11" fmla="*/ 2980178 h 2980178"/>
              <a:gd name="connsiteX12" fmla="*/ 2313553 w 5552528"/>
              <a:gd name="connsiteY12" fmla="*/ 2980178 h 2980178"/>
              <a:gd name="connsiteX13" fmla="*/ 925421 w 5552528"/>
              <a:gd name="connsiteY13" fmla="*/ 2980178 h 2980178"/>
              <a:gd name="connsiteX14" fmla="*/ 925421 w 5552528"/>
              <a:gd name="connsiteY14" fmla="*/ 2980178 h 2980178"/>
              <a:gd name="connsiteX15" fmla="*/ 496706 w 5552528"/>
              <a:gd name="connsiteY15" fmla="*/ 2980178 h 2980178"/>
              <a:gd name="connsiteX16" fmla="*/ 0 w 5552528"/>
              <a:gd name="connsiteY16" fmla="*/ 2483472 h 2980178"/>
              <a:gd name="connsiteX17" fmla="*/ 0 w 5552528"/>
              <a:gd name="connsiteY17" fmla="*/ 1241741 h 2980178"/>
              <a:gd name="connsiteX18" fmla="*/ 0 w 5552528"/>
              <a:gd name="connsiteY18" fmla="*/ 496696 h 2980178"/>
              <a:gd name="connsiteX19" fmla="*/ 0 w 5552528"/>
              <a:gd name="connsiteY19" fmla="*/ 496696 h 2980178"/>
              <a:gd name="connsiteX20" fmla="*/ 0 w 5552528"/>
              <a:gd name="connsiteY20" fmla="*/ 496706 h 298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52528" h="2980178" fill="none" extrusionOk="0">
                <a:moveTo>
                  <a:pt x="0" y="496706"/>
                </a:moveTo>
                <a:cubicBezTo>
                  <a:pt x="-8734" y="213974"/>
                  <a:pt x="233901" y="47428"/>
                  <a:pt x="496706" y="0"/>
                </a:cubicBezTo>
                <a:cubicBezTo>
                  <a:pt x="619753" y="-11927"/>
                  <a:pt x="808052" y="-14789"/>
                  <a:pt x="925421" y="0"/>
                </a:cubicBezTo>
                <a:cubicBezTo>
                  <a:pt x="1282141" y="-6252"/>
                  <a:pt x="1601897" y="-56767"/>
                  <a:pt x="1791745" y="0"/>
                </a:cubicBezTo>
                <a:cubicBezTo>
                  <a:pt x="1900423" y="-19567"/>
                  <a:pt x="2084709" y="13522"/>
                  <a:pt x="2313553" y="0"/>
                </a:cubicBezTo>
                <a:cubicBezTo>
                  <a:pt x="2768880" y="138342"/>
                  <a:pt x="4360692" y="35208"/>
                  <a:pt x="5055822" y="0"/>
                </a:cubicBezTo>
                <a:cubicBezTo>
                  <a:pt x="5338451" y="20419"/>
                  <a:pt x="5520054" y="205915"/>
                  <a:pt x="5552528" y="496706"/>
                </a:cubicBezTo>
                <a:cubicBezTo>
                  <a:pt x="5552528" y="496701"/>
                  <a:pt x="5552528" y="496700"/>
                  <a:pt x="5552528" y="496696"/>
                </a:cubicBezTo>
                <a:lnTo>
                  <a:pt x="5552528" y="496696"/>
                </a:lnTo>
                <a:cubicBezTo>
                  <a:pt x="5606767" y="803174"/>
                  <a:pt x="5613599" y="1027772"/>
                  <a:pt x="5552528" y="1241741"/>
                </a:cubicBezTo>
                <a:cubicBezTo>
                  <a:pt x="5649340" y="1839531"/>
                  <a:pt x="5515813" y="2268902"/>
                  <a:pt x="5552528" y="2483472"/>
                </a:cubicBezTo>
                <a:cubicBezTo>
                  <a:pt x="5561961" y="2766708"/>
                  <a:pt x="5359160" y="2977069"/>
                  <a:pt x="5055822" y="2980178"/>
                </a:cubicBezTo>
                <a:cubicBezTo>
                  <a:pt x="3785622" y="3091662"/>
                  <a:pt x="3538482" y="2841556"/>
                  <a:pt x="2313553" y="2980178"/>
                </a:cubicBezTo>
                <a:cubicBezTo>
                  <a:pt x="1636620" y="3001623"/>
                  <a:pt x="1237485" y="3090021"/>
                  <a:pt x="925421" y="2980178"/>
                </a:cubicBezTo>
                <a:lnTo>
                  <a:pt x="925421" y="2980178"/>
                </a:lnTo>
                <a:cubicBezTo>
                  <a:pt x="853531" y="2953610"/>
                  <a:pt x="626656" y="2969170"/>
                  <a:pt x="496706" y="2980178"/>
                </a:cubicBezTo>
                <a:cubicBezTo>
                  <a:pt x="218524" y="2985748"/>
                  <a:pt x="-18863" y="2787212"/>
                  <a:pt x="0" y="2483472"/>
                </a:cubicBezTo>
                <a:cubicBezTo>
                  <a:pt x="-38765" y="2321738"/>
                  <a:pt x="-103339" y="1654925"/>
                  <a:pt x="0" y="1241741"/>
                </a:cubicBezTo>
                <a:cubicBezTo>
                  <a:pt x="65249" y="1030078"/>
                  <a:pt x="222" y="653808"/>
                  <a:pt x="0" y="496696"/>
                </a:cubicBezTo>
                <a:lnTo>
                  <a:pt x="0" y="496696"/>
                </a:lnTo>
                <a:cubicBezTo>
                  <a:pt x="-1" y="496699"/>
                  <a:pt x="0" y="496701"/>
                  <a:pt x="0" y="496706"/>
                </a:cubicBezTo>
                <a:close/>
              </a:path>
              <a:path w="5552528" h="2980178" stroke="0" extrusionOk="0">
                <a:moveTo>
                  <a:pt x="0" y="496706"/>
                </a:moveTo>
                <a:cubicBezTo>
                  <a:pt x="5297" y="205142"/>
                  <a:pt x="217898" y="4624"/>
                  <a:pt x="496706" y="0"/>
                </a:cubicBezTo>
                <a:cubicBezTo>
                  <a:pt x="591935" y="-3657"/>
                  <a:pt x="811014" y="-18366"/>
                  <a:pt x="925421" y="0"/>
                </a:cubicBezTo>
                <a:cubicBezTo>
                  <a:pt x="1160168" y="-1867"/>
                  <a:pt x="1502594" y="13547"/>
                  <a:pt x="1791745" y="0"/>
                </a:cubicBezTo>
                <a:cubicBezTo>
                  <a:pt x="1956084" y="1000"/>
                  <a:pt x="2123885" y="395"/>
                  <a:pt x="2313553" y="0"/>
                </a:cubicBezTo>
                <a:cubicBezTo>
                  <a:pt x="3144637" y="168654"/>
                  <a:pt x="3821735" y="-61427"/>
                  <a:pt x="5055822" y="0"/>
                </a:cubicBezTo>
                <a:cubicBezTo>
                  <a:pt x="5342517" y="-46927"/>
                  <a:pt x="5529947" y="236325"/>
                  <a:pt x="5552528" y="496706"/>
                </a:cubicBezTo>
                <a:cubicBezTo>
                  <a:pt x="5552527" y="496702"/>
                  <a:pt x="5552529" y="496700"/>
                  <a:pt x="5552528" y="496696"/>
                </a:cubicBezTo>
                <a:lnTo>
                  <a:pt x="5552528" y="496696"/>
                </a:lnTo>
                <a:cubicBezTo>
                  <a:pt x="5610859" y="625733"/>
                  <a:pt x="5533316" y="1097291"/>
                  <a:pt x="5552528" y="1241741"/>
                </a:cubicBezTo>
                <a:cubicBezTo>
                  <a:pt x="5453674" y="1822933"/>
                  <a:pt x="5513578" y="2260781"/>
                  <a:pt x="5552528" y="2483472"/>
                </a:cubicBezTo>
                <a:cubicBezTo>
                  <a:pt x="5551540" y="2711011"/>
                  <a:pt x="5306010" y="2965087"/>
                  <a:pt x="5055822" y="2980178"/>
                </a:cubicBezTo>
                <a:cubicBezTo>
                  <a:pt x="4654352" y="2924700"/>
                  <a:pt x="3479680" y="3059134"/>
                  <a:pt x="2313553" y="2980178"/>
                </a:cubicBezTo>
                <a:cubicBezTo>
                  <a:pt x="1621318" y="2973901"/>
                  <a:pt x="1420964" y="2919299"/>
                  <a:pt x="925421" y="2980178"/>
                </a:cubicBezTo>
                <a:lnTo>
                  <a:pt x="925421" y="2980178"/>
                </a:lnTo>
                <a:cubicBezTo>
                  <a:pt x="866415" y="2941821"/>
                  <a:pt x="559841" y="3007956"/>
                  <a:pt x="496706" y="2980178"/>
                </a:cubicBezTo>
                <a:cubicBezTo>
                  <a:pt x="224056" y="2974114"/>
                  <a:pt x="5886" y="2790908"/>
                  <a:pt x="0" y="2483472"/>
                </a:cubicBezTo>
                <a:cubicBezTo>
                  <a:pt x="-49558" y="2305733"/>
                  <a:pt x="-69120" y="1708143"/>
                  <a:pt x="0" y="1241741"/>
                </a:cubicBezTo>
                <a:cubicBezTo>
                  <a:pt x="-29254" y="1124509"/>
                  <a:pt x="20564" y="754334"/>
                  <a:pt x="0" y="496696"/>
                </a:cubicBezTo>
                <a:lnTo>
                  <a:pt x="0" y="496696"/>
                </a:lnTo>
                <a:cubicBezTo>
                  <a:pt x="0" y="496701"/>
                  <a:pt x="-1" y="496704"/>
                  <a:pt x="0" y="49670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44475365">
                  <a:prstGeom prst="wedgeRoundRectCallout">
                    <a:avLst>
                      <a:gd name="adj1" fmla="val -17731"/>
                      <a:gd name="adj2" fmla="val -49671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17: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Quyền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vui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2819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5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9F8315C-CD9D-4880-0AE0-DE337E4A2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7DED047-822F-1C01-7813-0F2BC35C02AD}"/>
              </a:ext>
            </a:extLst>
          </p:cNvPr>
          <p:cNvGrpSpPr/>
          <p:nvPr/>
        </p:nvGrpSpPr>
        <p:grpSpPr>
          <a:xfrm>
            <a:off x="1575841" y="511471"/>
            <a:ext cx="10110908" cy="1699465"/>
            <a:chOff x="720972" y="2571276"/>
            <a:chExt cx="5260665" cy="295342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6FE3B38A-D7AF-0081-FAB4-E522EE635B16}"/>
                </a:ext>
              </a:extLst>
            </p:cNvPr>
            <p:cNvSpPr/>
            <p:nvPr/>
          </p:nvSpPr>
          <p:spPr>
            <a:xfrm>
              <a:off x="979757" y="2571276"/>
              <a:ext cx="5001880" cy="2953425"/>
            </a:xfrm>
            <a:custGeom>
              <a:avLst/>
              <a:gdLst>
                <a:gd name="connsiteX0" fmla="*/ 0 w 5001880"/>
                <a:gd name="connsiteY0" fmla="*/ 178653 h 2953425"/>
                <a:gd name="connsiteX1" fmla="*/ 178653 w 5001880"/>
                <a:gd name="connsiteY1" fmla="*/ 0 h 2953425"/>
                <a:gd name="connsiteX2" fmla="*/ 842164 w 5001880"/>
                <a:gd name="connsiteY2" fmla="*/ 0 h 2953425"/>
                <a:gd name="connsiteX3" fmla="*/ 1412783 w 5001880"/>
                <a:gd name="connsiteY3" fmla="*/ 0 h 2953425"/>
                <a:gd name="connsiteX4" fmla="*/ 2122739 w 5001880"/>
                <a:gd name="connsiteY4" fmla="*/ 0 h 2953425"/>
                <a:gd name="connsiteX5" fmla="*/ 2646912 w 5001880"/>
                <a:gd name="connsiteY5" fmla="*/ 0 h 2953425"/>
                <a:gd name="connsiteX6" fmla="*/ 3217531 w 5001880"/>
                <a:gd name="connsiteY6" fmla="*/ 0 h 2953425"/>
                <a:gd name="connsiteX7" fmla="*/ 3973933 w 5001880"/>
                <a:gd name="connsiteY7" fmla="*/ 0 h 2953425"/>
                <a:gd name="connsiteX8" fmla="*/ 4823227 w 5001880"/>
                <a:gd name="connsiteY8" fmla="*/ 0 h 2953425"/>
                <a:gd name="connsiteX9" fmla="*/ 5001880 w 5001880"/>
                <a:gd name="connsiteY9" fmla="*/ 178653 h 2953425"/>
                <a:gd name="connsiteX10" fmla="*/ 5001880 w 5001880"/>
                <a:gd name="connsiteY10" fmla="*/ 827683 h 2953425"/>
                <a:gd name="connsiteX11" fmla="*/ 5001880 w 5001880"/>
                <a:gd name="connsiteY11" fmla="*/ 1476713 h 2953425"/>
                <a:gd name="connsiteX12" fmla="*/ 5001880 w 5001880"/>
                <a:gd name="connsiteY12" fmla="*/ 2125742 h 2953425"/>
                <a:gd name="connsiteX13" fmla="*/ 5001880 w 5001880"/>
                <a:gd name="connsiteY13" fmla="*/ 2774772 h 2953425"/>
                <a:gd name="connsiteX14" fmla="*/ 4823227 w 5001880"/>
                <a:gd name="connsiteY14" fmla="*/ 2953425 h 2953425"/>
                <a:gd name="connsiteX15" fmla="*/ 4159716 w 5001880"/>
                <a:gd name="connsiteY15" fmla="*/ 2953425 h 2953425"/>
                <a:gd name="connsiteX16" fmla="*/ 3496206 w 5001880"/>
                <a:gd name="connsiteY16" fmla="*/ 2953425 h 2953425"/>
                <a:gd name="connsiteX17" fmla="*/ 2879141 w 5001880"/>
                <a:gd name="connsiteY17" fmla="*/ 2953425 h 2953425"/>
                <a:gd name="connsiteX18" fmla="*/ 2262076 w 5001880"/>
                <a:gd name="connsiteY18" fmla="*/ 2953425 h 2953425"/>
                <a:gd name="connsiteX19" fmla="*/ 1737903 w 5001880"/>
                <a:gd name="connsiteY19" fmla="*/ 2953425 h 2953425"/>
                <a:gd name="connsiteX20" fmla="*/ 1120838 w 5001880"/>
                <a:gd name="connsiteY20" fmla="*/ 2953425 h 2953425"/>
                <a:gd name="connsiteX21" fmla="*/ 178653 w 5001880"/>
                <a:gd name="connsiteY21" fmla="*/ 2953425 h 2953425"/>
                <a:gd name="connsiteX22" fmla="*/ 0 w 5001880"/>
                <a:gd name="connsiteY22" fmla="*/ 2774772 h 2953425"/>
                <a:gd name="connsiteX23" fmla="*/ 0 w 5001880"/>
                <a:gd name="connsiteY23" fmla="*/ 2099781 h 2953425"/>
                <a:gd name="connsiteX24" fmla="*/ 0 w 5001880"/>
                <a:gd name="connsiteY24" fmla="*/ 1476713 h 2953425"/>
                <a:gd name="connsiteX25" fmla="*/ 0 w 5001880"/>
                <a:gd name="connsiteY25" fmla="*/ 801722 h 2953425"/>
                <a:gd name="connsiteX26" fmla="*/ 0 w 5001880"/>
                <a:gd name="connsiteY26" fmla="*/ 178653 h 295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01880" h="2953425" fill="none" extrusionOk="0">
                  <a:moveTo>
                    <a:pt x="0" y="178653"/>
                  </a:moveTo>
                  <a:cubicBezTo>
                    <a:pt x="10384" y="92745"/>
                    <a:pt x="75448" y="-8503"/>
                    <a:pt x="178653" y="0"/>
                  </a:cubicBezTo>
                  <a:cubicBezTo>
                    <a:pt x="389391" y="3268"/>
                    <a:pt x="523577" y="-17506"/>
                    <a:pt x="842164" y="0"/>
                  </a:cubicBezTo>
                  <a:cubicBezTo>
                    <a:pt x="1160751" y="17506"/>
                    <a:pt x="1185846" y="-26984"/>
                    <a:pt x="1412783" y="0"/>
                  </a:cubicBezTo>
                  <a:cubicBezTo>
                    <a:pt x="1639720" y="26984"/>
                    <a:pt x="1941564" y="28281"/>
                    <a:pt x="2122739" y="0"/>
                  </a:cubicBezTo>
                  <a:cubicBezTo>
                    <a:pt x="2303914" y="-28281"/>
                    <a:pt x="2499911" y="-8689"/>
                    <a:pt x="2646912" y="0"/>
                  </a:cubicBezTo>
                  <a:cubicBezTo>
                    <a:pt x="2793913" y="8689"/>
                    <a:pt x="3046509" y="-22464"/>
                    <a:pt x="3217531" y="0"/>
                  </a:cubicBezTo>
                  <a:cubicBezTo>
                    <a:pt x="3388553" y="22464"/>
                    <a:pt x="3745873" y="26274"/>
                    <a:pt x="3973933" y="0"/>
                  </a:cubicBezTo>
                  <a:cubicBezTo>
                    <a:pt x="4201993" y="-26274"/>
                    <a:pt x="4431714" y="18088"/>
                    <a:pt x="4823227" y="0"/>
                  </a:cubicBezTo>
                  <a:cubicBezTo>
                    <a:pt x="4914196" y="9574"/>
                    <a:pt x="5006868" y="82997"/>
                    <a:pt x="5001880" y="178653"/>
                  </a:cubicBezTo>
                  <a:cubicBezTo>
                    <a:pt x="5019122" y="395016"/>
                    <a:pt x="4993860" y="590014"/>
                    <a:pt x="5001880" y="827683"/>
                  </a:cubicBezTo>
                  <a:cubicBezTo>
                    <a:pt x="5009901" y="1065352"/>
                    <a:pt x="5001847" y="1282172"/>
                    <a:pt x="5001880" y="1476713"/>
                  </a:cubicBezTo>
                  <a:cubicBezTo>
                    <a:pt x="5001914" y="1671254"/>
                    <a:pt x="4991227" y="1859068"/>
                    <a:pt x="5001880" y="2125742"/>
                  </a:cubicBezTo>
                  <a:cubicBezTo>
                    <a:pt x="5012533" y="2392416"/>
                    <a:pt x="4988357" y="2616938"/>
                    <a:pt x="5001880" y="2774772"/>
                  </a:cubicBezTo>
                  <a:cubicBezTo>
                    <a:pt x="5012848" y="2886447"/>
                    <a:pt x="4910294" y="2958921"/>
                    <a:pt x="4823227" y="2953425"/>
                  </a:cubicBezTo>
                  <a:cubicBezTo>
                    <a:pt x="4632603" y="2977396"/>
                    <a:pt x="4440589" y="2956811"/>
                    <a:pt x="4159716" y="2953425"/>
                  </a:cubicBezTo>
                  <a:cubicBezTo>
                    <a:pt x="3878843" y="2950039"/>
                    <a:pt x="3650134" y="2984748"/>
                    <a:pt x="3496206" y="2953425"/>
                  </a:cubicBezTo>
                  <a:cubicBezTo>
                    <a:pt x="3342278" y="2922103"/>
                    <a:pt x="3187144" y="2942648"/>
                    <a:pt x="2879141" y="2953425"/>
                  </a:cubicBezTo>
                  <a:cubicBezTo>
                    <a:pt x="2571139" y="2964202"/>
                    <a:pt x="2485174" y="2951808"/>
                    <a:pt x="2262076" y="2953425"/>
                  </a:cubicBezTo>
                  <a:cubicBezTo>
                    <a:pt x="2038978" y="2955042"/>
                    <a:pt x="1898574" y="2947667"/>
                    <a:pt x="1737903" y="2953425"/>
                  </a:cubicBezTo>
                  <a:cubicBezTo>
                    <a:pt x="1577232" y="2959183"/>
                    <a:pt x="1379651" y="2956796"/>
                    <a:pt x="1120838" y="2953425"/>
                  </a:cubicBezTo>
                  <a:cubicBezTo>
                    <a:pt x="862025" y="2950054"/>
                    <a:pt x="626280" y="2981312"/>
                    <a:pt x="178653" y="2953425"/>
                  </a:cubicBezTo>
                  <a:cubicBezTo>
                    <a:pt x="84968" y="2960461"/>
                    <a:pt x="20663" y="2861799"/>
                    <a:pt x="0" y="2774772"/>
                  </a:cubicBezTo>
                  <a:cubicBezTo>
                    <a:pt x="31243" y="2542503"/>
                    <a:pt x="-17925" y="2244068"/>
                    <a:pt x="0" y="2099781"/>
                  </a:cubicBezTo>
                  <a:cubicBezTo>
                    <a:pt x="17925" y="1955494"/>
                    <a:pt x="-19582" y="1741535"/>
                    <a:pt x="0" y="1476713"/>
                  </a:cubicBezTo>
                  <a:cubicBezTo>
                    <a:pt x="19582" y="1211891"/>
                    <a:pt x="-3728" y="1126399"/>
                    <a:pt x="0" y="801722"/>
                  </a:cubicBezTo>
                  <a:cubicBezTo>
                    <a:pt x="3728" y="477045"/>
                    <a:pt x="18388" y="425594"/>
                    <a:pt x="0" y="178653"/>
                  </a:cubicBezTo>
                  <a:close/>
                </a:path>
                <a:path w="5001880" h="2953425" stroke="0" extrusionOk="0">
                  <a:moveTo>
                    <a:pt x="0" y="178653"/>
                  </a:moveTo>
                  <a:cubicBezTo>
                    <a:pt x="189" y="85772"/>
                    <a:pt x="83617" y="6489"/>
                    <a:pt x="178653" y="0"/>
                  </a:cubicBezTo>
                  <a:cubicBezTo>
                    <a:pt x="429589" y="23076"/>
                    <a:pt x="647012" y="-29125"/>
                    <a:pt x="888609" y="0"/>
                  </a:cubicBezTo>
                  <a:cubicBezTo>
                    <a:pt x="1130206" y="29125"/>
                    <a:pt x="1188697" y="14937"/>
                    <a:pt x="1459228" y="0"/>
                  </a:cubicBezTo>
                  <a:cubicBezTo>
                    <a:pt x="1729759" y="-14937"/>
                    <a:pt x="1892901" y="24323"/>
                    <a:pt x="2029847" y="0"/>
                  </a:cubicBezTo>
                  <a:cubicBezTo>
                    <a:pt x="2166793" y="-24323"/>
                    <a:pt x="2460032" y="8757"/>
                    <a:pt x="2739804" y="0"/>
                  </a:cubicBezTo>
                  <a:cubicBezTo>
                    <a:pt x="3019576" y="-8757"/>
                    <a:pt x="3111110" y="23035"/>
                    <a:pt x="3356869" y="0"/>
                  </a:cubicBezTo>
                  <a:cubicBezTo>
                    <a:pt x="3602628" y="-23035"/>
                    <a:pt x="3802738" y="12544"/>
                    <a:pt x="4113271" y="0"/>
                  </a:cubicBezTo>
                  <a:cubicBezTo>
                    <a:pt x="4423804" y="-12544"/>
                    <a:pt x="4554953" y="-25064"/>
                    <a:pt x="4823227" y="0"/>
                  </a:cubicBezTo>
                  <a:cubicBezTo>
                    <a:pt x="4919590" y="1212"/>
                    <a:pt x="5011542" y="69290"/>
                    <a:pt x="5001880" y="178653"/>
                  </a:cubicBezTo>
                  <a:cubicBezTo>
                    <a:pt x="5002029" y="424228"/>
                    <a:pt x="4985806" y="592855"/>
                    <a:pt x="5001880" y="775760"/>
                  </a:cubicBezTo>
                  <a:cubicBezTo>
                    <a:pt x="5017954" y="958665"/>
                    <a:pt x="5000500" y="1133591"/>
                    <a:pt x="5001880" y="1476713"/>
                  </a:cubicBezTo>
                  <a:cubicBezTo>
                    <a:pt x="5003260" y="1819835"/>
                    <a:pt x="4992687" y="1910645"/>
                    <a:pt x="5001880" y="2125742"/>
                  </a:cubicBezTo>
                  <a:cubicBezTo>
                    <a:pt x="5011073" y="2340839"/>
                    <a:pt x="5030039" y="2634330"/>
                    <a:pt x="5001880" y="2774772"/>
                  </a:cubicBezTo>
                  <a:cubicBezTo>
                    <a:pt x="5018712" y="2875519"/>
                    <a:pt x="4925896" y="2973802"/>
                    <a:pt x="4823227" y="2953425"/>
                  </a:cubicBezTo>
                  <a:cubicBezTo>
                    <a:pt x="4541927" y="2939658"/>
                    <a:pt x="4303734" y="2931641"/>
                    <a:pt x="4113271" y="2953425"/>
                  </a:cubicBezTo>
                  <a:cubicBezTo>
                    <a:pt x="3922808" y="2975209"/>
                    <a:pt x="3624433" y="2972699"/>
                    <a:pt x="3496206" y="2953425"/>
                  </a:cubicBezTo>
                  <a:cubicBezTo>
                    <a:pt x="3367979" y="2934151"/>
                    <a:pt x="3024368" y="2969951"/>
                    <a:pt x="2879141" y="2953425"/>
                  </a:cubicBezTo>
                  <a:cubicBezTo>
                    <a:pt x="2733915" y="2936899"/>
                    <a:pt x="2395383" y="2938165"/>
                    <a:pt x="2122739" y="2953425"/>
                  </a:cubicBezTo>
                  <a:cubicBezTo>
                    <a:pt x="1850095" y="2968685"/>
                    <a:pt x="1676571" y="2945539"/>
                    <a:pt x="1412783" y="2953425"/>
                  </a:cubicBezTo>
                  <a:cubicBezTo>
                    <a:pt x="1148995" y="2961311"/>
                    <a:pt x="1018581" y="2971413"/>
                    <a:pt x="795718" y="2953425"/>
                  </a:cubicBezTo>
                  <a:cubicBezTo>
                    <a:pt x="572856" y="2935437"/>
                    <a:pt x="388898" y="2950138"/>
                    <a:pt x="178653" y="2953425"/>
                  </a:cubicBezTo>
                  <a:cubicBezTo>
                    <a:pt x="87689" y="2970149"/>
                    <a:pt x="-3129" y="2872263"/>
                    <a:pt x="0" y="2774772"/>
                  </a:cubicBezTo>
                  <a:cubicBezTo>
                    <a:pt x="19639" y="2471774"/>
                    <a:pt x="-5435" y="2364055"/>
                    <a:pt x="0" y="2099781"/>
                  </a:cubicBezTo>
                  <a:cubicBezTo>
                    <a:pt x="5435" y="1835507"/>
                    <a:pt x="-25172" y="1721958"/>
                    <a:pt x="0" y="1398829"/>
                  </a:cubicBezTo>
                  <a:cubicBezTo>
                    <a:pt x="25172" y="1075700"/>
                    <a:pt x="-9413" y="494245"/>
                    <a:pt x="0" y="178653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6049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EECE628-4387-3722-8CA0-D6964DAEABCF}"/>
                </a:ext>
              </a:extLst>
            </p:cNvPr>
            <p:cNvSpPr txBox="1"/>
            <p:nvPr/>
          </p:nvSpPr>
          <p:spPr>
            <a:xfrm>
              <a:off x="720972" y="2916863"/>
              <a:ext cx="5176704" cy="2394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68325" lvl="0" algn="just">
                <a:lnSpc>
                  <a:spcPct val="120000"/>
                </a:lnSpc>
                <a:defRPr/>
              </a:pPr>
              <a:r>
                <a:rPr lang="en-US" sz="3600" b="1" dirty="0" err="1">
                  <a:solidFill>
                    <a:srgbClr val="000000"/>
                  </a:solidFill>
                </a:rPr>
                <a:t>Nêu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những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bổn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phận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của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trẻ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em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được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quy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định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trong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luật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7052564-F650-64F8-55AF-B710BFF18573}"/>
              </a:ext>
            </a:extLst>
          </p:cNvPr>
          <p:cNvGrpSpPr/>
          <p:nvPr/>
        </p:nvGrpSpPr>
        <p:grpSpPr>
          <a:xfrm>
            <a:off x="177894" y="77518"/>
            <a:ext cx="1895328" cy="1544492"/>
            <a:chOff x="4992691" y="1470108"/>
            <a:chExt cx="1895328" cy="1544492"/>
          </a:xfrm>
        </p:grpSpPr>
        <p:pic>
          <p:nvPicPr>
            <p:cNvPr id="7" name="图片 24">
              <a:extLst>
                <a:ext uri="{FF2B5EF4-FFF2-40B4-BE49-F238E27FC236}">
                  <a16:creationId xmlns:a16="http://schemas.microsoft.com/office/drawing/2014/main" xmlns="" id="{70ADBC1B-57BE-7808-B7C9-C98EC6152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92691" y="1470108"/>
              <a:ext cx="1895328" cy="154449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8150D15-E0CB-EA8F-79F4-A3889168A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7692" y="1755820"/>
              <a:ext cx="752947" cy="961176"/>
            </a:xfrm>
            <a:prstGeom prst="rect">
              <a:avLst/>
            </a:prstGeom>
          </p:spPr>
        </p:pic>
      </p:grp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xmlns="" id="{F7CE57AD-D0EA-4A96-BF49-5926A5F4E7DE}"/>
              </a:ext>
            </a:extLst>
          </p:cNvPr>
          <p:cNvSpPr/>
          <p:nvPr/>
        </p:nvSpPr>
        <p:spPr>
          <a:xfrm>
            <a:off x="-1" y="2885742"/>
            <a:ext cx="12192001" cy="3856581"/>
          </a:xfrm>
          <a:custGeom>
            <a:avLst/>
            <a:gdLst>
              <a:gd name="connsiteX0" fmla="*/ 0 w 12192001"/>
              <a:gd name="connsiteY0" fmla="*/ 642776 h 3856581"/>
              <a:gd name="connsiteX1" fmla="*/ 642776 w 12192001"/>
              <a:gd name="connsiteY1" fmla="*/ 0 h 3856581"/>
              <a:gd name="connsiteX2" fmla="*/ 2032000 w 12192001"/>
              <a:gd name="connsiteY2" fmla="*/ 0 h 3856581"/>
              <a:gd name="connsiteX3" fmla="*/ 5517856 w 12192001"/>
              <a:gd name="connsiteY3" fmla="*/ -1175602 h 3856581"/>
              <a:gd name="connsiteX4" fmla="*/ 5080000 w 12192001"/>
              <a:gd name="connsiteY4" fmla="*/ 0 h 3856581"/>
              <a:gd name="connsiteX5" fmla="*/ 11549225 w 12192001"/>
              <a:gd name="connsiteY5" fmla="*/ 0 h 3856581"/>
              <a:gd name="connsiteX6" fmla="*/ 12192001 w 12192001"/>
              <a:gd name="connsiteY6" fmla="*/ 642776 h 3856581"/>
              <a:gd name="connsiteX7" fmla="*/ 12192001 w 12192001"/>
              <a:gd name="connsiteY7" fmla="*/ 642764 h 3856581"/>
              <a:gd name="connsiteX8" fmla="*/ 12192001 w 12192001"/>
              <a:gd name="connsiteY8" fmla="*/ 642764 h 3856581"/>
              <a:gd name="connsiteX9" fmla="*/ 12192001 w 12192001"/>
              <a:gd name="connsiteY9" fmla="*/ 1606909 h 3856581"/>
              <a:gd name="connsiteX10" fmla="*/ 12192001 w 12192001"/>
              <a:gd name="connsiteY10" fmla="*/ 3213805 h 3856581"/>
              <a:gd name="connsiteX11" fmla="*/ 11549225 w 12192001"/>
              <a:gd name="connsiteY11" fmla="*/ 3856581 h 3856581"/>
              <a:gd name="connsiteX12" fmla="*/ 5080000 w 12192001"/>
              <a:gd name="connsiteY12" fmla="*/ 3856581 h 3856581"/>
              <a:gd name="connsiteX13" fmla="*/ 2032000 w 12192001"/>
              <a:gd name="connsiteY13" fmla="*/ 3856581 h 3856581"/>
              <a:gd name="connsiteX14" fmla="*/ 2032000 w 12192001"/>
              <a:gd name="connsiteY14" fmla="*/ 3856581 h 3856581"/>
              <a:gd name="connsiteX15" fmla="*/ 642776 w 12192001"/>
              <a:gd name="connsiteY15" fmla="*/ 3856581 h 3856581"/>
              <a:gd name="connsiteX16" fmla="*/ 0 w 12192001"/>
              <a:gd name="connsiteY16" fmla="*/ 3213805 h 3856581"/>
              <a:gd name="connsiteX17" fmla="*/ 0 w 12192001"/>
              <a:gd name="connsiteY17" fmla="*/ 1606909 h 3856581"/>
              <a:gd name="connsiteX18" fmla="*/ 0 w 12192001"/>
              <a:gd name="connsiteY18" fmla="*/ 642764 h 3856581"/>
              <a:gd name="connsiteX19" fmla="*/ 0 w 12192001"/>
              <a:gd name="connsiteY19" fmla="*/ 642764 h 3856581"/>
              <a:gd name="connsiteX20" fmla="*/ 0 w 12192001"/>
              <a:gd name="connsiteY20" fmla="*/ 642776 h 385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1" h="3856581" fill="none" extrusionOk="0">
                <a:moveTo>
                  <a:pt x="0" y="642776"/>
                </a:moveTo>
                <a:cubicBezTo>
                  <a:pt x="-5510" y="282476"/>
                  <a:pt x="298902" y="45794"/>
                  <a:pt x="642776" y="0"/>
                </a:cubicBezTo>
                <a:cubicBezTo>
                  <a:pt x="849515" y="-57465"/>
                  <a:pt x="1672317" y="16011"/>
                  <a:pt x="2032000" y="0"/>
                </a:cubicBezTo>
                <a:cubicBezTo>
                  <a:pt x="3185012" y="-354331"/>
                  <a:pt x="4723148" y="-925106"/>
                  <a:pt x="5517856" y="-1175602"/>
                </a:cubicBezTo>
                <a:cubicBezTo>
                  <a:pt x="5456970" y="-837877"/>
                  <a:pt x="5164557" y="-179152"/>
                  <a:pt x="5080000" y="0"/>
                </a:cubicBezTo>
                <a:cubicBezTo>
                  <a:pt x="7694365" y="138342"/>
                  <a:pt x="8701617" y="35208"/>
                  <a:pt x="11549225" y="0"/>
                </a:cubicBezTo>
                <a:cubicBezTo>
                  <a:pt x="11910429" y="15265"/>
                  <a:pt x="12158200" y="270640"/>
                  <a:pt x="12192001" y="642776"/>
                </a:cubicBezTo>
                <a:cubicBezTo>
                  <a:pt x="12192000" y="642774"/>
                  <a:pt x="12192001" y="642770"/>
                  <a:pt x="12192001" y="642764"/>
                </a:cubicBezTo>
                <a:lnTo>
                  <a:pt x="12192001" y="642764"/>
                </a:lnTo>
                <a:cubicBezTo>
                  <a:pt x="12230685" y="901249"/>
                  <a:pt x="12230588" y="1454423"/>
                  <a:pt x="12192001" y="1606909"/>
                </a:cubicBezTo>
                <a:cubicBezTo>
                  <a:pt x="12282810" y="1880297"/>
                  <a:pt x="12252376" y="2467810"/>
                  <a:pt x="12192001" y="3213805"/>
                </a:cubicBezTo>
                <a:cubicBezTo>
                  <a:pt x="12235265" y="3609680"/>
                  <a:pt x="11944329" y="3852283"/>
                  <a:pt x="11549225" y="3856581"/>
                </a:cubicBezTo>
                <a:cubicBezTo>
                  <a:pt x="10121777" y="3968065"/>
                  <a:pt x="6129028" y="3717959"/>
                  <a:pt x="5080000" y="3856581"/>
                </a:cubicBezTo>
                <a:cubicBezTo>
                  <a:pt x="3638374" y="3701623"/>
                  <a:pt x="2499283" y="3777381"/>
                  <a:pt x="2032000" y="3856581"/>
                </a:cubicBezTo>
                <a:lnTo>
                  <a:pt x="2032000" y="3856581"/>
                </a:lnTo>
                <a:cubicBezTo>
                  <a:pt x="1884284" y="3735093"/>
                  <a:pt x="1317357" y="3822785"/>
                  <a:pt x="642776" y="3856581"/>
                </a:cubicBezTo>
                <a:cubicBezTo>
                  <a:pt x="268241" y="3884783"/>
                  <a:pt x="-12782" y="3588734"/>
                  <a:pt x="0" y="3213805"/>
                </a:cubicBezTo>
                <a:cubicBezTo>
                  <a:pt x="-38062" y="2497412"/>
                  <a:pt x="-9879" y="2053849"/>
                  <a:pt x="0" y="1606909"/>
                </a:cubicBezTo>
                <a:cubicBezTo>
                  <a:pt x="16764" y="1239444"/>
                  <a:pt x="1494" y="842131"/>
                  <a:pt x="0" y="642764"/>
                </a:cubicBezTo>
                <a:lnTo>
                  <a:pt x="0" y="642764"/>
                </a:lnTo>
                <a:cubicBezTo>
                  <a:pt x="-1" y="642770"/>
                  <a:pt x="1" y="642773"/>
                  <a:pt x="0" y="642776"/>
                </a:cubicBezTo>
                <a:close/>
              </a:path>
              <a:path w="12192001" h="3856581" stroke="0" extrusionOk="0">
                <a:moveTo>
                  <a:pt x="0" y="642776"/>
                </a:moveTo>
                <a:cubicBezTo>
                  <a:pt x="7538" y="263247"/>
                  <a:pt x="256776" y="31971"/>
                  <a:pt x="642776" y="0"/>
                </a:cubicBezTo>
                <a:cubicBezTo>
                  <a:pt x="998920" y="-113712"/>
                  <a:pt x="1687421" y="-45731"/>
                  <a:pt x="2032000" y="0"/>
                </a:cubicBezTo>
                <a:cubicBezTo>
                  <a:pt x="2581353" y="-40945"/>
                  <a:pt x="4326765" y="-823237"/>
                  <a:pt x="5517856" y="-1175602"/>
                </a:cubicBezTo>
                <a:cubicBezTo>
                  <a:pt x="5501569" y="-999497"/>
                  <a:pt x="5218200" y="-493424"/>
                  <a:pt x="5080000" y="0"/>
                </a:cubicBezTo>
                <a:cubicBezTo>
                  <a:pt x="6610658" y="168654"/>
                  <a:pt x="10208840" y="-61427"/>
                  <a:pt x="11549225" y="0"/>
                </a:cubicBezTo>
                <a:cubicBezTo>
                  <a:pt x="11920002" y="-59860"/>
                  <a:pt x="12177134" y="296961"/>
                  <a:pt x="12192001" y="642776"/>
                </a:cubicBezTo>
                <a:cubicBezTo>
                  <a:pt x="12192001" y="642772"/>
                  <a:pt x="12192001" y="642770"/>
                  <a:pt x="12192001" y="642764"/>
                </a:cubicBezTo>
                <a:lnTo>
                  <a:pt x="12192001" y="642764"/>
                </a:lnTo>
                <a:cubicBezTo>
                  <a:pt x="12158704" y="790808"/>
                  <a:pt x="12177205" y="1370565"/>
                  <a:pt x="12192001" y="1606909"/>
                </a:cubicBezTo>
                <a:cubicBezTo>
                  <a:pt x="12186778" y="2166372"/>
                  <a:pt x="12286855" y="2954407"/>
                  <a:pt x="12192001" y="3213805"/>
                </a:cubicBezTo>
                <a:cubicBezTo>
                  <a:pt x="12191396" y="3540164"/>
                  <a:pt x="11853172" y="3824663"/>
                  <a:pt x="11549225" y="3856581"/>
                </a:cubicBezTo>
                <a:cubicBezTo>
                  <a:pt x="10279571" y="3801103"/>
                  <a:pt x="8048310" y="3935537"/>
                  <a:pt x="5080000" y="3856581"/>
                </a:cubicBezTo>
                <a:cubicBezTo>
                  <a:pt x="3683217" y="3951613"/>
                  <a:pt x="3057072" y="3806658"/>
                  <a:pt x="2032000" y="3856581"/>
                </a:cubicBezTo>
                <a:lnTo>
                  <a:pt x="2032000" y="3856581"/>
                </a:lnTo>
                <a:cubicBezTo>
                  <a:pt x="1886130" y="3796294"/>
                  <a:pt x="1136701" y="3904152"/>
                  <a:pt x="642776" y="3856581"/>
                </a:cubicBezTo>
                <a:cubicBezTo>
                  <a:pt x="303655" y="3799033"/>
                  <a:pt x="11781" y="3635081"/>
                  <a:pt x="0" y="3213805"/>
                </a:cubicBezTo>
                <a:cubicBezTo>
                  <a:pt x="-14937" y="2665958"/>
                  <a:pt x="-113093" y="2181873"/>
                  <a:pt x="0" y="1606909"/>
                </a:cubicBezTo>
                <a:cubicBezTo>
                  <a:pt x="-2045" y="1385153"/>
                  <a:pt x="20980" y="743861"/>
                  <a:pt x="0" y="642764"/>
                </a:cubicBezTo>
                <a:lnTo>
                  <a:pt x="0" y="642764"/>
                </a:lnTo>
                <a:cubicBezTo>
                  <a:pt x="-1" y="642768"/>
                  <a:pt x="0" y="642770"/>
                  <a:pt x="0" y="64277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44475365">
                  <a:prstGeom prst="wedgeRoundRectCallout">
                    <a:avLst>
                      <a:gd name="adj1" fmla="val -4742"/>
                      <a:gd name="adj2" fmla="val -8048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Những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bổn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phận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của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trẻ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em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được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quy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định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rõ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ràng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trong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Điều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21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gồm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/>
              </a:rPr>
              <a:t>bổn</a:t>
            </a:r>
            <a:r>
              <a:rPr lang="en-US" sz="36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/>
              </a:rPr>
              <a:t>phận</a:t>
            </a:r>
            <a:r>
              <a:rPr lang="en-US" sz="36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/>
              </a:rPr>
              <a:t>chính</a:t>
            </a:r>
            <a:r>
              <a:rPr lang="en-US" sz="36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Calibri" panose="020F0502020204030204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Trau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dồi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đạo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đức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phẩm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chất</a:t>
            </a:r>
            <a:r>
              <a:rPr lang="en-US" sz="36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/>
              </a:rPr>
              <a:t>ái</a:t>
            </a:r>
            <a:r>
              <a:rPr lang="en-US" sz="3600" dirty="0">
                <a:solidFill>
                  <a:srgbClr val="FF0000"/>
                </a:solidFill>
                <a:latin typeface="Calibri" panose="020F0502020204030204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Chú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nâng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cao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năng</a:t>
            </a:r>
            <a:r>
              <a:rPr lang="en-US" sz="3600" dirty="0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lực</a:t>
            </a:r>
            <a:r>
              <a:rPr lang="en-US" sz="3600" dirty="0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bản</a:t>
            </a:r>
            <a:r>
              <a:rPr lang="en-US" sz="3600" dirty="0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tinh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thần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lao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Rèn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luyện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đạo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đức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tác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phong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tôn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trọng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pháp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luật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aseline="0" dirty="0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- </a:t>
            </a:r>
            <a:r>
              <a:rPr lang="en-US" sz="3600" baseline="0" dirty="0" err="1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nước</a:t>
            </a:r>
            <a:r>
              <a:rPr lang="en-US" sz="3600" dirty="0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6806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9F8315C-CD9D-4880-0AE0-DE337E4A2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7DED047-822F-1C01-7813-0F2BC35C02AD}"/>
              </a:ext>
            </a:extLst>
          </p:cNvPr>
          <p:cNvGrpSpPr/>
          <p:nvPr/>
        </p:nvGrpSpPr>
        <p:grpSpPr>
          <a:xfrm>
            <a:off x="1435565" y="794127"/>
            <a:ext cx="10121129" cy="2458167"/>
            <a:chOff x="979757" y="2571278"/>
            <a:chExt cx="5001880" cy="1929954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6FE3B38A-D7AF-0081-FAB4-E522EE635B16}"/>
                </a:ext>
              </a:extLst>
            </p:cNvPr>
            <p:cNvSpPr/>
            <p:nvPr/>
          </p:nvSpPr>
          <p:spPr>
            <a:xfrm>
              <a:off x="979757" y="2571278"/>
              <a:ext cx="5001880" cy="1929954"/>
            </a:xfrm>
            <a:custGeom>
              <a:avLst/>
              <a:gdLst>
                <a:gd name="connsiteX0" fmla="*/ 0 w 5001880"/>
                <a:gd name="connsiteY0" fmla="*/ 116743 h 1929954"/>
                <a:gd name="connsiteX1" fmla="*/ 116743 w 5001880"/>
                <a:gd name="connsiteY1" fmla="*/ 0 h 1929954"/>
                <a:gd name="connsiteX2" fmla="*/ 797942 w 5001880"/>
                <a:gd name="connsiteY2" fmla="*/ 0 h 1929954"/>
                <a:gd name="connsiteX3" fmla="*/ 1383773 w 5001880"/>
                <a:gd name="connsiteY3" fmla="*/ 0 h 1929954"/>
                <a:gd name="connsiteX4" fmla="*/ 1969605 w 5001880"/>
                <a:gd name="connsiteY4" fmla="*/ 0 h 1929954"/>
                <a:gd name="connsiteX5" fmla="*/ 2698488 w 5001880"/>
                <a:gd name="connsiteY5" fmla="*/ 0 h 1929954"/>
                <a:gd name="connsiteX6" fmla="*/ 3236635 w 5001880"/>
                <a:gd name="connsiteY6" fmla="*/ 0 h 1929954"/>
                <a:gd name="connsiteX7" fmla="*/ 3822466 w 5001880"/>
                <a:gd name="connsiteY7" fmla="*/ 0 h 1929954"/>
                <a:gd name="connsiteX8" fmla="*/ 4885137 w 5001880"/>
                <a:gd name="connsiteY8" fmla="*/ 0 h 1929954"/>
                <a:gd name="connsiteX9" fmla="*/ 5001880 w 5001880"/>
                <a:gd name="connsiteY9" fmla="*/ 116743 h 1929954"/>
                <a:gd name="connsiteX10" fmla="*/ 5001880 w 5001880"/>
                <a:gd name="connsiteY10" fmla="*/ 699197 h 1929954"/>
                <a:gd name="connsiteX11" fmla="*/ 5001880 w 5001880"/>
                <a:gd name="connsiteY11" fmla="*/ 1264686 h 1929954"/>
                <a:gd name="connsiteX12" fmla="*/ 5001880 w 5001880"/>
                <a:gd name="connsiteY12" fmla="*/ 1813211 h 1929954"/>
                <a:gd name="connsiteX13" fmla="*/ 4885137 w 5001880"/>
                <a:gd name="connsiteY13" fmla="*/ 1929954 h 1929954"/>
                <a:gd name="connsiteX14" fmla="*/ 4203938 w 5001880"/>
                <a:gd name="connsiteY14" fmla="*/ 1929954 h 1929954"/>
                <a:gd name="connsiteX15" fmla="*/ 3522739 w 5001880"/>
                <a:gd name="connsiteY15" fmla="*/ 1929954 h 1929954"/>
                <a:gd name="connsiteX16" fmla="*/ 2793856 w 5001880"/>
                <a:gd name="connsiteY16" fmla="*/ 1929954 h 1929954"/>
                <a:gd name="connsiteX17" fmla="*/ 2112656 w 5001880"/>
                <a:gd name="connsiteY17" fmla="*/ 1929954 h 1929954"/>
                <a:gd name="connsiteX18" fmla="*/ 1479141 w 5001880"/>
                <a:gd name="connsiteY18" fmla="*/ 1929954 h 1929954"/>
                <a:gd name="connsiteX19" fmla="*/ 845626 w 5001880"/>
                <a:gd name="connsiteY19" fmla="*/ 1929954 h 1929954"/>
                <a:gd name="connsiteX20" fmla="*/ 116743 w 5001880"/>
                <a:gd name="connsiteY20" fmla="*/ 1929954 h 1929954"/>
                <a:gd name="connsiteX21" fmla="*/ 0 w 5001880"/>
                <a:gd name="connsiteY21" fmla="*/ 1813211 h 1929954"/>
                <a:gd name="connsiteX22" fmla="*/ 0 w 5001880"/>
                <a:gd name="connsiteY22" fmla="*/ 1247722 h 1929954"/>
                <a:gd name="connsiteX23" fmla="*/ 0 w 5001880"/>
                <a:gd name="connsiteY23" fmla="*/ 648303 h 1929954"/>
                <a:gd name="connsiteX24" fmla="*/ 0 w 5001880"/>
                <a:gd name="connsiteY24" fmla="*/ 116743 h 192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1880" h="1929954" fill="none" extrusionOk="0">
                  <a:moveTo>
                    <a:pt x="0" y="116743"/>
                  </a:moveTo>
                  <a:cubicBezTo>
                    <a:pt x="-4626" y="38473"/>
                    <a:pt x="56583" y="6317"/>
                    <a:pt x="116743" y="0"/>
                  </a:cubicBezTo>
                  <a:cubicBezTo>
                    <a:pt x="335363" y="-19221"/>
                    <a:pt x="574630" y="2048"/>
                    <a:pt x="797942" y="0"/>
                  </a:cubicBezTo>
                  <a:cubicBezTo>
                    <a:pt x="1021254" y="-2048"/>
                    <a:pt x="1099586" y="4457"/>
                    <a:pt x="1383773" y="0"/>
                  </a:cubicBezTo>
                  <a:cubicBezTo>
                    <a:pt x="1667960" y="-4457"/>
                    <a:pt x="1796904" y="9247"/>
                    <a:pt x="1969605" y="0"/>
                  </a:cubicBezTo>
                  <a:cubicBezTo>
                    <a:pt x="2142306" y="-9247"/>
                    <a:pt x="2427938" y="31475"/>
                    <a:pt x="2698488" y="0"/>
                  </a:cubicBezTo>
                  <a:cubicBezTo>
                    <a:pt x="2969038" y="-31475"/>
                    <a:pt x="3057297" y="1630"/>
                    <a:pt x="3236635" y="0"/>
                  </a:cubicBezTo>
                  <a:cubicBezTo>
                    <a:pt x="3415973" y="-1630"/>
                    <a:pt x="3609637" y="14534"/>
                    <a:pt x="3822466" y="0"/>
                  </a:cubicBezTo>
                  <a:cubicBezTo>
                    <a:pt x="4035295" y="-14534"/>
                    <a:pt x="4505547" y="51867"/>
                    <a:pt x="4885137" y="0"/>
                  </a:cubicBezTo>
                  <a:cubicBezTo>
                    <a:pt x="4949857" y="-3826"/>
                    <a:pt x="5000273" y="46213"/>
                    <a:pt x="5001880" y="116743"/>
                  </a:cubicBezTo>
                  <a:cubicBezTo>
                    <a:pt x="5018643" y="267866"/>
                    <a:pt x="5001378" y="420863"/>
                    <a:pt x="5001880" y="699197"/>
                  </a:cubicBezTo>
                  <a:cubicBezTo>
                    <a:pt x="5002382" y="977531"/>
                    <a:pt x="5006267" y="1002696"/>
                    <a:pt x="5001880" y="1264686"/>
                  </a:cubicBezTo>
                  <a:cubicBezTo>
                    <a:pt x="4997493" y="1526676"/>
                    <a:pt x="4992447" y="1558203"/>
                    <a:pt x="5001880" y="1813211"/>
                  </a:cubicBezTo>
                  <a:cubicBezTo>
                    <a:pt x="5010021" y="1876242"/>
                    <a:pt x="4939052" y="1918870"/>
                    <a:pt x="4885137" y="1929954"/>
                  </a:cubicBezTo>
                  <a:cubicBezTo>
                    <a:pt x="4660997" y="1954467"/>
                    <a:pt x="4403272" y="1896291"/>
                    <a:pt x="4203938" y="1929954"/>
                  </a:cubicBezTo>
                  <a:cubicBezTo>
                    <a:pt x="4004604" y="1963617"/>
                    <a:pt x="3663503" y="1940007"/>
                    <a:pt x="3522739" y="1929954"/>
                  </a:cubicBezTo>
                  <a:cubicBezTo>
                    <a:pt x="3381975" y="1919901"/>
                    <a:pt x="2961683" y="1948210"/>
                    <a:pt x="2793856" y="1929954"/>
                  </a:cubicBezTo>
                  <a:cubicBezTo>
                    <a:pt x="2626029" y="1911698"/>
                    <a:pt x="2414314" y="1900256"/>
                    <a:pt x="2112656" y="1929954"/>
                  </a:cubicBezTo>
                  <a:cubicBezTo>
                    <a:pt x="1810998" y="1959652"/>
                    <a:pt x="1755213" y="1941294"/>
                    <a:pt x="1479141" y="1929954"/>
                  </a:cubicBezTo>
                  <a:cubicBezTo>
                    <a:pt x="1203070" y="1918614"/>
                    <a:pt x="1011111" y="1945518"/>
                    <a:pt x="845626" y="1929954"/>
                  </a:cubicBezTo>
                  <a:cubicBezTo>
                    <a:pt x="680142" y="1914390"/>
                    <a:pt x="386724" y="1903830"/>
                    <a:pt x="116743" y="1929954"/>
                  </a:cubicBezTo>
                  <a:cubicBezTo>
                    <a:pt x="58759" y="1937028"/>
                    <a:pt x="8360" y="1879549"/>
                    <a:pt x="0" y="1813211"/>
                  </a:cubicBezTo>
                  <a:cubicBezTo>
                    <a:pt x="3362" y="1572753"/>
                    <a:pt x="-8089" y="1491744"/>
                    <a:pt x="0" y="1247722"/>
                  </a:cubicBezTo>
                  <a:cubicBezTo>
                    <a:pt x="8089" y="1003700"/>
                    <a:pt x="-9906" y="858041"/>
                    <a:pt x="0" y="648303"/>
                  </a:cubicBezTo>
                  <a:cubicBezTo>
                    <a:pt x="9906" y="438565"/>
                    <a:pt x="-18522" y="342485"/>
                    <a:pt x="0" y="116743"/>
                  </a:cubicBezTo>
                  <a:close/>
                </a:path>
                <a:path w="5001880" h="1929954" stroke="0" extrusionOk="0">
                  <a:moveTo>
                    <a:pt x="0" y="116743"/>
                  </a:moveTo>
                  <a:cubicBezTo>
                    <a:pt x="101" y="55355"/>
                    <a:pt x="58958" y="11954"/>
                    <a:pt x="116743" y="0"/>
                  </a:cubicBezTo>
                  <a:cubicBezTo>
                    <a:pt x="455436" y="29327"/>
                    <a:pt x="482221" y="13826"/>
                    <a:pt x="845626" y="0"/>
                  </a:cubicBezTo>
                  <a:cubicBezTo>
                    <a:pt x="1209031" y="-13826"/>
                    <a:pt x="1187939" y="-19767"/>
                    <a:pt x="1431457" y="0"/>
                  </a:cubicBezTo>
                  <a:cubicBezTo>
                    <a:pt x="1674975" y="19767"/>
                    <a:pt x="1776595" y="4692"/>
                    <a:pt x="2017289" y="0"/>
                  </a:cubicBezTo>
                  <a:cubicBezTo>
                    <a:pt x="2257983" y="-4692"/>
                    <a:pt x="2420997" y="18613"/>
                    <a:pt x="2746172" y="0"/>
                  </a:cubicBezTo>
                  <a:cubicBezTo>
                    <a:pt x="3071347" y="-18613"/>
                    <a:pt x="3192032" y="-3399"/>
                    <a:pt x="3379687" y="0"/>
                  </a:cubicBezTo>
                  <a:cubicBezTo>
                    <a:pt x="3567342" y="3399"/>
                    <a:pt x="3952642" y="-21630"/>
                    <a:pt x="4156254" y="0"/>
                  </a:cubicBezTo>
                  <a:cubicBezTo>
                    <a:pt x="4359866" y="21630"/>
                    <a:pt x="4676099" y="-3332"/>
                    <a:pt x="4885137" y="0"/>
                  </a:cubicBezTo>
                  <a:cubicBezTo>
                    <a:pt x="4946797" y="1481"/>
                    <a:pt x="5009231" y="44131"/>
                    <a:pt x="5001880" y="116743"/>
                  </a:cubicBezTo>
                  <a:cubicBezTo>
                    <a:pt x="4998342" y="297405"/>
                    <a:pt x="5015366" y="504753"/>
                    <a:pt x="5001880" y="648303"/>
                  </a:cubicBezTo>
                  <a:cubicBezTo>
                    <a:pt x="4988394" y="791853"/>
                    <a:pt x="5003725" y="1033068"/>
                    <a:pt x="5001880" y="1247722"/>
                  </a:cubicBezTo>
                  <a:cubicBezTo>
                    <a:pt x="5000035" y="1462376"/>
                    <a:pt x="5029755" y="1583637"/>
                    <a:pt x="5001880" y="1813211"/>
                  </a:cubicBezTo>
                  <a:cubicBezTo>
                    <a:pt x="5002134" y="1874389"/>
                    <a:pt x="4942280" y="1916037"/>
                    <a:pt x="4885137" y="1929954"/>
                  </a:cubicBezTo>
                  <a:cubicBezTo>
                    <a:pt x="4755429" y="1925630"/>
                    <a:pt x="4593721" y="1930690"/>
                    <a:pt x="4346990" y="1929954"/>
                  </a:cubicBezTo>
                  <a:cubicBezTo>
                    <a:pt x="4100259" y="1929218"/>
                    <a:pt x="3798321" y="1905265"/>
                    <a:pt x="3570423" y="1929954"/>
                  </a:cubicBezTo>
                  <a:cubicBezTo>
                    <a:pt x="3342525" y="1954643"/>
                    <a:pt x="3112064" y="1959024"/>
                    <a:pt x="2936907" y="1929954"/>
                  </a:cubicBezTo>
                  <a:cubicBezTo>
                    <a:pt x="2761750" y="1900884"/>
                    <a:pt x="2543122" y="1936841"/>
                    <a:pt x="2303392" y="1929954"/>
                  </a:cubicBezTo>
                  <a:cubicBezTo>
                    <a:pt x="2063663" y="1923067"/>
                    <a:pt x="1745630" y="1891248"/>
                    <a:pt x="1526825" y="1929954"/>
                  </a:cubicBezTo>
                  <a:cubicBezTo>
                    <a:pt x="1308020" y="1968660"/>
                    <a:pt x="959594" y="1927816"/>
                    <a:pt x="797942" y="1929954"/>
                  </a:cubicBezTo>
                  <a:cubicBezTo>
                    <a:pt x="636290" y="1932092"/>
                    <a:pt x="261576" y="1962261"/>
                    <a:pt x="116743" y="1929954"/>
                  </a:cubicBezTo>
                  <a:cubicBezTo>
                    <a:pt x="48066" y="1922029"/>
                    <a:pt x="3373" y="1887080"/>
                    <a:pt x="0" y="1813211"/>
                  </a:cubicBezTo>
                  <a:cubicBezTo>
                    <a:pt x="19487" y="1662582"/>
                    <a:pt x="9622" y="1380076"/>
                    <a:pt x="0" y="1247722"/>
                  </a:cubicBezTo>
                  <a:cubicBezTo>
                    <a:pt x="-9622" y="1115368"/>
                    <a:pt x="22452" y="820795"/>
                    <a:pt x="0" y="699197"/>
                  </a:cubicBezTo>
                  <a:cubicBezTo>
                    <a:pt x="-22452" y="577599"/>
                    <a:pt x="-27742" y="354531"/>
                    <a:pt x="0" y="116743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6049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EECE628-4387-3722-8CA0-D6964DAEABCF}"/>
                </a:ext>
              </a:extLst>
            </p:cNvPr>
            <p:cNvSpPr txBox="1"/>
            <p:nvPr/>
          </p:nvSpPr>
          <p:spPr>
            <a:xfrm>
              <a:off x="1144095" y="2629595"/>
              <a:ext cx="4673202" cy="1603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68325" lvl="0" algn="just">
                <a:lnSpc>
                  <a:spcPct val="120000"/>
                </a:lnSpc>
                <a:defRPr/>
              </a:pPr>
              <a:r>
                <a:rPr lang="en-US" sz="3600" b="1" dirty="0" err="1">
                  <a:solidFill>
                    <a:srgbClr val="000000"/>
                  </a:solidFill>
                </a:rPr>
                <a:t>Em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đã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thực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hiện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được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những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bổn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phận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gì</a:t>
              </a:r>
              <a:r>
                <a:rPr lang="en-US" sz="3600" b="1" dirty="0">
                  <a:solidFill>
                    <a:srgbClr val="000000"/>
                  </a:solidFill>
                </a:rPr>
                <a:t>, </a:t>
              </a:r>
              <a:r>
                <a:rPr lang="en-US" sz="3600" b="1" dirty="0" err="1">
                  <a:solidFill>
                    <a:srgbClr val="000000"/>
                  </a:solidFill>
                </a:rPr>
                <a:t>còn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những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bổn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phận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gì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cần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tiếp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tục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cố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gắng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để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thực</a:t>
              </a:r>
              <a:r>
                <a:rPr lang="en-US" sz="3600" b="1" dirty="0">
                  <a:solidFill>
                    <a:srgbClr val="000000"/>
                  </a:solidFill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</a:rPr>
                <a:t>hiện</a:t>
              </a:r>
              <a:r>
                <a:rPr lang="en-US" sz="3600" b="1" dirty="0">
                  <a:solidFill>
                    <a:srgbClr val="000000"/>
                  </a:solidFill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xmlns="" id="{F7CE57AD-D0EA-4A96-BF49-5926A5F4E7DE}"/>
              </a:ext>
            </a:extLst>
          </p:cNvPr>
          <p:cNvSpPr/>
          <p:nvPr/>
        </p:nvSpPr>
        <p:spPr>
          <a:xfrm>
            <a:off x="1397000" y="3569390"/>
            <a:ext cx="9603095" cy="2971084"/>
          </a:xfrm>
          <a:custGeom>
            <a:avLst/>
            <a:gdLst>
              <a:gd name="connsiteX0" fmla="*/ 0 w 9603095"/>
              <a:gd name="connsiteY0" fmla="*/ 495191 h 2971084"/>
              <a:gd name="connsiteX1" fmla="*/ 495191 w 9603095"/>
              <a:gd name="connsiteY1" fmla="*/ 0 h 2971084"/>
              <a:gd name="connsiteX2" fmla="*/ 1600516 w 9603095"/>
              <a:gd name="connsiteY2" fmla="*/ 0 h 2971084"/>
              <a:gd name="connsiteX3" fmla="*/ 3907115 w 9603095"/>
              <a:gd name="connsiteY3" fmla="*/ -697729 h 2971084"/>
              <a:gd name="connsiteX4" fmla="*/ 4001290 w 9603095"/>
              <a:gd name="connsiteY4" fmla="*/ 0 h 2971084"/>
              <a:gd name="connsiteX5" fmla="*/ 9107904 w 9603095"/>
              <a:gd name="connsiteY5" fmla="*/ 0 h 2971084"/>
              <a:gd name="connsiteX6" fmla="*/ 9603095 w 9603095"/>
              <a:gd name="connsiteY6" fmla="*/ 495191 h 2971084"/>
              <a:gd name="connsiteX7" fmla="*/ 9603095 w 9603095"/>
              <a:gd name="connsiteY7" fmla="*/ 495181 h 2971084"/>
              <a:gd name="connsiteX8" fmla="*/ 9603095 w 9603095"/>
              <a:gd name="connsiteY8" fmla="*/ 495181 h 2971084"/>
              <a:gd name="connsiteX9" fmla="*/ 9603095 w 9603095"/>
              <a:gd name="connsiteY9" fmla="*/ 1237952 h 2971084"/>
              <a:gd name="connsiteX10" fmla="*/ 9603095 w 9603095"/>
              <a:gd name="connsiteY10" fmla="*/ 2475893 h 2971084"/>
              <a:gd name="connsiteX11" fmla="*/ 9107904 w 9603095"/>
              <a:gd name="connsiteY11" fmla="*/ 2971084 h 2971084"/>
              <a:gd name="connsiteX12" fmla="*/ 4001290 w 9603095"/>
              <a:gd name="connsiteY12" fmla="*/ 2971084 h 2971084"/>
              <a:gd name="connsiteX13" fmla="*/ 1600516 w 9603095"/>
              <a:gd name="connsiteY13" fmla="*/ 2971084 h 2971084"/>
              <a:gd name="connsiteX14" fmla="*/ 1600516 w 9603095"/>
              <a:gd name="connsiteY14" fmla="*/ 2971084 h 2971084"/>
              <a:gd name="connsiteX15" fmla="*/ 495191 w 9603095"/>
              <a:gd name="connsiteY15" fmla="*/ 2971084 h 2971084"/>
              <a:gd name="connsiteX16" fmla="*/ 0 w 9603095"/>
              <a:gd name="connsiteY16" fmla="*/ 2475893 h 2971084"/>
              <a:gd name="connsiteX17" fmla="*/ 0 w 9603095"/>
              <a:gd name="connsiteY17" fmla="*/ 1237952 h 2971084"/>
              <a:gd name="connsiteX18" fmla="*/ 0 w 9603095"/>
              <a:gd name="connsiteY18" fmla="*/ 495181 h 2971084"/>
              <a:gd name="connsiteX19" fmla="*/ 0 w 9603095"/>
              <a:gd name="connsiteY19" fmla="*/ 495181 h 2971084"/>
              <a:gd name="connsiteX20" fmla="*/ 0 w 9603095"/>
              <a:gd name="connsiteY20" fmla="*/ 495191 h 297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03095" h="2971084" fill="none" extrusionOk="0">
                <a:moveTo>
                  <a:pt x="0" y="495191"/>
                </a:moveTo>
                <a:cubicBezTo>
                  <a:pt x="-19460" y="202970"/>
                  <a:pt x="230082" y="34493"/>
                  <a:pt x="495191" y="0"/>
                </a:cubicBezTo>
                <a:cubicBezTo>
                  <a:pt x="726079" y="-8837"/>
                  <a:pt x="1130590" y="-37103"/>
                  <a:pt x="1600516" y="0"/>
                </a:cubicBezTo>
                <a:cubicBezTo>
                  <a:pt x="2747498" y="-312779"/>
                  <a:pt x="3335329" y="-542111"/>
                  <a:pt x="3907115" y="-697729"/>
                </a:cubicBezTo>
                <a:cubicBezTo>
                  <a:pt x="3950722" y="-618887"/>
                  <a:pt x="4022424" y="-180204"/>
                  <a:pt x="4001290" y="0"/>
                </a:cubicBezTo>
                <a:cubicBezTo>
                  <a:pt x="5942981" y="138342"/>
                  <a:pt x="8275892" y="35208"/>
                  <a:pt x="9107904" y="0"/>
                </a:cubicBezTo>
                <a:cubicBezTo>
                  <a:pt x="9400507" y="46999"/>
                  <a:pt x="9571442" y="205653"/>
                  <a:pt x="9603095" y="495191"/>
                </a:cubicBezTo>
                <a:cubicBezTo>
                  <a:pt x="9603095" y="495186"/>
                  <a:pt x="9603095" y="495185"/>
                  <a:pt x="9603095" y="495181"/>
                </a:cubicBezTo>
                <a:lnTo>
                  <a:pt x="9603095" y="495181"/>
                </a:lnTo>
                <a:cubicBezTo>
                  <a:pt x="9570055" y="660581"/>
                  <a:pt x="9555119" y="910148"/>
                  <a:pt x="9603095" y="1237952"/>
                </a:cubicBezTo>
                <a:cubicBezTo>
                  <a:pt x="9580296" y="1387920"/>
                  <a:pt x="9573389" y="1992741"/>
                  <a:pt x="9603095" y="2475893"/>
                </a:cubicBezTo>
                <a:cubicBezTo>
                  <a:pt x="9617610" y="2763094"/>
                  <a:pt x="9415703" y="2967407"/>
                  <a:pt x="9107904" y="2971084"/>
                </a:cubicBezTo>
                <a:cubicBezTo>
                  <a:pt x="7828021" y="3082568"/>
                  <a:pt x="5790802" y="2832462"/>
                  <a:pt x="4001290" y="2971084"/>
                </a:cubicBezTo>
                <a:cubicBezTo>
                  <a:pt x="3521792" y="2816126"/>
                  <a:pt x="2073395" y="2891884"/>
                  <a:pt x="1600516" y="2971084"/>
                </a:cubicBezTo>
                <a:lnTo>
                  <a:pt x="1600516" y="2971084"/>
                </a:lnTo>
                <a:cubicBezTo>
                  <a:pt x="1386034" y="2872908"/>
                  <a:pt x="753602" y="2891000"/>
                  <a:pt x="495191" y="2971084"/>
                </a:cubicBezTo>
                <a:cubicBezTo>
                  <a:pt x="196387" y="3007626"/>
                  <a:pt x="-20106" y="2780735"/>
                  <a:pt x="0" y="2475893"/>
                </a:cubicBezTo>
                <a:cubicBezTo>
                  <a:pt x="-101782" y="2164936"/>
                  <a:pt x="-81510" y="1383941"/>
                  <a:pt x="0" y="1237952"/>
                </a:cubicBezTo>
                <a:cubicBezTo>
                  <a:pt x="-37248" y="1028096"/>
                  <a:pt x="7386" y="626947"/>
                  <a:pt x="0" y="495181"/>
                </a:cubicBezTo>
                <a:lnTo>
                  <a:pt x="0" y="495181"/>
                </a:lnTo>
                <a:cubicBezTo>
                  <a:pt x="-1" y="495184"/>
                  <a:pt x="0" y="495186"/>
                  <a:pt x="0" y="495191"/>
                </a:cubicBezTo>
                <a:close/>
              </a:path>
              <a:path w="9603095" h="2971084" stroke="0" extrusionOk="0">
                <a:moveTo>
                  <a:pt x="0" y="495191"/>
                </a:moveTo>
                <a:cubicBezTo>
                  <a:pt x="7557" y="197110"/>
                  <a:pt x="209067" y="13031"/>
                  <a:pt x="495191" y="0"/>
                </a:cubicBezTo>
                <a:cubicBezTo>
                  <a:pt x="877202" y="73043"/>
                  <a:pt x="1358612" y="-62311"/>
                  <a:pt x="1600516" y="0"/>
                </a:cubicBezTo>
                <a:cubicBezTo>
                  <a:pt x="1901230" y="51912"/>
                  <a:pt x="3411716" y="-596709"/>
                  <a:pt x="3907115" y="-697729"/>
                </a:cubicBezTo>
                <a:cubicBezTo>
                  <a:pt x="3971458" y="-574767"/>
                  <a:pt x="3962863" y="-227801"/>
                  <a:pt x="4001290" y="0"/>
                </a:cubicBezTo>
                <a:cubicBezTo>
                  <a:pt x="5496515" y="168654"/>
                  <a:pt x="6859407" y="-61427"/>
                  <a:pt x="9107904" y="0"/>
                </a:cubicBezTo>
                <a:cubicBezTo>
                  <a:pt x="9387551" y="-23368"/>
                  <a:pt x="9563884" y="245915"/>
                  <a:pt x="9603095" y="495191"/>
                </a:cubicBezTo>
                <a:cubicBezTo>
                  <a:pt x="9603094" y="495187"/>
                  <a:pt x="9603096" y="495185"/>
                  <a:pt x="9603095" y="495181"/>
                </a:cubicBezTo>
                <a:lnTo>
                  <a:pt x="9603095" y="495181"/>
                </a:lnTo>
                <a:cubicBezTo>
                  <a:pt x="9544824" y="640921"/>
                  <a:pt x="9646639" y="1086410"/>
                  <a:pt x="9603095" y="1237952"/>
                </a:cubicBezTo>
                <a:cubicBezTo>
                  <a:pt x="9603958" y="1690201"/>
                  <a:pt x="9512664" y="1941876"/>
                  <a:pt x="9603095" y="2475893"/>
                </a:cubicBezTo>
                <a:cubicBezTo>
                  <a:pt x="9602658" y="2728682"/>
                  <a:pt x="9364172" y="2960318"/>
                  <a:pt x="9107904" y="2971084"/>
                </a:cubicBezTo>
                <a:cubicBezTo>
                  <a:pt x="6834771" y="2915606"/>
                  <a:pt x="5366977" y="3050040"/>
                  <a:pt x="4001290" y="2971084"/>
                </a:cubicBezTo>
                <a:cubicBezTo>
                  <a:pt x="3643234" y="3066116"/>
                  <a:pt x="1969039" y="2921161"/>
                  <a:pt x="1600516" y="2971084"/>
                </a:cubicBezTo>
                <a:lnTo>
                  <a:pt x="1600516" y="2971084"/>
                </a:lnTo>
                <a:cubicBezTo>
                  <a:pt x="1295661" y="2996013"/>
                  <a:pt x="927841" y="3012809"/>
                  <a:pt x="495191" y="2971084"/>
                </a:cubicBezTo>
                <a:cubicBezTo>
                  <a:pt x="226296" y="2954441"/>
                  <a:pt x="2093" y="2761154"/>
                  <a:pt x="0" y="2475893"/>
                </a:cubicBezTo>
                <a:cubicBezTo>
                  <a:pt x="75079" y="2199772"/>
                  <a:pt x="-58003" y="1681087"/>
                  <a:pt x="0" y="1237952"/>
                </a:cubicBezTo>
                <a:cubicBezTo>
                  <a:pt x="-4750" y="1151474"/>
                  <a:pt x="-15549" y="761368"/>
                  <a:pt x="0" y="495181"/>
                </a:cubicBezTo>
                <a:lnTo>
                  <a:pt x="0" y="495181"/>
                </a:lnTo>
                <a:cubicBezTo>
                  <a:pt x="0" y="495186"/>
                  <a:pt x="-1" y="495189"/>
                  <a:pt x="0" y="49519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44475365">
                  <a:prstGeom prst="wedgeRoundRectCallout">
                    <a:avLst>
                      <a:gd name="adj1" fmla="val -9314"/>
                      <a:gd name="adj2" fmla="val -7348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vi-VN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en-US" sz="4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71500" lvl="0" indent="-571500">
              <a:buFontTx/>
              <a:buChar char="-"/>
            </a:pP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lvl="0" indent="-571500">
              <a:buFontTx/>
              <a:buChar char="-"/>
            </a:pPr>
            <a:r>
              <a:rPr lang="en-US" sz="4000" baseline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4000" baseline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lvl="0" indent="-571500">
              <a:buFontTx/>
              <a:buChar char="-"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8A70AE6-7000-548D-D3CE-AC6D45DAD02E}"/>
              </a:ext>
            </a:extLst>
          </p:cNvPr>
          <p:cNvGrpSpPr/>
          <p:nvPr/>
        </p:nvGrpSpPr>
        <p:grpSpPr>
          <a:xfrm>
            <a:off x="449336" y="96159"/>
            <a:ext cx="1895328" cy="1544492"/>
            <a:chOff x="4992691" y="1378642"/>
            <a:chExt cx="1895328" cy="1544492"/>
          </a:xfrm>
        </p:grpSpPr>
        <p:pic>
          <p:nvPicPr>
            <p:cNvPr id="7" name="图片 24">
              <a:extLst>
                <a:ext uri="{FF2B5EF4-FFF2-40B4-BE49-F238E27FC236}">
                  <a16:creationId xmlns:a16="http://schemas.microsoft.com/office/drawing/2014/main" xmlns="" id="{70ADBC1B-57BE-7808-B7C9-C98EC6152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92691" y="1378642"/>
              <a:ext cx="1895328" cy="1544492"/>
            </a:xfrm>
            <a:prstGeom prst="rect">
              <a:avLst/>
            </a:prstGeom>
          </p:spPr>
        </p:pic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xmlns="" id="{EC218BAD-C25F-78D4-B7DF-B6A50CBEA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167" y="1726259"/>
              <a:ext cx="791507" cy="9056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51281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124FD4F-959E-2304-8FFF-11BE336B5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AFE3E4FB-E5E4-A151-E4D0-EAB21D5059A9}"/>
              </a:ext>
            </a:extLst>
          </p:cNvPr>
          <p:cNvSpPr/>
          <p:nvPr/>
        </p:nvSpPr>
        <p:spPr>
          <a:xfrm>
            <a:off x="2760137" y="376941"/>
            <a:ext cx="6671726" cy="1984664"/>
          </a:xfrm>
          <a:custGeom>
            <a:avLst/>
            <a:gdLst>
              <a:gd name="connsiteX0" fmla="*/ 0 w 6671726"/>
              <a:gd name="connsiteY0" fmla="*/ 330784 h 1984664"/>
              <a:gd name="connsiteX1" fmla="*/ 330784 w 6671726"/>
              <a:gd name="connsiteY1" fmla="*/ 0 h 1984664"/>
              <a:gd name="connsiteX2" fmla="*/ 3891840 w 6671726"/>
              <a:gd name="connsiteY2" fmla="*/ 0 h 1984664"/>
              <a:gd name="connsiteX3" fmla="*/ 3891840 w 6671726"/>
              <a:gd name="connsiteY3" fmla="*/ 0 h 1984664"/>
              <a:gd name="connsiteX4" fmla="*/ 5559772 w 6671726"/>
              <a:gd name="connsiteY4" fmla="*/ 0 h 1984664"/>
              <a:gd name="connsiteX5" fmla="*/ 6340942 w 6671726"/>
              <a:gd name="connsiteY5" fmla="*/ 0 h 1984664"/>
              <a:gd name="connsiteX6" fmla="*/ 6671726 w 6671726"/>
              <a:gd name="connsiteY6" fmla="*/ 330784 h 1984664"/>
              <a:gd name="connsiteX7" fmla="*/ 6671726 w 6671726"/>
              <a:gd name="connsiteY7" fmla="*/ 1157721 h 1984664"/>
              <a:gd name="connsiteX8" fmla="*/ 7531645 w 6671726"/>
              <a:gd name="connsiteY8" fmla="*/ 1848476 h 1984664"/>
              <a:gd name="connsiteX9" fmla="*/ 6671726 w 6671726"/>
              <a:gd name="connsiteY9" fmla="*/ 1653887 h 1984664"/>
              <a:gd name="connsiteX10" fmla="*/ 6671726 w 6671726"/>
              <a:gd name="connsiteY10" fmla="*/ 1653880 h 1984664"/>
              <a:gd name="connsiteX11" fmla="*/ 6340942 w 6671726"/>
              <a:gd name="connsiteY11" fmla="*/ 1984664 h 1984664"/>
              <a:gd name="connsiteX12" fmla="*/ 5559772 w 6671726"/>
              <a:gd name="connsiteY12" fmla="*/ 1984664 h 1984664"/>
              <a:gd name="connsiteX13" fmla="*/ 3891840 w 6671726"/>
              <a:gd name="connsiteY13" fmla="*/ 1984664 h 1984664"/>
              <a:gd name="connsiteX14" fmla="*/ 3891840 w 6671726"/>
              <a:gd name="connsiteY14" fmla="*/ 1984664 h 1984664"/>
              <a:gd name="connsiteX15" fmla="*/ 330784 w 6671726"/>
              <a:gd name="connsiteY15" fmla="*/ 1984664 h 1984664"/>
              <a:gd name="connsiteX16" fmla="*/ 0 w 6671726"/>
              <a:gd name="connsiteY16" fmla="*/ 1653880 h 1984664"/>
              <a:gd name="connsiteX17" fmla="*/ 0 w 6671726"/>
              <a:gd name="connsiteY17" fmla="*/ 1653887 h 1984664"/>
              <a:gd name="connsiteX18" fmla="*/ 0 w 6671726"/>
              <a:gd name="connsiteY18" fmla="*/ 1157721 h 1984664"/>
              <a:gd name="connsiteX19" fmla="*/ 0 w 6671726"/>
              <a:gd name="connsiteY19" fmla="*/ 1157721 h 1984664"/>
              <a:gd name="connsiteX20" fmla="*/ 0 w 6671726"/>
              <a:gd name="connsiteY20" fmla="*/ 330784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71726" h="1984664" fill="none" extrusionOk="0">
                <a:moveTo>
                  <a:pt x="0" y="330784"/>
                </a:moveTo>
                <a:cubicBezTo>
                  <a:pt x="-6499" y="155910"/>
                  <a:pt x="154832" y="-18221"/>
                  <a:pt x="330784" y="0"/>
                </a:cubicBezTo>
                <a:cubicBezTo>
                  <a:pt x="1420961" y="129591"/>
                  <a:pt x="3349684" y="-79037"/>
                  <a:pt x="3891840" y="0"/>
                </a:cubicBezTo>
                <a:lnTo>
                  <a:pt x="3891840" y="0"/>
                </a:lnTo>
                <a:cubicBezTo>
                  <a:pt x="4140327" y="126344"/>
                  <a:pt x="5301510" y="85997"/>
                  <a:pt x="5559772" y="0"/>
                </a:cubicBezTo>
                <a:cubicBezTo>
                  <a:pt x="5938179" y="-50787"/>
                  <a:pt x="6005591" y="-19734"/>
                  <a:pt x="6340942" y="0"/>
                </a:cubicBezTo>
                <a:cubicBezTo>
                  <a:pt x="6548559" y="20057"/>
                  <a:pt x="6652339" y="141811"/>
                  <a:pt x="6671726" y="330784"/>
                </a:cubicBezTo>
                <a:cubicBezTo>
                  <a:pt x="6733496" y="575903"/>
                  <a:pt x="6723091" y="877809"/>
                  <a:pt x="6671726" y="1157721"/>
                </a:cubicBezTo>
                <a:cubicBezTo>
                  <a:pt x="6824153" y="1286231"/>
                  <a:pt x="7281665" y="1688346"/>
                  <a:pt x="7531645" y="1848476"/>
                </a:cubicBezTo>
                <a:cubicBezTo>
                  <a:pt x="7406971" y="1890814"/>
                  <a:pt x="6862395" y="1668882"/>
                  <a:pt x="6671726" y="1653887"/>
                </a:cubicBezTo>
                <a:lnTo>
                  <a:pt x="6671726" y="1653880"/>
                </a:lnTo>
                <a:cubicBezTo>
                  <a:pt x="6698845" y="1818290"/>
                  <a:pt x="6529103" y="1988045"/>
                  <a:pt x="6340942" y="1984664"/>
                </a:cubicBezTo>
                <a:cubicBezTo>
                  <a:pt x="5963698" y="2048895"/>
                  <a:pt x="5642322" y="2038478"/>
                  <a:pt x="5559772" y="1984664"/>
                </a:cubicBezTo>
                <a:cubicBezTo>
                  <a:pt x="4919227" y="2117463"/>
                  <a:pt x="4156044" y="1996405"/>
                  <a:pt x="3891840" y="1984664"/>
                </a:cubicBezTo>
                <a:lnTo>
                  <a:pt x="3891840" y="1984664"/>
                </a:lnTo>
                <a:cubicBezTo>
                  <a:pt x="2611293" y="1944998"/>
                  <a:pt x="1488607" y="2112313"/>
                  <a:pt x="330784" y="1984664"/>
                </a:cubicBezTo>
                <a:cubicBezTo>
                  <a:pt x="136412" y="1970884"/>
                  <a:pt x="26535" y="1852598"/>
                  <a:pt x="0" y="1653880"/>
                </a:cubicBezTo>
                <a:lnTo>
                  <a:pt x="0" y="1653887"/>
                </a:lnTo>
                <a:cubicBezTo>
                  <a:pt x="-8008" y="1447095"/>
                  <a:pt x="-20760" y="1369473"/>
                  <a:pt x="0" y="1157721"/>
                </a:cubicBezTo>
                <a:lnTo>
                  <a:pt x="0" y="1157721"/>
                </a:lnTo>
                <a:cubicBezTo>
                  <a:pt x="62229" y="1055329"/>
                  <a:pt x="-54370" y="657288"/>
                  <a:pt x="0" y="330784"/>
                </a:cubicBezTo>
                <a:close/>
              </a:path>
              <a:path w="6671726" h="1984664" stroke="0" extrusionOk="0">
                <a:moveTo>
                  <a:pt x="0" y="330784"/>
                </a:moveTo>
                <a:cubicBezTo>
                  <a:pt x="2522" y="139890"/>
                  <a:pt x="126915" y="21841"/>
                  <a:pt x="330784" y="0"/>
                </a:cubicBezTo>
                <a:cubicBezTo>
                  <a:pt x="1063753" y="-30226"/>
                  <a:pt x="3481311" y="19287"/>
                  <a:pt x="3891840" y="0"/>
                </a:cubicBezTo>
                <a:lnTo>
                  <a:pt x="3891840" y="0"/>
                </a:lnTo>
                <a:cubicBezTo>
                  <a:pt x="4486798" y="-60282"/>
                  <a:pt x="4910001" y="67625"/>
                  <a:pt x="5559772" y="0"/>
                </a:cubicBezTo>
                <a:cubicBezTo>
                  <a:pt x="5934283" y="-13502"/>
                  <a:pt x="6208803" y="-29046"/>
                  <a:pt x="6340942" y="0"/>
                </a:cubicBezTo>
                <a:cubicBezTo>
                  <a:pt x="6533007" y="-1119"/>
                  <a:pt x="6665612" y="139351"/>
                  <a:pt x="6671726" y="330784"/>
                </a:cubicBezTo>
                <a:cubicBezTo>
                  <a:pt x="6682467" y="484424"/>
                  <a:pt x="6669280" y="797739"/>
                  <a:pt x="6671726" y="1157721"/>
                </a:cubicBezTo>
                <a:cubicBezTo>
                  <a:pt x="6808545" y="1382353"/>
                  <a:pt x="7166762" y="1432062"/>
                  <a:pt x="7531645" y="1848476"/>
                </a:cubicBezTo>
                <a:cubicBezTo>
                  <a:pt x="7315827" y="1774584"/>
                  <a:pt x="7094310" y="1675631"/>
                  <a:pt x="6671726" y="1653887"/>
                </a:cubicBezTo>
                <a:lnTo>
                  <a:pt x="6671726" y="1653880"/>
                </a:lnTo>
                <a:cubicBezTo>
                  <a:pt x="6687441" y="1826912"/>
                  <a:pt x="6520699" y="1953271"/>
                  <a:pt x="6340942" y="1984664"/>
                </a:cubicBezTo>
                <a:cubicBezTo>
                  <a:pt x="6245792" y="2019086"/>
                  <a:pt x="5923688" y="2052429"/>
                  <a:pt x="5559772" y="1984664"/>
                </a:cubicBezTo>
                <a:cubicBezTo>
                  <a:pt x="5114435" y="2130015"/>
                  <a:pt x="4595538" y="1913352"/>
                  <a:pt x="3891840" y="1984664"/>
                </a:cubicBezTo>
                <a:lnTo>
                  <a:pt x="3891840" y="1984664"/>
                </a:lnTo>
                <a:cubicBezTo>
                  <a:pt x="2402947" y="2079696"/>
                  <a:pt x="833944" y="1934741"/>
                  <a:pt x="330784" y="1984664"/>
                </a:cubicBezTo>
                <a:cubicBezTo>
                  <a:pt x="146839" y="1980657"/>
                  <a:pt x="4453" y="1843661"/>
                  <a:pt x="0" y="1653880"/>
                </a:cubicBezTo>
                <a:lnTo>
                  <a:pt x="0" y="1653887"/>
                </a:lnTo>
                <a:cubicBezTo>
                  <a:pt x="-25661" y="1562446"/>
                  <a:pt x="-1624" y="1321114"/>
                  <a:pt x="0" y="1157721"/>
                </a:cubicBezTo>
                <a:lnTo>
                  <a:pt x="0" y="1157721"/>
                </a:lnTo>
                <a:cubicBezTo>
                  <a:pt x="52287" y="796198"/>
                  <a:pt x="-18272" y="724819"/>
                  <a:pt x="0" y="33078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44475365">
                  <a:prstGeom prst="wedgeRoundRectCallout">
                    <a:avLst>
                      <a:gd name="adj1" fmla="val 62889"/>
                      <a:gd name="adj2" fmla="val 43138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nội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dung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FC455C-1542-CBD4-24A2-FBB9819DD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11" y="2469244"/>
            <a:ext cx="3550540" cy="425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05180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31816" y="2153127"/>
            <a:ext cx="4382349" cy="2551747"/>
            <a:chOff x="3614696" y="2256098"/>
            <a:chExt cx="4382349" cy="2551747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11" name="Picture 10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3" name="TextBox 12"/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400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090FA223-40AC-C815-23AB-9DB278AB50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085AE2-47A2-0888-5888-5691082AD7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101" y="502180"/>
            <a:ext cx="5413717" cy="43955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xmlns="" id="{2381791C-4CAB-16D2-5B58-73E04E19E1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C9C0492-709A-BF2D-74F6-7AB6BA75E2C5}"/>
              </a:ext>
            </a:extLst>
          </p:cNvPr>
          <p:cNvGrpSpPr/>
          <p:nvPr/>
        </p:nvGrpSpPr>
        <p:grpSpPr>
          <a:xfrm>
            <a:off x="746759" y="961383"/>
            <a:ext cx="10698480" cy="5125907"/>
            <a:chOff x="-768361" y="2303562"/>
            <a:chExt cx="7824989" cy="233450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1E77768D-DDA0-9210-7B27-9BEA03D1CA16}"/>
                </a:ext>
              </a:extLst>
            </p:cNvPr>
            <p:cNvSpPr/>
            <p:nvPr/>
          </p:nvSpPr>
          <p:spPr>
            <a:xfrm>
              <a:off x="-768361" y="2303562"/>
              <a:ext cx="7824989" cy="2334502"/>
            </a:xfrm>
            <a:custGeom>
              <a:avLst/>
              <a:gdLst>
                <a:gd name="connsiteX0" fmla="*/ 0 w 7824989"/>
                <a:gd name="connsiteY0" fmla="*/ 470916 h 2334502"/>
                <a:gd name="connsiteX1" fmla="*/ 470916 w 7824989"/>
                <a:gd name="connsiteY1" fmla="*/ 0 h 2334502"/>
                <a:gd name="connsiteX2" fmla="*/ 952737 w 7824989"/>
                <a:gd name="connsiteY2" fmla="*/ 0 h 2334502"/>
                <a:gd name="connsiteX3" fmla="*/ 1503390 w 7824989"/>
                <a:gd name="connsiteY3" fmla="*/ 0 h 2334502"/>
                <a:gd name="connsiteX4" fmla="*/ 2329368 w 7824989"/>
                <a:gd name="connsiteY4" fmla="*/ 0 h 2334502"/>
                <a:gd name="connsiteX5" fmla="*/ 2811189 w 7824989"/>
                <a:gd name="connsiteY5" fmla="*/ 0 h 2334502"/>
                <a:gd name="connsiteX6" fmla="*/ 3293010 w 7824989"/>
                <a:gd name="connsiteY6" fmla="*/ 0 h 2334502"/>
                <a:gd name="connsiteX7" fmla="*/ 3774831 w 7824989"/>
                <a:gd name="connsiteY7" fmla="*/ 0 h 2334502"/>
                <a:gd name="connsiteX8" fmla="*/ 4463147 w 7824989"/>
                <a:gd name="connsiteY8" fmla="*/ 0 h 2334502"/>
                <a:gd name="connsiteX9" fmla="*/ 5151463 w 7824989"/>
                <a:gd name="connsiteY9" fmla="*/ 0 h 2334502"/>
                <a:gd name="connsiteX10" fmla="*/ 5839778 w 7824989"/>
                <a:gd name="connsiteY10" fmla="*/ 0 h 2334502"/>
                <a:gd name="connsiteX11" fmla="*/ 6665757 w 7824989"/>
                <a:gd name="connsiteY11" fmla="*/ 0 h 2334502"/>
                <a:gd name="connsiteX12" fmla="*/ 7354073 w 7824989"/>
                <a:gd name="connsiteY12" fmla="*/ 0 h 2334502"/>
                <a:gd name="connsiteX13" fmla="*/ 7824989 w 7824989"/>
                <a:gd name="connsiteY13" fmla="*/ 470916 h 2334502"/>
                <a:gd name="connsiteX14" fmla="*/ 7824989 w 7824989"/>
                <a:gd name="connsiteY14" fmla="*/ 1139398 h 2334502"/>
                <a:gd name="connsiteX15" fmla="*/ 7824989 w 7824989"/>
                <a:gd name="connsiteY15" fmla="*/ 1863586 h 2334502"/>
                <a:gd name="connsiteX16" fmla="*/ 7354073 w 7824989"/>
                <a:gd name="connsiteY16" fmla="*/ 2334502 h 2334502"/>
                <a:gd name="connsiteX17" fmla="*/ 6803420 w 7824989"/>
                <a:gd name="connsiteY17" fmla="*/ 2334502 h 2334502"/>
                <a:gd name="connsiteX18" fmla="*/ 6252768 w 7824989"/>
                <a:gd name="connsiteY18" fmla="*/ 2334502 h 2334502"/>
                <a:gd name="connsiteX19" fmla="*/ 5770947 w 7824989"/>
                <a:gd name="connsiteY19" fmla="*/ 2334502 h 2334502"/>
                <a:gd name="connsiteX20" fmla="*/ 4944968 w 7824989"/>
                <a:gd name="connsiteY20" fmla="*/ 2334502 h 2334502"/>
                <a:gd name="connsiteX21" fmla="*/ 4256652 w 7824989"/>
                <a:gd name="connsiteY21" fmla="*/ 2334502 h 2334502"/>
                <a:gd name="connsiteX22" fmla="*/ 3637168 w 7824989"/>
                <a:gd name="connsiteY22" fmla="*/ 2334502 h 2334502"/>
                <a:gd name="connsiteX23" fmla="*/ 2880021 w 7824989"/>
                <a:gd name="connsiteY23" fmla="*/ 2334502 h 2334502"/>
                <a:gd name="connsiteX24" fmla="*/ 2191705 w 7824989"/>
                <a:gd name="connsiteY24" fmla="*/ 2334502 h 2334502"/>
                <a:gd name="connsiteX25" fmla="*/ 1572221 w 7824989"/>
                <a:gd name="connsiteY25" fmla="*/ 2334502 h 2334502"/>
                <a:gd name="connsiteX26" fmla="*/ 1090400 w 7824989"/>
                <a:gd name="connsiteY26" fmla="*/ 2334502 h 2334502"/>
                <a:gd name="connsiteX27" fmla="*/ 470916 w 7824989"/>
                <a:gd name="connsiteY27" fmla="*/ 2334502 h 2334502"/>
                <a:gd name="connsiteX28" fmla="*/ 0 w 7824989"/>
                <a:gd name="connsiteY28" fmla="*/ 1863586 h 2334502"/>
                <a:gd name="connsiteX29" fmla="*/ 0 w 7824989"/>
                <a:gd name="connsiteY29" fmla="*/ 1195104 h 2334502"/>
                <a:gd name="connsiteX30" fmla="*/ 0 w 7824989"/>
                <a:gd name="connsiteY30" fmla="*/ 470916 h 233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824989" h="2334502" fill="none" extrusionOk="0">
                  <a:moveTo>
                    <a:pt x="0" y="470916"/>
                  </a:moveTo>
                  <a:cubicBezTo>
                    <a:pt x="-1945" y="226680"/>
                    <a:pt x="200619" y="-11311"/>
                    <a:pt x="470916" y="0"/>
                  </a:cubicBezTo>
                  <a:cubicBezTo>
                    <a:pt x="580884" y="16915"/>
                    <a:pt x="742781" y="22636"/>
                    <a:pt x="952737" y="0"/>
                  </a:cubicBezTo>
                  <a:cubicBezTo>
                    <a:pt x="1162693" y="-22636"/>
                    <a:pt x="1326671" y="21309"/>
                    <a:pt x="1503390" y="0"/>
                  </a:cubicBezTo>
                  <a:cubicBezTo>
                    <a:pt x="1680109" y="-21309"/>
                    <a:pt x="1973492" y="25718"/>
                    <a:pt x="2329368" y="0"/>
                  </a:cubicBezTo>
                  <a:cubicBezTo>
                    <a:pt x="2685244" y="-25718"/>
                    <a:pt x="2582343" y="-2695"/>
                    <a:pt x="2811189" y="0"/>
                  </a:cubicBezTo>
                  <a:cubicBezTo>
                    <a:pt x="3040035" y="2695"/>
                    <a:pt x="3186050" y="13704"/>
                    <a:pt x="3293010" y="0"/>
                  </a:cubicBezTo>
                  <a:cubicBezTo>
                    <a:pt x="3399970" y="-13704"/>
                    <a:pt x="3575511" y="-859"/>
                    <a:pt x="3774831" y="0"/>
                  </a:cubicBezTo>
                  <a:cubicBezTo>
                    <a:pt x="3974151" y="859"/>
                    <a:pt x="4178655" y="24607"/>
                    <a:pt x="4463147" y="0"/>
                  </a:cubicBezTo>
                  <a:cubicBezTo>
                    <a:pt x="4747639" y="-24607"/>
                    <a:pt x="4966969" y="20617"/>
                    <a:pt x="5151463" y="0"/>
                  </a:cubicBezTo>
                  <a:cubicBezTo>
                    <a:pt x="5335957" y="-20617"/>
                    <a:pt x="5608695" y="-20189"/>
                    <a:pt x="5839778" y="0"/>
                  </a:cubicBezTo>
                  <a:cubicBezTo>
                    <a:pt x="6070861" y="20189"/>
                    <a:pt x="6487129" y="-5571"/>
                    <a:pt x="6665757" y="0"/>
                  </a:cubicBezTo>
                  <a:cubicBezTo>
                    <a:pt x="6844385" y="5571"/>
                    <a:pt x="7017587" y="-34401"/>
                    <a:pt x="7354073" y="0"/>
                  </a:cubicBezTo>
                  <a:cubicBezTo>
                    <a:pt x="7624938" y="475"/>
                    <a:pt x="7819738" y="219894"/>
                    <a:pt x="7824989" y="470916"/>
                  </a:cubicBezTo>
                  <a:cubicBezTo>
                    <a:pt x="7848622" y="706526"/>
                    <a:pt x="7821441" y="939950"/>
                    <a:pt x="7824989" y="1139398"/>
                  </a:cubicBezTo>
                  <a:cubicBezTo>
                    <a:pt x="7828537" y="1338846"/>
                    <a:pt x="7828104" y="1712388"/>
                    <a:pt x="7824989" y="1863586"/>
                  </a:cubicBezTo>
                  <a:cubicBezTo>
                    <a:pt x="7818500" y="2121610"/>
                    <a:pt x="7591352" y="2288754"/>
                    <a:pt x="7354073" y="2334502"/>
                  </a:cubicBezTo>
                  <a:cubicBezTo>
                    <a:pt x="7186765" y="2359576"/>
                    <a:pt x="6933662" y="2337606"/>
                    <a:pt x="6803420" y="2334502"/>
                  </a:cubicBezTo>
                  <a:cubicBezTo>
                    <a:pt x="6673178" y="2331398"/>
                    <a:pt x="6419527" y="2322446"/>
                    <a:pt x="6252768" y="2334502"/>
                  </a:cubicBezTo>
                  <a:cubicBezTo>
                    <a:pt x="6086009" y="2346558"/>
                    <a:pt x="5931705" y="2339134"/>
                    <a:pt x="5770947" y="2334502"/>
                  </a:cubicBezTo>
                  <a:cubicBezTo>
                    <a:pt x="5610189" y="2329870"/>
                    <a:pt x="5267649" y="2307233"/>
                    <a:pt x="4944968" y="2334502"/>
                  </a:cubicBezTo>
                  <a:cubicBezTo>
                    <a:pt x="4622287" y="2361771"/>
                    <a:pt x="4418993" y="2307011"/>
                    <a:pt x="4256652" y="2334502"/>
                  </a:cubicBezTo>
                  <a:cubicBezTo>
                    <a:pt x="4094311" y="2361993"/>
                    <a:pt x="3935405" y="2303811"/>
                    <a:pt x="3637168" y="2334502"/>
                  </a:cubicBezTo>
                  <a:cubicBezTo>
                    <a:pt x="3338931" y="2365193"/>
                    <a:pt x="3089051" y="2365548"/>
                    <a:pt x="2880021" y="2334502"/>
                  </a:cubicBezTo>
                  <a:cubicBezTo>
                    <a:pt x="2670991" y="2303456"/>
                    <a:pt x="2351907" y="2316290"/>
                    <a:pt x="2191705" y="2334502"/>
                  </a:cubicBezTo>
                  <a:cubicBezTo>
                    <a:pt x="2031503" y="2352714"/>
                    <a:pt x="1749892" y="2345011"/>
                    <a:pt x="1572221" y="2334502"/>
                  </a:cubicBezTo>
                  <a:cubicBezTo>
                    <a:pt x="1394550" y="2323993"/>
                    <a:pt x="1279467" y="2329503"/>
                    <a:pt x="1090400" y="2334502"/>
                  </a:cubicBezTo>
                  <a:cubicBezTo>
                    <a:pt x="901333" y="2339501"/>
                    <a:pt x="774447" y="2345992"/>
                    <a:pt x="470916" y="2334502"/>
                  </a:cubicBezTo>
                  <a:cubicBezTo>
                    <a:pt x="206963" y="2362342"/>
                    <a:pt x="28963" y="2130163"/>
                    <a:pt x="0" y="1863586"/>
                  </a:cubicBezTo>
                  <a:cubicBezTo>
                    <a:pt x="-29294" y="1674097"/>
                    <a:pt x="-8624" y="1449919"/>
                    <a:pt x="0" y="1195104"/>
                  </a:cubicBezTo>
                  <a:cubicBezTo>
                    <a:pt x="8624" y="940289"/>
                    <a:pt x="-20643" y="681214"/>
                    <a:pt x="0" y="470916"/>
                  </a:cubicBezTo>
                  <a:close/>
                </a:path>
                <a:path w="7824989" h="2334502" stroke="0" extrusionOk="0">
                  <a:moveTo>
                    <a:pt x="0" y="470916"/>
                  </a:moveTo>
                  <a:cubicBezTo>
                    <a:pt x="2114" y="275475"/>
                    <a:pt x="215288" y="7955"/>
                    <a:pt x="470916" y="0"/>
                  </a:cubicBezTo>
                  <a:cubicBezTo>
                    <a:pt x="749476" y="-32391"/>
                    <a:pt x="1031825" y="24128"/>
                    <a:pt x="1228063" y="0"/>
                  </a:cubicBezTo>
                  <a:cubicBezTo>
                    <a:pt x="1424301" y="-24128"/>
                    <a:pt x="1553855" y="24191"/>
                    <a:pt x="1778716" y="0"/>
                  </a:cubicBezTo>
                  <a:cubicBezTo>
                    <a:pt x="2003577" y="-24191"/>
                    <a:pt x="2067754" y="-11530"/>
                    <a:pt x="2329368" y="0"/>
                  </a:cubicBezTo>
                  <a:cubicBezTo>
                    <a:pt x="2590982" y="11530"/>
                    <a:pt x="2791915" y="31538"/>
                    <a:pt x="3086516" y="0"/>
                  </a:cubicBezTo>
                  <a:cubicBezTo>
                    <a:pt x="3381117" y="-31538"/>
                    <a:pt x="3578527" y="-10378"/>
                    <a:pt x="3706000" y="0"/>
                  </a:cubicBezTo>
                  <a:cubicBezTo>
                    <a:pt x="3833473" y="10378"/>
                    <a:pt x="4301574" y="-8017"/>
                    <a:pt x="4531979" y="0"/>
                  </a:cubicBezTo>
                  <a:cubicBezTo>
                    <a:pt x="4762384" y="8017"/>
                    <a:pt x="4957793" y="-40477"/>
                    <a:pt x="5357957" y="0"/>
                  </a:cubicBezTo>
                  <a:cubicBezTo>
                    <a:pt x="5758121" y="40477"/>
                    <a:pt x="5754789" y="-6513"/>
                    <a:pt x="6115105" y="0"/>
                  </a:cubicBezTo>
                  <a:cubicBezTo>
                    <a:pt x="6475421" y="6513"/>
                    <a:pt x="6513750" y="-25914"/>
                    <a:pt x="6665757" y="0"/>
                  </a:cubicBezTo>
                  <a:cubicBezTo>
                    <a:pt x="6817764" y="25914"/>
                    <a:pt x="7127409" y="-9257"/>
                    <a:pt x="7354073" y="0"/>
                  </a:cubicBezTo>
                  <a:cubicBezTo>
                    <a:pt x="7618077" y="-25669"/>
                    <a:pt x="7869811" y="220207"/>
                    <a:pt x="7824989" y="470916"/>
                  </a:cubicBezTo>
                  <a:cubicBezTo>
                    <a:pt x="7855359" y="709421"/>
                    <a:pt x="7823604" y="910428"/>
                    <a:pt x="7824989" y="1139398"/>
                  </a:cubicBezTo>
                  <a:cubicBezTo>
                    <a:pt x="7826374" y="1368368"/>
                    <a:pt x="7812961" y="1578219"/>
                    <a:pt x="7824989" y="1863586"/>
                  </a:cubicBezTo>
                  <a:cubicBezTo>
                    <a:pt x="7855024" y="2114891"/>
                    <a:pt x="7617322" y="2388177"/>
                    <a:pt x="7354073" y="2334502"/>
                  </a:cubicBezTo>
                  <a:cubicBezTo>
                    <a:pt x="7170150" y="2335473"/>
                    <a:pt x="6885847" y="2350048"/>
                    <a:pt x="6528094" y="2334502"/>
                  </a:cubicBezTo>
                  <a:cubicBezTo>
                    <a:pt x="6170341" y="2318956"/>
                    <a:pt x="6182367" y="2335820"/>
                    <a:pt x="5908610" y="2334502"/>
                  </a:cubicBezTo>
                  <a:cubicBezTo>
                    <a:pt x="5634853" y="2333184"/>
                    <a:pt x="5274652" y="2337065"/>
                    <a:pt x="5082631" y="2334502"/>
                  </a:cubicBezTo>
                  <a:cubicBezTo>
                    <a:pt x="4890610" y="2331939"/>
                    <a:pt x="4658728" y="2354317"/>
                    <a:pt x="4325484" y="2334502"/>
                  </a:cubicBezTo>
                  <a:cubicBezTo>
                    <a:pt x="3992240" y="2314687"/>
                    <a:pt x="3911649" y="2324923"/>
                    <a:pt x="3706000" y="2334502"/>
                  </a:cubicBezTo>
                  <a:cubicBezTo>
                    <a:pt x="3500351" y="2344081"/>
                    <a:pt x="3284718" y="2329869"/>
                    <a:pt x="3155347" y="2334502"/>
                  </a:cubicBezTo>
                  <a:cubicBezTo>
                    <a:pt x="3025976" y="2339135"/>
                    <a:pt x="2836569" y="2350418"/>
                    <a:pt x="2604695" y="2334502"/>
                  </a:cubicBezTo>
                  <a:cubicBezTo>
                    <a:pt x="2372821" y="2318586"/>
                    <a:pt x="1997050" y="2365761"/>
                    <a:pt x="1778716" y="2334502"/>
                  </a:cubicBezTo>
                  <a:cubicBezTo>
                    <a:pt x="1560382" y="2303243"/>
                    <a:pt x="1391458" y="2338252"/>
                    <a:pt x="1159232" y="2334502"/>
                  </a:cubicBezTo>
                  <a:cubicBezTo>
                    <a:pt x="927006" y="2330752"/>
                    <a:pt x="734984" y="2308227"/>
                    <a:pt x="470916" y="2334502"/>
                  </a:cubicBezTo>
                  <a:cubicBezTo>
                    <a:pt x="203462" y="2312510"/>
                    <a:pt x="14547" y="2144962"/>
                    <a:pt x="0" y="1863586"/>
                  </a:cubicBezTo>
                  <a:cubicBezTo>
                    <a:pt x="-12082" y="1667545"/>
                    <a:pt x="21736" y="1337883"/>
                    <a:pt x="0" y="1167251"/>
                  </a:cubicBezTo>
                  <a:cubicBezTo>
                    <a:pt x="-21736" y="996620"/>
                    <a:pt x="9961" y="764377"/>
                    <a:pt x="0" y="470916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8769DB7-A138-B4A8-410F-27148D17F39A}"/>
                </a:ext>
              </a:extLst>
            </p:cNvPr>
            <p:cNvSpPr txBox="1"/>
            <p:nvPr/>
          </p:nvSpPr>
          <p:spPr>
            <a:xfrm>
              <a:off x="-687438" y="2453323"/>
              <a:ext cx="7366382" cy="21446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Luật</a:t>
              </a:r>
              <a:r>
                <a:rPr kumimoji="0" lang="en-US" sz="5000" b="0" i="1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5000" b="0" i="1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bảo</a:t>
              </a:r>
              <a:r>
                <a:rPr kumimoji="0" lang="en-US" sz="5000" b="0" i="1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5000" b="0" i="1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vệ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,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chăm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sóc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và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giáo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dục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trẻ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em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là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văn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bản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của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Nhà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nước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nhằm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bảo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vệ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quyền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lợi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của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trẻ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em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,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quy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định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bổn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phận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của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trẻ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em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với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gia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đình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và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xã</a:t>
              </a:r>
              <a:r>
                <a:rPr lang="en-US" sz="5000" i="1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 </a:t>
              </a:r>
              <a:r>
                <a:rPr lang="en-US" sz="5000" i="1" dirty="0" err="1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</a:rPr>
                <a:t>hội</a:t>
              </a:r>
              <a:r>
                <a:rPr kumimoji="0" lang="vi-VN" sz="5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90572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7129D1A9-02DC-305D-ACE5-C0DBC52B7D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3420467" y="1219725"/>
            <a:ext cx="5651864" cy="4255657"/>
          </a:xfrm>
          <a:custGeom>
            <a:avLst/>
            <a:gdLst>
              <a:gd name="connsiteX0" fmla="*/ 220104 w 4238898"/>
              <a:gd name="connsiteY0" fmla="*/ 2176475 h 3191743"/>
              <a:gd name="connsiteX1" fmla="*/ 442526 w 4238898"/>
              <a:gd name="connsiteY1" fmla="*/ 14042 h 3191743"/>
              <a:gd name="connsiteX2" fmla="*/ 4198980 w 4238898"/>
              <a:gd name="connsiteY2" fmla="*/ 1336215 h 3191743"/>
              <a:gd name="connsiteX3" fmla="*/ 2296040 w 4238898"/>
              <a:gd name="connsiteY3" fmla="*/ 3140302 h 3191743"/>
              <a:gd name="connsiteX4" fmla="*/ 318959 w 4238898"/>
              <a:gd name="connsiteY4" fmla="*/ 2522464 h 319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898" h="3191743">
                <a:moveTo>
                  <a:pt x="220104" y="2176475"/>
                </a:moveTo>
                <a:cubicBezTo>
                  <a:pt x="-258" y="1165280"/>
                  <a:pt x="-220620" y="154085"/>
                  <a:pt x="442526" y="14042"/>
                </a:cubicBezTo>
                <a:cubicBezTo>
                  <a:pt x="1105672" y="-126001"/>
                  <a:pt x="3890061" y="815172"/>
                  <a:pt x="4198980" y="1336215"/>
                </a:cubicBezTo>
                <a:cubicBezTo>
                  <a:pt x="4507899" y="1857258"/>
                  <a:pt x="2942710" y="2942594"/>
                  <a:pt x="2296040" y="3140302"/>
                </a:cubicBezTo>
                <a:cubicBezTo>
                  <a:pt x="1649370" y="3338010"/>
                  <a:pt x="984164" y="2930237"/>
                  <a:pt x="318959" y="252246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A98B6450-52DF-6F43-26BC-A8E904ABFC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91" y="-610428"/>
            <a:ext cx="7692887" cy="34473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A5D99D-684E-1650-0A81-EEACCF702DAE}"/>
              </a:ext>
            </a:extLst>
          </p:cNvPr>
          <p:cNvSpPr txBox="1"/>
          <p:nvPr/>
        </p:nvSpPr>
        <p:spPr>
          <a:xfrm>
            <a:off x="4213013" y="590184"/>
            <a:ext cx="64428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Luyện</a:t>
            </a:r>
            <a:r>
              <a:rPr kumimoji="0" lang="en-US" sz="7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đọc</a:t>
            </a:r>
            <a:r>
              <a:rPr kumimoji="0" lang="en-US" sz="7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 </a:t>
            </a:r>
            <a:r>
              <a:rPr lang="en-US" sz="7000" b="1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iCiel Crocante" panose="02000000000000000000" pitchFamily="50" charset="0"/>
              </a:rPr>
              <a:t>Hay</a:t>
            </a:r>
            <a:endParaRPr kumimoji="0" lang="en-US" sz="7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iCiel Crocante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54425"/>
      </p:ext>
    </p:extLst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124FD4F-959E-2304-8FFF-11BE336B5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AFE3E4FB-E5E4-A151-E4D0-EAB21D5059A9}"/>
              </a:ext>
            </a:extLst>
          </p:cNvPr>
          <p:cNvSpPr/>
          <p:nvPr/>
        </p:nvSpPr>
        <p:spPr>
          <a:xfrm>
            <a:off x="2760137" y="376941"/>
            <a:ext cx="6671726" cy="1984664"/>
          </a:xfrm>
          <a:custGeom>
            <a:avLst/>
            <a:gdLst>
              <a:gd name="connsiteX0" fmla="*/ 0 w 6671726"/>
              <a:gd name="connsiteY0" fmla="*/ 330784 h 1984664"/>
              <a:gd name="connsiteX1" fmla="*/ 330784 w 6671726"/>
              <a:gd name="connsiteY1" fmla="*/ 0 h 1984664"/>
              <a:gd name="connsiteX2" fmla="*/ 3891840 w 6671726"/>
              <a:gd name="connsiteY2" fmla="*/ 0 h 1984664"/>
              <a:gd name="connsiteX3" fmla="*/ 3891840 w 6671726"/>
              <a:gd name="connsiteY3" fmla="*/ 0 h 1984664"/>
              <a:gd name="connsiteX4" fmla="*/ 5559772 w 6671726"/>
              <a:gd name="connsiteY4" fmla="*/ 0 h 1984664"/>
              <a:gd name="connsiteX5" fmla="*/ 6340942 w 6671726"/>
              <a:gd name="connsiteY5" fmla="*/ 0 h 1984664"/>
              <a:gd name="connsiteX6" fmla="*/ 6671726 w 6671726"/>
              <a:gd name="connsiteY6" fmla="*/ 330784 h 1984664"/>
              <a:gd name="connsiteX7" fmla="*/ 6671726 w 6671726"/>
              <a:gd name="connsiteY7" fmla="*/ 1157721 h 1984664"/>
              <a:gd name="connsiteX8" fmla="*/ 7531645 w 6671726"/>
              <a:gd name="connsiteY8" fmla="*/ 1848476 h 1984664"/>
              <a:gd name="connsiteX9" fmla="*/ 6671726 w 6671726"/>
              <a:gd name="connsiteY9" fmla="*/ 1653887 h 1984664"/>
              <a:gd name="connsiteX10" fmla="*/ 6671726 w 6671726"/>
              <a:gd name="connsiteY10" fmla="*/ 1653880 h 1984664"/>
              <a:gd name="connsiteX11" fmla="*/ 6340942 w 6671726"/>
              <a:gd name="connsiteY11" fmla="*/ 1984664 h 1984664"/>
              <a:gd name="connsiteX12" fmla="*/ 5559772 w 6671726"/>
              <a:gd name="connsiteY12" fmla="*/ 1984664 h 1984664"/>
              <a:gd name="connsiteX13" fmla="*/ 3891840 w 6671726"/>
              <a:gd name="connsiteY13" fmla="*/ 1984664 h 1984664"/>
              <a:gd name="connsiteX14" fmla="*/ 3891840 w 6671726"/>
              <a:gd name="connsiteY14" fmla="*/ 1984664 h 1984664"/>
              <a:gd name="connsiteX15" fmla="*/ 330784 w 6671726"/>
              <a:gd name="connsiteY15" fmla="*/ 1984664 h 1984664"/>
              <a:gd name="connsiteX16" fmla="*/ 0 w 6671726"/>
              <a:gd name="connsiteY16" fmla="*/ 1653880 h 1984664"/>
              <a:gd name="connsiteX17" fmla="*/ 0 w 6671726"/>
              <a:gd name="connsiteY17" fmla="*/ 1653887 h 1984664"/>
              <a:gd name="connsiteX18" fmla="*/ 0 w 6671726"/>
              <a:gd name="connsiteY18" fmla="*/ 1157721 h 1984664"/>
              <a:gd name="connsiteX19" fmla="*/ 0 w 6671726"/>
              <a:gd name="connsiteY19" fmla="*/ 1157721 h 1984664"/>
              <a:gd name="connsiteX20" fmla="*/ 0 w 6671726"/>
              <a:gd name="connsiteY20" fmla="*/ 330784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71726" h="1984664" fill="none" extrusionOk="0">
                <a:moveTo>
                  <a:pt x="0" y="330784"/>
                </a:moveTo>
                <a:cubicBezTo>
                  <a:pt x="-6499" y="155910"/>
                  <a:pt x="154832" y="-18221"/>
                  <a:pt x="330784" y="0"/>
                </a:cubicBezTo>
                <a:cubicBezTo>
                  <a:pt x="1420961" y="129591"/>
                  <a:pt x="3349684" y="-79037"/>
                  <a:pt x="3891840" y="0"/>
                </a:cubicBezTo>
                <a:lnTo>
                  <a:pt x="3891840" y="0"/>
                </a:lnTo>
                <a:cubicBezTo>
                  <a:pt x="4140327" y="126344"/>
                  <a:pt x="5301510" y="85997"/>
                  <a:pt x="5559772" y="0"/>
                </a:cubicBezTo>
                <a:cubicBezTo>
                  <a:pt x="5938179" y="-50787"/>
                  <a:pt x="6005591" y="-19734"/>
                  <a:pt x="6340942" y="0"/>
                </a:cubicBezTo>
                <a:cubicBezTo>
                  <a:pt x="6548559" y="20057"/>
                  <a:pt x="6652339" y="141811"/>
                  <a:pt x="6671726" y="330784"/>
                </a:cubicBezTo>
                <a:cubicBezTo>
                  <a:pt x="6733496" y="575903"/>
                  <a:pt x="6723091" y="877809"/>
                  <a:pt x="6671726" y="1157721"/>
                </a:cubicBezTo>
                <a:cubicBezTo>
                  <a:pt x="6824153" y="1286231"/>
                  <a:pt x="7281665" y="1688346"/>
                  <a:pt x="7531645" y="1848476"/>
                </a:cubicBezTo>
                <a:cubicBezTo>
                  <a:pt x="7406971" y="1890814"/>
                  <a:pt x="6862395" y="1668882"/>
                  <a:pt x="6671726" y="1653887"/>
                </a:cubicBezTo>
                <a:lnTo>
                  <a:pt x="6671726" y="1653880"/>
                </a:lnTo>
                <a:cubicBezTo>
                  <a:pt x="6698845" y="1818290"/>
                  <a:pt x="6529103" y="1988045"/>
                  <a:pt x="6340942" y="1984664"/>
                </a:cubicBezTo>
                <a:cubicBezTo>
                  <a:pt x="5963698" y="2048895"/>
                  <a:pt x="5642322" y="2038478"/>
                  <a:pt x="5559772" y="1984664"/>
                </a:cubicBezTo>
                <a:cubicBezTo>
                  <a:pt x="4919227" y="2117463"/>
                  <a:pt x="4156044" y="1996405"/>
                  <a:pt x="3891840" y="1984664"/>
                </a:cubicBezTo>
                <a:lnTo>
                  <a:pt x="3891840" y="1984664"/>
                </a:lnTo>
                <a:cubicBezTo>
                  <a:pt x="2611293" y="1944998"/>
                  <a:pt x="1488607" y="2112313"/>
                  <a:pt x="330784" y="1984664"/>
                </a:cubicBezTo>
                <a:cubicBezTo>
                  <a:pt x="136412" y="1970884"/>
                  <a:pt x="26535" y="1852598"/>
                  <a:pt x="0" y="1653880"/>
                </a:cubicBezTo>
                <a:lnTo>
                  <a:pt x="0" y="1653887"/>
                </a:lnTo>
                <a:cubicBezTo>
                  <a:pt x="-8008" y="1447095"/>
                  <a:pt x="-20760" y="1369473"/>
                  <a:pt x="0" y="1157721"/>
                </a:cubicBezTo>
                <a:lnTo>
                  <a:pt x="0" y="1157721"/>
                </a:lnTo>
                <a:cubicBezTo>
                  <a:pt x="62229" y="1055329"/>
                  <a:pt x="-54370" y="657288"/>
                  <a:pt x="0" y="330784"/>
                </a:cubicBezTo>
                <a:close/>
              </a:path>
              <a:path w="6671726" h="1984664" stroke="0" extrusionOk="0">
                <a:moveTo>
                  <a:pt x="0" y="330784"/>
                </a:moveTo>
                <a:cubicBezTo>
                  <a:pt x="2522" y="139890"/>
                  <a:pt x="126915" y="21841"/>
                  <a:pt x="330784" y="0"/>
                </a:cubicBezTo>
                <a:cubicBezTo>
                  <a:pt x="1063753" y="-30226"/>
                  <a:pt x="3481311" y="19287"/>
                  <a:pt x="3891840" y="0"/>
                </a:cubicBezTo>
                <a:lnTo>
                  <a:pt x="3891840" y="0"/>
                </a:lnTo>
                <a:cubicBezTo>
                  <a:pt x="4486798" y="-60282"/>
                  <a:pt x="4910001" y="67625"/>
                  <a:pt x="5559772" y="0"/>
                </a:cubicBezTo>
                <a:cubicBezTo>
                  <a:pt x="5934283" y="-13502"/>
                  <a:pt x="6208803" y="-29046"/>
                  <a:pt x="6340942" y="0"/>
                </a:cubicBezTo>
                <a:cubicBezTo>
                  <a:pt x="6533007" y="-1119"/>
                  <a:pt x="6665612" y="139351"/>
                  <a:pt x="6671726" y="330784"/>
                </a:cubicBezTo>
                <a:cubicBezTo>
                  <a:pt x="6682467" y="484424"/>
                  <a:pt x="6669280" y="797739"/>
                  <a:pt x="6671726" y="1157721"/>
                </a:cubicBezTo>
                <a:cubicBezTo>
                  <a:pt x="6808545" y="1382353"/>
                  <a:pt x="7166762" y="1432062"/>
                  <a:pt x="7531645" y="1848476"/>
                </a:cubicBezTo>
                <a:cubicBezTo>
                  <a:pt x="7315827" y="1774584"/>
                  <a:pt x="7094310" y="1675631"/>
                  <a:pt x="6671726" y="1653887"/>
                </a:cubicBezTo>
                <a:lnTo>
                  <a:pt x="6671726" y="1653880"/>
                </a:lnTo>
                <a:cubicBezTo>
                  <a:pt x="6687441" y="1826912"/>
                  <a:pt x="6520699" y="1953271"/>
                  <a:pt x="6340942" y="1984664"/>
                </a:cubicBezTo>
                <a:cubicBezTo>
                  <a:pt x="6245792" y="2019086"/>
                  <a:pt x="5923688" y="2052429"/>
                  <a:pt x="5559772" y="1984664"/>
                </a:cubicBezTo>
                <a:cubicBezTo>
                  <a:pt x="5114435" y="2130015"/>
                  <a:pt x="4595538" y="1913352"/>
                  <a:pt x="3891840" y="1984664"/>
                </a:cubicBezTo>
                <a:lnTo>
                  <a:pt x="3891840" y="1984664"/>
                </a:lnTo>
                <a:cubicBezTo>
                  <a:pt x="2402947" y="2079696"/>
                  <a:pt x="833944" y="1934741"/>
                  <a:pt x="330784" y="1984664"/>
                </a:cubicBezTo>
                <a:cubicBezTo>
                  <a:pt x="146839" y="1980657"/>
                  <a:pt x="4453" y="1843661"/>
                  <a:pt x="0" y="1653880"/>
                </a:cubicBezTo>
                <a:lnTo>
                  <a:pt x="0" y="1653887"/>
                </a:lnTo>
                <a:cubicBezTo>
                  <a:pt x="-25661" y="1562446"/>
                  <a:pt x="-1624" y="1321114"/>
                  <a:pt x="0" y="1157721"/>
                </a:cubicBezTo>
                <a:lnTo>
                  <a:pt x="0" y="1157721"/>
                </a:lnTo>
                <a:cubicBezTo>
                  <a:pt x="52287" y="796198"/>
                  <a:pt x="-18272" y="724819"/>
                  <a:pt x="0" y="33078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44475365">
                  <a:prstGeom prst="wedgeRoundRectCallout">
                    <a:avLst>
                      <a:gd name="adj1" fmla="val 62889"/>
                      <a:gd name="adj2" fmla="val 43138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giọng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FC455C-1542-CBD4-24A2-FBB9819DD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11" y="2469244"/>
            <a:ext cx="3550540" cy="425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0496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936EB91-1E76-01CF-5674-4564BB644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7519781-B5BB-A917-3F98-C7C52A749DE6}"/>
              </a:ext>
            </a:extLst>
          </p:cNvPr>
          <p:cNvSpPr txBox="1"/>
          <p:nvPr/>
        </p:nvSpPr>
        <p:spPr>
          <a:xfrm>
            <a:off x="537210" y="599440"/>
            <a:ext cx="120434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Luật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vệ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chăm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sóc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dục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trẻ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A75E498-F9D9-972D-6DB5-E15EFC712F0B}"/>
              </a:ext>
            </a:extLst>
          </p:cNvPr>
          <p:cNvSpPr/>
          <p:nvPr/>
        </p:nvSpPr>
        <p:spPr>
          <a:xfrm>
            <a:off x="2693861" y="3006638"/>
            <a:ext cx="6804277" cy="844722"/>
          </a:xfrm>
          <a:custGeom>
            <a:avLst/>
            <a:gdLst>
              <a:gd name="connsiteX0" fmla="*/ 0 w 6804277"/>
              <a:gd name="connsiteY0" fmla="*/ 190865 h 844722"/>
              <a:gd name="connsiteX1" fmla="*/ 190865 w 6804277"/>
              <a:gd name="connsiteY1" fmla="*/ 0 h 844722"/>
              <a:gd name="connsiteX2" fmla="*/ 897345 w 6804277"/>
              <a:gd name="connsiteY2" fmla="*/ 0 h 844722"/>
              <a:gd name="connsiteX3" fmla="*/ 1411149 w 6804277"/>
              <a:gd name="connsiteY3" fmla="*/ 0 h 844722"/>
              <a:gd name="connsiteX4" fmla="*/ 2053404 w 6804277"/>
              <a:gd name="connsiteY4" fmla="*/ 0 h 844722"/>
              <a:gd name="connsiteX5" fmla="*/ 2631433 w 6804277"/>
              <a:gd name="connsiteY5" fmla="*/ 0 h 844722"/>
              <a:gd name="connsiteX6" fmla="*/ 3209462 w 6804277"/>
              <a:gd name="connsiteY6" fmla="*/ 0 h 844722"/>
              <a:gd name="connsiteX7" fmla="*/ 3787491 w 6804277"/>
              <a:gd name="connsiteY7" fmla="*/ 0 h 844722"/>
              <a:gd name="connsiteX8" fmla="*/ 4429746 w 6804277"/>
              <a:gd name="connsiteY8" fmla="*/ 0 h 844722"/>
              <a:gd name="connsiteX9" fmla="*/ 5200452 w 6804277"/>
              <a:gd name="connsiteY9" fmla="*/ 0 h 844722"/>
              <a:gd name="connsiteX10" fmla="*/ 5714255 w 6804277"/>
              <a:gd name="connsiteY10" fmla="*/ 0 h 844722"/>
              <a:gd name="connsiteX11" fmla="*/ 6613412 w 6804277"/>
              <a:gd name="connsiteY11" fmla="*/ 0 h 844722"/>
              <a:gd name="connsiteX12" fmla="*/ 6804277 w 6804277"/>
              <a:gd name="connsiteY12" fmla="*/ 190865 h 844722"/>
              <a:gd name="connsiteX13" fmla="*/ 6804277 w 6804277"/>
              <a:gd name="connsiteY13" fmla="*/ 653857 h 844722"/>
              <a:gd name="connsiteX14" fmla="*/ 6613412 w 6804277"/>
              <a:gd name="connsiteY14" fmla="*/ 844722 h 844722"/>
              <a:gd name="connsiteX15" fmla="*/ 6099608 w 6804277"/>
              <a:gd name="connsiteY15" fmla="*/ 844722 h 844722"/>
              <a:gd name="connsiteX16" fmla="*/ 5328903 w 6804277"/>
              <a:gd name="connsiteY16" fmla="*/ 844722 h 844722"/>
              <a:gd name="connsiteX17" fmla="*/ 4622422 w 6804277"/>
              <a:gd name="connsiteY17" fmla="*/ 844722 h 844722"/>
              <a:gd name="connsiteX18" fmla="*/ 3980168 w 6804277"/>
              <a:gd name="connsiteY18" fmla="*/ 844722 h 844722"/>
              <a:gd name="connsiteX19" fmla="*/ 3530589 w 6804277"/>
              <a:gd name="connsiteY19" fmla="*/ 844722 h 844722"/>
              <a:gd name="connsiteX20" fmla="*/ 2888335 w 6804277"/>
              <a:gd name="connsiteY20" fmla="*/ 844722 h 844722"/>
              <a:gd name="connsiteX21" fmla="*/ 2246080 w 6804277"/>
              <a:gd name="connsiteY21" fmla="*/ 844722 h 844722"/>
              <a:gd name="connsiteX22" fmla="*/ 1603825 w 6804277"/>
              <a:gd name="connsiteY22" fmla="*/ 844722 h 844722"/>
              <a:gd name="connsiteX23" fmla="*/ 961571 w 6804277"/>
              <a:gd name="connsiteY23" fmla="*/ 844722 h 844722"/>
              <a:gd name="connsiteX24" fmla="*/ 190865 w 6804277"/>
              <a:gd name="connsiteY24" fmla="*/ 844722 h 844722"/>
              <a:gd name="connsiteX25" fmla="*/ 0 w 6804277"/>
              <a:gd name="connsiteY25" fmla="*/ 653857 h 844722"/>
              <a:gd name="connsiteX26" fmla="*/ 0 w 6804277"/>
              <a:gd name="connsiteY26" fmla="*/ 190865 h 84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804277" h="844722" fill="none" extrusionOk="0">
                <a:moveTo>
                  <a:pt x="0" y="190865"/>
                </a:moveTo>
                <a:cubicBezTo>
                  <a:pt x="-11213" y="99398"/>
                  <a:pt x="92811" y="-19623"/>
                  <a:pt x="190865" y="0"/>
                </a:cubicBezTo>
                <a:cubicBezTo>
                  <a:pt x="489604" y="-28636"/>
                  <a:pt x="615068" y="-15469"/>
                  <a:pt x="897345" y="0"/>
                </a:cubicBezTo>
                <a:cubicBezTo>
                  <a:pt x="1179622" y="15469"/>
                  <a:pt x="1221749" y="11444"/>
                  <a:pt x="1411149" y="0"/>
                </a:cubicBezTo>
                <a:cubicBezTo>
                  <a:pt x="1600549" y="-11444"/>
                  <a:pt x="1789807" y="28665"/>
                  <a:pt x="2053404" y="0"/>
                </a:cubicBezTo>
                <a:cubicBezTo>
                  <a:pt x="2317002" y="-28665"/>
                  <a:pt x="2503451" y="-11310"/>
                  <a:pt x="2631433" y="0"/>
                </a:cubicBezTo>
                <a:cubicBezTo>
                  <a:pt x="2759415" y="11310"/>
                  <a:pt x="2971436" y="21264"/>
                  <a:pt x="3209462" y="0"/>
                </a:cubicBezTo>
                <a:cubicBezTo>
                  <a:pt x="3447488" y="-21264"/>
                  <a:pt x="3514750" y="5148"/>
                  <a:pt x="3787491" y="0"/>
                </a:cubicBezTo>
                <a:cubicBezTo>
                  <a:pt x="4060232" y="-5148"/>
                  <a:pt x="4235871" y="-9074"/>
                  <a:pt x="4429746" y="0"/>
                </a:cubicBezTo>
                <a:cubicBezTo>
                  <a:pt x="4623621" y="9074"/>
                  <a:pt x="4965103" y="-11693"/>
                  <a:pt x="5200452" y="0"/>
                </a:cubicBezTo>
                <a:cubicBezTo>
                  <a:pt x="5435801" y="11693"/>
                  <a:pt x="5491759" y="19949"/>
                  <a:pt x="5714255" y="0"/>
                </a:cubicBezTo>
                <a:cubicBezTo>
                  <a:pt x="5936751" y="-19949"/>
                  <a:pt x="6226353" y="29904"/>
                  <a:pt x="6613412" y="0"/>
                </a:cubicBezTo>
                <a:cubicBezTo>
                  <a:pt x="6719793" y="7709"/>
                  <a:pt x="6789346" y="78861"/>
                  <a:pt x="6804277" y="190865"/>
                </a:cubicBezTo>
                <a:cubicBezTo>
                  <a:pt x="6800330" y="349436"/>
                  <a:pt x="6812034" y="551038"/>
                  <a:pt x="6804277" y="653857"/>
                </a:cubicBezTo>
                <a:cubicBezTo>
                  <a:pt x="6805368" y="762566"/>
                  <a:pt x="6724228" y="840208"/>
                  <a:pt x="6613412" y="844722"/>
                </a:cubicBezTo>
                <a:cubicBezTo>
                  <a:pt x="6418013" y="852441"/>
                  <a:pt x="6303598" y="844736"/>
                  <a:pt x="6099608" y="844722"/>
                </a:cubicBezTo>
                <a:cubicBezTo>
                  <a:pt x="5895618" y="844708"/>
                  <a:pt x="5524444" y="857447"/>
                  <a:pt x="5328903" y="844722"/>
                </a:cubicBezTo>
                <a:cubicBezTo>
                  <a:pt x="5133363" y="831997"/>
                  <a:pt x="4958712" y="818595"/>
                  <a:pt x="4622422" y="844722"/>
                </a:cubicBezTo>
                <a:cubicBezTo>
                  <a:pt x="4286132" y="870849"/>
                  <a:pt x="4209208" y="830507"/>
                  <a:pt x="3980168" y="844722"/>
                </a:cubicBezTo>
                <a:cubicBezTo>
                  <a:pt x="3751128" y="858937"/>
                  <a:pt x="3725498" y="853897"/>
                  <a:pt x="3530589" y="844722"/>
                </a:cubicBezTo>
                <a:cubicBezTo>
                  <a:pt x="3335680" y="835547"/>
                  <a:pt x="3083450" y="853064"/>
                  <a:pt x="2888335" y="844722"/>
                </a:cubicBezTo>
                <a:cubicBezTo>
                  <a:pt x="2693220" y="836380"/>
                  <a:pt x="2433588" y="869350"/>
                  <a:pt x="2246080" y="844722"/>
                </a:cubicBezTo>
                <a:cubicBezTo>
                  <a:pt x="2058573" y="820094"/>
                  <a:pt x="1771403" y="865005"/>
                  <a:pt x="1603825" y="844722"/>
                </a:cubicBezTo>
                <a:cubicBezTo>
                  <a:pt x="1436248" y="824439"/>
                  <a:pt x="1177255" y="866265"/>
                  <a:pt x="961571" y="844722"/>
                </a:cubicBezTo>
                <a:cubicBezTo>
                  <a:pt x="745887" y="823179"/>
                  <a:pt x="556367" y="871302"/>
                  <a:pt x="190865" y="844722"/>
                </a:cubicBezTo>
                <a:cubicBezTo>
                  <a:pt x="87975" y="836537"/>
                  <a:pt x="-10611" y="767287"/>
                  <a:pt x="0" y="653857"/>
                </a:cubicBezTo>
                <a:cubicBezTo>
                  <a:pt x="6547" y="431512"/>
                  <a:pt x="-8325" y="327682"/>
                  <a:pt x="0" y="190865"/>
                </a:cubicBezTo>
                <a:close/>
              </a:path>
              <a:path w="6804277" h="844722" stroke="0" extrusionOk="0">
                <a:moveTo>
                  <a:pt x="0" y="190865"/>
                </a:moveTo>
                <a:cubicBezTo>
                  <a:pt x="-16090" y="102340"/>
                  <a:pt x="86885" y="6057"/>
                  <a:pt x="190865" y="0"/>
                </a:cubicBezTo>
                <a:cubicBezTo>
                  <a:pt x="305657" y="-499"/>
                  <a:pt x="561626" y="-15135"/>
                  <a:pt x="704669" y="0"/>
                </a:cubicBezTo>
                <a:cubicBezTo>
                  <a:pt x="847712" y="15135"/>
                  <a:pt x="1057173" y="-17019"/>
                  <a:pt x="1282698" y="0"/>
                </a:cubicBezTo>
                <a:cubicBezTo>
                  <a:pt x="1508223" y="17019"/>
                  <a:pt x="1569575" y="11140"/>
                  <a:pt x="1732276" y="0"/>
                </a:cubicBezTo>
                <a:cubicBezTo>
                  <a:pt x="1894977" y="-11140"/>
                  <a:pt x="2191832" y="-15981"/>
                  <a:pt x="2438756" y="0"/>
                </a:cubicBezTo>
                <a:cubicBezTo>
                  <a:pt x="2685680" y="15981"/>
                  <a:pt x="2671327" y="-6905"/>
                  <a:pt x="2888335" y="0"/>
                </a:cubicBezTo>
                <a:cubicBezTo>
                  <a:pt x="3105343" y="6905"/>
                  <a:pt x="3382186" y="-6549"/>
                  <a:pt x="3530589" y="0"/>
                </a:cubicBezTo>
                <a:cubicBezTo>
                  <a:pt x="3678992" y="6549"/>
                  <a:pt x="3836085" y="-7780"/>
                  <a:pt x="4044393" y="0"/>
                </a:cubicBezTo>
                <a:cubicBezTo>
                  <a:pt x="4252701" y="7780"/>
                  <a:pt x="4318680" y="16603"/>
                  <a:pt x="4558197" y="0"/>
                </a:cubicBezTo>
                <a:cubicBezTo>
                  <a:pt x="4797714" y="-16603"/>
                  <a:pt x="4897305" y="-12389"/>
                  <a:pt x="5007775" y="0"/>
                </a:cubicBezTo>
                <a:cubicBezTo>
                  <a:pt x="5118245" y="12389"/>
                  <a:pt x="5274551" y="-15632"/>
                  <a:pt x="5457354" y="0"/>
                </a:cubicBezTo>
                <a:cubicBezTo>
                  <a:pt x="5640157" y="15632"/>
                  <a:pt x="5754700" y="-25648"/>
                  <a:pt x="5971157" y="0"/>
                </a:cubicBezTo>
                <a:cubicBezTo>
                  <a:pt x="6187614" y="25648"/>
                  <a:pt x="6345870" y="8879"/>
                  <a:pt x="6613412" y="0"/>
                </a:cubicBezTo>
                <a:cubicBezTo>
                  <a:pt x="6714295" y="626"/>
                  <a:pt x="6818685" y="87983"/>
                  <a:pt x="6804277" y="190865"/>
                </a:cubicBezTo>
                <a:cubicBezTo>
                  <a:pt x="6824297" y="341477"/>
                  <a:pt x="6806117" y="491672"/>
                  <a:pt x="6804277" y="653857"/>
                </a:cubicBezTo>
                <a:cubicBezTo>
                  <a:pt x="6801874" y="758624"/>
                  <a:pt x="6724345" y="844985"/>
                  <a:pt x="6613412" y="844722"/>
                </a:cubicBezTo>
                <a:cubicBezTo>
                  <a:pt x="6384145" y="828460"/>
                  <a:pt x="6124016" y="860678"/>
                  <a:pt x="5906932" y="844722"/>
                </a:cubicBezTo>
                <a:cubicBezTo>
                  <a:pt x="5689848" y="828766"/>
                  <a:pt x="5479829" y="870215"/>
                  <a:pt x="5200452" y="844722"/>
                </a:cubicBezTo>
                <a:cubicBezTo>
                  <a:pt x="4921075" y="819229"/>
                  <a:pt x="4898517" y="826820"/>
                  <a:pt x="4686648" y="844722"/>
                </a:cubicBezTo>
                <a:cubicBezTo>
                  <a:pt x="4474779" y="862624"/>
                  <a:pt x="4127869" y="877383"/>
                  <a:pt x="3915942" y="844722"/>
                </a:cubicBezTo>
                <a:cubicBezTo>
                  <a:pt x="3704015" y="812061"/>
                  <a:pt x="3484868" y="861093"/>
                  <a:pt x="3273688" y="844722"/>
                </a:cubicBezTo>
                <a:cubicBezTo>
                  <a:pt x="3062508" y="828351"/>
                  <a:pt x="3016639" y="850721"/>
                  <a:pt x="2759884" y="844722"/>
                </a:cubicBezTo>
                <a:cubicBezTo>
                  <a:pt x="2503129" y="838723"/>
                  <a:pt x="2149900" y="861564"/>
                  <a:pt x="1989178" y="844722"/>
                </a:cubicBezTo>
                <a:cubicBezTo>
                  <a:pt x="1828456" y="827880"/>
                  <a:pt x="1687466" y="845567"/>
                  <a:pt x="1411149" y="844722"/>
                </a:cubicBezTo>
                <a:cubicBezTo>
                  <a:pt x="1134832" y="843877"/>
                  <a:pt x="1008513" y="871771"/>
                  <a:pt x="833120" y="844722"/>
                </a:cubicBezTo>
                <a:cubicBezTo>
                  <a:pt x="657727" y="817673"/>
                  <a:pt x="362155" y="866284"/>
                  <a:pt x="190865" y="844722"/>
                </a:cubicBezTo>
                <a:cubicBezTo>
                  <a:pt x="72667" y="846470"/>
                  <a:pt x="17193" y="748948"/>
                  <a:pt x="0" y="653857"/>
                </a:cubicBezTo>
                <a:cubicBezTo>
                  <a:pt x="-16331" y="506505"/>
                  <a:pt x="9921" y="410697"/>
                  <a:pt x="0" y="1908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Lắng</a:t>
            </a: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nghe</a:t>
            </a: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mẫu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90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 with low confidence">
            <a:extLst>
              <a:ext uri="{FF2B5EF4-FFF2-40B4-BE49-F238E27FC236}">
                <a16:creationId xmlns:a16="http://schemas.microsoft.com/office/drawing/2014/main" xmlns="" id="{E854F155-CD8B-AC89-D565-C427A636FB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5A77C9C-7C51-8319-CC0C-77947E0373DB}"/>
              </a:ext>
            </a:extLst>
          </p:cNvPr>
          <p:cNvSpPr/>
          <p:nvPr/>
        </p:nvSpPr>
        <p:spPr>
          <a:xfrm>
            <a:off x="300271" y="362192"/>
            <a:ext cx="6804277" cy="1066181"/>
          </a:xfrm>
          <a:custGeom>
            <a:avLst/>
            <a:gdLst>
              <a:gd name="connsiteX0" fmla="*/ 0 w 6804277"/>
              <a:gd name="connsiteY0" fmla="*/ 240904 h 1066181"/>
              <a:gd name="connsiteX1" fmla="*/ 240904 w 6804277"/>
              <a:gd name="connsiteY1" fmla="*/ 0 h 1066181"/>
              <a:gd name="connsiteX2" fmla="*/ 936376 w 6804277"/>
              <a:gd name="connsiteY2" fmla="*/ 0 h 1066181"/>
              <a:gd name="connsiteX3" fmla="*/ 1442173 w 6804277"/>
              <a:gd name="connsiteY3" fmla="*/ 0 h 1066181"/>
              <a:gd name="connsiteX4" fmla="*/ 2074420 w 6804277"/>
              <a:gd name="connsiteY4" fmla="*/ 0 h 1066181"/>
              <a:gd name="connsiteX5" fmla="*/ 2643442 w 6804277"/>
              <a:gd name="connsiteY5" fmla="*/ 0 h 1066181"/>
              <a:gd name="connsiteX6" fmla="*/ 3212464 w 6804277"/>
              <a:gd name="connsiteY6" fmla="*/ 0 h 1066181"/>
              <a:gd name="connsiteX7" fmla="*/ 3781487 w 6804277"/>
              <a:gd name="connsiteY7" fmla="*/ 0 h 1066181"/>
              <a:gd name="connsiteX8" fmla="*/ 4413734 w 6804277"/>
              <a:gd name="connsiteY8" fmla="*/ 0 h 1066181"/>
              <a:gd name="connsiteX9" fmla="*/ 5172430 w 6804277"/>
              <a:gd name="connsiteY9" fmla="*/ 0 h 1066181"/>
              <a:gd name="connsiteX10" fmla="*/ 5678227 w 6804277"/>
              <a:gd name="connsiteY10" fmla="*/ 0 h 1066181"/>
              <a:gd name="connsiteX11" fmla="*/ 6563373 w 6804277"/>
              <a:gd name="connsiteY11" fmla="*/ 0 h 1066181"/>
              <a:gd name="connsiteX12" fmla="*/ 6804277 w 6804277"/>
              <a:gd name="connsiteY12" fmla="*/ 240904 h 1066181"/>
              <a:gd name="connsiteX13" fmla="*/ 6804277 w 6804277"/>
              <a:gd name="connsiteY13" fmla="*/ 825277 h 1066181"/>
              <a:gd name="connsiteX14" fmla="*/ 6563373 w 6804277"/>
              <a:gd name="connsiteY14" fmla="*/ 1066181 h 1066181"/>
              <a:gd name="connsiteX15" fmla="*/ 6057575 w 6804277"/>
              <a:gd name="connsiteY15" fmla="*/ 1066181 h 1066181"/>
              <a:gd name="connsiteX16" fmla="*/ 5298879 w 6804277"/>
              <a:gd name="connsiteY16" fmla="*/ 1066181 h 1066181"/>
              <a:gd name="connsiteX17" fmla="*/ 4603408 w 6804277"/>
              <a:gd name="connsiteY17" fmla="*/ 1066181 h 1066181"/>
              <a:gd name="connsiteX18" fmla="*/ 3971161 w 6804277"/>
              <a:gd name="connsiteY18" fmla="*/ 1066181 h 1066181"/>
              <a:gd name="connsiteX19" fmla="*/ 3528588 w 6804277"/>
              <a:gd name="connsiteY19" fmla="*/ 1066181 h 1066181"/>
              <a:gd name="connsiteX20" fmla="*/ 2896341 w 6804277"/>
              <a:gd name="connsiteY20" fmla="*/ 1066181 h 1066181"/>
              <a:gd name="connsiteX21" fmla="*/ 2264094 w 6804277"/>
              <a:gd name="connsiteY21" fmla="*/ 1066181 h 1066181"/>
              <a:gd name="connsiteX22" fmla="*/ 1631847 w 6804277"/>
              <a:gd name="connsiteY22" fmla="*/ 1066181 h 1066181"/>
              <a:gd name="connsiteX23" fmla="*/ 999600 w 6804277"/>
              <a:gd name="connsiteY23" fmla="*/ 1066181 h 1066181"/>
              <a:gd name="connsiteX24" fmla="*/ 240904 w 6804277"/>
              <a:gd name="connsiteY24" fmla="*/ 1066181 h 1066181"/>
              <a:gd name="connsiteX25" fmla="*/ 0 w 6804277"/>
              <a:gd name="connsiteY25" fmla="*/ 825277 h 1066181"/>
              <a:gd name="connsiteX26" fmla="*/ 0 w 6804277"/>
              <a:gd name="connsiteY26" fmla="*/ 240904 h 106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804277" h="1066181" fill="none" extrusionOk="0">
                <a:moveTo>
                  <a:pt x="0" y="240904"/>
                </a:moveTo>
                <a:cubicBezTo>
                  <a:pt x="-11850" y="122593"/>
                  <a:pt x="115671" y="-20841"/>
                  <a:pt x="240904" y="0"/>
                </a:cubicBezTo>
                <a:cubicBezTo>
                  <a:pt x="395756" y="-17004"/>
                  <a:pt x="603032" y="-32643"/>
                  <a:pt x="936376" y="0"/>
                </a:cubicBezTo>
                <a:cubicBezTo>
                  <a:pt x="1269720" y="32643"/>
                  <a:pt x="1259971" y="-14344"/>
                  <a:pt x="1442173" y="0"/>
                </a:cubicBezTo>
                <a:cubicBezTo>
                  <a:pt x="1624375" y="14344"/>
                  <a:pt x="1945213" y="9081"/>
                  <a:pt x="2074420" y="0"/>
                </a:cubicBezTo>
                <a:cubicBezTo>
                  <a:pt x="2203627" y="-9081"/>
                  <a:pt x="2367834" y="-11569"/>
                  <a:pt x="2643442" y="0"/>
                </a:cubicBezTo>
                <a:cubicBezTo>
                  <a:pt x="2919050" y="11569"/>
                  <a:pt x="2973911" y="8598"/>
                  <a:pt x="3212464" y="0"/>
                </a:cubicBezTo>
                <a:cubicBezTo>
                  <a:pt x="3451017" y="-8598"/>
                  <a:pt x="3500599" y="9440"/>
                  <a:pt x="3781487" y="0"/>
                </a:cubicBezTo>
                <a:cubicBezTo>
                  <a:pt x="4062375" y="-9440"/>
                  <a:pt x="4192724" y="-21322"/>
                  <a:pt x="4413734" y="0"/>
                </a:cubicBezTo>
                <a:cubicBezTo>
                  <a:pt x="4634744" y="21322"/>
                  <a:pt x="5003716" y="36019"/>
                  <a:pt x="5172430" y="0"/>
                </a:cubicBezTo>
                <a:cubicBezTo>
                  <a:pt x="5341144" y="-36019"/>
                  <a:pt x="5468562" y="17315"/>
                  <a:pt x="5678227" y="0"/>
                </a:cubicBezTo>
                <a:cubicBezTo>
                  <a:pt x="5887892" y="-17315"/>
                  <a:pt x="6382513" y="24957"/>
                  <a:pt x="6563373" y="0"/>
                </a:cubicBezTo>
                <a:cubicBezTo>
                  <a:pt x="6697292" y="6932"/>
                  <a:pt x="6789257" y="101225"/>
                  <a:pt x="6804277" y="240904"/>
                </a:cubicBezTo>
                <a:cubicBezTo>
                  <a:pt x="6810232" y="367183"/>
                  <a:pt x="6827213" y="682183"/>
                  <a:pt x="6804277" y="825277"/>
                </a:cubicBezTo>
                <a:cubicBezTo>
                  <a:pt x="6807884" y="969228"/>
                  <a:pt x="6717236" y="1048793"/>
                  <a:pt x="6563373" y="1066181"/>
                </a:cubicBezTo>
                <a:cubicBezTo>
                  <a:pt x="6460471" y="1084946"/>
                  <a:pt x="6308698" y="1069942"/>
                  <a:pt x="6057575" y="1066181"/>
                </a:cubicBezTo>
                <a:cubicBezTo>
                  <a:pt x="5806452" y="1062420"/>
                  <a:pt x="5589688" y="1044692"/>
                  <a:pt x="5298879" y="1066181"/>
                </a:cubicBezTo>
                <a:cubicBezTo>
                  <a:pt x="5008070" y="1087670"/>
                  <a:pt x="4825547" y="1081312"/>
                  <a:pt x="4603408" y="1066181"/>
                </a:cubicBezTo>
                <a:cubicBezTo>
                  <a:pt x="4381269" y="1051050"/>
                  <a:pt x="4103473" y="1076249"/>
                  <a:pt x="3971161" y="1066181"/>
                </a:cubicBezTo>
                <a:cubicBezTo>
                  <a:pt x="3838849" y="1056113"/>
                  <a:pt x="3735888" y="1048054"/>
                  <a:pt x="3528588" y="1066181"/>
                </a:cubicBezTo>
                <a:cubicBezTo>
                  <a:pt x="3321288" y="1084308"/>
                  <a:pt x="3139701" y="1073351"/>
                  <a:pt x="2896341" y="1066181"/>
                </a:cubicBezTo>
                <a:cubicBezTo>
                  <a:pt x="2652981" y="1059011"/>
                  <a:pt x="2419595" y="1089849"/>
                  <a:pt x="2264094" y="1066181"/>
                </a:cubicBezTo>
                <a:cubicBezTo>
                  <a:pt x="2108593" y="1042513"/>
                  <a:pt x="1943995" y="1062198"/>
                  <a:pt x="1631847" y="1066181"/>
                </a:cubicBezTo>
                <a:cubicBezTo>
                  <a:pt x="1319699" y="1070164"/>
                  <a:pt x="1225454" y="1081764"/>
                  <a:pt x="999600" y="1066181"/>
                </a:cubicBezTo>
                <a:cubicBezTo>
                  <a:pt x="773746" y="1050598"/>
                  <a:pt x="560367" y="1040509"/>
                  <a:pt x="240904" y="1066181"/>
                </a:cubicBezTo>
                <a:cubicBezTo>
                  <a:pt x="114402" y="1044941"/>
                  <a:pt x="-18079" y="971985"/>
                  <a:pt x="0" y="825277"/>
                </a:cubicBezTo>
                <a:cubicBezTo>
                  <a:pt x="-16703" y="586977"/>
                  <a:pt x="-16754" y="486910"/>
                  <a:pt x="0" y="240904"/>
                </a:cubicBezTo>
                <a:close/>
              </a:path>
              <a:path w="6804277" h="1066181" stroke="0" extrusionOk="0">
                <a:moveTo>
                  <a:pt x="0" y="240904"/>
                </a:moveTo>
                <a:cubicBezTo>
                  <a:pt x="-3791" y="111835"/>
                  <a:pt x="112738" y="20650"/>
                  <a:pt x="240904" y="0"/>
                </a:cubicBezTo>
                <a:cubicBezTo>
                  <a:pt x="410882" y="23470"/>
                  <a:pt x="518527" y="24822"/>
                  <a:pt x="746702" y="0"/>
                </a:cubicBezTo>
                <a:cubicBezTo>
                  <a:pt x="974877" y="-24822"/>
                  <a:pt x="1102761" y="-10018"/>
                  <a:pt x="1315724" y="0"/>
                </a:cubicBezTo>
                <a:cubicBezTo>
                  <a:pt x="1528687" y="10018"/>
                  <a:pt x="1630830" y="-6190"/>
                  <a:pt x="1758297" y="0"/>
                </a:cubicBezTo>
                <a:cubicBezTo>
                  <a:pt x="1885764" y="6190"/>
                  <a:pt x="2305336" y="12558"/>
                  <a:pt x="2453768" y="0"/>
                </a:cubicBezTo>
                <a:cubicBezTo>
                  <a:pt x="2602200" y="-12558"/>
                  <a:pt x="2748105" y="-649"/>
                  <a:pt x="2896341" y="0"/>
                </a:cubicBezTo>
                <a:cubicBezTo>
                  <a:pt x="3044577" y="649"/>
                  <a:pt x="3243017" y="25956"/>
                  <a:pt x="3528588" y="0"/>
                </a:cubicBezTo>
                <a:cubicBezTo>
                  <a:pt x="3814159" y="-25956"/>
                  <a:pt x="3846755" y="-8444"/>
                  <a:pt x="4034385" y="0"/>
                </a:cubicBezTo>
                <a:cubicBezTo>
                  <a:pt x="4222015" y="8444"/>
                  <a:pt x="4346456" y="-24811"/>
                  <a:pt x="4540183" y="0"/>
                </a:cubicBezTo>
                <a:cubicBezTo>
                  <a:pt x="4733910" y="24811"/>
                  <a:pt x="4878850" y="7408"/>
                  <a:pt x="4982756" y="0"/>
                </a:cubicBezTo>
                <a:cubicBezTo>
                  <a:pt x="5086662" y="-7408"/>
                  <a:pt x="5304742" y="11393"/>
                  <a:pt x="5425329" y="0"/>
                </a:cubicBezTo>
                <a:cubicBezTo>
                  <a:pt x="5545916" y="-11393"/>
                  <a:pt x="5742147" y="-555"/>
                  <a:pt x="5931126" y="0"/>
                </a:cubicBezTo>
                <a:cubicBezTo>
                  <a:pt x="6120105" y="555"/>
                  <a:pt x="6253160" y="27848"/>
                  <a:pt x="6563373" y="0"/>
                </a:cubicBezTo>
                <a:cubicBezTo>
                  <a:pt x="6664984" y="4343"/>
                  <a:pt x="6827938" y="112011"/>
                  <a:pt x="6804277" y="240904"/>
                </a:cubicBezTo>
                <a:cubicBezTo>
                  <a:pt x="6803194" y="426205"/>
                  <a:pt x="6798423" y="675649"/>
                  <a:pt x="6804277" y="825277"/>
                </a:cubicBezTo>
                <a:cubicBezTo>
                  <a:pt x="6792706" y="955217"/>
                  <a:pt x="6725562" y="1067569"/>
                  <a:pt x="6563373" y="1066181"/>
                </a:cubicBezTo>
                <a:cubicBezTo>
                  <a:pt x="6360848" y="1069527"/>
                  <a:pt x="6187069" y="1088519"/>
                  <a:pt x="5867901" y="1066181"/>
                </a:cubicBezTo>
                <a:cubicBezTo>
                  <a:pt x="5548733" y="1043843"/>
                  <a:pt x="5472654" y="1081411"/>
                  <a:pt x="5172430" y="1066181"/>
                </a:cubicBezTo>
                <a:cubicBezTo>
                  <a:pt x="4872206" y="1050951"/>
                  <a:pt x="4859768" y="1081254"/>
                  <a:pt x="4666632" y="1066181"/>
                </a:cubicBezTo>
                <a:cubicBezTo>
                  <a:pt x="4473496" y="1051108"/>
                  <a:pt x="4184740" y="1066107"/>
                  <a:pt x="3907936" y="1066181"/>
                </a:cubicBezTo>
                <a:cubicBezTo>
                  <a:pt x="3631132" y="1066255"/>
                  <a:pt x="3547176" y="1085700"/>
                  <a:pt x="3275689" y="1066181"/>
                </a:cubicBezTo>
                <a:cubicBezTo>
                  <a:pt x="3004202" y="1046662"/>
                  <a:pt x="3003310" y="1050024"/>
                  <a:pt x="2769892" y="1066181"/>
                </a:cubicBezTo>
                <a:cubicBezTo>
                  <a:pt x="2536474" y="1082338"/>
                  <a:pt x="2180705" y="1029550"/>
                  <a:pt x="2011195" y="1066181"/>
                </a:cubicBezTo>
                <a:cubicBezTo>
                  <a:pt x="1841685" y="1102812"/>
                  <a:pt x="1619743" y="1040761"/>
                  <a:pt x="1442173" y="1066181"/>
                </a:cubicBezTo>
                <a:cubicBezTo>
                  <a:pt x="1264603" y="1091601"/>
                  <a:pt x="1023850" y="1080208"/>
                  <a:pt x="873151" y="1066181"/>
                </a:cubicBezTo>
                <a:cubicBezTo>
                  <a:pt x="722452" y="1052154"/>
                  <a:pt x="540001" y="1094587"/>
                  <a:pt x="240904" y="1066181"/>
                </a:cubicBezTo>
                <a:cubicBezTo>
                  <a:pt x="102679" y="1066889"/>
                  <a:pt x="5950" y="954753"/>
                  <a:pt x="0" y="825277"/>
                </a:cubicBezTo>
                <a:cubicBezTo>
                  <a:pt x="11866" y="602199"/>
                  <a:pt x="-22752" y="408377"/>
                  <a:pt x="0" y="24090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nhóm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6BF0E0D0-D88E-D16E-6AC6-7D47EC30B6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430" y="4398745"/>
            <a:ext cx="2606185" cy="227366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613419C-0DBB-9965-95A1-62647AFF583C}"/>
              </a:ext>
            </a:extLst>
          </p:cNvPr>
          <p:cNvGrpSpPr/>
          <p:nvPr/>
        </p:nvGrpSpPr>
        <p:grpSpPr>
          <a:xfrm>
            <a:off x="-187286" y="3783331"/>
            <a:ext cx="6195736" cy="3074669"/>
            <a:chOff x="390828" y="2447967"/>
            <a:chExt cx="5918971" cy="2173817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A685826F-75C6-EAD9-9768-36DB8D760D78}"/>
                </a:ext>
              </a:extLst>
            </p:cNvPr>
            <p:cNvSpPr/>
            <p:nvPr/>
          </p:nvSpPr>
          <p:spPr>
            <a:xfrm>
              <a:off x="497342" y="2571278"/>
              <a:ext cx="5812457" cy="2050506"/>
            </a:xfrm>
            <a:custGeom>
              <a:avLst/>
              <a:gdLst>
                <a:gd name="connsiteX0" fmla="*/ 0 w 5812457"/>
                <a:gd name="connsiteY0" fmla="*/ 413628 h 2050506"/>
                <a:gd name="connsiteX1" fmla="*/ 413628 w 5812457"/>
                <a:gd name="connsiteY1" fmla="*/ 0 h 2050506"/>
                <a:gd name="connsiteX2" fmla="*/ 1036778 w 5812457"/>
                <a:gd name="connsiteY2" fmla="*/ 0 h 2050506"/>
                <a:gd name="connsiteX3" fmla="*/ 1560224 w 5812457"/>
                <a:gd name="connsiteY3" fmla="*/ 0 h 2050506"/>
                <a:gd name="connsiteX4" fmla="*/ 2083670 w 5812457"/>
                <a:gd name="connsiteY4" fmla="*/ 0 h 2050506"/>
                <a:gd name="connsiteX5" fmla="*/ 2756672 w 5812457"/>
                <a:gd name="connsiteY5" fmla="*/ 0 h 2050506"/>
                <a:gd name="connsiteX6" fmla="*/ 3230267 w 5812457"/>
                <a:gd name="connsiteY6" fmla="*/ 0 h 2050506"/>
                <a:gd name="connsiteX7" fmla="*/ 3753713 w 5812457"/>
                <a:gd name="connsiteY7" fmla="*/ 0 h 2050506"/>
                <a:gd name="connsiteX8" fmla="*/ 4476567 w 5812457"/>
                <a:gd name="connsiteY8" fmla="*/ 0 h 2050506"/>
                <a:gd name="connsiteX9" fmla="*/ 5398829 w 5812457"/>
                <a:gd name="connsiteY9" fmla="*/ 0 h 2050506"/>
                <a:gd name="connsiteX10" fmla="*/ 5812457 w 5812457"/>
                <a:gd name="connsiteY10" fmla="*/ 413628 h 2050506"/>
                <a:gd name="connsiteX11" fmla="*/ 5812457 w 5812457"/>
                <a:gd name="connsiteY11" fmla="*/ 1025253 h 2050506"/>
                <a:gd name="connsiteX12" fmla="*/ 5812457 w 5812457"/>
                <a:gd name="connsiteY12" fmla="*/ 1636878 h 2050506"/>
                <a:gd name="connsiteX13" fmla="*/ 5398829 w 5812457"/>
                <a:gd name="connsiteY13" fmla="*/ 2050506 h 2050506"/>
                <a:gd name="connsiteX14" fmla="*/ 4775679 w 5812457"/>
                <a:gd name="connsiteY14" fmla="*/ 2050506 h 2050506"/>
                <a:gd name="connsiteX15" fmla="*/ 4152529 w 5812457"/>
                <a:gd name="connsiteY15" fmla="*/ 2050506 h 2050506"/>
                <a:gd name="connsiteX16" fmla="*/ 3479527 w 5812457"/>
                <a:gd name="connsiteY16" fmla="*/ 2050506 h 2050506"/>
                <a:gd name="connsiteX17" fmla="*/ 2856376 w 5812457"/>
                <a:gd name="connsiteY17" fmla="*/ 2050506 h 2050506"/>
                <a:gd name="connsiteX18" fmla="*/ 2283078 w 5812457"/>
                <a:gd name="connsiteY18" fmla="*/ 2050506 h 2050506"/>
                <a:gd name="connsiteX19" fmla="*/ 1709780 w 5812457"/>
                <a:gd name="connsiteY19" fmla="*/ 2050506 h 2050506"/>
                <a:gd name="connsiteX20" fmla="*/ 1236186 w 5812457"/>
                <a:gd name="connsiteY20" fmla="*/ 2050506 h 2050506"/>
                <a:gd name="connsiteX21" fmla="*/ 413628 w 5812457"/>
                <a:gd name="connsiteY21" fmla="*/ 2050506 h 2050506"/>
                <a:gd name="connsiteX22" fmla="*/ 0 w 5812457"/>
                <a:gd name="connsiteY22" fmla="*/ 1636878 h 2050506"/>
                <a:gd name="connsiteX23" fmla="*/ 0 w 5812457"/>
                <a:gd name="connsiteY23" fmla="*/ 1037486 h 2050506"/>
                <a:gd name="connsiteX24" fmla="*/ 0 w 5812457"/>
                <a:gd name="connsiteY24" fmla="*/ 413628 h 2050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12457" h="2050506" fill="none" extrusionOk="0">
                  <a:moveTo>
                    <a:pt x="0" y="413628"/>
                  </a:moveTo>
                  <a:cubicBezTo>
                    <a:pt x="-10496" y="153886"/>
                    <a:pt x="209076" y="34971"/>
                    <a:pt x="413628" y="0"/>
                  </a:cubicBezTo>
                  <a:cubicBezTo>
                    <a:pt x="707467" y="-12990"/>
                    <a:pt x="814148" y="-16915"/>
                    <a:pt x="1036778" y="0"/>
                  </a:cubicBezTo>
                  <a:cubicBezTo>
                    <a:pt x="1259408" y="16915"/>
                    <a:pt x="1409253" y="10473"/>
                    <a:pt x="1560224" y="0"/>
                  </a:cubicBezTo>
                  <a:cubicBezTo>
                    <a:pt x="1711195" y="-10473"/>
                    <a:pt x="1841323" y="19800"/>
                    <a:pt x="2083670" y="0"/>
                  </a:cubicBezTo>
                  <a:cubicBezTo>
                    <a:pt x="2326017" y="-19800"/>
                    <a:pt x="2486949" y="-10461"/>
                    <a:pt x="2756672" y="0"/>
                  </a:cubicBezTo>
                  <a:cubicBezTo>
                    <a:pt x="3026395" y="10461"/>
                    <a:pt x="3047390" y="15643"/>
                    <a:pt x="3230267" y="0"/>
                  </a:cubicBezTo>
                  <a:cubicBezTo>
                    <a:pt x="3413145" y="-15643"/>
                    <a:pt x="3511710" y="-4313"/>
                    <a:pt x="3753713" y="0"/>
                  </a:cubicBezTo>
                  <a:cubicBezTo>
                    <a:pt x="3995716" y="4313"/>
                    <a:pt x="4327186" y="18747"/>
                    <a:pt x="4476567" y="0"/>
                  </a:cubicBezTo>
                  <a:cubicBezTo>
                    <a:pt x="4625948" y="-18747"/>
                    <a:pt x="5022200" y="-41824"/>
                    <a:pt x="5398829" y="0"/>
                  </a:cubicBezTo>
                  <a:cubicBezTo>
                    <a:pt x="5621659" y="6976"/>
                    <a:pt x="5832150" y="197077"/>
                    <a:pt x="5812457" y="413628"/>
                  </a:cubicBezTo>
                  <a:cubicBezTo>
                    <a:pt x="5814225" y="597043"/>
                    <a:pt x="5792448" y="724493"/>
                    <a:pt x="5812457" y="1025253"/>
                  </a:cubicBezTo>
                  <a:cubicBezTo>
                    <a:pt x="5832466" y="1326013"/>
                    <a:pt x="5828654" y="1489027"/>
                    <a:pt x="5812457" y="1636878"/>
                  </a:cubicBezTo>
                  <a:cubicBezTo>
                    <a:pt x="5834044" y="1861490"/>
                    <a:pt x="5616596" y="2039303"/>
                    <a:pt x="5398829" y="2050506"/>
                  </a:cubicBezTo>
                  <a:cubicBezTo>
                    <a:pt x="5089532" y="2080604"/>
                    <a:pt x="4974529" y="2071483"/>
                    <a:pt x="4775679" y="2050506"/>
                  </a:cubicBezTo>
                  <a:cubicBezTo>
                    <a:pt x="4576829" y="2029530"/>
                    <a:pt x="4301275" y="2080439"/>
                    <a:pt x="4152529" y="2050506"/>
                  </a:cubicBezTo>
                  <a:cubicBezTo>
                    <a:pt x="4003783" y="2020574"/>
                    <a:pt x="3658951" y="2044192"/>
                    <a:pt x="3479527" y="2050506"/>
                  </a:cubicBezTo>
                  <a:cubicBezTo>
                    <a:pt x="3300103" y="2056820"/>
                    <a:pt x="3123371" y="2072636"/>
                    <a:pt x="2856376" y="2050506"/>
                  </a:cubicBezTo>
                  <a:cubicBezTo>
                    <a:pt x="2589381" y="2028376"/>
                    <a:pt x="2520676" y="2037460"/>
                    <a:pt x="2283078" y="2050506"/>
                  </a:cubicBezTo>
                  <a:cubicBezTo>
                    <a:pt x="2045480" y="2063552"/>
                    <a:pt x="1877556" y="2059749"/>
                    <a:pt x="1709780" y="2050506"/>
                  </a:cubicBezTo>
                  <a:cubicBezTo>
                    <a:pt x="1542004" y="2041263"/>
                    <a:pt x="1405242" y="2069979"/>
                    <a:pt x="1236186" y="2050506"/>
                  </a:cubicBezTo>
                  <a:cubicBezTo>
                    <a:pt x="1067130" y="2031033"/>
                    <a:pt x="661493" y="2016103"/>
                    <a:pt x="413628" y="2050506"/>
                  </a:cubicBezTo>
                  <a:cubicBezTo>
                    <a:pt x="175404" y="2054937"/>
                    <a:pt x="35686" y="1822604"/>
                    <a:pt x="0" y="1636878"/>
                  </a:cubicBezTo>
                  <a:cubicBezTo>
                    <a:pt x="-28673" y="1501739"/>
                    <a:pt x="14954" y="1263222"/>
                    <a:pt x="0" y="1037486"/>
                  </a:cubicBezTo>
                  <a:cubicBezTo>
                    <a:pt x="-14954" y="811750"/>
                    <a:pt x="10085" y="717761"/>
                    <a:pt x="0" y="413628"/>
                  </a:cubicBezTo>
                  <a:close/>
                </a:path>
                <a:path w="5812457" h="2050506" stroke="0" extrusionOk="0">
                  <a:moveTo>
                    <a:pt x="0" y="413628"/>
                  </a:moveTo>
                  <a:cubicBezTo>
                    <a:pt x="671" y="205715"/>
                    <a:pt x="202006" y="30051"/>
                    <a:pt x="413628" y="0"/>
                  </a:cubicBezTo>
                  <a:cubicBezTo>
                    <a:pt x="635588" y="29521"/>
                    <a:pt x="861046" y="-6274"/>
                    <a:pt x="1086630" y="0"/>
                  </a:cubicBezTo>
                  <a:cubicBezTo>
                    <a:pt x="1312214" y="6274"/>
                    <a:pt x="1395083" y="11488"/>
                    <a:pt x="1610076" y="0"/>
                  </a:cubicBezTo>
                  <a:cubicBezTo>
                    <a:pt x="1825069" y="-11488"/>
                    <a:pt x="2012002" y="16488"/>
                    <a:pt x="2133522" y="0"/>
                  </a:cubicBezTo>
                  <a:cubicBezTo>
                    <a:pt x="2255042" y="-16488"/>
                    <a:pt x="2477817" y="-12020"/>
                    <a:pt x="2806524" y="0"/>
                  </a:cubicBezTo>
                  <a:cubicBezTo>
                    <a:pt x="3135231" y="12020"/>
                    <a:pt x="3171532" y="16123"/>
                    <a:pt x="3379823" y="0"/>
                  </a:cubicBezTo>
                  <a:cubicBezTo>
                    <a:pt x="3588114" y="-16123"/>
                    <a:pt x="3843910" y="-4907"/>
                    <a:pt x="4102677" y="0"/>
                  </a:cubicBezTo>
                  <a:cubicBezTo>
                    <a:pt x="4361444" y="4907"/>
                    <a:pt x="4647732" y="-34318"/>
                    <a:pt x="4825531" y="0"/>
                  </a:cubicBezTo>
                  <a:cubicBezTo>
                    <a:pt x="5003330" y="34318"/>
                    <a:pt x="5253743" y="28323"/>
                    <a:pt x="5398829" y="0"/>
                  </a:cubicBezTo>
                  <a:cubicBezTo>
                    <a:pt x="5588811" y="-17278"/>
                    <a:pt x="5798148" y="185062"/>
                    <a:pt x="5812457" y="413628"/>
                  </a:cubicBezTo>
                  <a:cubicBezTo>
                    <a:pt x="5831927" y="607517"/>
                    <a:pt x="5804998" y="818466"/>
                    <a:pt x="5812457" y="1025253"/>
                  </a:cubicBezTo>
                  <a:cubicBezTo>
                    <a:pt x="5819916" y="1232041"/>
                    <a:pt x="5819515" y="1420689"/>
                    <a:pt x="5812457" y="1636878"/>
                  </a:cubicBezTo>
                  <a:cubicBezTo>
                    <a:pt x="5815567" y="1824993"/>
                    <a:pt x="5623957" y="2044220"/>
                    <a:pt x="5398829" y="2050506"/>
                  </a:cubicBezTo>
                  <a:cubicBezTo>
                    <a:pt x="5289101" y="2048756"/>
                    <a:pt x="5133753" y="2051994"/>
                    <a:pt x="4925235" y="2050506"/>
                  </a:cubicBezTo>
                  <a:cubicBezTo>
                    <a:pt x="4716717" y="2049018"/>
                    <a:pt x="4476163" y="2016517"/>
                    <a:pt x="4202381" y="2050506"/>
                  </a:cubicBezTo>
                  <a:cubicBezTo>
                    <a:pt x="3928599" y="2084495"/>
                    <a:pt x="3893688" y="2039505"/>
                    <a:pt x="3629083" y="2050506"/>
                  </a:cubicBezTo>
                  <a:cubicBezTo>
                    <a:pt x="3364478" y="2061507"/>
                    <a:pt x="3231139" y="2024369"/>
                    <a:pt x="3055785" y="2050506"/>
                  </a:cubicBezTo>
                  <a:cubicBezTo>
                    <a:pt x="2880431" y="2076643"/>
                    <a:pt x="2648316" y="2041774"/>
                    <a:pt x="2332930" y="2050506"/>
                  </a:cubicBezTo>
                  <a:cubicBezTo>
                    <a:pt x="2017544" y="2059238"/>
                    <a:pt x="1978432" y="2056110"/>
                    <a:pt x="1659928" y="2050506"/>
                  </a:cubicBezTo>
                  <a:cubicBezTo>
                    <a:pt x="1341424" y="2044902"/>
                    <a:pt x="1268508" y="2029600"/>
                    <a:pt x="1086630" y="2050506"/>
                  </a:cubicBezTo>
                  <a:cubicBezTo>
                    <a:pt x="904752" y="2071412"/>
                    <a:pt x="623471" y="2024658"/>
                    <a:pt x="413628" y="2050506"/>
                  </a:cubicBezTo>
                  <a:cubicBezTo>
                    <a:pt x="199962" y="2082583"/>
                    <a:pt x="-34823" y="1852228"/>
                    <a:pt x="0" y="1636878"/>
                  </a:cubicBezTo>
                  <a:cubicBezTo>
                    <a:pt x="-25356" y="1399959"/>
                    <a:pt x="9539" y="1201716"/>
                    <a:pt x="0" y="1013021"/>
                  </a:cubicBezTo>
                  <a:cubicBezTo>
                    <a:pt x="-9539" y="824326"/>
                    <a:pt x="22302" y="542975"/>
                    <a:pt x="0" y="413628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930A7788-D50F-0ECE-6962-D7C13BCA9CBB}"/>
                </a:ext>
              </a:extLst>
            </p:cNvPr>
            <p:cNvGrpSpPr/>
            <p:nvPr/>
          </p:nvGrpSpPr>
          <p:grpSpPr>
            <a:xfrm>
              <a:off x="390828" y="2447967"/>
              <a:ext cx="5852829" cy="1882547"/>
              <a:chOff x="390828" y="2447967"/>
              <a:chExt cx="5852829" cy="1882547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339D1710-DF9A-9E7B-FE15-17777DF58348}"/>
                  </a:ext>
                </a:extLst>
              </p:cNvPr>
              <p:cNvGrpSpPr/>
              <p:nvPr/>
            </p:nvGrpSpPr>
            <p:grpSpPr>
              <a:xfrm>
                <a:off x="490202" y="2447967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xmlns="" id="{A498A58E-347E-8B5D-290E-25617F600EFF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xmlns="" id="{1FBD0EDD-15A4-4545-8724-C51DE9025E1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xmlns="" id="{5D010047-29E0-254A-DB3D-14AEB5EA2D0B}"/>
                  </a:ext>
                </a:extLst>
              </p:cNvPr>
              <p:cNvGrpSpPr/>
              <p:nvPr/>
            </p:nvGrpSpPr>
            <p:grpSpPr>
              <a:xfrm>
                <a:off x="390828" y="3135667"/>
                <a:ext cx="1194847" cy="1194847"/>
                <a:chOff x="1104774" y="2410136"/>
                <a:chExt cx="1194847" cy="1194847"/>
              </a:xfrm>
            </p:grpSpPr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xmlns="" id="{04032B62-D007-BE41-1192-B721EE0882AF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4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xmlns="" id="{C137F829-A3D8-7603-CAE9-27BA6534CF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4774" y="2410136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2959EEEF-FB3F-6F84-660E-B747B83E6BF4}"/>
                  </a:ext>
                </a:extLst>
              </p:cNvPr>
              <p:cNvSpPr txBox="1"/>
              <p:nvPr/>
            </p:nvSpPr>
            <p:spPr>
              <a:xfrm>
                <a:off x="964825" y="2861186"/>
                <a:ext cx="5278832" cy="1379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68325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Duepuntozero" panose="02040603050506020204" pitchFamily="18" charset="0"/>
                    <a:ea typeface="+mn-ea"/>
                    <a:cs typeface="+mn-cs"/>
                  </a:rPr>
                  <a:t>Tất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Duepuntozer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Duepuntozero" panose="02040603050506020204" pitchFamily="18" charset="0"/>
                    <a:ea typeface="+mn-ea"/>
                    <a:cs typeface="+mn-cs"/>
                  </a:rPr>
                  <a:t>cả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Duepuntozer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Duepuntozero" panose="02040603050506020204" pitchFamily="18" charset="0"/>
                    <a:ea typeface="+mn-ea"/>
                    <a:cs typeface="+mn-cs"/>
                  </a:rPr>
                  <a:t>thành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Duepuntozer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Duepuntozero" panose="02040603050506020204" pitchFamily="18" charset="0"/>
                    <a:ea typeface="+mn-ea"/>
                    <a:cs typeface="+mn-cs"/>
                  </a:rPr>
                  <a:t>viên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Duepuntozer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Duepuntozero" panose="02040603050506020204" pitchFamily="18" charset="0"/>
                    <a:ea typeface="+mn-ea"/>
                    <a:cs typeface="+mn-cs"/>
                  </a:rPr>
                  <a:t>đều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Duepuntozer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Duepuntozero" panose="02040603050506020204" pitchFamily="18" charset="0"/>
                    <a:ea typeface="+mn-ea"/>
                    <a:cs typeface="+mn-cs"/>
                  </a:rPr>
                  <a:t>đọc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Duepuntozero" panose="02040603050506020204" pitchFamily="18" charset="0"/>
                    <a:ea typeface="+mn-ea"/>
                    <a:cs typeface="+mn-cs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Duepuntozero" panose="02040603050506020204" pitchFamily="18" charset="0"/>
                    <a:ea typeface="+mn-ea"/>
                    <a:cs typeface="+mn-cs"/>
                  </a:rPr>
                  <a:t>Giải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Duepuntozer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Duepuntozero" panose="02040603050506020204" pitchFamily="18" charset="0"/>
                    <a:ea typeface="+mn-ea"/>
                    <a:cs typeface="+mn-cs"/>
                  </a:rPr>
                  <a:t>nghĩa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Duepuntozer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Duepuntozero" panose="02040603050506020204" pitchFamily="18" charset="0"/>
                    <a:ea typeface="+mn-ea"/>
                    <a:cs typeface="+mn-cs"/>
                  </a:rPr>
                  <a:t>từ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Duepuntozer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Duepuntozero" panose="02040603050506020204" pitchFamily="18" charset="0"/>
                    <a:ea typeface="+mn-ea"/>
                    <a:cs typeface="+mn-cs"/>
                  </a:rPr>
                  <a:t>cùng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Duepuntozer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Duepuntozero" panose="02040603050506020204" pitchFamily="18" charset="0"/>
                    <a:ea typeface="+mn-ea"/>
                    <a:cs typeface="+mn-cs"/>
                  </a:rPr>
                  <a:t>nhau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Duepuntozero" panose="02040603050506020204" pitchFamily="18" charset="0"/>
                    <a:ea typeface="+mn-ea"/>
                    <a:cs typeface="+mn-cs"/>
                  </a:rPr>
                  <a:t>. 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916E182E-BF7D-6E50-5148-DB2D8EFD6221}"/>
              </a:ext>
            </a:extLst>
          </p:cNvPr>
          <p:cNvGrpSpPr/>
          <p:nvPr/>
        </p:nvGrpSpPr>
        <p:grpSpPr>
          <a:xfrm>
            <a:off x="6221592" y="3871812"/>
            <a:ext cx="5779742" cy="2614106"/>
            <a:chOff x="6290338" y="3972555"/>
            <a:chExt cx="5779742" cy="2468885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1C151791-A70F-516F-2E6F-8A5CDDACF37F}"/>
                </a:ext>
              </a:extLst>
            </p:cNvPr>
            <p:cNvSpPr/>
            <p:nvPr/>
          </p:nvSpPr>
          <p:spPr>
            <a:xfrm>
              <a:off x="6290338" y="3972555"/>
              <a:ext cx="5779742" cy="2468885"/>
            </a:xfrm>
            <a:custGeom>
              <a:avLst/>
              <a:gdLst>
                <a:gd name="connsiteX0" fmla="*/ 0 w 5779742"/>
                <a:gd name="connsiteY0" fmla="*/ 498023 h 2468885"/>
                <a:gd name="connsiteX1" fmla="*/ 498023 w 5779742"/>
                <a:gd name="connsiteY1" fmla="*/ 0 h 2468885"/>
                <a:gd name="connsiteX2" fmla="*/ 1181408 w 5779742"/>
                <a:gd name="connsiteY2" fmla="*/ 0 h 2468885"/>
                <a:gd name="connsiteX3" fmla="*/ 1769119 w 5779742"/>
                <a:gd name="connsiteY3" fmla="*/ 0 h 2468885"/>
                <a:gd name="connsiteX4" fmla="*/ 2356831 w 5779742"/>
                <a:gd name="connsiteY4" fmla="*/ 0 h 2468885"/>
                <a:gd name="connsiteX5" fmla="*/ 3088053 w 5779742"/>
                <a:gd name="connsiteY5" fmla="*/ 0 h 2468885"/>
                <a:gd name="connsiteX6" fmla="*/ 3627927 w 5779742"/>
                <a:gd name="connsiteY6" fmla="*/ 0 h 2468885"/>
                <a:gd name="connsiteX7" fmla="*/ 4215638 w 5779742"/>
                <a:gd name="connsiteY7" fmla="*/ 0 h 2468885"/>
                <a:gd name="connsiteX8" fmla="*/ 5281719 w 5779742"/>
                <a:gd name="connsiteY8" fmla="*/ 0 h 2468885"/>
                <a:gd name="connsiteX9" fmla="*/ 5779742 w 5779742"/>
                <a:gd name="connsiteY9" fmla="*/ 498023 h 2468885"/>
                <a:gd name="connsiteX10" fmla="*/ 5779742 w 5779742"/>
                <a:gd name="connsiteY10" fmla="*/ 1003698 h 2468885"/>
                <a:gd name="connsiteX11" fmla="*/ 5779742 w 5779742"/>
                <a:gd name="connsiteY11" fmla="*/ 1494644 h 2468885"/>
                <a:gd name="connsiteX12" fmla="*/ 5779742 w 5779742"/>
                <a:gd name="connsiteY12" fmla="*/ 1970862 h 2468885"/>
                <a:gd name="connsiteX13" fmla="*/ 5281719 w 5779742"/>
                <a:gd name="connsiteY13" fmla="*/ 2468885 h 2468885"/>
                <a:gd name="connsiteX14" fmla="*/ 4598334 w 5779742"/>
                <a:gd name="connsiteY14" fmla="*/ 2468885 h 2468885"/>
                <a:gd name="connsiteX15" fmla="*/ 3914949 w 5779742"/>
                <a:gd name="connsiteY15" fmla="*/ 2468885 h 2468885"/>
                <a:gd name="connsiteX16" fmla="*/ 3183727 w 5779742"/>
                <a:gd name="connsiteY16" fmla="*/ 2468885 h 2468885"/>
                <a:gd name="connsiteX17" fmla="*/ 2500341 w 5779742"/>
                <a:gd name="connsiteY17" fmla="*/ 2468885 h 2468885"/>
                <a:gd name="connsiteX18" fmla="*/ 1864793 w 5779742"/>
                <a:gd name="connsiteY18" fmla="*/ 2468885 h 2468885"/>
                <a:gd name="connsiteX19" fmla="*/ 1229245 w 5779742"/>
                <a:gd name="connsiteY19" fmla="*/ 2468885 h 2468885"/>
                <a:gd name="connsiteX20" fmla="*/ 498023 w 5779742"/>
                <a:gd name="connsiteY20" fmla="*/ 2468885 h 2468885"/>
                <a:gd name="connsiteX21" fmla="*/ 0 w 5779742"/>
                <a:gd name="connsiteY21" fmla="*/ 1970862 h 2468885"/>
                <a:gd name="connsiteX22" fmla="*/ 0 w 5779742"/>
                <a:gd name="connsiteY22" fmla="*/ 1479916 h 2468885"/>
                <a:gd name="connsiteX23" fmla="*/ 0 w 5779742"/>
                <a:gd name="connsiteY23" fmla="*/ 959513 h 2468885"/>
                <a:gd name="connsiteX24" fmla="*/ 0 w 5779742"/>
                <a:gd name="connsiteY24" fmla="*/ 498023 h 246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9742" h="2468885" fill="none" extrusionOk="0">
                  <a:moveTo>
                    <a:pt x="0" y="498023"/>
                  </a:moveTo>
                  <a:cubicBezTo>
                    <a:pt x="-3126" y="213649"/>
                    <a:pt x="257400" y="50401"/>
                    <a:pt x="498023" y="0"/>
                  </a:cubicBezTo>
                  <a:cubicBezTo>
                    <a:pt x="740499" y="30437"/>
                    <a:pt x="890668" y="12273"/>
                    <a:pt x="1181408" y="0"/>
                  </a:cubicBezTo>
                  <a:cubicBezTo>
                    <a:pt x="1472149" y="-12273"/>
                    <a:pt x="1624675" y="25852"/>
                    <a:pt x="1769119" y="0"/>
                  </a:cubicBezTo>
                  <a:cubicBezTo>
                    <a:pt x="1913563" y="-25852"/>
                    <a:pt x="2220301" y="12630"/>
                    <a:pt x="2356831" y="0"/>
                  </a:cubicBezTo>
                  <a:cubicBezTo>
                    <a:pt x="2493361" y="-12630"/>
                    <a:pt x="2824133" y="-17634"/>
                    <a:pt x="3088053" y="0"/>
                  </a:cubicBezTo>
                  <a:cubicBezTo>
                    <a:pt x="3351973" y="17634"/>
                    <a:pt x="3515964" y="3171"/>
                    <a:pt x="3627927" y="0"/>
                  </a:cubicBezTo>
                  <a:cubicBezTo>
                    <a:pt x="3739890" y="-3171"/>
                    <a:pt x="3941867" y="-8991"/>
                    <a:pt x="4215638" y="0"/>
                  </a:cubicBezTo>
                  <a:cubicBezTo>
                    <a:pt x="4489409" y="8991"/>
                    <a:pt x="4965859" y="39952"/>
                    <a:pt x="5281719" y="0"/>
                  </a:cubicBezTo>
                  <a:cubicBezTo>
                    <a:pt x="5560513" y="-58483"/>
                    <a:pt x="5762098" y="156511"/>
                    <a:pt x="5779742" y="498023"/>
                  </a:cubicBezTo>
                  <a:cubicBezTo>
                    <a:pt x="5800662" y="696492"/>
                    <a:pt x="5779404" y="893012"/>
                    <a:pt x="5779742" y="1003698"/>
                  </a:cubicBezTo>
                  <a:cubicBezTo>
                    <a:pt x="5780080" y="1114385"/>
                    <a:pt x="5784631" y="1342778"/>
                    <a:pt x="5779742" y="1494644"/>
                  </a:cubicBezTo>
                  <a:cubicBezTo>
                    <a:pt x="5774853" y="1646510"/>
                    <a:pt x="5794672" y="1738895"/>
                    <a:pt x="5779742" y="1970862"/>
                  </a:cubicBezTo>
                  <a:cubicBezTo>
                    <a:pt x="5794632" y="2243273"/>
                    <a:pt x="5528593" y="2439309"/>
                    <a:pt x="5281719" y="2468885"/>
                  </a:cubicBezTo>
                  <a:cubicBezTo>
                    <a:pt x="4962779" y="2441682"/>
                    <a:pt x="4761629" y="2471016"/>
                    <a:pt x="4598334" y="2468885"/>
                  </a:cubicBezTo>
                  <a:cubicBezTo>
                    <a:pt x="4435039" y="2466754"/>
                    <a:pt x="4081185" y="2484797"/>
                    <a:pt x="3914949" y="2468885"/>
                  </a:cubicBezTo>
                  <a:cubicBezTo>
                    <a:pt x="3748713" y="2452973"/>
                    <a:pt x="3412849" y="2456629"/>
                    <a:pt x="3183727" y="2468885"/>
                  </a:cubicBezTo>
                  <a:cubicBezTo>
                    <a:pt x="2954605" y="2481141"/>
                    <a:pt x="2835629" y="2438602"/>
                    <a:pt x="2500341" y="2468885"/>
                  </a:cubicBezTo>
                  <a:cubicBezTo>
                    <a:pt x="2165053" y="2499168"/>
                    <a:pt x="2182175" y="2487668"/>
                    <a:pt x="1864793" y="2468885"/>
                  </a:cubicBezTo>
                  <a:cubicBezTo>
                    <a:pt x="1547411" y="2450102"/>
                    <a:pt x="1508924" y="2491282"/>
                    <a:pt x="1229245" y="2468885"/>
                  </a:cubicBezTo>
                  <a:cubicBezTo>
                    <a:pt x="949566" y="2446488"/>
                    <a:pt x="786576" y="2470566"/>
                    <a:pt x="498023" y="2468885"/>
                  </a:cubicBezTo>
                  <a:cubicBezTo>
                    <a:pt x="248352" y="2496544"/>
                    <a:pt x="47606" y="2256522"/>
                    <a:pt x="0" y="1970862"/>
                  </a:cubicBezTo>
                  <a:cubicBezTo>
                    <a:pt x="13272" y="1736187"/>
                    <a:pt x="-1203" y="1598991"/>
                    <a:pt x="0" y="1479916"/>
                  </a:cubicBezTo>
                  <a:cubicBezTo>
                    <a:pt x="1203" y="1360841"/>
                    <a:pt x="-8264" y="1197927"/>
                    <a:pt x="0" y="959513"/>
                  </a:cubicBezTo>
                  <a:cubicBezTo>
                    <a:pt x="8264" y="721099"/>
                    <a:pt x="20500" y="629574"/>
                    <a:pt x="0" y="498023"/>
                  </a:cubicBezTo>
                  <a:close/>
                </a:path>
                <a:path w="5779742" h="2468885" stroke="0" extrusionOk="0">
                  <a:moveTo>
                    <a:pt x="0" y="498023"/>
                  </a:moveTo>
                  <a:cubicBezTo>
                    <a:pt x="419" y="235791"/>
                    <a:pt x="251751" y="51425"/>
                    <a:pt x="498023" y="0"/>
                  </a:cubicBezTo>
                  <a:cubicBezTo>
                    <a:pt x="707693" y="-32817"/>
                    <a:pt x="1000756" y="13753"/>
                    <a:pt x="1229245" y="0"/>
                  </a:cubicBezTo>
                  <a:cubicBezTo>
                    <a:pt x="1457734" y="-13753"/>
                    <a:pt x="1612225" y="21276"/>
                    <a:pt x="1816956" y="0"/>
                  </a:cubicBezTo>
                  <a:cubicBezTo>
                    <a:pt x="2021687" y="-21276"/>
                    <a:pt x="2172445" y="7350"/>
                    <a:pt x="2404668" y="0"/>
                  </a:cubicBezTo>
                  <a:cubicBezTo>
                    <a:pt x="2636891" y="-7350"/>
                    <a:pt x="2867273" y="14615"/>
                    <a:pt x="3135890" y="0"/>
                  </a:cubicBezTo>
                  <a:cubicBezTo>
                    <a:pt x="3404507" y="-14615"/>
                    <a:pt x="3637507" y="14455"/>
                    <a:pt x="3771438" y="0"/>
                  </a:cubicBezTo>
                  <a:cubicBezTo>
                    <a:pt x="3905369" y="-14455"/>
                    <a:pt x="4230049" y="30840"/>
                    <a:pt x="4550497" y="0"/>
                  </a:cubicBezTo>
                  <a:cubicBezTo>
                    <a:pt x="4870945" y="-30840"/>
                    <a:pt x="5133563" y="26876"/>
                    <a:pt x="5281719" y="0"/>
                  </a:cubicBezTo>
                  <a:cubicBezTo>
                    <a:pt x="5516130" y="21391"/>
                    <a:pt x="5813450" y="185657"/>
                    <a:pt x="5779742" y="498023"/>
                  </a:cubicBezTo>
                  <a:cubicBezTo>
                    <a:pt x="5777023" y="591927"/>
                    <a:pt x="5801535" y="865875"/>
                    <a:pt x="5779742" y="959513"/>
                  </a:cubicBezTo>
                  <a:cubicBezTo>
                    <a:pt x="5757950" y="1053151"/>
                    <a:pt x="5768600" y="1256644"/>
                    <a:pt x="5779742" y="1479916"/>
                  </a:cubicBezTo>
                  <a:cubicBezTo>
                    <a:pt x="5790884" y="1703188"/>
                    <a:pt x="5782095" y="1769814"/>
                    <a:pt x="5779742" y="1970862"/>
                  </a:cubicBezTo>
                  <a:cubicBezTo>
                    <a:pt x="5780438" y="2236890"/>
                    <a:pt x="5538946" y="2435054"/>
                    <a:pt x="5281719" y="2468885"/>
                  </a:cubicBezTo>
                  <a:cubicBezTo>
                    <a:pt x="5059316" y="2463158"/>
                    <a:pt x="4862840" y="2450620"/>
                    <a:pt x="4741845" y="2468885"/>
                  </a:cubicBezTo>
                  <a:cubicBezTo>
                    <a:pt x="4620850" y="2487150"/>
                    <a:pt x="4120531" y="2455188"/>
                    <a:pt x="3962786" y="2468885"/>
                  </a:cubicBezTo>
                  <a:cubicBezTo>
                    <a:pt x="3805041" y="2482582"/>
                    <a:pt x="3507693" y="2478051"/>
                    <a:pt x="3327237" y="2468885"/>
                  </a:cubicBezTo>
                  <a:cubicBezTo>
                    <a:pt x="3146781" y="2459719"/>
                    <a:pt x="2996421" y="2454022"/>
                    <a:pt x="2691689" y="2468885"/>
                  </a:cubicBezTo>
                  <a:cubicBezTo>
                    <a:pt x="2386957" y="2483748"/>
                    <a:pt x="2188737" y="2498594"/>
                    <a:pt x="1912630" y="2468885"/>
                  </a:cubicBezTo>
                  <a:cubicBezTo>
                    <a:pt x="1636523" y="2439176"/>
                    <a:pt x="1400296" y="2437461"/>
                    <a:pt x="1181408" y="2468885"/>
                  </a:cubicBezTo>
                  <a:cubicBezTo>
                    <a:pt x="962520" y="2500309"/>
                    <a:pt x="703229" y="2444426"/>
                    <a:pt x="498023" y="2468885"/>
                  </a:cubicBezTo>
                  <a:cubicBezTo>
                    <a:pt x="196254" y="2418498"/>
                    <a:pt x="17927" y="2295845"/>
                    <a:pt x="0" y="1970862"/>
                  </a:cubicBezTo>
                  <a:cubicBezTo>
                    <a:pt x="4400" y="1816815"/>
                    <a:pt x="-20117" y="1640613"/>
                    <a:pt x="0" y="1479916"/>
                  </a:cubicBezTo>
                  <a:cubicBezTo>
                    <a:pt x="20117" y="1319219"/>
                    <a:pt x="11731" y="1126959"/>
                    <a:pt x="0" y="1003698"/>
                  </a:cubicBezTo>
                  <a:cubicBezTo>
                    <a:pt x="-11731" y="880437"/>
                    <a:pt x="-2632" y="639951"/>
                    <a:pt x="0" y="498023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A25A090B-C257-ED71-8169-B52D0D8A49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9779"/>
            <a:stretch/>
          </p:blipFill>
          <p:spPr>
            <a:xfrm>
              <a:off x="6763133" y="4101083"/>
              <a:ext cx="5065398" cy="2044342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185B059F-816F-4CF0-E050-0CE441AD2A9E}"/>
              </a:ext>
            </a:extLst>
          </p:cNvPr>
          <p:cNvGrpSpPr/>
          <p:nvPr/>
        </p:nvGrpSpPr>
        <p:grpSpPr>
          <a:xfrm>
            <a:off x="1635763" y="2478639"/>
            <a:ext cx="2774670" cy="1733087"/>
            <a:chOff x="2736079" y="2345147"/>
            <a:chExt cx="4360623" cy="1811388"/>
          </a:xfrm>
        </p:grpSpPr>
        <p:pic>
          <p:nvPicPr>
            <p:cNvPr id="55" name="图片 24">
              <a:extLst>
                <a:ext uri="{FF2B5EF4-FFF2-40B4-BE49-F238E27FC236}">
                  <a16:creationId xmlns:a16="http://schemas.microsoft.com/office/drawing/2014/main" xmlns="" id="{D0F36A45-0362-3483-4A01-3C9469D42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884" y="2345147"/>
              <a:ext cx="3342382" cy="181138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F9291A65-8A68-3DF1-8FBB-4A6AD398602E}"/>
                </a:ext>
              </a:extLst>
            </p:cNvPr>
            <p:cNvSpPr txBox="1"/>
            <p:nvPr/>
          </p:nvSpPr>
          <p:spPr>
            <a:xfrm>
              <a:off x="2736079" y="2779592"/>
              <a:ext cx="4360623" cy="7398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Yêu</a:t>
              </a:r>
              <a:r>
                <a:rPr kumimoji="0" lang="en-US" sz="4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cầu</a:t>
              </a:r>
              <a:endParaRPr kumimoji="0" lang="vi-VN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42DDF948-5044-56FB-F847-DDE4EB2F0C07}"/>
              </a:ext>
            </a:extLst>
          </p:cNvPr>
          <p:cNvGrpSpPr/>
          <p:nvPr/>
        </p:nvGrpSpPr>
        <p:grpSpPr>
          <a:xfrm>
            <a:off x="7668997" y="1962298"/>
            <a:ext cx="3453517" cy="2157102"/>
            <a:chOff x="2929381" y="2345147"/>
            <a:chExt cx="4360623" cy="1811388"/>
          </a:xfrm>
        </p:grpSpPr>
        <p:pic>
          <p:nvPicPr>
            <p:cNvPr id="58" name="图片 24">
              <a:extLst>
                <a:ext uri="{FF2B5EF4-FFF2-40B4-BE49-F238E27FC236}">
                  <a16:creationId xmlns:a16="http://schemas.microsoft.com/office/drawing/2014/main" xmlns="" id="{00FBA862-6595-F830-3700-379CC11BE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13884" y="2345147"/>
              <a:ext cx="3342382" cy="1811388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05E1C253-3B21-6673-1869-728C34825807}"/>
                </a:ext>
              </a:extLst>
            </p:cNvPr>
            <p:cNvSpPr txBox="1"/>
            <p:nvPr/>
          </p:nvSpPr>
          <p:spPr>
            <a:xfrm>
              <a:off x="2929381" y="2640394"/>
              <a:ext cx="4360623" cy="1383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Tiêu</a:t>
              </a:r>
              <a:r>
                <a:rPr kumimoji="0" lang="en-US" sz="4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chí</a:t>
              </a:r>
              <a:endPara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đánh</a:t>
              </a:r>
              <a:r>
                <a:rPr kumimoji="0" lang="en-US" sz="4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giá</a:t>
              </a:r>
              <a:endParaRPr kumimoji="0" lang="vi-VN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88A89C5-BFB3-BA2B-0651-6D46770B29C7}"/>
              </a:ext>
            </a:extLst>
          </p:cNvPr>
          <p:cNvGrpSpPr/>
          <p:nvPr/>
        </p:nvGrpSpPr>
        <p:grpSpPr>
          <a:xfrm>
            <a:off x="4294771" y="1828838"/>
            <a:ext cx="3223064" cy="2291985"/>
            <a:chOff x="9023882" y="383412"/>
            <a:chExt cx="3223064" cy="229198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DF47607-27D1-E91C-3E58-97157A5A4571}"/>
                </a:ext>
              </a:extLst>
            </p:cNvPr>
            <p:cNvSpPr txBox="1"/>
            <p:nvPr/>
          </p:nvSpPr>
          <p:spPr>
            <a:xfrm>
              <a:off x="9023882" y="383412"/>
              <a:ext cx="3223064" cy="1094987"/>
            </a:xfrm>
            <a:prstGeom prst="rect">
              <a:avLst/>
            </a:prstGeom>
            <a:noFill/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prstTxWarp prst="textArchUp">
                <a:avLst>
                  <a:gd name="adj" fmla="val 11478609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44546A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prstClr val="white"/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TRAO ĐỔI NHÓM ĐÔI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D752DBEE-C7E4-15FA-A9D6-75A2DAA240B5}"/>
                </a:ext>
              </a:extLst>
            </p:cNvPr>
            <p:cNvGrpSpPr/>
            <p:nvPr/>
          </p:nvGrpSpPr>
          <p:grpSpPr>
            <a:xfrm>
              <a:off x="9221165" y="652643"/>
              <a:ext cx="2779985" cy="2022754"/>
              <a:chOff x="8970509" y="475554"/>
              <a:chExt cx="3768627" cy="2742103"/>
            </a:xfrm>
          </p:grpSpPr>
          <p:pic>
            <p:nvPicPr>
              <p:cNvPr id="9" name="Picture 8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xmlns="" id="{D0F42945-A02C-3EF5-1844-694B287744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1940" y="475554"/>
                <a:ext cx="1917196" cy="2742103"/>
              </a:xfrm>
              <a:prstGeom prst="rect">
                <a:avLst/>
              </a:prstGeom>
            </p:spPr>
          </p:pic>
          <p:pic>
            <p:nvPicPr>
              <p:cNvPr id="12" name="Picture 11" descr="A picture containing text, vector graphics, clipart&#10;&#10;Description automatically generated">
                <a:extLst>
                  <a:ext uri="{FF2B5EF4-FFF2-40B4-BE49-F238E27FC236}">
                    <a16:creationId xmlns:a16="http://schemas.microsoft.com/office/drawing/2014/main" xmlns="" id="{96CF934F-6829-369C-2EFA-54D7C1F0D2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970509" y="660380"/>
                <a:ext cx="1917196" cy="255727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3644520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 with low confidence">
            <a:extLst>
              <a:ext uri="{FF2B5EF4-FFF2-40B4-BE49-F238E27FC236}">
                <a16:creationId xmlns:a16="http://schemas.microsoft.com/office/drawing/2014/main" xmlns="" id="{E854F155-CD8B-AC89-D565-C427A636FB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5A77C9C-7C51-8319-CC0C-77947E0373DB}"/>
              </a:ext>
            </a:extLst>
          </p:cNvPr>
          <p:cNvSpPr/>
          <p:nvPr/>
        </p:nvSpPr>
        <p:spPr>
          <a:xfrm>
            <a:off x="2761954" y="309261"/>
            <a:ext cx="6804277" cy="1066181"/>
          </a:xfrm>
          <a:custGeom>
            <a:avLst/>
            <a:gdLst>
              <a:gd name="connsiteX0" fmla="*/ 0 w 6804277"/>
              <a:gd name="connsiteY0" fmla="*/ 240904 h 1066181"/>
              <a:gd name="connsiteX1" fmla="*/ 240904 w 6804277"/>
              <a:gd name="connsiteY1" fmla="*/ 0 h 1066181"/>
              <a:gd name="connsiteX2" fmla="*/ 936376 w 6804277"/>
              <a:gd name="connsiteY2" fmla="*/ 0 h 1066181"/>
              <a:gd name="connsiteX3" fmla="*/ 1442173 w 6804277"/>
              <a:gd name="connsiteY3" fmla="*/ 0 h 1066181"/>
              <a:gd name="connsiteX4" fmla="*/ 2074420 w 6804277"/>
              <a:gd name="connsiteY4" fmla="*/ 0 h 1066181"/>
              <a:gd name="connsiteX5" fmla="*/ 2643442 w 6804277"/>
              <a:gd name="connsiteY5" fmla="*/ 0 h 1066181"/>
              <a:gd name="connsiteX6" fmla="*/ 3212464 w 6804277"/>
              <a:gd name="connsiteY6" fmla="*/ 0 h 1066181"/>
              <a:gd name="connsiteX7" fmla="*/ 3781487 w 6804277"/>
              <a:gd name="connsiteY7" fmla="*/ 0 h 1066181"/>
              <a:gd name="connsiteX8" fmla="*/ 4413734 w 6804277"/>
              <a:gd name="connsiteY8" fmla="*/ 0 h 1066181"/>
              <a:gd name="connsiteX9" fmla="*/ 5172430 w 6804277"/>
              <a:gd name="connsiteY9" fmla="*/ 0 h 1066181"/>
              <a:gd name="connsiteX10" fmla="*/ 5678227 w 6804277"/>
              <a:gd name="connsiteY10" fmla="*/ 0 h 1066181"/>
              <a:gd name="connsiteX11" fmla="*/ 6563373 w 6804277"/>
              <a:gd name="connsiteY11" fmla="*/ 0 h 1066181"/>
              <a:gd name="connsiteX12" fmla="*/ 6804277 w 6804277"/>
              <a:gd name="connsiteY12" fmla="*/ 240904 h 1066181"/>
              <a:gd name="connsiteX13" fmla="*/ 6804277 w 6804277"/>
              <a:gd name="connsiteY13" fmla="*/ 825277 h 1066181"/>
              <a:gd name="connsiteX14" fmla="*/ 6563373 w 6804277"/>
              <a:gd name="connsiteY14" fmla="*/ 1066181 h 1066181"/>
              <a:gd name="connsiteX15" fmla="*/ 6057575 w 6804277"/>
              <a:gd name="connsiteY15" fmla="*/ 1066181 h 1066181"/>
              <a:gd name="connsiteX16" fmla="*/ 5298879 w 6804277"/>
              <a:gd name="connsiteY16" fmla="*/ 1066181 h 1066181"/>
              <a:gd name="connsiteX17" fmla="*/ 4603408 w 6804277"/>
              <a:gd name="connsiteY17" fmla="*/ 1066181 h 1066181"/>
              <a:gd name="connsiteX18" fmla="*/ 3971161 w 6804277"/>
              <a:gd name="connsiteY18" fmla="*/ 1066181 h 1066181"/>
              <a:gd name="connsiteX19" fmla="*/ 3528588 w 6804277"/>
              <a:gd name="connsiteY19" fmla="*/ 1066181 h 1066181"/>
              <a:gd name="connsiteX20" fmla="*/ 2896341 w 6804277"/>
              <a:gd name="connsiteY20" fmla="*/ 1066181 h 1066181"/>
              <a:gd name="connsiteX21" fmla="*/ 2264094 w 6804277"/>
              <a:gd name="connsiteY21" fmla="*/ 1066181 h 1066181"/>
              <a:gd name="connsiteX22" fmla="*/ 1631847 w 6804277"/>
              <a:gd name="connsiteY22" fmla="*/ 1066181 h 1066181"/>
              <a:gd name="connsiteX23" fmla="*/ 999600 w 6804277"/>
              <a:gd name="connsiteY23" fmla="*/ 1066181 h 1066181"/>
              <a:gd name="connsiteX24" fmla="*/ 240904 w 6804277"/>
              <a:gd name="connsiteY24" fmla="*/ 1066181 h 1066181"/>
              <a:gd name="connsiteX25" fmla="*/ 0 w 6804277"/>
              <a:gd name="connsiteY25" fmla="*/ 825277 h 1066181"/>
              <a:gd name="connsiteX26" fmla="*/ 0 w 6804277"/>
              <a:gd name="connsiteY26" fmla="*/ 240904 h 106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804277" h="1066181" fill="none" extrusionOk="0">
                <a:moveTo>
                  <a:pt x="0" y="240904"/>
                </a:moveTo>
                <a:cubicBezTo>
                  <a:pt x="-11850" y="122593"/>
                  <a:pt x="115671" y="-20841"/>
                  <a:pt x="240904" y="0"/>
                </a:cubicBezTo>
                <a:cubicBezTo>
                  <a:pt x="395756" y="-17004"/>
                  <a:pt x="603032" y="-32643"/>
                  <a:pt x="936376" y="0"/>
                </a:cubicBezTo>
                <a:cubicBezTo>
                  <a:pt x="1269720" y="32643"/>
                  <a:pt x="1259971" y="-14344"/>
                  <a:pt x="1442173" y="0"/>
                </a:cubicBezTo>
                <a:cubicBezTo>
                  <a:pt x="1624375" y="14344"/>
                  <a:pt x="1945213" y="9081"/>
                  <a:pt x="2074420" y="0"/>
                </a:cubicBezTo>
                <a:cubicBezTo>
                  <a:pt x="2203627" y="-9081"/>
                  <a:pt x="2367834" y="-11569"/>
                  <a:pt x="2643442" y="0"/>
                </a:cubicBezTo>
                <a:cubicBezTo>
                  <a:pt x="2919050" y="11569"/>
                  <a:pt x="2973911" y="8598"/>
                  <a:pt x="3212464" y="0"/>
                </a:cubicBezTo>
                <a:cubicBezTo>
                  <a:pt x="3451017" y="-8598"/>
                  <a:pt x="3500599" y="9440"/>
                  <a:pt x="3781487" y="0"/>
                </a:cubicBezTo>
                <a:cubicBezTo>
                  <a:pt x="4062375" y="-9440"/>
                  <a:pt x="4192724" y="-21322"/>
                  <a:pt x="4413734" y="0"/>
                </a:cubicBezTo>
                <a:cubicBezTo>
                  <a:pt x="4634744" y="21322"/>
                  <a:pt x="5003716" y="36019"/>
                  <a:pt x="5172430" y="0"/>
                </a:cubicBezTo>
                <a:cubicBezTo>
                  <a:pt x="5341144" y="-36019"/>
                  <a:pt x="5468562" y="17315"/>
                  <a:pt x="5678227" y="0"/>
                </a:cubicBezTo>
                <a:cubicBezTo>
                  <a:pt x="5887892" y="-17315"/>
                  <a:pt x="6382513" y="24957"/>
                  <a:pt x="6563373" y="0"/>
                </a:cubicBezTo>
                <a:cubicBezTo>
                  <a:pt x="6697292" y="6932"/>
                  <a:pt x="6789257" y="101225"/>
                  <a:pt x="6804277" y="240904"/>
                </a:cubicBezTo>
                <a:cubicBezTo>
                  <a:pt x="6810232" y="367183"/>
                  <a:pt x="6827213" y="682183"/>
                  <a:pt x="6804277" y="825277"/>
                </a:cubicBezTo>
                <a:cubicBezTo>
                  <a:pt x="6807884" y="969228"/>
                  <a:pt x="6717236" y="1048793"/>
                  <a:pt x="6563373" y="1066181"/>
                </a:cubicBezTo>
                <a:cubicBezTo>
                  <a:pt x="6460471" y="1084946"/>
                  <a:pt x="6308698" y="1069942"/>
                  <a:pt x="6057575" y="1066181"/>
                </a:cubicBezTo>
                <a:cubicBezTo>
                  <a:pt x="5806452" y="1062420"/>
                  <a:pt x="5589688" y="1044692"/>
                  <a:pt x="5298879" y="1066181"/>
                </a:cubicBezTo>
                <a:cubicBezTo>
                  <a:pt x="5008070" y="1087670"/>
                  <a:pt x="4825547" y="1081312"/>
                  <a:pt x="4603408" y="1066181"/>
                </a:cubicBezTo>
                <a:cubicBezTo>
                  <a:pt x="4381269" y="1051050"/>
                  <a:pt x="4103473" y="1076249"/>
                  <a:pt x="3971161" y="1066181"/>
                </a:cubicBezTo>
                <a:cubicBezTo>
                  <a:pt x="3838849" y="1056113"/>
                  <a:pt x="3735888" y="1048054"/>
                  <a:pt x="3528588" y="1066181"/>
                </a:cubicBezTo>
                <a:cubicBezTo>
                  <a:pt x="3321288" y="1084308"/>
                  <a:pt x="3139701" y="1073351"/>
                  <a:pt x="2896341" y="1066181"/>
                </a:cubicBezTo>
                <a:cubicBezTo>
                  <a:pt x="2652981" y="1059011"/>
                  <a:pt x="2419595" y="1089849"/>
                  <a:pt x="2264094" y="1066181"/>
                </a:cubicBezTo>
                <a:cubicBezTo>
                  <a:pt x="2108593" y="1042513"/>
                  <a:pt x="1943995" y="1062198"/>
                  <a:pt x="1631847" y="1066181"/>
                </a:cubicBezTo>
                <a:cubicBezTo>
                  <a:pt x="1319699" y="1070164"/>
                  <a:pt x="1225454" y="1081764"/>
                  <a:pt x="999600" y="1066181"/>
                </a:cubicBezTo>
                <a:cubicBezTo>
                  <a:pt x="773746" y="1050598"/>
                  <a:pt x="560367" y="1040509"/>
                  <a:pt x="240904" y="1066181"/>
                </a:cubicBezTo>
                <a:cubicBezTo>
                  <a:pt x="114402" y="1044941"/>
                  <a:pt x="-18079" y="971985"/>
                  <a:pt x="0" y="825277"/>
                </a:cubicBezTo>
                <a:cubicBezTo>
                  <a:pt x="-16703" y="586977"/>
                  <a:pt x="-16754" y="486910"/>
                  <a:pt x="0" y="240904"/>
                </a:cubicBezTo>
                <a:close/>
              </a:path>
              <a:path w="6804277" h="1066181" stroke="0" extrusionOk="0">
                <a:moveTo>
                  <a:pt x="0" y="240904"/>
                </a:moveTo>
                <a:cubicBezTo>
                  <a:pt x="-3791" y="111835"/>
                  <a:pt x="112738" y="20650"/>
                  <a:pt x="240904" y="0"/>
                </a:cubicBezTo>
                <a:cubicBezTo>
                  <a:pt x="410882" y="23470"/>
                  <a:pt x="518527" y="24822"/>
                  <a:pt x="746702" y="0"/>
                </a:cubicBezTo>
                <a:cubicBezTo>
                  <a:pt x="974877" y="-24822"/>
                  <a:pt x="1102761" y="-10018"/>
                  <a:pt x="1315724" y="0"/>
                </a:cubicBezTo>
                <a:cubicBezTo>
                  <a:pt x="1528687" y="10018"/>
                  <a:pt x="1630830" y="-6190"/>
                  <a:pt x="1758297" y="0"/>
                </a:cubicBezTo>
                <a:cubicBezTo>
                  <a:pt x="1885764" y="6190"/>
                  <a:pt x="2305336" y="12558"/>
                  <a:pt x="2453768" y="0"/>
                </a:cubicBezTo>
                <a:cubicBezTo>
                  <a:pt x="2602200" y="-12558"/>
                  <a:pt x="2748105" y="-649"/>
                  <a:pt x="2896341" y="0"/>
                </a:cubicBezTo>
                <a:cubicBezTo>
                  <a:pt x="3044577" y="649"/>
                  <a:pt x="3243017" y="25956"/>
                  <a:pt x="3528588" y="0"/>
                </a:cubicBezTo>
                <a:cubicBezTo>
                  <a:pt x="3814159" y="-25956"/>
                  <a:pt x="3846755" y="-8444"/>
                  <a:pt x="4034385" y="0"/>
                </a:cubicBezTo>
                <a:cubicBezTo>
                  <a:pt x="4222015" y="8444"/>
                  <a:pt x="4346456" y="-24811"/>
                  <a:pt x="4540183" y="0"/>
                </a:cubicBezTo>
                <a:cubicBezTo>
                  <a:pt x="4733910" y="24811"/>
                  <a:pt x="4878850" y="7408"/>
                  <a:pt x="4982756" y="0"/>
                </a:cubicBezTo>
                <a:cubicBezTo>
                  <a:pt x="5086662" y="-7408"/>
                  <a:pt x="5304742" y="11393"/>
                  <a:pt x="5425329" y="0"/>
                </a:cubicBezTo>
                <a:cubicBezTo>
                  <a:pt x="5545916" y="-11393"/>
                  <a:pt x="5742147" y="-555"/>
                  <a:pt x="5931126" y="0"/>
                </a:cubicBezTo>
                <a:cubicBezTo>
                  <a:pt x="6120105" y="555"/>
                  <a:pt x="6253160" y="27848"/>
                  <a:pt x="6563373" y="0"/>
                </a:cubicBezTo>
                <a:cubicBezTo>
                  <a:pt x="6664984" y="4343"/>
                  <a:pt x="6827938" y="112011"/>
                  <a:pt x="6804277" y="240904"/>
                </a:cubicBezTo>
                <a:cubicBezTo>
                  <a:pt x="6803194" y="426205"/>
                  <a:pt x="6798423" y="675649"/>
                  <a:pt x="6804277" y="825277"/>
                </a:cubicBezTo>
                <a:cubicBezTo>
                  <a:pt x="6792706" y="955217"/>
                  <a:pt x="6725562" y="1067569"/>
                  <a:pt x="6563373" y="1066181"/>
                </a:cubicBezTo>
                <a:cubicBezTo>
                  <a:pt x="6360848" y="1069527"/>
                  <a:pt x="6187069" y="1088519"/>
                  <a:pt x="5867901" y="1066181"/>
                </a:cubicBezTo>
                <a:cubicBezTo>
                  <a:pt x="5548733" y="1043843"/>
                  <a:pt x="5472654" y="1081411"/>
                  <a:pt x="5172430" y="1066181"/>
                </a:cubicBezTo>
                <a:cubicBezTo>
                  <a:pt x="4872206" y="1050951"/>
                  <a:pt x="4859768" y="1081254"/>
                  <a:pt x="4666632" y="1066181"/>
                </a:cubicBezTo>
                <a:cubicBezTo>
                  <a:pt x="4473496" y="1051108"/>
                  <a:pt x="4184740" y="1066107"/>
                  <a:pt x="3907936" y="1066181"/>
                </a:cubicBezTo>
                <a:cubicBezTo>
                  <a:pt x="3631132" y="1066255"/>
                  <a:pt x="3547176" y="1085700"/>
                  <a:pt x="3275689" y="1066181"/>
                </a:cubicBezTo>
                <a:cubicBezTo>
                  <a:pt x="3004202" y="1046662"/>
                  <a:pt x="3003310" y="1050024"/>
                  <a:pt x="2769892" y="1066181"/>
                </a:cubicBezTo>
                <a:cubicBezTo>
                  <a:pt x="2536474" y="1082338"/>
                  <a:pt x="2180705" y="1029550"/>
                  <a:pt x="2011195" y="1066181"/>
                </a:cubicBezTo>
                <a:cubicBezTo>
                  <a:pt x="1841685" y="1102812"/>
                  <a:pt x="1619743" y="1040761"/>
                  <a:pt x="1442173" y="1066181"/>
                </a:cubicBezTo>
                <a:cubicBezTo>
                  <a:pt x="1264603" y="1091601"/>
                  <a:pt x="1023850" y="1080208"/>
                  <a:pt x="873151" y="1066181"/>
                </a:cubicBezTo>
                <a:cubicBezTo>
                  <a:pt x="722452" y="1052154"/>
                  <a:pt x="540001" y="1094587"/>
                  <a:pt x="240904" y="1066181"/>
                </a:cubicBezTo>
                <a:cubicBezTo>
                  <a:pt x="102679" y="1066889"/>
                  <a:pt x="5950" y="954753"/>
                  <a:pt x="0" y="825277"/>
                </a:cubicBezTo>
                <a:cubicBezTo>
                  <a:pt x="11866" y="602199"/>
                  <a:pt x="-22752" y="408377"/>
                  <a:pt x="0" y="24090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trước</a:t>
            </a: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lớp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6BF0E0D0-D88E-D16E-6AC6-7D47EC30B6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430" y="4398745"/>
            <a:ext cx="2606185" cy="227366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916E182E-BF7D-6E50-5148-DB2D8EFD6221}"/>
              </a:ext>
            </a:extLst>
          </p:cNvPr>
          <p:cNvGrpSpPr/>
          <p:nvPr/>
        </p:nvGrpSpPr>
        <p:grpSpPr>
          <a:xfrm>
            <a:off x="3274222" y="3712318"/>
            <a:ext cx="5779742" cy="2614106"/>
            <a:chOff x="6290338" y="3972555"/>
            <a:chExt cx="5779742" cy="2468885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1C151791-A70F-516F-2E6F-8A5CDDACF37F}"/>
                </a:ext>
              </a:extLst>
            </p:cNvPr>
            <p:cNvSpPr/>
            <p:nvPr/>
          </p:nvSpPr>
          <p:spPr>
            <a:xfrm>
              <a:off x="6290338" y="3972555"/>
              <a:ext cx="5779742" cy="2468885"/>
            </a:xfrm>
            <a:custGeom>
              <a:avLst/>
              <a:gdLst>
                <a:gd name="connsiteX0" fmla="*/ 0 w 5779742"/>
                <a:gd name="connsiteY0" fmla="*/ 498023 h 2468885"/>
                <a:gd name="connsiteX1" fmla="*/ 498023 w 5779742"/>
                <a:gd name="connsiteY1" fmla="*/ 0 h 2468885"/>
                <a:gd name="connsiteX2" fmla="*/ 1181408 w 5779742"/>
                <a:gd name="connsiteY2" fmla="*/ 0 h 2468885"/>
                <a:gd name="connsiteX3" fmla="*/ 1769119 w 5779742"/>
                <a:gd name="connsiteY3" fmla="*/ 0 h 2468885"/>
                <a:gd name="connsiteX4" fmla="*/ 2356831 w 5779742"/>
                <a:gd name="connsiteY4" fmla="*/ 0 h 2468885"/>
                <a:gd name="connsiteX5" fmla="*/ 3088053 w 5779742"/>
                <a:gd name="connsiteY5" fmla="*/ 0 h 2468885"/>
                <a:gd name="connsiteX6" fmla="*/ 3627927 w 5779742"/>
                <a:gd name="connsiteY6" fmla="*/ 0 h 2468885"/>
                <a:gd name="connsiteX7" fmla="*/ 4215638 w 5779742"/>
                <a:gd name="connsiteY7" fmla="*/ 0 h 2468885"/>
                <a:gd name="connsiteX8" fmla="*/ 5281719 w 5779742"/>
                <a:gd name="connsiteY8" fmla="*/ 0 h 2468885"/>
                <a:gd name="connsiteX9" fmla="*/ 5779742 w 5779742"/>
                <a:gd name="connsiteY9" fmla="*/ 498023 h 2468885"/>
                <a:gd name="connsiteX10" fmla="*/ 5779742 w 5779742"/>
                <a:gd name="connsiteY10" fmla="*/ 1003698 h 2468885"/>
                <a:gd name="connsiteX11" fmla="*/ 5779742 w 5779742"/>
                <a:gd name="connsiteY11" fmla="*/ 1494644 h 2468885"/>
                <a:gd name="connsiteX12" fmla="*/ 5779742 w 5779742"/>
                <a:gd name="connsiteY12" fmla="*/ 1970862 h 2468885"/>
                <a:gd name="connsiteX13" fmla="*/ 5281719 w 5779742"/>
                <a:gd name="connsiteY13" fmla="*/ 2468885 h 2468885"/>
                <a:gd name="connsiteX14" fmla="*/ 4598334 w 5779742"/>
                <a:gd name="connsiteY14" fmla="*/ 2468885 h 2468885"/>
                <a:gd name="connsiteX15" fmla="*/ 3914949 w 5779742"/>
                <a:gd name="connsiteY15" fmla="*/ 2468885 h 2468885"/>
                <a:gd name="connsiteX16" fmla="*/ 3183727 w 5779742"/>
                <a:gd name="connsiteY16" fmla="*/ 2468885 h 2468885"/>
                <a:gd name="connsiteX17" fmla="*/ 2500341 w 5779742"/>
                <a:gd name="connsiteY17" fmla="*/ 2468885 h 2468885"/>
                <a:gd name="connsiteX18" fmla="*/ 1864793 w 5779742"/>
                <a:gd name="connsiteY18" fmla="*/ 2468885 h 2468885"/>
                <a:gd name="connsiteX19" fmla="*/ 1229245 w 5779742"/>
                <a:gd name="connsiteY19" fmla="*/ 2468885 h 2468885"/>
                <a:gd name="connsiteX20" fmla="*/ 498023 w 5779742"/>
                <a:gd name="connsiteY20" fmla="*/ 2468885 h 2468885"/>
                <a:gd name="connsiteX21" fmla="*/ 0 w 5779742"/>
                <a:gd name="connsiteY21" fmla="*/ 1970862 h 2468885"/>
                <a:gd name="connsiteX22" fmla="*/ 0 w 5779742"/>
                <a:gd name="connsiteY22" fmla="*/ 1479916 h 2468885"/>
                <a:gd name="connsiteX23" fmla="*/ 0 w 5779742"/>
                <a:gd name="connsiteY23" fmla="*/ 959513 h 2468885"/>
                <a:gd name="connsiteX24" fmla="*/ 0 w 5779742"/>
                <a:gd name="connsiteY24" fmla="*/ 498023 h 246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9742" h="2468885" fill="none" extrusionOk="0">
                  <a:moveTo>
                    <a:pt x="0" y="498023"/>
                  </a:moveTo>
                  <a:cubicBezTo>
                    <a:pt x="-3126" y="213649"/>
                    <a:pt x="257400" y="50401"/>
                    <a:pt x="498023" y="0"/>
                  </a:cubicBezTo>
                  <a:cubicBezTo>
                    <a:pt x="740499" y="30437"/>
                    <a:pt x="890668" y="12273"/>
                    <a:pt x="1181408" y="0"/>
                  </a:cubicBezTo>
                  <a:cubicBezTo>
                    <a:pt x="1472149" y="-12273"/>
                    <a:pt x="1624675" y="25852"/>
                    <a:pt x="1769119" y="0"/>
                  </a:cubicBezTo>
                  <a:cubicBezTo>
                    <a:pt x="1913563" y="-25852"/>
                    <a:pt x="2220301" y="12630"/>
                    <a:pt x="2356831" y="0"/>
                  </a:cubicBezTo>
                  <a:cubicBezTo>
                    <a:pt x="2493361" y="-12630"/>
                    <a:pt x="2824133" y="-17634"/>
                    <a:pt x="3088053" y="0"/>
                  </a:cubicBezTo>
                  <a:cubicBezTo>
                    <a:pt x="3351973" y="17634"/>
                    <a:pt x="3515964" y="3171"/>
                    <a:pt x="3627927" y="0"/>
                  </a:cubicBezTo>
                  <a:cubicBezTo>
                    <a:pt x="3739890" y="-3171"/>
                    <a:pt x="3941867" y="-8991"/>
                    <a:pt x="4215638" y="0"/>
                  </a:cubicBezTo>
                  <a:cubicBezTo>
                    <a:pt x="4489409" y="8991"/>
                    <a:pt x="4965859" y="39952"/>
                    <a:pt x="5281719" y="0"/>
                  </a:cubicBezTo>
                  <a:cubicBezTo>
                    <a:pt x="5560513" y="-58483"/>
                    <a:pt x="5762098" y="156511"/>
                    <a:pt x="5779742" y="498023"/>
                  </a:cubicBezTo>
                  <a:cubicBezTo>
                    <a:pt x="5800662" y="696492"/>
                    <a:pt x="5779404" y="893012"/>
                    <a:pt x="5779742" y="1003698"/>
                  </a:cubicBezTo>
                  <a:cubicBezTo>
                    <a:pt x="5780080" y="1114385"/>
                    <a:pt x="5784631" y="1342778"/>
                    <a:pt x="5779742" y="1494644"/>
                  </a:cubicBezTo>
                  <a:cubicBezTo>
                    <a:pt x="5774853" y="1646510"/>
                    <a:pt x="5794672" y="1738895"/>
                    <a:pt x="5779742" y="1970862"/>
                  </a:cubicBezTo>
                  <a:cubicBezTo>
                    <a:pt x="5794632" y="2243273"/>
                    <a:pt x="5528593" y="2439309"/>
                    <a:pt x="5281719" y="2468885"/>
                  </a:cubicBezTo>
                  <a:cubicBezTo>
                    <a:pt x="4962779" y="2441682"/>
                    <a:pt x="4761629" y="2471016"/>
                    <a:pt x="4598334" y="2468885"/>
                  </a:cubicBezTo>
                  <a:cubicBezTo>
                    <a:pt x="4435039" y="2466754"/>
                    <a:pt x="4081185" y="2484797"/>
                    <a:pt x="3914949" y="2468885"/>
                  </a:cubicBezTo>
                  <a:cubicBezTo>
                    <a:pt x="3748713" y="2452973"/>
                    <a:pt x="3412849" y="2456629"/>
                    <a:pt x="3183727" y="2468885"/>
                  </a:cubicBezTo>
                  <a:cubicBezTo>
                    <a:pt x="2954605" y="2481141"/>
                    <a:pt x="2835629" y="2438602"/>
                    <a:pt x="2500341" y="2468885"/>
                  </a:cubicBezTo>
                  <a:cubicBezTo>
                    <a:pt x="2165053" y="2499168"/>
                    <a:pt x="2182175" y="2487668"/>
                    <a:pt x="1864793" y="2468885"/>
                  </a:cubicBezTo>
                  <a:cubicBezTo>
                    <a:pt x="1547411" y="2450102"/>
                    <a:pt x="1508924" y="2491282"/>
                    <a:pt x="1229245" y="2468885"/>
                  </a:cubicBezTo>
                  <a:cubicBezTo>
                    <a:pt x="949566" y="2446488"/>
                    <a:pt x="786576" y="2470566"/>
                    <a:pt x="498023" y="2468885"/>
                  </a:cubicBezTo>
                  <a:cubicBezTo>
                    <a:pt x="248352" y="2496544"/>
                    <a:pt x="47606" y="2256522"/>
                    <a:pt x="0" y="1970862"/>
                  </a:cubicBezTo>
                  <a:cubicBezTo>
                    <a:pt x="13272" y="1736187"/>
                    <a:pt x="-1203" y="1598991"/>
                    <a:pt x="0" y="1479916"/>
                  </a:cubicBezTo>
                  <a:cubicBezTo>
                    <a:pt x="1203" y="1360841"/>
                    <a:pt x="-8264" y="1197927"/>
                    <a:pt x="0" y="959513"/>
                  </a:cubicBezTo>
                  <a:cubicBezTo>
                    <a:pt x="8264" y="721099"/>
                    <a:pt x="20500" y="629574"/>
                    <a:pt x="0" y="498023"/>
                  </a:cubicBezTo>
                  <a:close/>
                </a:path>
                <a:path w="5779742" h="2468885" stroke="0" extrusionOk="0">
                  <a:moveTo>
                    <a:pt x="0" y="498023"/>
                  </a:moveTo>
                  <a:cubicBezTo>
                    <a:pt x="419" y="235791"/>
                    <a:pt x="251751" y="51425"/>
                    <a:pt x="498023" y="0"/>
                  </a:cubicBezTo>
                  <a:cubicBezTo>
                    <a:pt x="707693" y="-32817"/>
                    <a:pt x="1000756" y="13753"/>
                    <a:pt x="1229245" y="0"/>
                  </a:cubicBezTo>
                  <a:cubicBezTo>
                    <a:pt x="1457734" y="-13753"/>
                    <a:pt x="1612225" y="21276"/>
                    <a:pt x="1816956" y="0"/>
                  </a:cubicBezTo>
                  <a:cubicBezTo>
                    <a:pt x="2021687" y="-21276"/>
                    <a:pt x="2172445" y="7350"/>
                    <a:pt x="2404668" y="0"/>
                  </a:cubicBezTo>
                  <a:cubicBezTo>
                    <a:pt x="2636891" y="-7350"/>
                    <a:pt x="2867273" y="14615"/>
                    <a:pt x="3135890" y="0"/>
                  </a:cubicBezTo>
                  <a:cubicBezTo>
                    <a:pt x="3404507" y="-14615"/>
                    <a:pt x="3637507" y="14455"/>
                    <a:pt x="3771438" y="0"/>
                  </a:cubicBezTo>
                  <a:cubicBezTo>
                    <a:pt x="3905369" y="-14455"/>
                    <a:pt x="4230049" y="30840"/>
                    <a:pt x="4550497" y="0"/>
                  </a:cubicBezTo>
                  <a:cubicBezTo>
                    <a:pt x="4870945" y="-30840"/>
                    <a:pt x="5133563" y="26876"/>
                    <a:pt x="5281719" y="0"/>
                  </a:cubicBezTo>
                  <a:cubicBezTo>
                    <a:pt x="5516130" y="21391"/>
                    <a:pt x="5813450" y="185657"/>
                    <a:pt x="5779742" y="498023"/>
                  </a:cubicBezTo>
                  <a:cubicBezTo>
                    <a:pt x="5777023" y="591927"/>
                    <a:pt x="5801535" y="865875"/>
                    <a:pt x="5779742" y="959513"/>
                  </a:cubicBezTo>
                  <a:cubicBezTo>
                    <a:pt x="5757950" y="1053151"/>
                    <a:pt x="5768600" y="1256644"/>
                    <a:pt x="5779742" y="1479916"/>
                  </a:cubicBezTo>
                  <a:cubicBezTo>
                    <a:pt x="5790884" y="1703188"/>
                    <a:pt x="5782095" y="1769814"/>
                    <a:pt x="5779742" y="1970862"/>
                  </a:cubicBezTo>
                  <a:cubicBezTo>
                    <a:pt x="5780438" y="2236890"/>
                    <a:pt x="5538946" y="2435054"/>
                    <a:pt x="5281719" y="2468885"/>
                  </a:cubicBezTo>
                  <a:cubicBezTo>
                    <a:pt x="5059316" y="2463158"/>
                    <a:pt x="4862840" y="2450620"/>
                    <a:pt x="4741845" y="2468885"/>
                  </a:cubicBezTo>
                  <a:cubicBezTo>
                    <a:pt x="4620850" y="2487150"/>
                    <a:pt x="4120531" y="2455188"/>
                    <a:pt x="3962786" y="2468885"/>
                  </a:cubicBezTo>
                  <a:cubicBezTo>
                    <a:pt x="3805041" y="2482582"/>
                    <a:pt x="3507693" y="2478051"/>
                    <a:pt x="3327237" y="2468885"/>
                  </a:cubicBezTo>
                  <a:cubicBezTo>
                    <a:pt x="3146781" y="2459719"/>
                    <a:pt x="2996421" y="2454022"/>
                    <a:pt x="2691689" y="2468885"/>
                  </a:cubicBezTo>
                  <a:cubicBezTo>
                    <a:pt x="2386957" y="2483748"/>
                    <a:pt x="2188737" y="2498594"/>
                    <a:pt x="1912630" y="2468885"/>
                  </a:cubicBezTo>
                  <a:cubicBezTo>
                    <a:pt x="1636523" y="2439176"/>
                    <a:pt x="1400296" y="2437461"/>
                    <a:pt x="1181408" y="2468885"/>
                  </a:cubicBezTo>
                  <a:cubicBezTo>
                    <a:pt x="962520" y="2500309"/>
                    <a:pt x="703229" y="2444426"/>
                    <a:pt x="498023" y="2468885"/>
                  </a:cubicBezTo>
                  <a:cubicBezTo>
                    <a:pt x="196254" y="2418498"/>
                    <a:pt x="17927" y="2295845"/>
                    <a:pt x="0" y="1970862"/>
                  </a:cubicBezTo>
                  <a:cubicBezTo>
                    <a:pt x="4400" y="1816815"/>
                    <a:pt x="-20117" y="1640613"/>
                    <a:pt x="0" y="1479916"/>
                  </a:cubicBezTo>
                  <a:cubicBezTo>
                    <a:pt x="20117" y="1319219"/>
                    <a:pt x="11731" y="1126959"/>
                    <a:pt x="0" y="1003698"/>
                  </a:cubicBezTo>
                  <a:cubicBezTo>
                    <a:pt x="-11731" y="880437"/>
                    <a:pt x="-2632" y="639951"/>
                    <a:pt x="0" y="498023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A25A090B-C257-ED71-8169-B52D0D8A49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9779"/>
            <a:stretch/>
          </p:blipFill>
          <p:spPr>
            <a:xfrm>
              <a:off x="6763133" y="4101083"/>
              <a:ext cx="5065398" cy="2044342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42DDF948-5044-56FB-F847-DDE4EB2F0C07}"/>
              </a:ext>
            </a:extLst>
          </p:cNvPr>
          <p:cNvGrpSpPr/>
          <p:nvPr/>
        </p:nvGrpSpPr>
        <p:grpSpPr>
          <a:xfrm>
            <a:off x="4721627" y="1802804"/>
            <a:ext cx="3453517" cy="2157102"/>
            <a:chOff x="2929381" y="2345147"/>
            <a:chExt cx="4360623" cy="1811388"/>
          </a:xfrm>
        </p:grpSpPr>
        <p:pic>
          <p:nvPicPr>
            <p:cNvPr id="58" name="图片 24">
              <a:extLst>
                <a:ext uri="{FF2B5EF4-FFF2-40B4-BE49-F238E27FC236}">
                  <a16:creationId xmlns:a16="http://schemas.microsoft.com/office/drawing/2014/main" xmlns="" id="{00FBA862-6595-F830-3700-379CC11BE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13884" y="2345147"/>
              <a:ext cx="3342382" cy="1811388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05E1C253-3B21-6673-1869-728C34825807}"/>
                </a:ext>
              </a:extLst>
            </p:cNvPr>
            <p:cNvSpPr txBox="1"/>
            <p:nvPr/>
          </p:nvSpPr>
          <p:spPr>
            <a:xfrm>
              <a:off x="2929381" y="2640394"/>
              <a:ext cx="4360623" cy="1383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Tiêu</a:t>
              </a:r>
              <a:r>
                <a:rPr kumimoji="0" lang="en-US" sz="4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chí</a:t>
              </a:r>
              <a:endPara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đánh</a:t>
              </a:r>
              <a:r>
                <a:rPr kumimoji="0" lang="en-US" sz="4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giá</a:t>
              </a:r>
              <a:endParaRPr kumimoji="0" lang="vi-VN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12236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 with low confidence">
            <a:extLst>
              <a:ext uri="{FF2B5EF4-FFF2-40B4-BE49-F238E27FC236}">
                <a16:creationId xmlns:a16="http://schemas.microsoft.com/office/drawing/2014/main" xmlns="" id="{E854F155-CD8B-AC89-D565-C427A636FB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5A77C9C-7C51-8319-CC0C-77947E0373DB}"/>
              </a:ext>
            </a:extLst>
          </p:cNvPr>
          <p:cNvSpPr/>
          <p:nvPr/>
        </p:nvSpPr>
        <p:spPr>
          <a:xfrm>
            <a:off x="2347435" y="418363"/>
            <a:ext cx="7304874" cy="1066181"/>
          </a:xfrm>
          <a:custGeom>
            <a:avLst/>
            <a:gdLst>
              <a:gd name="connsiteX0" fmla="*/ 0 w 7304874"/>
              <a:gd name="connsiteY0" fmla="*/ 240904 h 1066181"/>
              <a:gd name="connsiteX1" fmla="*/ 240904 w 7304874"/>
              <a:gd name="connsiteY1" fmla="*/ 0 h 1066181"/>
              <a:gd name="connsiteX2" fmla="*/ 991441 w 7304874"/>
              <a:gd name="connsiteY2" fmla="*/ 0 h 1066181"/>
              <a:gd name="connsiteX3" fmla="*/ 1537287 w 7304874"/>
              <a:gd name="connsiteY3" fmla="*/ 0 h 1066181"/>
              <a:gd name="connsiteX4" fmla="*/ 2219593 w 7304874"/>
              <a:gd name="connsiteY4" fmla="*/ 0 h 1066181"/>
              <a:gd name="connsiteX5" fmla="*/ 2833669 w 7304874"/>
              <a:gd name="connsiteY5" fmla="*/ 0 h 1066181"/>
              <a:gd name="connsiteX6" fmla="*/ 3447745 w 7304874"/>
              <a:gd name="connsiteY6" fmla="*/ 0 h 1066181"/>
              <a:gd name="connsiteX7" fmla="*/ 4061821 w 7304874"/>
              <a:gd name="connsiteY7" fmla="*/ 0 h 1066181"/>
              <a:gd name="connsiteX8" fmla="*/ 4744128 w 7304874"/>
              <a:gd name="connsiteY8" fmla="*/ 0 h 1066181"/>
              <a:gd name="connsiteX9" fmla="*/ 5562895 w 7304874"/>
              <a:gd name="connsiteY9" fmla="*/ 0 h 1066181"/>
              <a:gd name="connsiteX10" fmla="*/ 6108741 w 7304874"/>
              <a:gd name="connsiteY10" fmla="*/ 0 h 1066181"/>
              <a:gd name="connsiteX11" fmla="*/ 7063970 w 7304874"/>
              <a:gd name="connsiteY11" fmla="*/ 0 h 1066181"/>
              <a:gd name="connsiteX12" fmla="*/ 7304874 w 7304874"/>
              <a:gd name="connsiteY12" fmla="*/ 240904 h 1066181"/>
              <a:gd name="connsiteX13" fmla="*/ 7304874 w 7304874"/>
              <a:gd name="connsiteY13" fmla="*/ 825277 h 1066181"/>
              <a:gd name="connsiteX14" fmla="*/ 7063970 w 7304874"/>
              <a:gd name="connsiteY14" fmla="*/ 1066181 h 1066181"/>
              <a:gd name="connsiteX15" fmla="*/ 6518125 w 7304874"/>
              <a:gd name="connsiteY15" fmla="*/ 1066181 h 1066181"/>
              <a:gd name="connsiteX16" fmla="*/ 5699357 w 7304874"/>
              <a:gd name="connsiteY16" fmla="*/ 1066181 h 1066181"/>
              <a:gd name="connsiteX17" fmla="*/ 4948820 w 7304874"/>
              <a:gd name="connsiteY17" fmla="*/ 1066181 h 1066181"/>
              <a:gd name="connsiteX18" fmla="*/ 4266513 w 7304874"/>
              <a:gd name="connsiteY18" fmla="*/ 1066181 h 1066181"/>
              <a:gd name="connsiteX19" fmla="*/ 3788898 w 7304874"/>
              <a:gd name="connsiteY19" fmla="*/ 1066181 h 1066181"/>
              <a:gd name="connsiteX20" fmla="*/ 3106592 w 7304874"/>
              <a:gd name="connsiteY20" fmla="*/ 1066181 h 1066181"/>
              <a:gd name="connsiteX21" fmla="*/ 2424285 w 7304874"/>
              <a:gd name="connsiteY21" fmla="*/ 1066181 h 1066181"/>
              <a:gd name="connsiteX22" fmla="*/ 1741979 w 7304874"/>
              <a:gd name="connsiteY22" fmla="*/ 1066181 h 1066181"/>
              <a:gd name="connsiteX23" fmla="*/ 1059672 w 7304874"/>
              <a:gd name="connsiteY23" fmla="*/ 1066181 h 1066181"/>
              <a:gd name="connsiteX24" fmla="*/ 240904 w 7304874"/>
              <a:gd name="connsiteY24" fmla="*/ 1066181 h 1066181"/>
              <a:gd name="connsiteX25" fmla="*/ 0 w 7304874"/>
              <a:gd name="connsiteY25" fmla="*/ 825277 h 1066181"/>
              <a:gd name="connsiteX26" fmla="*/ 0 w 7304874"/>
              <a:gd name="connsiteY26" fmla="*/ 240904 h 106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04874" h="1066181" fill="none" extrusionOk="0">
                <a:moveTo>
                  <a:pt x="0" y="240904"/>
                </a:moveTo>
                <a:cubicBezTo>
                  <a:pt x="-11850" y="122593"/>
                  <a:pt x="115671" y="-20841"/>
                  <a:pt x="240904" y="0"/>
                </a:cubicBezTo>
                <a:cubicBezTo>
                  <a:pt x="597778" y="-9935"/>
                  <a:pt x="666400" y="-21879"/>
                  <a:pt x="991441" y="0"/>
                </a:cubicBezTo>
                <a:cubicBezTo>
                  <a:pt x="1316482" y="21879"/>
                  <a:pt x="1325921" y="-4623"/>
                  <a:pt x="1537287" y="0"/>
                </a:cubicBezTo>
                <a:cubicBezTo>
                  <a:pt x="1748653" y="4623"/>
                  <a:pt x="2024911" y="10667"/>
                  <a:pt x="2219593" y="0"/>
                </a:cubicBezTo>
                <a:cubicBezTo>
                  <a:pt x="2414275" y="-10667"/>
                  <a:pt x="2531268" y="-21984"/>
                  <a:pt x="2833669" y="0"/>
                </a:cubicBezTo>
                <a:cubicBezTo>
                  <a:pt x="3136070" y="21984"/>
                  <a:pt x="3187047" y="10366"/>
                  <a:pt x="3447745" y="0"/>
                </a:cubicBezTo>
                <a:cubicBezTo>
                  <a:pt x="3708443" y="-10366"/>
                  <a:pt x="3802225" y="28934"/>
                  <a:pt x="4061821" y="0"/>
                </a:cubicBezTo>
                <a:cubicBezTo>
                  <a:pt x="4321417" y="-28934"/>
                  <a:pt x="4504499" y="-32680"/>
                  <a:pt x="4744128" y="0"/>
                </a:cubicBezTo>
                <a:cubicBezTo>
                  <a:pt x="4983757" y="32680"/>
                  <a:pt x="5378207" y="-16503"/>
                  <a:pt x="5562895" y="0"/>
                </a:cubicBezTo>
                <a:cubicBezTo>
                  <a:pt x="5747583" y="16503"/>
                  <a:pt x="5973441" y="24341"/>
                  <a:pt x="6108741" y="0"/>
                </a:cubicBezTo>
                <a:cubicBezTo>
                  <a:pt x="6244041" y="-24341"/>
                  <a:pt x="6806488" y="16046"/>
                  <a:pt x="7063970" y="0"/>
                </a:cubicBezTo>
                <a:cubicBezTo>
                  <a:pt x="7197889" y="6932"/>
                  <a:pt x="7289854" y="101225"/>
                  <a:pt x="7304874" y="240904"/>
                </a:cubicBezTo>
                <a:cubicBezTo>
                  <a:pt x="7310829" y="367183"/>
                  <a:pt x="7327810" y="682183"/>
                  <a:pt x="7304874" y="825277"/>
                </a:cubicBezTo>
                <a:cubicBezTo>
                  <a:pt x="7308481" y="969228"/>
                  <a:pt x="7217833" y="1048793"/>
                  <a:pt x="7063970" y="1066181"/>
                </a:cubicBezTo>
                <a:cubicBezTo>
                  <a:pt x="6842459" y="1083814"/>
                  <a:pt x="6753564" y="1082430"/>
                  <a:pt x="6518125" y="1066181"/>
                </a:cubicBezTo>
                <a:cubicBezTo>
                  <a:pt x="6282686" y="1049932"/>
                  <a:pt x="6029283" y="1033062"/>
                  <a:pt x="5699357" y="1066181"/>
                </a:cubicBezTo>
                <a:cubicBezTo>
                  <a:pt x="5369431" y="1099300"/>
                  <a:pt x="5109617" y="1094339"/>
                  <a:pt x="4948820" y="1066181"/>
                </a:cubicBezTo>
                <a:cubicBezTo>
                  <a:pt x="4788023" y="1038023"/>
                  <a:pt x="4405923" y="1065271"/>
                  <a:pt x="4266513" y="1066181"/>
                </a:cubicBezTo>
                <a:cubicBezTo>
                  <a:pt x="4127103" y="1067091"/>
                  <a:pt x="3891974" y="1064137"/>
                  <a:pt x="3788898" y="1066181"/>
                </a:cubicBezTo>
                <a:cubicBezTo>
                  <a:pt x="3685823" y="1068225"/>
                  <a:pt x="3413240" y="1099985"/>
                  <a:pt x="3106592" y="1066181"/>
                </a:cubicBezTo>
                <a:cubicBezTo>
                  <a:pt x="2799944" y="1032377"/>
                  <a:pt x="2723615" y="1045275"/>
                  <a:pt x="2424285" y="1066181"/>
                </a:cubicBezTo>
                <a:cubicBezTo>
                  <a:pt x="2124955" y="1087087"/>
                  <a:pt x="2037075" y="1095011"/>
                  <a:pt x="1741979" y="1066181"/>
                </a:cubicBezTo>
                <a:cubicBezTo>
                  <a:pt x="1446883" y="1037351"/>
                  <a:pt x="1257118" y="1070792"/>
                  <a:pt x="1059672" y="1066181"/>
                </a:cubicBezTo>
                <a:cubicBezTo>
                  <a:pt x="862226" y="1061570"/>
                  <a:pt x="512449" y="1093793"/>
                  <a:pt x="240904" y="1066181"/>
                </a:cubicBezTo>
                <a:cubicBezTo>
                  <a:pt x="114402" y="1044941"/>
                  <a:pt x="-18079" y="971985"/>
                  <a:pt x="0" y="825277"/>
                </a:cubicBezTo>
                <a:cubicBezTo>
                  <a:pt x="-16703" y="586977"/>
                  <a:pt x="-16754" y="486910"/>
                  <a:pt x="0" y="240904"/>
                </a:cubicBezTo>
                <a:close/>
              </a:path>
              <a:path w="7304874" h="1066181" stroke="0" extrusionOk="0">
                <a:moveTo>
                  <a:pt x="0" y="240904"/>
                </a:moveTo>
                <a:cubicBezTo>
                  <a:pt x="-3791" y="111835"/>
                  <a:pt x="112738" y="20650"/>
                  <a:pt x="240904" y="0"/>
                </a:cubicBezTo>
                <a:cubicBezTo>
                  <a:pt x="470981" y="-18552"/>
                  <a:pt x="639681" y="7139"/>
                  <a:pt x="786749" y="0"/>
                </a:cubicBezTo>
                <a:cubicBezTo>
                  <a:pt x="933818" y="-7139"/>
                  <a:pt x="1137677" y="7839"/>
                  <a:pt x="1400825" y="0"/>
                </a:cubicBezTo>
                <a:cubicBezTo>
                  <a:pt x="1663973" y="-7839"/>
                  <a:pt x="1640071" y="-308"/>
                  <a:pt x="1878440" y="0"/>
                </a:cubicBezTo>
                <a:cubicBezTo>
                  <a:pt x="2116810" y="308"/>
                  <a:pt x="2448522" y="-4168"/>
                  <a:pt x="2628977" y="0"/>
                </a:cubicBezTo>
                <a:cubicBezTo>
                  <a:pt x="2809432" y="4168"/>
                  <a:pt x="2881462" y="2355"/>
                  <a:pt x="3106592" y="0"/>
                </a:cubicBezTo>
                <a:cubicBezTo>
                  <a:pt x="3331723" y="-2355"/>
                  <a:pt x="3567147" y="28146"/>
                  <a:pt x="3788898" y="0"/>
                </a:cubicBezTo>
                <a:cubicBezTo>
                  <a:pt x="4010649" y="-28146"/>
                  <a:pt x="4090314" y="15412"/>
                  <a:pt x="4334744" y="0"/>
                </a:cubicBezTo>
                <a:cubicBezTo>
                  <a:pt x="4579174" y="-15412"/>
                  <a:pt x="4694525" y="-17838"/>
                  <a:pt x="4880589" y="0"/>
                </a:cubicBezTo>
                <a:cubicBezTo>
                  <a:pt x="5066654" y="17838"/>
                  <a:pt x="5140489" y="-9616"/>
                  <a:pt x="5358204" y="0"/>
                </a:cubicBezTo>
                <a:cubicBezTo>
                  <a:pt x="5575920" y="9616"/>
                  <a:pt x="5615619" y="1956"/>
                  <a:pt x="5835818" y="0"/>
                </a:cubicBezTo>
                <a:cubicBezTo>
                  <a:pt x="6056017" y="-1956"/>
                  <a:pt x="6183166" y="7326"/>
                  <a:pt x="6381663" y="0"/>
                </a:cubicBezTo>
                <a:cubicBezTo>
                  <a:pt x="6580160" y="-7326"/>
                  <a:pt x="6872542" y="-25203"/>
                  <a:pt x="7063970" y="0"/>
                </a:cubicBezTo>
                <a:cubicBezTo>
                  <a:pt x="7165581" y="4343"/>
                  <a:pt x="7328535" y="112011"/>
                  <a:pt x="7304874" y="240904"/>
                </a:cubicBezTo>
                <a:cubicBezTo>
                  <a:pt x="7303791" y="426205"/>
                  <a:pt x="7299020" y="675649"/>
                  <a:pt x="7304874" y="825277"/>
                </a:cubicBezTo>
                <a:cubicBezTo>
                  <a:pt x="7293303" y="955217"/>
                  <a:pt x="7226159" y="1067569"/>
                  <a:pt x="7063970" y="1066181"/>
                </a:cubicBezTo>
                <a:cubicBezTo>
                  <a:pt x="6760928" y="1051698"/>
                  <a:pt x="6601529" y="1033671"/>
                  <a:pt x="6313433" y="1066181"/>
                </a:cubicBezTo>
                <a:cubicBezTo>
                  <a:pt x="6025337" y="1098691"/>
                  <a:pt x="5853534" y="1067842"/>
                  <a:pt x="5562895" y="1066181"/>
                </a:cubicBezTo>
                <a:cubicBezTo>
                  <a:pt x="5272256" y="1064520"/>
                  <a:pt x="5183223" y="1060601"/>
                  <a:pt x="5017050" y="1066181"/>
                </a:cubicBezTo>
                <a:cubicBezTo>
                  <a:pt x="4850878" y="1071761"/>
                  <a:pt x="4525249" y="1098657"/>
                  <a:pt x="4198282" y="1066181"/>
                </a:cubicBezTo>
                <a:cubicBezTo>
                  <a:pt x="3871315" y="1033705"/>
                  <a:pt x="3796614" y="1085490"/>
                  <a:pt x="3515976" y="1066181"/>
                </a:cubicBezTo>
                <a:cubicBezTo>
                  <a:pt x="3235338" y="1046872"/>
                  <a:pt x="3182623" y="1080515"/>
                  <a:pt x="2970130" y="1066181"/>
                </a:cubicBezTo>
                <a:cubicBezTo>
                  <a:pt x="2757637" y="1051847"/>
                  <a:pt x="2360796" y="1061644"/>
                  <a:pt x="2151362" y="1066181"/>
                </a:cubicBezTo>
                <a:cubicBezTo>
                  <a:pt x="1941928" y="1070718"/>
                  <a:pt x="1827834" y="1071737"/>
                  <a:pt x="1537287" y="1066181"/>
                </a:cubicBezTo>
                <a:cubicBezTo>
                  <a:pt x="1246741" y="1060625"/>
                  <a:pt x="1220544" y="1076112"/>
                  <a:pt x="923211" y="1066181"/>
                </a:cubicBezTo>
                <a:cubicBezTo>
                  <a:pt x="625878" y="1056250"/>
                  <a:pt x="566241" y="1067493"/>
                  <a:pt x="240904" y="1066181"/>
                </a:cubicBezTo>
                <a:cubicBezTo>
                  <a:pt x="102679" y="1066889"/>
                  <a:pt x="5950" y="954753"/>
                  <a:pt x="0" y="825277"/>
                </a:cubicBezTo>
                <a:cubicBezTo>
                  <a:pt x="11866" y="602199"/>
                  <a:pt x="-22752" y="408377"/>
                  <a:pt x="0" y="24090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Bình</a:t>
            </a: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TM Cookies" panose="020406030505060202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hay </a:t>
            </a: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nhất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6BF0E0D0-D88E-D16E-6AC6-7D47EC30B6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430" y="4398745"/>
            <a:ext cx="2606185" cy="227366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42DDF948-5044-56FB-F847-DDE4EB2F0C07}"/>
              </a:ext>
            </a:extLst>
          </p:cNvPr>
          <p:cNvGrpSpPr/>
          <p:nvPr/>
        </p:nvGrpSpPr>
        <p:grpSpPr>
          <a:xfrm>
            <a:off x="1055158" y="2185443"/>
            <a:ext cx="3453517" cy="2487111"/>
            <a:chOff x="2971303" y="2297954"/>
            <a:chExt cx="4360623" cy="2088507"/>
          </a:xfrm>
        </p:grpSpPr>
        <p:pic>
          <p:nvPicPr>
            <p:cNvPr id="58" name="图片 24">
              <a:extLst>
                <a:ext uri="{FF2B5EF4-FFF2-40B4-BE49-F238E27FC236}">
                  <a16:creationId xmlns:a16="http://schemas.microsoft.com/office/drawing/2014/main" xmlns="" id="{00FBA862-6595-F830-3700-379CC11BE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7421" y="2297954"/>
              <a:ext cx="3853724" cy="208850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05E1C253-3B21-6673-1869-728C34825807}"/>
                </a:ext>
              </a:extLst>
            </p:cNvPr>
            <p:cNvSpPr txBox="1"/>
            <p:nvPr/>
          </p:nvSpPr>
          <p:spPr>
            <a:xfrm>
              <a:off x="2971303" y="2579782"/>
              <a:ext cx="4360623" cy="11113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Bảng</a:t>
              </a:r>
              <a:endPara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bình</a:t>
              </a:r>
              <a:r>
                <a:rPr kumimoji="0" lang="en-US" sz="4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chọn</a:t>
              </a:r>
              <a:endParaRPr kumimoji="0" lang="vi-VN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endParaRP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1026" name="TextBox1" r:id="rId2" imgW="5038560" imgH="828720"/>
        </mc:Choice>
        <mc:Fallback>
          <p:control name="TextBox1" r:id="rId2" imgW="5038560" imgH="82872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3075" y="2916238"/>
                  <a:ext cx="5040313" cy="830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5541760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852E225A-2C0B-2516-5035-67BB47FF3B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60"/>
            <a:ext cx="12192000" cy="6857143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7CC09C85-7351-1AC1-8B2D-A358686149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21" y="-660326"/>
            <a:ext cx="9214225" cy="41291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10403D6-DCD2-C404-9B4D-783FBA4C246E}"/>
              </a:ext>
            </a:extLst>
          </p:cNvPr>
          <p:cNvSpPr txBox="1"/>
          <p:nvPr/>
        </p:nvSpPr>
        <p:spPr>
          <a:xfrm>
            <a:off x="3915641" y="1479214"/>
            <a:ext cx="70375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CỦNG</a:t>
            </a:r>
            <a:r>
              <a:rPr kumimoji="0" lang="en-US" sz="7000" b="1" i="0" u="none" strike="noStrike" kern="1200" cap="none" spc="0" normalizeH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 CỐ</a:t>
            </a:r>
            <a:endParaRPr kumimoji="0" lang="en-US" sz="7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iCiel Crocante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3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3" grpId="0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 with low confidence">
            <a:extLst>
              <a:ext uri="{FF2B5EF4-FFF2-40B4-BE49-F238E27FC236}">
                <a16:creationId xmlns:a16="http://schemas.microsoft.com/office/drawing/2014/main" xmlns="" id="{E854F155-CD8B-AC89-D565-C427A636FB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1932DF8-C91E-9BF6-B239-12256406C081}"/>
              </a:ext>
            </a:extLst>
          </p:cNvPr>
          <p:cNvGrpSpPr/>
          <p:nvPr/>
        </p:nvGrpSpPr>
        <p:grpSpPr>
          <a:xfrm>
            <a:off x="1864846" y="139460"/>
            <a:ext cx="7979545" cy="6755285"/>
            <a:chOff x="1864846" y="139460"/>
            <a:chExt cx="7979545" cy="6755285"/>
          </a:xfrm>
        </p:grpSpPr>
        <p:pic>
          <p:nvPicPr>
            <p:cNvPr id="18" name="Picture 17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F0EDE9E7-2B02-A08B-0656-FFA5C6474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4846" y="139460"/>
              <a:ext cx="7979545" cy="675528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C0A4671-7090-4759-F769-8FB4B6BAAB03}"/>
                </a:ext>
              </a:extLst>
            </p:cNvPr>
            <p:cNvSpPr txBox="1"/>
            <p:nvPr/>
          </p:nvSpPr>
          <p:spPr>
            <a:xfrm>
              <a:off x="3229803" y="847881"/>
              <a:ext cx="5732394" cy="21698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         Ai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thông</a:t>
              </a:r>
              <a:r>
                <a:rPr kumimoji="0" lang="en-US" sz="45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5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minh</a:t>
              </a:r>
              <a:r>
                <a:rPr kumimoji="0" lang="en-US" sz="45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5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hơn</a:t>
              </a:r>
              <a:endParaRPr kumimoji="0" lang="en-US" sz="45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học</a:t>
              </a:r>
              <a:r>
                <a:rPr kumimoji="0" lang="en-US" sz="45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5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sinh</a:t>
              </a:r>
              <a:endParaRPr kumimoji="0" lang="en-US" sz="45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8D1C33E-03F1-F26A-4626-C5E5F68521B9}"/>
              </a:ext>
            </a:extLst>
          </p:cNvPr>
          <p:cNvSpPr txBox="1"/>
          <p:nvPr/>
        </p:nvSpPr>
        <p:spPr>
          <a:xfrm>
            <a:off x="6689036" y="2932328"/>
            <a:ext cx="26146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lớp</a:t>
            </a:r>
            <a:r>
              <a:rPr kumimoji="0" lang="en-US" sz="7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5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448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2">
                                          <p:stCondLst>
                                            <p:cond delay="2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75" decel="50000">
                                          <p:stCondLst>
                                            <p:cond delay="3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53" y="0"/>
            <a:ext cx="12285305" cy="6858000"/>
          </a:xfrm>
          <a:prstGeom prst="rect">
            <a:avLst/>
          </a:prstGeom>
        </p:spPr>
      </p:pic>
      <p:sp>
        <p:nvSpPr>
          <p:cNvPr id="5" name="WordArt 21"/>
          <p:cNvSpPr>
            <a:spLocks noChangeArrowheads="1" noChangeShapeType="1" noTextEdit="1"/>
          </p:cNvSpPr>
          <p:nvPr/>
        </p:nvSpPr>
        <p:spPr bwMode="auto">
          <a:xfrm>
            <a:off x="2194644" y="-143825"/>
            <a:ext cx="8162587" cy="33559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000" b="1" kern="10">
                <a:ln w="9525" cap="rnd">
                  <a:solidFill>
                    <a:srgbClr val="00FF00"/>
                  </a:solidFill>
                  <a:prstDash val="sysDot"/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Trò chơi trồng cây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936EB91-1E76-01CF-5674-4564BB644C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F406877-CF4C-E834-BBE6-6121CC176660}"/>
              </a:ext>
            </a:extLst>
          </p:cNvPr>
          <p:cNvSpPr/>
          <p:nvPr/>
        </p:nvSpPr>
        <p:spPr>
          <a:xfrm>
            <a:off x="329821" y="289521"/>
            <a:ext cx="11532358" cy="616878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BD7F68-3B12-5294-C871-E3185609FD5D}"/>
              </a:ext>
            </a:extLst>
          </p:cNvPr>
          <p:cNvSpPr txBox="1"/>
          <p:nvPr/>
        </p:nvSpPr>
        <p:spPr>
          <a:xfrm>
            <a:off x="1641143" y="719005"/>
            <a:ext cx="85537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Chia </a:t>
            </a:r>
            <a:r>
              <a:rPr lang="en-US" sz="3600" b="1" dirty="0" err="1">
                <a:solidFill>
                  <a:schemeClr val="tx1"/>
                </a:solidFill>
              </a:rPr>
              <a:t>sẻ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những</a:t>
            </a:r>
            <a:r>
              <a:rPr lang="en-US" sz="3600" b="1" dirty="0"/>
              <a:t> </a:t>
            </a:r>
            <a:r>
              <a:rPr lang="en-US" sz="3600" b="1" dirty="0" err="1"/>
              <a:t>việc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thường</a:t>
            </a:r>
            <a:r>
              <a:rPr lang="en-US" sz="3600" b="1" dirty="0"/>
              <a:t> </a:t>
            </a: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ngày</a:t>
            </a:r>
            <a:r>
              <a:rPr lang="en-US" sz="3600" b="1" dirty="0"/>
              <a:t> </a:t>
            </a:r>
            <a:r>
              <a:rPr lang="en-US" sz="3600" b="1" dirty="0" err="1"/>
              <a:t>cho</a:t>
            </a:r>
            <a:r>
              <a:rPr lang="en-US" sz="3600" b="1" dirty="0"/>
              <a:t> </a:t>
            </a:r>
            <a:r>
              <a:rPr lang="en-US" sz="3600" b="1" dirty="0" err="1"/>
              <a:t>cô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cả</a:t>
            </a:r>
            <a:r>
              <a:rPr lang="en-US" sz="3600" b="1" dirty="0"/>
              <a:t> </a:t>
            </a:r>
            <a:r>
              <a:rPr lang="en-US" sz="3600" b="1" dirty="0" err="1"/>
              <a:t>lớp</a:t>
            </a:r>
            <a:r>
              <a:rPr lang="en-US" sz="3600" b="1" dirty="0"/>
              <a:t> </a:t>
            </a:r>
            <a:r>
              <a:rPr lang="en-US" sz="3600" b="1" dirty="0" err="1"/>
              <a:t>cùng</a:t>
            </a:r>
            <a:r>
              <a:rPr lang="en-US" sz="3600" b="1" dirty="0"/>
              <a:t> </a:t>
            </a:r>
            <a:r>
              <a:rPr lang="en-US" sz="3600" b="1" dirty="0" err="1"/>
              <a:t>nghe</a:t>
            </a:r>
            <a:r>
              <a:rPr lang="en-US" sz="3600" b="1" dirty="0"/>
              <a:t>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31">
            <a:extLst>
              <a:ext uri="{FF2B5EF4-FFF2-40B4-BE49-F238E27FC236}">
                <a16:creationId xmlns:a16="http://schemas.microsoft.com/office/drawing/2014/main" xmlns="" id="{4484950A-850A-D973-85E3-294E7095A312}"/>
              </a:ext>
            </a:extLst>
          </p:cNvPr>
          <p:cNvSpPr/>
          <p:nvPr/>
        </p:nvSpPr>
        <p:spPr>
          <a:xfrm>
            <a:off x="1641143" y="2202189"/>
            <a:ext cx="6330182" cy="220595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l">
              <a:buFont typeface="Wingdings" panose="05000000000000000000" charset="0"/>
              <a:buChar char="Ø"/>
            </a:pP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học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Wingdings" panose="05000000000000000000" charset="0"/>
              <a:buChar char="Ø"/>
            </a:pP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vui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chơi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Wingdings" panose="05000000000000000000" charset="0"/>
              <a:buChar char="Ø"/>
            </a:pP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quan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tâm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chăm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sóc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Wingdings" panose="05000000000000000000" charset="0"/>
              <a:buChar char="Ø"/>
            </a:pP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yêu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thương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108414" y="2807401"/>
            <a:ext cx="969485" cy="706979"/>
          </a:xfrm>
          <a:prstGeom prst="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452472" y="2644048"/>
            <a:ext cx="1883885" cy="1112704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QUYỀN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39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59" l="0" r="100000">
                        <a14:foregroundMark x1="4248" y1="52218" x2="4085" y2="59727"/>
                        <a14:backgroundMark x1="47876" y1="74744" x2="61928" y2="80546"/>
                        <a14:backgroundMark x1="3595" y1="7850" x2="13725" y2="4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090"/>
          <a:stretch>
            <a:fillRect/>
          </a:stretch>
        </p:blipFill>
        <p:spPr>
          <a:xfrm>
            <a:off x="523922" y="217578"/>
            <a:ext cx="11144249" cy="1729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8" b="91667" l="0" r="75500">
                        <a14:foregroundMark x1="59400" y1="67500" x2="63100" y2="76204"/>
                        <a14:foregroundMark x1="43500" y1="18148" x2="48300" y2="23241"/>
                        <a14:foregroundMark x1="52200" y1="21389" x2="56800" y2="26019"/>
                        <a14:foregroundMark x1="16400" y1="73333" x2="10300" y2="87315"/>
                        <a14:foregroundMark x1="17500" y1="80370" x2="12500" y2="86481"/>
                        <a14:foregroundMark x1="16400" y1="78796" x2="16800" y2="82593"/>
                        <a14:foregroundMark x1="16800" y1="82593" x2="20100" y2="83796"/>
                        <a14:foregroundMark x1="14700" y1="71111" x2="11400" y2="78148"/>
                        <a14:foregroundMark x1="11400" y1="77593" x2="10300" y2="82222"/>
                        <a14:foregroundMark x1="10100" y1="82037" x2="10300" y2="86019"/>
                        <a14:foregroundMark x1="39771" y1="19504" x2="49140" y2="27482"/>
                        <a14:backgroundMark x1="65900" y1="28704" x2="629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7" r="24691" b="9091"/>
          <a:stretch>
            <a:fillRect/>
          </a:stretch>
        </p:blipFill>
        <p:spPr>
          <a:xfrm>
            <a:off x="846514" y="4144543"/>
            <a:ext cx="1802802" cy="2133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74" b="87512" l="30543" r="9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69" t="3030" r="5313" b="14116"/>
          <a:stretch>
            <a:fillRect/>
          </a:stretch>
        </p:blipFill>
        <p:spPr>
          <a:xfrm>
            <a:off x="6721041" y="1539321"/>
            <a:ext cx="975113" cy="1155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0000" l="10000" r="99000">
                        <a14:foregroundMark x1="31000" y1="86667" x2="34333" y2="85667"/>
                        <a14:foregroundMark x1="42333" y1="84333" x2="49333" y2="87000"/>
                        <a14:foregroundMark x1="56333" y1="76667" x2="57333" y2="80667"/>
                        <a14:foregroundMark x1="40333" y1="82333" x2="40333" y2="83000"/>
                        <a14:foregroundMark x1="40000" y1="80333" x2="40000" y2="82000"/>
                        <a14:foregroundMark x1="40333" y1="78667" x2="40333" y2="79667"/>
                        <a14:foregroundMark x1="41000" y1="78333" x2="41333" y2="81000"/>
                        <a14:foregroundMark x1="33667" y1="82667" x2="33667" y2="84000"/>
                        <a14:foregroundMark x1="34000" y1="81000" x2="34000" y2="82333"/>
                        <a14:foregroundMark x1="33333" y1="80667" x2="33333" y2="82333"/>
                        <a14:foregroundMark x1="33333" y1="80000" x2="33333" y2="80333"/>
                        <a14:backgroundMark x1="37000" y1="71000" x2="37000" y2="72333"/>
                        <a14:backgroundMark x1="37000" y1="84000" x2="37667" y2="73333"/>
                        <a14:backgroundMark x1="37667" y1="85333" x2="37667" y2="86667"/>
                        <a14:backgroundMark x1="27333" y1="85333" x2="25000" y2="86333"/>
                        <a14:backgroundMark x1="49000" y1="86333" x2="49000" y2="88000"/>
                        <a14:backgroundMark x1="50000" y1="54667" x2="50667" y2="54667"/>
                        <a14:backgroundMark x1="37000" y1="68333" x2="37000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95" r="35138" b="6172"/>
          <a:stretch>
            <a:fillRect/>
          </a:stretch>
        </p:blipFill>
        <p:spPr>
          <a:xfrm>
            <a:off x="4971321" y="1186444"/>
            <a:ext cx="928690" cy="1522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1269847" y="2676965"/>
            <a:ext cx="1578769" cy="769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667" l="10000" r="99333">
                        <a14:foregroundMark x1="65667" y1="76333" x2="64667" y2="85667"/>
                        <a14:foregroundMark x1="70000" y1="75333" x2="77000" y2="8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31" t="3451" r="2588" b="3720"/>
          <a:stretch>
            <a:fillRect/>
          </a:stretch>
        </p:blipFill>
        <p:spPr>
          <a:xfrm>
            <a:off x="3802258" y="3991188"/>
            <a:ext cx="1783236" cy="23028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732" b="98409" l="6120" r="93758">
                        <a14:foregroundMark x1="39290" y1="81763" x2="38923" y2="84578"/>
                        <a14:foregroundMark x1="29009" y1="83109" x2="28886" y2="84578"/>
                        <a14:foregroundMark x1="41710" y1="56294" x2="27051" y2="77622"/>
                        <a14:foregroundMark x1="46976" y1="65677" x2="48777" y2="69806"/>
                        <a14:backgroundMark x1="41616" y1="54345" x2="41616" y2="54957"/>
                        <a14:backgroundMark x1="33415" y1="79315" x2="33293" y2="79927"/>
                        <a14:backgroundMark x1="33537" y1="81273" x2="33170" y2="81885"/>
                        <a14:backgroundMark x1="26071" y1="37454" x2="26805" y2="37087"/>
                        <a14:backgroundMark x1="40392" y1="46634" x2="40636" y2="47124"/>
                        <a14:backgroundMark x1="66340" y1="49327" x2="66340" y2="49327"/>
                        <a14:backgroundMark x1="56181" y1="82987" x2="55692" y2="84088"/>
                        <a14:backgroundMark x1="55202" y1="76989" x2="55814" y2="77111"/>
                        <a14:backgroundMark x1="54625" y1="77098" x2="78360" y2="86713"/>
                        <a14:backgroundMark x1="60209" y1="86189" x2="68761" y2="87238"/>
                        <a14:backgroundMark x1="81675" y1="75350" x2="81675" y2="81119"/>
                        <a14:backgroundMark x1="16754" y1="87238" x2="20768" y2="91783"/>
                        <a14:backgroundMark x1="50087" y1="85664" x2="50087" y2="93007"/>
                        <a14:backgroundMark x1="64221" y1="80000" x2="68340" y2="93935"/>
                        <a14:backgroundMark x1="50708" y1="85419" x2="53024" y2="95742"/>
                        <a14:backgroundMark x1="24196" y1="86710" x2="25997" y2="93032"/>
                        <a14:backgroundMark x1="52124" y1="81806" x2="42214" y2="93032"/>
                        <a14:backgroundMark x1="74003" y1="76516" x2="80309" y2="86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8" t="5015" r="6844" b="3942"/>
          <a:stretch>
            <a:fillRect/>
          </a:stretch>
        </p:blipFill>
        <p:spPr>
          <a:xfrm>
            <a:off x="6907359" y="3308381"/>
            <a:ext cx="3410004" cy="2937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91" b="98201" l="3769" r="94769">
                        <a14:foregroundMark x1="23154" y1="39496" x2="39846" y2="43669"/>
                        <a14:foregroundMark x1="43231" y1="43669" x2="45231" y2="46835"/>
                        <a14:backgroundMark x1="67615" y1="63453" x2="70692" y2="67266"/>
                        <a14:backgroundMark x1="71692" y1="76115" x2="74077" y2="77050"/>
                        <a14:backgroundMark x1="13034" y1="75840" x2="14831" y2="87185"/>
                        <a14:backgroundMark x1="17079" y1="71218" x2="18876" y2="85714"/>
                        <a14:backgroundMark x1="42247" y1="87815" x2="41348" y2="87605"/>
                        <a14:backgroundMark x1="43820" y1="81092" x2="93034" y2="77311"/>
                        <a14:backgroundMark x1="62697" y1="83403" x2="90112" y2="81513"/>
                        <a14:backgroundMark x1="40449" y1="74160" x2="39101" y2="86765"/>
                        <a14:backgroundMark x1="18427" y1="84454" x2="43146" y2="85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38" y="1992633"/>
            <a:ext cx="2254349" cy="19777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149" b="92526" l="4625" r="45750">
                        <a14:foregroundMark x1="19750" y1="79768" x2="19750" y2="85954"/>
                        <a14:foregroundMark x1="34500" y1="79124" x2="34000" y2="88144"/>
                        <a14:foregroundMark x1="37250" y1="84665" x2="40250" y2="85309"/>
                        <a14:foregroundMark x1="17625" y1="79768" x2="18875" y2="82861"/>
                        <a14:foregroundMark x1="22750" y1="80670" x2="22500" y2="84021"/>
                        <a14:foregroundMark x1="36375" y1="80928" x2="36375" y2="85567"/>
                        <a14:backgroundMark x1="25875" y1="82474" x2="28250" y2="90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690" b="8440"/>
          <a:stretch>
            <a:fillRect/>
          </a:stretch>
        </p:blipFill>
        <p:spPr>
          <a:xfrm>
            <a:off x="10557518" y="1842844"/>
            <a:ext cx="1110653" cy="17476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589" b="100000" l="53125" r="98875">
                        <a14:foregroundMark x1="78375" y1="31936" x2="81250" y2="51098"/>
                        <a14:foregroundMark x1="81250" y1="51098" x2="81250" y2="51098"/>
                        <a14:foregroundMark x1="72625" y1="54291" x2="74625" y2="65469"/>
                        <a14:foregroundMark x1="76625" y1="83832" x2="76625" y2="88423"/>
                        <a14:foregroundMark x1="86750" y1="82435" x2="87875" y2="89820"/>
                        <a14:foregroundMark x1="82750" y1="88423" x2="87625" y2="87824"/>
                        <a14:foregroundMark x1="85875" y1="82036" x2="86750" y2="87425"/>
                        <a14:foregroundMark x1="86750" y1="87425" x2="86750" y2="87425"/>
                        <a14:foregroundMark x1="88125" y1="83234" x2="88500" y2="87026"/>
                        <a14:foregroundMark x1="77250" y1="82834" x2="77500" y2="88423"/>
                        <a14:foregroundMark x1="76125" y1="82036" x2="76125" y2="86427"/>
                        <a14:foregroundMark x1="74625" y1="82435" x2="75750" y2="88423"/>
                        <a14:foregroundMark x1="85625" y1="82435" x2="85625" y2="86028"/>
                        <a14:foregroundMark x1="84750" y1="81836" x2="85625" y2="84830"/>
                        <a14:backgroundMark x1="63750" y1="88822" x2="64375" y2="93812"/>
                        <a14:backgroundMark x1="80744" y1="76364" x2="80906" y2="80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83" b="5267"/>
          <a:stretch>
            <a:fillRect/>
          </a:stretch>
        </p:blipFill>
        <p:spPr>
          <a:xfrm flipH="1">
            <a:off x="641033" y="1661778"/>
            <a:ext cx="1173420" cy="15209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758" b="89899" l="9959" r="92224">
                        <a14:foregroundMark x1="49250" y1="27146" x2="49250" y2="41919"/>
                        <a14:foregroundMark x1="40928" y1="31818" x2="60164" y2="25505"/>
                        <a14:foregroundMark x1="36971" y1="28535" x2="37381" y2="3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4" r="19096" b="10002"/>
          <a:stretch>
            <a:fillRect/>
          </a:stretch>
        </p:blipFill>
        <p:spPr>
          <a:xfrm flipH="1">
            <a:off x="2495238" y="1773671"/>
            <a:ext cx="1307021" cy="1441948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1956965" y="200010"/>
            <a:ext cx="1076551" cy="37468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328" tIns="50158" rIns="100328" bIns="50158" rtlCol="0" anchor="ctr"/>
          <a:lstStyle/>
          <a:p>
            <a:pPr algn="ctr" defTabSz="1003300"/>
            <a:endParaRPr lang="en-US" sz="2065">
              <a:solidFill>
                <a:prstClr val="white"/>
              </a:solidFill>
            </a:endParaRPr>
          </a:p>
        </p:txBody>
      </p:sp>
      <p:sp>
        <p:nvSpPr>
          <p:cNvPr id="21" name="Cloud 20"/>
          <p:cNvSpPr/>
          <p:nvPr/>
        </p:nvSpPr>
        <p:spPr>
          <a:xfrm>
            <a:off x="8504983" y="574678"/>
            <a:ext cx="731789" cy="18734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328" tIns="50158" rIns="100328" bIns="50158" rtlCol="0" anchor="ctr"/>
          <a:lstStyle/>
          <a:p>
            <a:pPr algn="ctr" defTabSz="1003300"/>
            <a:endParaRPr lang="en-US" sz="2065">
              <a:solidFill>
                <a:prstClr val="white"/>
              </a:solidFill>
            </a:endParaRPr>
          </a:p>
        </p:txBody>
      </p:sp>
      <p:sp>
        <p:nvSpPr>
          <p:cNvPr id="22" name="Cloud 21"/>
          <p:cNvSpPr/>
          <p:nvPr/>
        </p:nvSpPr>
        <p:spPr>
          <a:xfrm>
            <a:off x="9903648" y="574665"/>
            <a:ext cx="1037634" cy="30804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328" tIns="50158" rIns="100328" bIns="50158" rtlCol="0" anchor="ctr"/>
          <a:lstStyle/>
          <a:p>
            <a:pPr algn="ctr" defTabSz="1003300"/>
            <a:endParaRPr lang="en-US" sz="2065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49" r="18485"/>
          <a:stretch>
            <a:fillRect/>
          </a:stretch>
        </p:blipFill>
        <p:spPr>
          <a:xfrm flipH="1">
            <a:off x="8751812" y="4384562"/>
            <a:ext cx="2766458" cy="22558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2495237" y="5580701"/>
            <a:ext cx="1530843" cy="7459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5585520" y="2372348"/>
            <a:ext cx="1250088" cy="6091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9773176" y="3393804"/>
            <a:ext cx="1168079" cy="569207"/>
          </a:xfrm>
          <a:prstGeom prst="rect">
            <a:avLst/>
          </a:prstGeom>
        </p:spPr>
      </p:pic>
      <p:sp>
        <p:nvSpPr>
          <p:cNvPr id="28" name="Oval 27">
            <a:hlinkClick r:id="rId25" action="ppaction://hlinksldjump"/>
          </p:cNvPr>
          <p:cNvSpPr/>
          <p:nvPr/>
        </p:nvSpPr>
        <p:spPr>
          <a:xfrm>
            <a:off x="1847550" y="3308375"/>
            <a:ext cx="502232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328" tIns="50158" rIns="100328" bIns="50158" rtlCol="0" anchor="ctr"/>
          <a:lstStyle/>
          <a:p>
            <a:pPr algn="ctr" defTabSz="1003300"/>
            <a:r>
              <a:rPr lang="en-US" sz="394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Oval 28">
            <a:hlinkClick r:id="rId26" action="ppaction://hlinksldjump"/>
          </p:cNvPr>
          <p:cNvSpPr/>
          <p:nvPr/>
        </p:nvSpPr>
        <p:spPr>
          <a:xfrm>
            <a:off x="10190779" y="3826974"/>
            <a:ext cx="502232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328" tIns="50158" rIns="100328" bIns="50158" rtlCol="0" anchor="ctr"/>
          <a:lstStyle/>
          <a:p>
            <a:pPr algn="ctr" defTabSz="1003300"/>
            <a:r>
              <a:rPr lang="en-US" sz="394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94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>
            <a:hlinkClick r:id="rId27" action="ppaction://hlinksldjump"/>
          </p:cNvPr>
          <p:cNvSpPr/>
          <p:nvPr/>
        </p:nvSpPr>
        <p:spPr>
          <a:xfrm>
            <a:off x="5844883" y="2968376"/>
            <a:ext cx="502232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328" tIns="50158" rIns="100328" bIns="50158" rtlCol="0" anchor="ctr"/>
          <a:lstStyle/>
          <a:p>
            <a:pPr algn="ctr" defTabSz="1003300"/>
            <a:r>
              <a:rPr lang="en-US" sz="394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2119174" y="3817373"/>
            <a:ext cx="1890398" cy="23038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8338450" y="4081654"/>
            <a:ext cx="1796591" cy="218948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9704137" y="2142012"/>
            <a:ext cx="1306151" cy="15917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5609169" y="1186444"/>
            <a:ext cx="1202799" cy="146583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1269848" y="1295686"/>
            <a:ext cx="1530889" cy="186567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214423" y="1679212"/>
            <a:ext cx="501579" cy="25491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612362" y="1620717"/>
            <a:ext cx="731789" cy="371915"/>
          </a:xfrm>
          <a:prstGeom prst="rect">
            <a:avLst/>
          </a:prstGeom>
        </p:spPr>
      </p:pic>
      <p:sp>
        <p:nvSpPr>
          <p:cNvPr id="38" name="Arrow: Right 37">
            <a:hlinkClick r:id="rId30" action="ppaction://hlinksldjump"/>
          </p:cNvPr>
          <p:cNvSpPr/>
          <p:nvPr/>
        </p:nvSpPr>
        <p:spPr>
          <a:xfrm>
            <a:off x="11081348" y="6112042"/>
            <a:ext cx="1110652" cy="516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 with low confidence">
            <a:extLst>
              <a:ext uri="{FF2B5EF4-FFF2-40B4-BE49-F238E27FC236}">
                <a16:creationId xmlns:a16="http://schemas.microsoft.com/office/drawing/2014/main" xmlns="" id="{E854F155-CD8B-AC89-D565-C427A636FB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FD8EFA71-9F3E-5EFB-B9E5-E9D7B73CA050}"/>
              </a:ext>
            </a:extLst>
          </p:cNvPr>
          <p:cNvSpPr/>
          <p:nvPr/>
        </p:nvSpPr>
        <p:spPr>
          <a:xfrm>
            <a:off x="184826" y="357809"/>
            <a:ext cx="11760740" cy="6192077"/>
          </a:xfrm>
          <a:custGeom>
            <a:avLst/>
            <a:gdLst>
              <a:gd name="connsiteX0" fmla="*/ 0 w 11760740"/>
              <a:gd name="connsiteY0" fmla="*/ 1032033 h 6192077"/>
              <a:gd name="connsiteX1" fmla="*/ 1032033 w 11760740"/>
              <a:gd name="connsiteY1" fmla="*/ 0 h 6192077"/>
              <a:gd name="connsiteX2" fmla="*/ 1796359 w 11760740"/>
              <a:gd name="connsiteY2" fmla="*/ 0 h 6192077"/>
              <a:gd name="connsiteX3" fmla="*/ 2172818 w 11760740"/>
              <a:gd name="connsiteY3" fmla="*/ 0 h 6192077"/>
              <a:gd name="connsiteX4" fmla="*/ 2549277 w 11760740"/>
              <a:gd name="connsiteY4" fmla="*/ 0 h 6192077"/>
              <a:gd name="connsiteX5" fmla="*/ 3216637 w 11760740"/>
              <a:gd name="connsiteY5" fmla="*/ 0 h 6192077"/>
              <a:gd name="connsiteX6" fmla="*/ 3690062 w 11760740"/>
              <a:gd name="connsiteY6" fmla="*/ 0 h 6192077"/>
              <a:gd name="connsiteX7" fmla="*/ 4066522 w 11760740"/>
              <a:gd name="connsiteY7" fmla="*/ 0 h 6192077"/>
              <a:gd name="connsiteX8" fmla="*/ 4830848 w 11760740"/>
              <a:gd name="connsiteY8" fmla="*/ 0 h 6192077"/>
              <a:gd name="connsiteX9" fmla="*/ 5595174 w 11760740"/>
              <a:gd name="connsiteY9" fmla="*/ 0 h 6192077"/>
              <a:gd name="connsiteX10" fmla="*/ 6359500 w 11760740"/>
              <a:gd name="connsiteY10" fmla="*/ 0 h 6192077"/>
              <a:gd name="connsiteX11" fmla="*/ 6638992 w 11760740"/>
              <a:gd name="connsiteY11" fmla="*/ 0 h 6192077"/>
              <a:gd name="connsiteX12" fmla="*/ 7112418 w 11760740"/>
              <a:gd name="connsiteY12" fmla="*/ 0 h 6192077"/>
              <a:gd name="connsiteX13" fmla="*/ 7682811 w 11760740"/>
              <a:gd name="connsiteY13" fmla="*/ 0 h 6192077"/>
              <a:gd name="connsiteX14" fmla="*/ 8059270 w 11760740"/>
              <a:gd name="connsiteY14" fmla="*/ 0 h 6192077"/>
              <a:gd name="connsiteX15" fmla="*/ 8726629 w 11760740"/>
              <a:gd name="connsiteY15" fmla="*/ 0 h 6192077"/>
              <a:gd name="connsiteX16" fmla="*/ 9200055 w 11760740"/>
              <a:gd name="connsiteY16" fmla="*/ 0 h 6192077"/>
              <a:gd name="connsiteX17" fmla="*/ 9867414 w 11760740"/>
              <a:gd name="connsiteY17" fmla="*/ 0 h 6192077"/>
              <a:gd name="connsiteX18" fmla="*/ 10728707 w 11760740"/>
              <a:gd name="connsiteY18" fmla="*/ 0 h 6192077"/>
              <a:gd name="connsiteX19" fmla="*/ 11760740 w 11760740"/>
              <a:gd name="connsiteY19" fmla="*/ 1032033 h 6192077"/>
              <a:gd name="connsiteX20" fmla="*/ 11760740 w 11760740"/>
              <a:gd name="connsiteY20" fmla="*/ 1497909 h 6192077"/>
              <a:gd name="connsiteX21" fmla="*/ 11760740 w 11760740"/>
              <a:gd name="connsiteY21" fmla="*/ 2046344 h 6192077"/>
              <a:gd name="connsiteX22" fmla="*/ 11760740 w 11760740"/>
              <a:gd name="connsiteY22" fmla="*/ 2718620 h 6192077"/>
              <a:gd name="connsiteX23" fmla="*/ 11760740 w 11760740"/>
              <a:gd name="connsiteY23" fmla="*/ 3225776 h 6192077"/>
              <a:gd name="connsiteX24" fmla="*/ 11760740 w 11760740"/>
              <a:gd name="connsiteY24" fmla="*/ 3815492 h 6192077"/>
              <a:gd name="connsiteX25" fmla="*/ 11760740 w 11760740"/>
              <a:gd name="connsiteY25" fmla="*/ 4446488 h 6192077"/>
              <a:gd name="connsiteX26" fmla="*/ 11760740 w 11760740"/>
              <a:gd name="connsiteY26" fmla="*/ 5160044 h 6192077"/>
              <a:gd name="connsiteX27" fmla="*/ 10728707 w 11760740"/>
              <a:gd name="connsiteY27" fmla="*/ 6192077 h 6192077"/>
              <a:gd name="connsiteX28" fmla="*/ 10255281 w 11760740"/>
              <a:gd name="connsiteY28" fmla="*/ 6192077 h 6192077"/>
              <a:gd name="connsiteX29" fmla="*/ 9878822 w 11760740"/>
              <a:gd name="connsiteY29" fmla="*/ 6192077 h 6192077"/>
              <a:gd name="connsiteX30" fmla="*/ 9502363 w 11760740"/>
              <a:gd name="connsiteY30" fmla="*/ 6192077 h 6192077"/>
              <a:gd name="connsiteX31" fmla="*/ 9028937 w 11760740"/>
              <a:gd name="connsiteY31" fmla="*/ 6192077 h 6192077"/>
              <a:gd name="connsiteX32" fmla="*/ 8749445 w 11760740"/>
              <a:gd name="connsiteY32" fmla="*/ 6192077 h 6192077"/>
              <a:gd name="connsiteX33" fmla="*/ 8082085 w 11760740"/>
              <a:gd name="connsiteY33" fmla="*/ 6192077 h 6192077"/>
              <a:gd name="connsiteX34" fmla="*/ 7414726 w 11760740"/>
              <a:gd name="connsiteY34" fmla="*/ 6192077 h 6192077"/>
              <a:gd name="connsiteX35" fmla="*/ 7038267 w 11760740"/>
              <a:gd name="connsiteY35" fmla="*/ 6192077 h 6192077"/>
              <a:gd name="connsiteX36" fmla="*/ 6564841 w 11760740"/>
              <a:gd name="connsiteY36" fmla="*/ 6192077 h 6192077"/>
              <a:gd name="connsiteX37" fmla="*/ 6188382 w 11760740"/>
              <a:gd name="connsiteY37" fmla="*/ 6192077 h 6192077"/>
              <a:gd name="connsiteX38" fmla="*/ 5617989 w 11760740"/>
              <a:gd name="connsiteY38" fmla="*/ 6192077 h 6192077"/>
              <a:gd name="connsiteX39" fmla="*/ 4950630 w 11760740"/>
              <a:gd name="connsiteY39" fmla="*/ 6192077 h 6192077"/>
              <a:gd name="connsiteX40" fmla="*/ 4283271 w 11760740"/>
              <a:gd name="connsiteY40" fmla="*/ 6192077 h 6192077"/>
              <a:gd name="connsiteX41" fmla="*/ 3809845 w 11760740"/>
              <a:gd name="connsiteY41" fmla="*/ 6192077 h 6192077"/>
              <a:gd name="connsiteX42" fmla="*/ 3530353 w 11760740"/>
              <a:gd name="connsiteY42" fmla="*/ 6192077 h 6192077"/>
              <a:gd name="connsiteX43" fmla="*/ 2862993 w 11760740"/>
              <a:gd name="connsiteY43" fmla="*/ 6192077 h 6192077"/>
              <a:gd name="connsiteX44" fmla="*/ 2389567 w 11760740"/>
              <a:gd name="connsiteY44" fmla="*/ 6192077 h 6192077"/>
              <a:gd name="connsiteX45" fmla="*/ 1722208 w 11760740"/>
              <a:gd name="connsiteY45" fmla="*/ 6192077 h 6192077"/>
              <a:gd name="connsiteX46" fmla="*/ 1032033 w 11760740"/>
              <a:gd name="connsiteY46" fmla="*/ 6192077 h 6192077"/>
              <a:gd name="connsiteX47" fmla="*/ 0 w 11760740"/>
              <a:gd name="connsiteY47" fmla="*/ 5160044 h 6192077"/>
              <a:gd name="connsiteX48" fmla="*/ 0 w 11760740"/>
              <a:gd name="connsiteY48" fmla="*/ 4487768 h 6192077"/>
              <a:gd name="connsiteX49" fmla="*/ 0 w 11760740"/>
              <a:gd name="connsiteY49" fmla="*/ 4021892 h 6192077"/>
              <a:gd name="connsiteX50" fmla="*/ 0 w 11760740"/>
              <a:gd name="connsiteY50" fmla="*/ 3514737 h 6192077"/>
              <a:gd name="connsiteX51" fmla="*/ 0 w 11760740"/>
              <a:gd name="connsiteY51" fmla="*/ 2925021 h 6192077"/>
              <a:gd name="connsiteX52" fmla="*/ 0 w 11760740"/>
              <a:gd name="connsiteY52" fmla="*/ 2459145 h 6192077"/>
              <a:gd name="connsiteX53" fmla="*/ 0 w 11760740"/>
              <a:gd name="connsiteY53" fmla="*/ 1828149 h 6192077"/>
              <a:gd name="connsiteX54" fmla="*/ 0 w 11760740"/>
              <a:gd name="connsiteY54" fmla="*/ 1032033 h 6192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60740" h="6192077" fill="none" extrusionOk="0">
                <a:moveTo>
                  <a:pt x="0" y="1032033"/>
                </a:moveTo>
                <a:cubicBezTo>
                  <a:pt x="-80021" y="348872"/>
                  <a:pt x="592532" y="-12446"/>
                  <a:pt x="1032033" y="0"/>
                </a:cubicBezTo>
                <a:cubicBezTo>
                  <a:pt x="1336394" y="-9547"/>
                  <a:pt x="1637620" y="34327"/>
                  <a:pt x="1796359" y="0"/>
                </a:cubicBezTo>
                <a:cubicBezTo>
                  <a:pt x="1955098" y="-34327"/>
                  <a:pt x="2052434" y="621"/>
                  <a:pt x="2172818" y="0"/>
                </a:cubicBezTo>
                <a:cubicBezTo>
                  <a:pt x="2293202" y="-621"/>
                  <a:pt x="2440815" y="29412"/>
                  <a:pt x="2549277" y="0"/>
                </a:cubicBezTo>
                <a:cubicBezTo>
                  <a:pt x="2657739" y="-29412"/>
                  <a:pt x="3013873" y="59203"/>
                  <a:pt x="3216637" y="0"/>
                </a:cubicBezTo>
                <a:cubicBezTo>
                  <a:pt x="3419401" y="-59203"/>
                  <a:pt x="3534631" y="28922"/>
                  <a:pt x="3690062" y="0"/>
                </a:cubicBezTo>
                <a:cubicBezTo>
                  <a:pt x="3845494" y="-28922"/>
                  <a:pt x="3934944" y="20566"/>
                  <a:pt x="4066522" y="0"/>
                </a:cubicBezTo>
                <a:cubicBezTo>
                  <a:pt x="4198100" y="-20566"/>
                  <a:pt x="4668573" y="42728"/>
                  <a:pt x="4830848" y="0"/>
                </a:cubicBezTo>
                <a:cubicBezTo>
                  <a:pt x="4993123" y="-42728"/>
                  <a:pt x="5255761" y="71572"/>
                  <a:pt x="5595174" y="0"/>
                </a:cubicBezTo>
                <a:cubicBezTo>
                  <a:pt x="5934587" y="-71572"/>
                  <a:pt x="6118039" y="80524"/>
                  <a:pt x="6359500" y="0"/>
                </a:cubicBezTo>
                <a:cubicBezTo>
                  <a:pt x="6600961" y="-80524"/>
                  <a:pt x="6562705" y="30841"/>
                  <a:pt x="6638992" y="0"/>
                </a:cubicBezTo>
                <a:cubicBezTo>
                  <a:pt x="6715279" y="-30841"/>
                  <a:pt x="6905758" y="52468"/>
                  <a:pt x="7112418" y="0"/>
                </a:cubicBezTo>
                <a:cubicBezTo>
                  <a:pt x="7319078" y="-52468"/>
                  <a:pt x="7496243" y="59702"/>
                  <a:pt x="7682811" y="0"/>
                </a:cubicBezTo>
                <a:cubicBezTo>
                  <a:pt x="7869379" y="-59702"/>
                  <a:pt x="7951446" y="15027"/>
                  <a:pt x="8059270" y="0"/>
                </a:cubicBezTo>
                <a:cubicBezTo>
                  <a:pt x="8167094" y="-15027"/>
                  <a:pt x="8399729" y="38332"/>
                  <a:pt x="8726629" y="0"/>
                </a:cubicBezTo>
                <a:cubicBezTo>
                  <a:pt x="9053529" y="-38332"/>
                  <a:pt x="9054754" y="3143"/>
                  <a:pt x="9200055" y="0"/>
                </a:cubicBezTo>
                <a:cubicBezTo>
                  <a:pt x="9345356" y="-3143"/>
                  <a:pt x="9560831" y="40929"/>
                  <a:pt x="9867414" y="0"/>
                </a:cubicBezTo>
                <a:cubicBezTo>
                  <a:pt x="10173997" y="-40929"/>
                  <a:pt x="10549228" y="33130"/>
                  <a:pt x="10728707" y="0"/>
                </a:cubicBezTo>
                <a:cubicBezTo>
                  <a:pt x="11247781" y="-2906"/>
                  <a:pt x="11661301" y="495655"/>
                  <a:pt x="11760740" y="1032033"/>
                </a:cubicBezTo>
                <a:cubicBezTo>
                  <a:pt x="11811001" y="1206403"/>
                  <a:pt x="11710291" y="1332106"/>
                  <a:pt x="11760740" y="1497909"/>
                </a:cubicBezTo>
                <a:cubicBezTo>
                  <a:pt x="11811189" y="1663712"/>
                  <a:pt x="11719115" y="1820375"/>
                  <a:pt x="11760740" y="2046344"/>
                </a:cubicBezTo>
                <a:cubicBezTo>
                  <a:pt x="11802365" y="2272314"/>
                  <a:pt x="11706902" y="2441524"/>
                  <a:pt x="11760740" y="2718620"/>
                </a:cubicBezTo>
                <a:cubicBezTo>
                  <a:pt x="11814578" y="2995716"/>
                  <a:pt x="11737559" y="3105293"/>
                  <a:pt x="11760740" y="3225776"/>
                </a:cubicBezTo>
                <a:cubicBezTo>
                  <a:pt x="11783921" y="3346259"/>
                  <a:pt x="11740153" y="3591101"/>
                  <a:pt x="11760740" y="3815492"/>
                </a:cubicBezTo>
                <a:cubicBezTo>
                  <a:pt x="11781327" y="4039883"/>
                  <a:pt x="11754581" y="4218597"/>
                  <a:pt x="11760740" y="4446488"/>
                </a:cubicBezTo>
                <a:cubicBezTo>
                  <a:pt x="11766899" y="4674379"/>
                  <a:pt x="11678676" y="4858977"/>
                  <a:pt x="11760740" y="5160044"/>
                </a:cubicBezTo>
                <a:cubicBezTo>
                  <a:pt x="11836793" y="5710347"/>
                  <a:pt x="11297608" y="6257112"/>
                  <a:pt x="10728707" y="6192077"/>
                </a:cubicBezTo>
                <a:cubicBezTo>
                  <a:pt x="10575586" y="6245467"/>
                  <a:pt x="10408484" y="6154968"/>
                  <a:pt x="10255281" y="6192077"/>
                </a:cubicBezTo>
                <a:cubicBezTo>
                  <a:pt x="10102078" y="6229186"/>
                  <a:pt x="9987181" y="6169978"/>
                  <a:pt x="9878822" y="6192077"/>
                </a:cubicBezTo>
                <a:cubicBezTo>
                  <a:pt x="9770463" y="6214176"/>
                  <a:pt x="9585991" y="6168681"/>
                  <a:pt x="9502363" y="6192077"/>
                </a:cubicBezTo>
                <a:cubicBezTo>
                  <a:pt x="9418735" y="6215473"/>
                  <a:pt x="9203335" y="6153197"/>
                  <a:pt x="9028937" y="6192077"/>
                </a:cubicBezTo>
                <a:cubicBezTo>
                  <a:pt x="8854539" y="6230957"/>
                  <a:pt x="8884434" y="6171571"/>
                  <a:pt x="8749445" y="6192077"/>
                </a:cubicBezTo>
                <a:cubicBezTo>
                  <a:pt x="8614456" y="6212583"/>
                  <a:pt x="8226956" y="6172540"/>
                  <a:pt x="8082085" y="6192077"/>
                </a:cubicBezTo>
                <a:cubicBezTo>
                  <a:pt x="7937214" y="6211614"/>
                  <a:pt x="7707857" y="6121435"/>
                  <a:pt x="7414726" y="6192077"/>
                </a:cubicBezTo>
                <a:cubicBezTo>
                  <a:pt x="7121595" y="6262719"/>
                  <a:pt x="7133455" y="6167376"/>
                  <a:pt x="7038267" y="6192077"/>
                </a:cubicBezTo>
                <a:cubicBezTo>
                  <a:pt x="6943079" y="6216778"/>
                  <a:pt x="6718731" y="6151449"/>
                  <a:pt x="6564841" y="6192077"/>
                </a:cubicBezTo>
                <a:cubicBezTo>
                  <a:pt x="6410951" y="6232705"/>
                  <a:pt x="6318197" y="6189375"/>
                  <a:pt x="6188382" y="6192077"/>
                </a:cubicBezTo>
                <a:cubicBezTo>
                  <a:pt x="6058567" y="6194779"/>
                  <a:pt x="5795607" y="6175124"/>
                  <a:pt x="5617989" y="6192077"/>
                </a:cubicBezTo>
                <a:cubicBezTo>
                  <a:pt x="5440371" y="6209030"/>
                  <a:pt x="5179163" y="6163500"/>
                  <a:pt x="4950630" y="6192077"/>
                </a:cubicBezTo>
                <a:cubicBezTo>
                  <a:pt x="4722097" y="6220654"/>
                  <a:pt x="4598749" y="6135778"/>
                  <a:pt x="4283271" y="6192077"/>
                </a:cubicBezTo>
                <a:cubicBezTo>
                  <a:pt x="3967793" y="6248376"/>
                  <a:pt x="4044225" y="6143079"/>
                  <a:pt x="3809845" y="6192077"/>
                </a:cubicBezTo>
                <a:cubicBezTo>
                  <a:pt x="3575465" y="6241075"/>
                  <a:pt x="3641462" y="6160881"/>
                  <a:pt x="3530353" y="6192077"/>
                </a:cubicBezTo>
                <a:cubicBezTo>
                  <a:pt x="3419244" y="6223273"/>
                  <a:pt x="3164247" y="6136612"/>
                  <a:pt x="2862993" y="6192077"/>
                </a:cubicBezTo>
                <a:cubicBezTo>
                  <a:pt x="2561739" y="6247542"/>
                  <a:pt x="2488774" y="6168000"/>
                  <a:pt x="2389567" y="6192077"/>
                </a:cubicBezTo>
                <a:cubicBezTo>
                  <a:pt x="2290360" y="6216154"/>
                  <a:pt x="1973799" y="6163501"/>
                  <a:pt x="1722208" y="6192077"/>
                </a:cubicBezTo>
                <a:cubicBezTo>
                  <a:pt x="1470617" y="6220653"/>
                  <a:pt x="1219908" y="6152478"/>
                  <a:pt x="1032033" y="6192077"/>
                </a:cubicBezTo>
                <a:cubicBezTo>
                  <a:pt x="522746" y="6037849"/>
                  <a:pt x="-2778" y="5624591"/>
                  <a:pt x="0" y="5160044"/>
                </a:cubicBezTo>
                <a:cubicBezTo>
                  <a:pt x="-37712" y="4925990"/>
                  <a:pt x="67743" y="4802313"/>
                  <a:pt x="0" y="4487768"/>
                </a:cubicBezTo>
                <a:cubicBezTo>
                  <a:pt x="-67743" y="4173223"/>
                  <a:pt x="23551" y="4247465"/>
                  <a:pt x="0" y="4021892"/>
                </a:cubicBezTo>
                <a:cubicBezTo>
                  <a:pt x="-23551" y="3796319"/>
                  <a:pt x="59682" y="3678106"/>
                  <a:pt x="0" y="3514737"/>
                </a:cubicBezTo>
                <a:cubicBezTo>
                  <a:pt x="-59682" y="3351368"/>
                  <a:pt x="27424" y="3196830"/>
                  <a:pt x="0" y="2925021"/>
                </a:cubicBezTo>
                <a:cubicBezTo>
                  <a:pt x="-27424" y="2653212"/>
                  <a:pt x="35007" y="2654204"/>
                  <a:pt x="0" y="2459145"/>
                </a:cubicBezTo>
                <a:cubicBezTo>
                  <a:pt x="-35007" y="2264086"/>
                  <a:pt x="27346" y="2028146"/>
                  <a:pt x="0" y="1828149"/>
                </a:cubicBezTo>
                <a:cubicBezTo>
                  <a:pt x="-27346" y="1628152"/>
                  <a:pt x="28502" y="1404911"/>
                  <a:pt x="0" y="1032033"/>
                </a:cubicBezTo>
                <a:close/>
              </a:path>
              <a:path w="11760740" h="6192077" stroke="0" extrusionOk="0">
                <a:moveTo>
                  <a:pt x="0" y="1032033"/>
                </a:moveTo>
                <a:cubicBezTo>
                  <a:pt x="21907" y="418340"/>
                  <a:pt x="514013" y="140808"/>
                  <a:pt x="1032033" y="0"/>
                </a:cubicBezTo>
                <a:cubicBezTo>
                  <a:pt x="1267635" y="-70262"/>
                  <a:pt x="1480795" y="68566"/>
                  <a:pt x="1796359" y="0"/>
                </a:cubicBezTo>
                <a:cubicBezTo>
                  <a:pt x="2111923" y="-68566"/>
                  <a:pt x="2125554" y="54703"/>
                  <a:pt x="2269785" y="0"/>
                </a:cubicBezTo>
                <a:cubicBezTo>
                  <a:pt x="2414016" y="-54703"/>
                  <a:pt x="2797966" y="76351"/>
                  <a:pt x="2937144" y="0"/>
                </a:cubicBezTo>
                <a:cubicBezTo>
                  <a:pt x="3076322" y="-76351"/>
                  <a:pt x="3470020" y="24746"/>
                  <a:pt x="3604504" y="0"/>
                </a:cubicBezTo>
                <a:cubicBezTo>
                  <a:pt x="3738988" y="-24746"/>
                  <a:pt x="4054177" y="3883"/>
                  <a:pt x="4174896" y="0"/>
                </a:cubicBezTo>
                <a:cubicBezTo>
                  <a:pt x="4295615" y="-3883"/>
                  <a:pt x="4645133" y="75356"/>
                  <a:pt x="4939222" y="0"/>
                </a:cubicBezTo>
                <a:cubicBezTo>
                  <a:pt x="5233311" y="-75356"/>
                  <a:pt x="5107015" y="589"/>
                  <a:pt x="5218715" y="0"/>
                </a:cubicBezTo>
                <a:cubicBezTo>
                  <a:pt x="5330415" y="-589"/>
                  <a:pt x="5556013" y="76271"/>
                  <a:pt x="5886074" y="0"/>
                </a:cubicBezTo>
                <a:cubicBezTo>
                  <a:pt x="6216135" y="-76271"/>
                  <a:pt x="6306182" y="3940"/>
                  <a:pt x="6650400" y="0"/>
                </a:cubicBezTo>
                <a:cubicBezTo>
                  <a:pt x="6994618" y="-3940"/>
                  <a:pt x="7047514" y="20887"/>
                  <a:pt x="7414726" y="0"/>
                </a:cubicBezTo>
                <a:cubicBezTo>
                  <a:pt x="7781938" y="-20887"/>
                  <a:pt x="7926636" y="47305"/>
                  <a:pt x="8179052" y="0"/>
                </a:cubicBezTo>
                <a:cubicBezTo>
                  <a:pt x="8431468" y="-47305"/>
                  <a:pt x="8461045" y="8167"/>
                  <a:pt x="8652478" y="0"/>
                </a:cubicBezTo>
                <a:cubicBezTo>
                  <a:pt x="8843911" y="-8167"/>
                  <a:pt x="9029193" y="11598"/>
                  <a:pt x="9125904" y="0"/>
                </a:cubicBezTo>
                <a:cubicBezTo>
                  <a:pt x="9222615" y="-11598"/>
                  <a:pt x="9426753" y="49866"/>
                  <a:pt x="9599330" y="0"/>
                </a:cubicBezTo>
                <a:cubicBezTo>
                  <a:pt x="9771907" y="-49866"/>
                  <a:pt x="10257441" y="35610"/>
                  <a:pt x="10728707" y="0"/>
                </a:cubicBezTo>
                <a:cubicBezTo>
                  <a:pt x="11281742" y="8947"/>
                  <a:pt x="11677312" y="368314"/>
                  <a:pt x="11760740" y="1032033"/>
                </a:cubicBezTo>
                <a:cubicBezTo>
                  <a:pt x="11820566" y="1236616"/>
                  <a:pt x="11755253" y="1510096"/>
                  <a:pt x="11760740" y="1663029"/>
                </a:cubicBezTo>
                <a:cubicBezTo>
                  <a:pt x="11766227" y="1815962"/>
                  <a:pt x="11704746" y="1974907"/>
                  <a:pt x="11760740" y="2211465"/>
                </a:cubicBezTo>
                <a:cubicBezTo>
                  <a:pt x="11816734" y="2448023"/>
                  <a:pt x="11749138" y="2464022"/>
                  <a:pt x="11760740" y="2677340"/>
                </a:cubicBezTo>
                <a:cubicBezTo>
                  <a:pt x="11772342" y="2890658"/>
                  <a:pt x="11719082" y="3024983"/>
                  <a:pt x="11760740" y="3308336"/>
                </a:cubicBezTo>
                <a:cubicBezTo>
                  <a:pt x="11802398" y="3591689"/>
                  <a:pt x="11751321" y="3661005"/>
                  <a:pt x="11760740" y="3980612"/>
                </a:cubicBezTo>
                <a:cubicBezTo>
                  <a:pt x="11770159" y="4300219"/>
                  <a:pt x="11700607" y="4272301"/>
                  <a:pt x="11760740" y="4529048"/>
                </a:cubicBezTo>
                <a:cubicBezTo>
                  <a:pt x="11820873" y="4785795"/>
                  <a:pt x="11687919" y="4922441"/>
                  <a:pt x="11760740" y="5160044"/>
                </a:cubicBezTo>
                <a:cubicBezTo>
                  <a:pt x="11912584" y="5784400"/>
                  <a:pt x="11445482" y="6235014"/>
                  <a:pt x="10728707" y="6192077"/>
                </a:cubicBezTo>
                <a:cubicBezTo>
                  <a:pt x="10566320" y="6226731"/>
                  <a:pt x="10211072" y="6184998"/>
                  <a:pt x="9964381" y="6192077"/>
                </a:cubicBezTo>
                <a:cubicBezTo>
                  <a:pt x="9717690" y="6199156"/>
                  <a:pt x="9406322" y="6177726"/>
                  <a:pt x="9200055" y="6192077"/>
                </a:cubicBezTo>
                <a:cubicBezTo>
                  <a:pt x="8993788" y="6206428"/>
                  <a:pt x="8765846" y="6181941"/>
                  <a:pt x="8629662" y="6192077"/>
                </a:cubicBezTo>
                <a:cubicBezTo>
                  <a:pt x="8493478" y="6202213"/>
                  <a:pt x="8077777" y="6170351"/>
                  <a:pt x="7865336" y="6192077"/>
                </a:cubicBezTo>
                <a:cubicBezTo>
                  <a:pt x="7652895" y="6213803"/>
                  <a:pt x="7706757" y="6175656"/>
                  <a:pt x="7585844" y="6192077"/>
                </a:cubicBezTo>
                <a:cubicBezTo>
                  <a:pt x="7464931" y="6208498"/>
                  <a:pt x="7026103" y="6188856"/>
                  <a:pt x="6821518" y="6192077"/>
                </a:cubicBezTo>
                <a:cubicBezTo>
                  <a:pt x="6616933" y="6195298"/>
                  <a:pt x="6234650" y="6140315"/>
                  <a:pt x="6057192" y="6192077"/>
                </a:cubicBezTo>
                <a:cubicBezTo>
                  <a:pt x="5879734" y="6243839"/>
                  <a:pt x="5807136" y="6154628"/>
                  <a:pt x="5680733" y="6192077"/>
                </a:cubicBezTo>
                <a:cubicBezTo>
                  <a:pt x="5554330" y="6229526"/>
                  <a:pt x="5364344" y="6188529"/>
                  <a:pt x="5207307" y="6192077"/>
                </a:cubicBezTo>
                <a:cubicBezTo>
                  <a:pt x="5050270" y="6195625"/>
                  <a:pt x="4954940" y="6158352"/>
                  <a:pt x="4830848" y="6192077"/>
                </a:cubicBezTo>
                <a:cubicBezTo>
                  <a:pt x="4706756" y="6225802"/>
                  <a:pt x="4531122" y="6189815"/>
                  <a:pt x="4454389" y="6192077"/>
                </a:cubicBezTo>
                <a:cubicBezTo>
                  <a:pt x="4377656" y="6194339"/>
                  <a:pt x="4084671" y="6140275"/>
                  <a:pt x="3787029" y="6192077"/>
                </a:cubicBezTo>
                <a:cubicBezTo>
                  <a:pt x="3489387" y="6243879"/>
                  <a:pt x="3523601" y="6187755"/>
                  <a:pt x="3410570" y="6192077"/>
                </a:cubicBezTo>
                <a:cubicBezTo>
                  <a:pt x="3297539" y="6196399"/>
                  <a:pt x="3080938" y="6171384"/>
                  <a:pt x="2937144" y="6192077"/>
                </a:cubicBezTo>
                <a:cubicBezTo>
                  <a:pt x="2793350" y="6212770"/>
                  <a:pt x="2541576" y="6188607"/>
                  <a:pt x="2269785" y="6192077"/>
                </a:cubicBezTo>
                <a:cubicBezTo>
                  <a:pt x="1997994" y="6195547"/>
                  <a:pt x="1518007" y="6078146"/>
                  <a:pt x="1032033" y="6192077"/>
                </a:cubicBezTo>
                <a:cubicBezTo>
                  <a:pt x="480182" y="6183807"/>
                  <a:pt x="-77879" y="5621835"/>
                  <a:pt x="0" y="5160044"/>
                </a:cubicBezTo>
                <a:cubicBezTo>
                  <a:pt x="-6372" y="4956652"/>
                  <a:pt x="27595" y="4805751"/>
                  <a:pt x="0" y="4694168"/>
                </a:cubicBezTo>
                <a:cubicBezTo>
                  <a:pt x="-27595" y="4582585"/>
                  <a:pt x="39309" y="4299777"/>
                  <a:pt x="0" y="4145733"/>
                </a:cubicBezTo>
                <a:cubicBezTo>
                  <a:pt x="-39309" y="3991689"/>
                  <a:pt x="22880" y="3803576"/>
                  <a:pt x="0" y="3514737"/>
                </a:cubicBezTo>
                <a:cubicBezTo>
                  <a:pt x="-22880" y="3225898"/>
                  <a:pt x="36654" y="3232907"/>
                  <a:pt x="0" y="3048861"/>
                </a:cubicBezTo>
                <a:cubicBezTo>
                  <a:pt x="-36654" y="2864815"/>
                  <a:pt x="57989" y="2625279"/>
                  <a:pt x="0" y="2500425"/>
                </a:cubicBezTo>
                <a:cubicBezTo>
                  <a:pt x="-57989" y="2375571"/>
                  <a:pt x="51391" y="2217132"/>
                  <a:pt x="0" y="2034550"/>
                </a:cubicBezTo>
                <a:cubicBezTo>
                  <a:pt x="-51391" y="1851969"/>
                  <a:pt x="29843" y="1501304"/>
                  <a:pt x="0" y="1032033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6DA76C52-5113-4DD0-8ACB-ABB3E5F835C4}"/>
              </a:ext>
            </a:extLst>
          </p:cNvPr>
          <p:cNvSpPr/>
          <p:nvPr/>
        </p:nvSpPr>
        <p:spPr>
          <a:xfrm>
            <a:off x="184826" y="1465962"/>
            <a:ext cx="11644121" cy="104588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  <a:endParaRPr lang="vi-V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A20EC523-5B50-40AA-B033-B694FAEBA760}"/>
              </a:ext>
            </a:extLst>
          </p:cNvPr>
          <p:cNvSpPr/>
          <p:nvPr/>
        </p:nvSpPr>
        <p:spPr>
          <a:xfrm>
            <a:off x="1152251" y="3021914"/>
            <a:ext cx="9704753" cy="2169518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15, 16, 17</a:t>
            </a:r>
            <a:endParaRPr lang="en-US" sz="3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4F9DF90B-0DAC-4C44-B68C-EC900F98979E}"/>
              </a:ext>
            </a:extLst>
          </p:cNvPr>
          <p:cNvSpPr/>
          <p:nvPr/>
        </p:nvSpPr>
        <p:spPr>
          <a:xfrm flipH="1">
            <a:off x="10799545" y="6112042"/>
            <a:ext cx="1029402" cy="516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6641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 with low confidence">
            <a:extLst>
              <a:ext uri="{FF2B5EF4-FFF2-40B4-BE49-F238E27FC236}">
                <a16:creationId xmlns:a16="http://schemas.microsoft.com/office/drawing/2014/main" xmlns="" id="{E854F155-CD8B-AC89-D565-C427A636FB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FD8EFA71-9F3E-5EFB-B9E5-E9D7B73CA050}"/>
              </a:ext>
            </a:extLst>
          </p:cNvPr>
          <p:cNvSpPr/>
          <p:nvPr/>
        </p:nvSpPr>
        <p:spPr>
          <a:xfrm>
            <a:off x="184826" y="357809"/>
            <a:ext cx="11760740" cy="6192077"/>
          </a:xfrm>
          <a:custGeom>
            <a:avLst/>
            <a:gdLst>
              <a:gd name="connsiteX0" fmla="*/ 0 w 11760740"/>
              <a:gd name="connsiteY0" fmla="*/ 1032033 h 6192077"/>
              <a:gd name="connsiteX1" fmla="*/ 1032033 w 11760740"/>
              <a:gd name="connsiteY1" fmla="*/ 0 h 6192077"/>
              <a:gd name="connsiteX2" fmla="*/ 1796359 w 11760740"/>
              <a:gd name="connsiteY2" fmla="*/ 0 h 6192077"/>
              <a:gd name="connsiteX3" fmla="*/ 2172818 w 11760740"/>
              <a:gd name="connsiteY3" fmla="*/ 0 h 6192077"/>
              <a:gd name="connsiteX4" fmla="*/ 2549277 w 11760740"/>
              <a:gd name="connsiteY4" fmla="*/ 0 h 6192077"/>
              <a:gd name="connsiteX5" fmla="*/ 3216637 w 11760740"/>
              <a:gd name="connsiteY5" fmla="*/ 0 h 6192077"/>
              <a:gd name="connsiteX6" fmla="*/ 3690062 w 11760740"/>
              <a:gd name="connsiteY6" fmla="*/ 0 h 6192077"/>
              <a:gd name="connsiteX7" fmla="*/ 4066522 w 11760740"/>
              <a:gd name="connsiteY7" fmla="*/ 0 h 6192077"/>
              <a:gd name="connsiteX8" fmla="*/ 4830848 w 11760740"/>
              <a:gd name="connsiteY8" fmla="*/ 0 h 6192077"/>
              <a:gd name="connsiteX9" fmla="*/ 5595174 w 11760740"/>
              <a:gd name="connsiteY9" fmla="*/ 0 h 6192077"/>
              <a:gd name="connsiteX10" fmla="*/ 6359500 w 11760740"/>
              <a:gd name="connsiteY10" fmla="*/ 0 h 6192077"/>
              <a:gd name="connsiteX11" fmla="*/ 6638992 w 11760740"/>
              <a:gd name="connsiteY11" fmla="*/ 0 h 6192077"/>
              <a:gd name="connsiteX12" fmla="*/ 7112418 w 11760740"/>
              <a:gd name="connsiteY12" fmla="*/ 0 h 6192077"/>
              <a:gd name="connsiteX13" fmla="*/ 7682811 w 11760740"/>
              <a:gd name="connsiteY13" fmla="*/ 0 h 6192077"/>
              <a:gd name="connsiteX14" fmla="*/ 8059270 w 11760740"/>
              <a:gd name="connsiteY14" fmla="*/ 0 h 6192077"/>
              <a:gd name="connsiteX15" fmla="*/ 8726629 w 11760740"/>
              <a:gd name="connsiteY15" fmla="*/ 0 h 6192077"/>
              <a:gd name="connsiteX16" fmla="*/ 9200055 w 11760740"/>
              <a:gd name="connsiteY16" fmla="*/ 0 h 6192077"/>
              <a:gd name="connsiteX17" fmla="*/ 9867414 w 11760740"/>
              <a:gd name="connsiteY17" fmla="*/ 0 h 6192077"/>
              <a:gd name="connsiteX18" fmla="*/ 10728707 w 11760740"/>
              <a:gd name="connsiteY18" fmla="*/ 0 h 6192077"/>
              <a:gd name="connsiteX19" fmla="*/ 11760740 w 11760740"/>
              <a:gd name="connsiteY19" fmla="*/ 1032033 h 6192077"/>
              <a:gd name="connsiteX20" fmla="*/ 11760740 w 11760740"/>
              <a:gd name="connsiteY20" fmla="*/ 1497909 h 6192077"/>
              <a:gd name="connsiteX21" fmla="*/ 11760740 w 11760740"/>
              <a:gd name="connsiteY21" fmla="*/ 2046344 h 6192077"/>
              <a:gd name="connsiteX22" fmla="*/ 11760740 w 11760740"/>
              <a:gd name="connsiteY22" fmla="*/ 2718620 h 6192077"/>
              <a:gd name="connsiteX23" fmla="*/ 11760740 w 11760740"/>
              <a:gd name="connsiteY23" fmla="*/ 3225776 h 6192077"/>
              <a:gd name="connsiteX24" fmla="*/ 11760740 w 11760740"/>
              <a:gd name="connsiteY24" fmla="*/ 3815492 h 6192077"/>
              <a:gd name="connsiteX25" fmla="*/ 11760740 w 11760740"/>
              <a:gd name="connsiteY25" fmla="*/ 4446488 h 6192077"/>
              <a:gd name="connsiteX26" fmla="*/ 11760740 w 11760740"/>
              <a:gd name="connsiteY26" fmla="*/ 5160044 h 6192077"/>
              <a:gd name="connsiteX27" fmla="*/ 10728707 w 11760740"/>
              <a:gd name="connsiteY27" fmla="*/ 6192077 h 6192077"/>
              <a:gd name="connsiteX28" fmla="*/ 10255281 w 11760740"/>
              <a:gd name="connsiteY28" fmla="*/ 6192077 h 6192077"/>
              <a:gd name="connsiteX29" fmla="*/ 9878822 w 11760740"/>
              <a:gd name="connsiteY29" fmla="*/ 6192077 h 6192077"/>
              <a:gd name="connsiteX30" fmla="*/ 9502363 w 11760740"/>
              <a:gd name="connsiteY30" fmla="*/ 6192077 h 6192077"/>
              <a:gd name="connsiteX31" fmla="*/ 9028937 w 11760740"/>
              <a:gd name="connsiteY31" fmla="*/ 6192077 h 6192077"/>
              <a:gd name="connsiteX32" fmla="*/ 8749445 w 11760740"/>
              <a:gd name="connsiteY32" fmla="*/ 6192077 h 6192077"/>
              <a:gd name="connsiteX33" fmla="*/ 8082085 w 11760740"/>
              <a:gd name="connsiteY33" fmla="*/ 6192077 h 6192077"/>
              <a:gd name="connsiteX34" fmla="*/ 7414726 w 11760740"/>
              <a:gd name="connsiteY34" fmla="*/ 6192077 h 6192077"/>
              <a:gd name="connsiteX35" fmla="*/ 7038267 w 11760740"/>
              <a:gd name="connsiteY35" fmla="*/ 6192077 h 6192077"/>
              <a:gd name="connsiteX36" fmla="*/ 6564841 w 11760740"/>
              <a:gd name="connsiteY36" fmla="*/ 6192077 h 6192077"/>
              <a:gd name="connsiteX37" fmla="*/ 6188382 w 11760740"/>
              <a:gd name="connsiteY37" fmla="*/ 6192077 h 6192077"/>
              <a:gd name="connsiteX38" fmla="*/ 5617989 w 11760740"/>
              <a:gd name="connsiteY38" fmla="*/ 6192077 h 6192077"/>
              <a:gd name="connsiteX39" fmla="*/ 4950630 w 11760740"/>
              <a:gd name="connsiteY39" fmla="*/ 6192077 h 6192077"/>
              <a:gd name="connsiteX40" fmla="*/ 4283271 w 11760740"/>
              <a:gd name="connsiteY40" fmla="*/ 6192077 h 6192077"/>
              <a:gd name="connsiteX41" fmla="*/ 3809845 w 11760740"/>
              <a:gd name="connsiteY41" fmla="*/ 6192077 h 6192077"/>
              <a:gd name="connsiteX42" fmla="*/ 3530353 w 11760740"/>
              <a:gd name="connsiteY42" fmla="*/ 6192077 h 6192077"/>
              <a:gd name="connsiteX43" fmla="*/ 2862993 w 11760740"/>
              <a:gd name="connsiteY43" fmla="*/ 6192077 h 6192077"/>
              <a:gd name="connsiteX44" fmla="*/ 2389567 w 11760740"/>
              <a:gd name="connsiteY44" fmla="*/ 6192077 h 6192077"/>
              <a:gd name="connsiteX45" fmla="*/ 1722208 w 11760740"/>
              <a:gd name="connsiteY45" fmla="*/ 6192077 h 6192077"/>
              <a:gd name="connsiteX46" fmla="*/ 1032033 w 11760740"/>
              <a:gd name="connsiteY46" fmla="*/ 6192077 h 6192077"/>
              <a:gd name="connsiteX47" fmla="*/ 0 w 11760740"/>
              <a:gd name="connsiteY47" fmla="*/ 5160044 h 6192077"/>
              <a:gd name="connsiteX48" fmla="*/ 0 w 11760740"/>
              <a:gd name="connsiteY48" fmla="*/ 4487768 h 6192077"/>
              <a:gd name="connsiteX49" fmla="*/ 0 w 11760740"/>
              <a:gd name="connsiteY49" fmla="*/ 4021892 h 6192077"/>
              <a:gd name="connsiteX50" fmla="*/ 0 w 11760740"/>
              <a:gd name="connsiteY50" fmla="*/ 3514737 h 6192077"/>
              <a:gd name="connsiteX51" fmla="*/ 0 w 11760740"/>
              <a:gd name="connsiteY51" fmla="*/ 2925021 h 6192077"/>
              <a:gd name="connsiteX52" fmla="*/ 0 w 11760740"/>
              <a:gd name="connsiteY52" fmla="*/ 2459145 h 6192077"/>
              <a:gd name="connsiteX53" fmla="*/ 0 w 11760740"/>
              <a:gd name="connsiteY53" fmla="*/ 1828149 h 6192077"/>
              <a:gd name="connsiteX54" fmla="*/ 0 w 11760740"/>
              <a:gd name="connsiteY54" fmla="*/ 1032033 h 6192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60740" h="6192077" fill="none" extrusionOk="0">
                <a:moveTo>
                  <a:pt x="0" y="1032033"/>
                </a:moveTo>
                <a:cubicBezTo>
                  <a:pt x="-80021" y="348872"/>
                  <a:pt x="592532" y="-12446"/>
                  <a:pt x="1032033" y="0"/>
                </a:cubicBezTo>
                <a:cubicBezTo>
                  <a:pt x="1336394" y="-9547"/>
                  <a:pt x="1637620" y="34327"/>
                  <a:pt x="1796359" y="0"/>
                </a:cubicBezTo>
                <a:cubicBezTo>
                  <a:pt x="1955098" y="-34327"/>
                  <a:pt x="2052434" y="621"/>
                  <a:pt x="2172818" y="0"/>
                </a:cubicBezTo>
                <a:cubicBezTo>
                  <a:pt x="2293202" y="-621"/>
                  <a:pt x="2440815" y="29412"/>
                  <a:pt x="2549277" y="0"/>
                </a:cubicBezTo>
                <a:cubicBezTo>
                  <a:pt x="2657739" y="-29412"/>
                  <a:pt x="3013873" y="59203"/>
                  <a:pt x="3216637" y="0"/>
                </a:cubicBezTo>
                <a:cubicBezTo>
                  <a:pt x="3419401" y="-59203"/>
                  <a:pt x="3534631" y="28922"/>
                  <a:pt x="3690062" y="0"/>
                </a:cubicBezTo>
                <a:cubicBezTo>
                  <a:pt x="3845494" y="-28922"/>
                  <a:pt x="3934944" y="20566"/>
                  <a:pt x="4066522" y="0"/>
                </a:cubicBezTo>
                <a:cubicBezTo>
                  <a:pt x="4198100" y="-20566"/>
                  <a:pt x="4668573" y="42728"/>
                  <a:pt x="4830848" y="0"/>
                </a:cubicBezTo>
                <a:cubicBezTo>
                  <a:pt x="4993123" y="-42728"/>
                  <a:pt x="5255761" y="71572"/>
                  <a:pt x="5595174" y="0"/>
                </a:cubicBezTo>
                <a:cubicBezTo>
                  <a:pt x="5934587" y="-71572"/>
                  <a:pt x="6118039" y="80524"/>
                  <a:pt x="6359500" y="0"/>
                </a:cubicBezTo>
                <a:cubicBezTo>
                  <a:pt x="6600961" y="-80524"/>
                  <a:pt x="6562705" y="30841"/>
                  <a:pt x="6638992" y="0"/>
                </a:cubicBezTo>
                <a:cubicBezTo>
                  <a:pt x="6715279" y="-30841"/>
                  <a:pt x="6905758" y="52468"/>
                  <a:pt x="7112418" y="0"/>
                </a:cubicBezTo>
                <a:cubicBezTo>
                  <a:pt x="7319078" y="-52468"/>
                  <a:pt x="7496243" y="59702"/>
                  <a:pt x="7682811" y="0"/>
                </a:cubicBezTo>
                <a:cubicBezTo>
                  <a:pt x="7869379" y="-59702"/>
                  <a:pt x="7951446" y="15027"/>
                  <a:pt x="8059270" y="0"/>
                </a:cubicBezTo>
                <a:cubicBezTo>
                  <a:pt x="8167094" y="-15027"/>
                  <a:pt x="8399729" y="38332"/>
                  <a:pt x="8726629" y="0"/>
                </a:cubicBezTo>
                <a:cubicBezTo>
                  <a:pt x="9053529" y="-38332"/>
                  <a:pt x="9054754" y="3143"/>
                  <a:pt x="9200055" y="0"/>
                </a:cubicBezTo>
                <a:cubicBezTo>
                  <a:pt x="9345356" y="-3143"/>
                  <a:pt x="9560831" y="40929"/>
                  <a:pt x="9867414" y="0"/>
                </a:cubicBezTo>
                <a:cubicBezTo>
                  <a:pt x="10173997" y="-40929"/>
                  <a:pt x="10549228" y="33130"/>
                  <a:pt x="10728707" y="0"/>
                </a:cubicBezTo>
                <a:cubicBezTo>
                  <a:pt x="11247781" y="-2906"/>
                  <a:pt x="11661301" y="495655"/>
                  <a:pt x="11760740" y="1032033"/>
                </a:cubicBezTo>
                <a:cubicBezTo>
                  <a:pt x="11811001" y="1206403"/>
                  <a:pt x="11710291" y="1332106"/>
                  <a:pt x="11760740" y="1497909"/>
                </a:cubicBezTo>
                <a:cubicBezTo>
                  <a:pt x="11811189" y="1663712"/>
                  <a:pt x="11719115" y="1820375"/>
                  <a:pt x="11760740" y="2046344"/>
                </a:cubicBezTo>
                <a:cubicBezTo>
                  <a:pt x="11802365" y="2272314"/>
                  <a:pt x="11706902" y="2441524"/>
                  <a:pt x="11760740" y="2718620"/>
                </a:cubicBezTo>
                <a:cubicBezTo>
                  <a:pt x="11814578" y="2995716"/>
                  <a:pt x="11737559" y="3105293"/>
                  <a:pt x="11760740" y="3225776"/>
                </a:cubicBezTo>
                <a:cubicBezTo>
                  <a:pt x="11783921" y="3346259"/>
                  <a:pt x="11740153" y="3591101"/>
                  <a:pt x="11760740" y="3815492"/>
                </a:cubicBezTo>
                <a:cubicBezTo>
                  <a:pt x="11781327" y="4039883"/>
                  <a:pt x="11754581" y="4218597"/>
                  <a:pt x="11760740" y="4446488"/>
                </a:cubicBezTo>
                <a:cubicBezTo>
                  <a:pt x="11766899" y="4674379"/>
                  <a:pt x="11678676" y="4858977"/>
                  <a:pt x="11760740" y="5160044"/>
                </a:cubicBezTo>
                <a:cubicBezTo>
                  <a:pt x="11836793" y="5710347"/>
                  <a:pt x="11297608" y="6257112"/>
                  <a:pt x="10728707" y="6192077"/>
                </a:cubicBezTo>
                <a:cubicBezTo>
                  <a:pt x="10575586" y="6245467"/>
                  <a:pt x="10408484" y="6154968"/>
                  <a:pt x="10255281" y="6192077"/>
                </a:cubicBezTo>
                <a:cubicBezTo>
                  <a:pt x="10102078" y="6229186"/>
                  <a:pt x="9987181" y="6169978"/>
                  <a:pt x="9878822" y="6192077"/>
                </a:cubicBezTo>
                <a:cubicBezTo>
                  <a:pt x="9770463" y="6214176"/>
                  <a:pt x="9585991" y="6168681"/>
                  <a:pt x="9502363" y="6192077"/>
                </a:cubicBezTo>
                <a:cubicBezTo>
                  <a:pt x="9418735" y="6215473"/>
                  <a:pt x="9203335" y="6153197"/>
                  <a:pt x="9028937" y="6192077"/>
                </a:cubicBezTo>
                <a:cubicBezTo>
                  <a:pt x="8854539" y="6230957"/>
                  <a:pt x="8884434" y="6171571"/>
                  <a:pt x="8749445" y="6192077"/>
                </a:cubicBezTo>
                <a:cubicBezTo>
                  <a:pt x="8614456" y="6212583"/>
                  <a:pt x="8226956" y="6172540"/>
                  <a:pt x="8082085" y="6192077"/>
                </a:cubicBezTo>
                <a:cubicBezTo>
                  <a:pt x="7937214" y="6211614"/>
                  <a:pt x="7707857" y="6121435"/>
                  <a:pt x="7414726" y="6192077"/>
                </a:cubicBezTo>
                <a:cubicBezTo>
                  <a:pt x="7121595" y="6262719"/>
                  <a:pt x="7133455" y="6167376"/>
                  <a:pt x="7038267" y="6192077"/>
                </a:cubicBezTo>
                <a:cubicBezTo>
                  <a:pt x="6943079" y="6216778"/>
                  <a:pt x="6718731" y="6151449"/>
                  <a:pt x="6564841" y="6192077"/>
                </a:cubicBezTo>
                <a:cubicBezTo>
                  <a:pt x="6410951" y="6232705"/>
                  <a:pt x="6318197" y="6189375"/>
                  <a:pt x="6188382" y="6192077"/>
                </a:cubicBezTo>
                <a:cubicBezTo>
                  <a:pt x="6058567" y="6194779"/>
                  <a:pt x="5795607" y="6175124"/>
                  <a:pt x="5617989" y="6192077"/>
                </a:cubicBezTo>
                <a:cubicBezTo>
                  <a:pt x="5440371" y="6209030"/>
                  <a:pt x="5179163" y="6163500"/>
                  <a:pt x="4950630" y="6192077"/>
                </a:cubicBezTo>
                <a:cubicBezTo>
                  <a:pt x="4722097" y="6220654"/>
                  <a:pt x="4598749" y="6135778"/>
                  <a:pt x="4283271" y="6192077"/>
                </a:cubicBezTo>
                <a:cubicBezTo>
                  <a:pt x="3967793" y="6248376"/>
                  <a:pt x="4044225" y="6143079"/>
                  <a:pt x="3809845" y="6192077"/>
                </a:cubicBezTo>
                <a:cubicBezTo>
                  <a:pt x="3575465" y="6241075"/>
                  <a:pt x="3641462" y="6160881"/>
                  <a:pt x="3530353" y="6192077"/>
                </a:cubicBezTo>
                <a:cubicBezTo>
                  <a:pt x="3419244" y="6223273"/>
                  <a:pt x="3164247" y="6136612"/>
                  <a:pt x="2862993" y="6192077"/>
                </a:cubicBezTo>
                <a:cubicBezTo>
                  <a:pt x="2561739" y="6247542"/>
                  <a:pt x="2488774" y="6168000"/>
                  <a:pt x="2389567" y="6192077"/>
                </a:cubicBezTo>
                <a:cubicBezTo>
                  <a:pt x="2290360" y="6216154"/>
                  <a:pt x="1973799" y="6163501"/>
                  <a:pt x="1722208" y="6192077"/>
                </a:cubicBezTo>
                <a:cubicBezTo>
                  <a:pt x="1470617" y="6220653"/>
                  <a:pt x="1219908" y="6152478"/>
                  <a:pt x="1032033" y="6192077"/>
                </a:cubicBezTo>
                <a:cubicBezTo>
                  <a:pt x="522746" y="6037849"/>
                  <a:pt x="-2778" y="5624591"/>
                  <a:pt x="0" y="5160044"/>
                </a:cubicBezTo>
                <a:cubicBezTo>
                  <a:pt x="-37712" y="4925990"/>
                  <a:pt x="67743" y="4802313"/>
                  <a:pt x="0" y="4487768"/>
                </a:cubicBezTo>
                <a:cubicBezTo>
                  <a:pt x="-67743" y="4173223"/>
                  <a:pt x="23551" y="4247465"/>
                  <a:pt x="0" y="4021892"/>
                </a:cubicBezTo>
                <a:cubicBezTo>
                  <a:pt x="-23551" y="3796319"/>
                  <a:pt x="59682" y="3678106"/>
                  <a:pt x="0" y="3514737"/>
                </a:cubicBezTo>
                <a:cubicBezTo>
                  <a:pt x="-59682" y="3351368"/>
                  <a:pt x="27424" y="3196830"/>
                  <a:pt x="0" y="2925021"/>
                </a:cubicBezTo>
                <a:cubicBezTo>
                  <a:pt x="-27424" y="2653212"/>
                  <a:pt x="35007" y="2654204"/>
                  <a:pt x="0" y="2459145"/>
                </a:cubicBezTo>
                <a:cubicBezTo>
                  <a:pt x="-35007" y="2264086"/>
                  <a:pt x="27346" y="2028146"/>
                  <a:pt x="0" y="1828149"/>
                </a:cubicBezTo>
                <a:cubicBezTo>
                  <a:pt x="-27346" y="1628152"/>
                  <a:pt x="28502" y="1404911"/>
                  <a:pt x="0" y="1032033"/>
                </a:cubicBezTo>
                <a:close/>
              </a:path>
              <a:path w="11760740" h="6192077" stroke="0" extrusionOk="0">
                <a:moveTo>
                  <a:pt x="0" y="1032033"/>
                </a:moveTo>
                <a:cubicBezTo>
                  <a:pt x="21907" y="418340"/>
                  <a:pt x="514013" y="140808"/>
                  <a:pt x="1032033" y="0"/>
                </a:cubicBezTo>
                <a:cubicBezTo>
                  <a:pt x="1267635" y="-70262"/>
                  <a:pt x="1480795" y="68566"/>
                  <a:pt x="1796359" y="0"/>
                </a:cubicBezTo>
                <a:cubicBezTo>
                  <a:pt x="2111923" y="-68566"/>
                  <a:pt x="2125554" y="54703"/>
                  <a:pt x="2269785" y="0"/>
                </a:cubicBezTo>
                <a:cubicBezTo>
                  <a:pt x="2414016" y="-54703"/>
                  <a:pt x="2797966" y="76351"/>
                  <a:pt x="2937144" y="0"/>
                </a:cubicBezTo>
                <a:cubicBezTo>
                  <a:pt x="3076322" y="-76351"/>
                  <a:pt x="3470020" y="24746"/>
                  <a:pt x="3604504" y="0"/>
                </a:cubicBezTo>
                <a:cubicBezTo>
                  <a:pt x="3738988" y="-24746"/>
                  <a:pt x="4054177" y="3883"/>
                  <a:pt x="4174896" y="0"/>
                </a:cubicBezTo>
                <a:cubicBezTo>
                  <a:pt x="4295615" y="-3883"/>
                  <a:pt x="4645133" y="75356"/>
                  <a:pt x="4939222" y="0"/>
                </a:cubicBezTo>
                <a:cubicBezTo>
                  <a:pt x="5233311" y="-75356"/>
                  <a:pt x="5107015" y="589"/>
                  <a:pt x="5218715" y="0"/>
                </a:cubicBezTo>
                <a:cubicBezTo>
                  <a:pt x="5330415" y="-589"/>
                  <a:pt x="5556013" y="76271"/>
                  <a:pt x="5886074" y="0"/>
                </a:cubicBezTo>
                <a:cubicBezTo>
                  <a:pt x="6216135" y="-76271"/>
                  <a:pt x="6306182" y="3940"/>
                  <a:pt x="6650400" y="0"/>
                </a:cubicBezTo>
                <a:cubicBezTo>
                  <a:pt x="6994618" y="-3940"/>
                  <a:pt x="7047514" y="20887"/>
                  <a:pt x="7414726" y="0"/>
                </a:cubicBezTo>
                <a:cubicBezTo>
                  <a:pt x="7781938" y="-20887"/>
                  <a:pt x="7926636" y="47305"/>
                  <a:pt x="8179052" y="0"/>
                </a:cubicBezTo>
                <a:cubicBezTo>
                  <a:pt x="8431468" y="-47305"/>
                  <a:pt x="8461045" y="8167"/>
                  <a:pt x="8652478" y="0"/>
                </a:cubicBezTo>
                <a:cubicBezTo>
                  <a:pt x="8843911" y="-8167"/>
                  <a:pt x="9029193" y="11598"/>
                  <a:pt x="9125904" y="0"/>
                </a:cubicBezTo>
                <a:cubicBezTo>
                  <a:pt x="9222615" y="-11598"/>
                  <a:pt x="9426753" y="49866"/>
                  <a:pt x="9599330" y="0"/>
                </a:cubicBezTo>
                <a:cubicBezTo>
                  <a:pt x="9771907" y="-49866"/>
                  <a:pt x="10257441" y="35610"/>
                  <a:pt x="10728707" y="0"/>
                </a:cubicBezTo>
                <a:cubicBezTo>
                  <a:pt x="11281742" y="8947"/>
                  <a:pt x="11677312" y="368314"/>
                  <a:pt x="11760740" y="1032033"/>
                </a:cubicBezTo>
                <a:cubicBezTo>
                  <a:pt x="11820566" y="1236616"/>
                  <a:pt x="11755253" y="1510096"/>
                  <a:pt x="11760740" y="1663029"/>
                </a:cubicBezTo>
                <a:cubicBezTo>
                  <a:pt x="11766227" y="1815962"/>
                  <a:pt x="11704746" y="1974907"/>
                  <a:pt x="11760740" y="2211465"/>
                </a:cubicBezTo>
                <a:cubicBezTo>
                  <a:pt x="11816734" y="2448023"/>
                  <a:pt x="11749138" y="2464022"/>
                  <a:pt x="11760740" y="2677340"/>
                </a:cubicBezTo>
                <a:cubicBezTo>
                  <a:pt x="11772342" y="2890658"/>
                  <a:pt x="11719082" y="3024983"/>
                  <a:pt x="11760740" y="3308336"/>
                </a:cubicBezTo>
                <a:cubicBezTo>
                  <a:pt x="11802398" y="3591689"/>
                  <a:pt x="11751321" y="3661005"/>
                  <a:pt x="11760740" y="3980612"/>
                </a:cubicBezTo>
                <a:cubicBezTo>
                  <a:pt x="11770159" y="4300219"/>
                  <a:pt x="11700607" y="4272301"/>
                  <a:pt x="11760740" y="4529048"/>
                </a:cubicBezTo>
                <a:cubicBezTo>
                  <a:pt x="11820873" y="4785795"/>
                  <a:pt x="11687919" y="4922441"/>
                  <a:pt x="11760740" y="5160044"/>
                </a:cubicBezTo>
                <a:cubicBezTo>
                  <a:pt x="11912584" y="5784400"/>
                  <a:pt x="11445482" y="6235014"/>
                  <a:pt x="10728707" y="6192077"/>
                </a:cubicBezTo>
                <a:cubicBezTo>
                  <a:pt x="10566320" y="6226731"/>
                  <a:pt x="10211072" y="6184998"/>
                  <a:pt x="9964381" y="6192077"/>
                </a:cubicBezTo>
                <a:cubicBezTo>
                  <a:pt x="9717690" y="6199156"/>
                  <a:pt x="9406322" y="6177726"/>
                  <a:pt x="9200055" y="6192077"/>
                </a:cubicBezTo>
                <a:cubicBezTo>
                  <a:pt x="8993788" y="6206428"/>
                  <a:pt x="8765846" y="6181941"/>
                  <a:pt x="8629662" y="6192077"/>
                </a:cubicBezTo>
                <a:cubicBezTo>
                  <a:pt x="8493478" y="6202213"/>
                  <a:pt x="8077777" y="6170351"/>
                  <a:pt x="7865336" y="6192077"/>
                </a:cubicBezTo>
                <a:cubicBezTo>
                  <a:pt x="7652895" y="6213803"/>
                  <a:pt x="7706757" y="6175656"/>
                  <a:pt x="7585844" y="6192077"/>
                </a:cubicBezTo>
                <a:cubicBezTo>
                  <a:pt x="7464931" y="6208498"/>
                  <a:pt x="7026103" y="6188856"/>
                  <a:pt x="6821518" y="6192077"/>
                </a:cubicBezTo>
                <a:cubicBezTo>
                  <a:pt x="6616933" y="6195298"/>
                  <a:pt x="6234650" y="6140315"/>
                  <a:pt x="6057192" y="6192077"/>
                </a:cubicBezTo>
                <a:cubicBezTo>
                  <a:pt x="5879734" y="6243839"/>
                  <a:pt x="5807136" y="6154628"/>
                  <a:pt x="5680733" y="6192077"/>
                </a:cubicBezTo>
                <a:cubicBezTo>
                  <a:pt x="5554330" y="6229526"/>
                  <a:pt x="5364344" y="6188529"/>
                  <a:pt x="5207307" y="6192077"/>
                </a:cubicBezTo>
                <a:cubicBezTo>
                  <a:pt x="5050270" y="6195625"/>
                  <a:pt x="4954940" y="6158352"/>
                  <a:pt x="4830848" y="6192077"/>
                </a:cubicBezTo>
                <a:cubicBezTo>
                  <a:pt x="4706756" y="6225802"/>
                  <a:pt x="4531122" y="6189815"/>
                  <a:pt x="4454389" y="6192077"/>
                </a:cubicBezTo>
                <a:cubicBezTo>
                  <a:pt x="4377656" y="6194339"/>
                  <a:pt x="4084671" y="6140275"/>
                  <a:pt x="3787029" y="6192077"/>
                </a:cubicBezTo>
                <a:cubicBezTo>
                  <a:pt x="3489387" y="6243879"/>
                  <a:pt x="3523601" y="6187755"/>
                  <a:pt x="3410570" y="6192077"/>
                </a:cubicBezTo>
                <a:cubicBezTo>
                  <a:pt x="3297539" y="6196399"/>
                  <a:pt x="3080938" y="6171384"/>
                  <a:pt x="2937144" y="6192077"/>
                </a:cubicBezTo>
                <a:cubicBezTo>
                  <a:pt x="2793350" y="6212770"/>
                  <a:pt x="2541576" y="6188607"/>
                  <a:pt x="2269785" y="6192077"/>
                </a:cubicBezTo>
                <a:cubicBezTo>
                  <a:pt x="1997994" y="6195547"/>
                  <a:pt x="1518007" y="6078146"/>
                  <a:pt x="1032033" y="6192077"/>
                </a:cubicBezTo>
                <a:cubicBezTo>
                  <a:pt x="480182" y="6183807"/>
                  <a:pt x="-77879" y="5621835"/>
                  <a:pt x="0" y="5160044"/>
                </a:cubicBezTo>
                <a:cubicBezTo>
                  <a:pt x="-6372" y="4956652"/>
                  <a:pt x="27595" y="4805751"/>
                  <a:pt x="0" y="4694168"/>
                </a:cubicBezTo>
                <a:cubicBezTo>
                  <a:pt x="-27595" y="4582585"/>
                  <a:pt x="39309" y="4299777"/>
                  <a:pt x="0" y="4145733"/>
                </a:cubicBezTo>
                <a:cubicBezTo>
                  <a:pt x="-39309" y="3991689"/>
                  <a:pt x="22880" y="3803576"/>
                  <a:pt x="0" y="3514737"/>
                </a:cubicBezTo>
                <a:cubicBezTo>
                  <a:pt x="-22880" y="3225898"/>
                  <a:pt x="36654" y="3232907"/>
                  <a:pt x="0" y="3048861"/>
                </a:cubicBezTo>
                <a:cubicBezTo>
                  <a:pt x="-36654" y="2864815"/>
                  <a:pt x="57989" y="2625279"/>
                  <a:pt x="0" y="2500425"/>
                </a:cubicBezTo>
                <a:cubicBezTo>
                  <a:pt x="-57989" y="2375571"/>
                  <a:pt x="51391" y="2217132"/>
                  <a:pt x="0" y="2034550"/>
                </a:cubicBezTo>
                <a:cubicBezTo>
                  <a:pt x="-51391" y="1851969"/>
                  <a:pt x="29843" y="1501304"/>
                  <a:pt x="0" y="1032033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B5D7EE15-7D1F-4018-B1EB-CA1D6E863857}"/>
              </a:ext>
            </a:extLst>
          </p:cNvPr>
          <p:cNvSpPr/>
          <p:nvPr/>
        </p:nvSpPr>
        <p:spPr>
          <a:xfrm>
            <a:off x="959873" y="1369699"/>
            <a:ext cx="9764174" cy="123651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03605"/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xmlns="" id="{9174DECB-566B-4F50-A115-E7DC7259BE48}"/>
              </a:ext>
            </a:extLst>
          </p:cNvPr>
          <p:cNvSpPr/>
          <p:nvPr/>
        </p:nvSpPr>
        <p:spPr>
          <a:xfrm>
            <a:off x="959873" y="3228955"/>
            <a:ext cx="9564807" cy="3170304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 em có quyền được chăm sóc, bảo vệ sức khỏe.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rẻ em dưới sáu tuổi được chăm sóc sức khỏe ban đầu, được khám bệnh, chữa bệnh không phải trả tiền tại các cơ sở y tế công lập.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13BEAA1A-C3E7-4A4A-AC3A-35B2D965397F}"/>
              </a:ext>
            </a:extLst>
          </p:cNvPr>
          <p:cNvSpPr/>
          <p:nvPr/>
        </p:nvSpPr>
        <p:spPr>
          <a:xfrm flipH="1">
            <a:off x="10524680" y="5882541"/>
            <a:ext cx="1029402" cy="516718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4505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 with low confidence">
            <a:extLst>
              <a:ext uri="{FF2B5EF4-FFF2-40B4-BE49-F238E27FC236}">
                <a16:creationId xmlns:a16="http://schemas.microsoft.com/office/drawing/2014/main" xmlns="" id="{E854F155-CD8B-AC89-D565-C427A636FB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FD8EFA71-9F3E-5EFB-B9E5-E9D7B73CA050}"/>
              </a:ext>
            </a:extLst>
          </p:cNvPr>
          <p:cNvSpPr/>
          <p:nvPr/>
        </p:nvSpPr>
        <p:spPr>
          <a:xfrm>
            <a:off x="184826" y="357809"/>
            <a:ext cx="11760740" cy="6192077"/>
          </a:xfrm>
          <a:custGeom>
            <a:avLst/>
            <a:gdLst>
              <a:gd name="connsiteX0" fmla="*/ 0 w 11760740"/>
              <a:gd name="connsiteY0" fmla="*/ 1032033 h 6192077"/>
              <a:gd name="connsiteX1" fmla="*/ 1032033 w 11760740"/>
              <a:gd name="connsiteY1" fmla="*/ 0 h 6192077"/>
              <a:gd name="connsiteX2" fmla="*/ 1796359 w 11760740"/>
              <a:gd name="connsiteY2" fmla="*/ 0 h 6192077"/>
              <a:gd name="connsiteX3" fmla="*/ 2172818 w 11760740"/>
              <a:gd name="connsiteY3" fmla="*/ 0 h 6192077"/>
              <a:gd name="connsiteX4" fmla="*/ 2549277 w 11760740"/>
              <a:gd name="connsiteY4" fmla="*/ 0 h 6192077"/>
              <a:gd name="connsiteX5" fmla="*/ 3216637 w 11760740"/>
              <a:gd name="connsiteY5" fmla="*/ 0 h 6192077"/>
              <a:gd name="connsiteX6" fmla="*/ 3690062 w 11760740"/>
              <a:gd name="connsiteY6" fmla="*/ 0 h 6192077"/>
              <a:gd name="connsiteX7" fmla="*/ 4066522 w 11760740"/>
              <a:gd name="connsiteY7" fmla="*/ 0 h 6192077"/>
              <a:gd name="connsiteX8" fmla="*/ 4830848 w 11760740"/>
              <a:gd name="connsiteY8" fmla="*/ 0 h 6192077"/>
              <a:gd name="connsiteX9" fmla="*/ 5595174 w 11760740"/>
              <a:gd name="connsiteY9" fmla="*/ 0 h 6192077"/>
              <a:gd name="connsiteX10" fmla="*/ 6359500 w 11760740"/>
              <a:gd name="connsiteY10" fmla="*/ 0 h 6192077"/>
              <a:gd name="connsiteX11" fmla="*/ 6638992 w 11760740"/>
              <a:gd name="connsiteY11" fmla="*/ 0 h 6192077"/>
              <a:gd name="connsiteX12" fmla="*/ 7112418 w 11760740"/>
              <a:gd name="connsiteY12" fmla="*/ 0 h 6192077"/>
              <a:gd name="connsiteX13" fmla="*/ 7682811 w 11760740"/>
              <a:gd name="connsiteY13" fmla="*/ 0 h 6192077"/>
              <a:gd name="connsiteX14" fmla="*/ 8059270 w 11760740"/>
              <a:gd name="connsiteY14" fmla="*/ 0 h 6192077"/>
              <a:gd name="connsiteX15" fmla="*/ 8726629 w 11760740"/>
              <a:gd name="connsiteY15" fmla="*/ 0 h 6192077"/>
              <a:gd name="connsiteX16" fmla="*/ 9200055 w 11760740"/>
              <a:gd name="connsiteY16" fmla="*/ 0 h 6192077"/>
              <a:gd name="connsiteX17" fmla="*/ 9867414 w 11760740"/>
              <a:gd name="connsiteY17" fmla="*/ 0 h 6192077"/>
              <a:gd name="connsiteX18" fmla="*/ 10728707 w 11760740"/>
              <a:gd name="connsiteY18" fmla="*/ 0 h 6192077"/>
              <a:gd name="connsiteX19" fmla="*/ 11760740 w 11760740"/>
              <a:gd name="connsiteY19" fmla="*/ 1032033 h 6192077"/>
              <a:gd name="connsiteX20" fmla="*/ 11760740 w 11760740"/>
              <a:gd name="connsiteY20" fmla="*/ 1497909 h 6192077"/>
              <a:gd name="connsiteX21" fmla="*/ 11760740 w 11760740"/>
              <a:gd name="connsiteY21" fmla="*/ 2046344 h 6192077"/>
              <a:gd name="connsiteX22" fmla="*/ 11760740 w 11760740"/>
              <a:gd name="connsiteY22" fmla="*/ 2718620 h 6192077"/>
              <a:gd name="connsiteX23" fmla="*/ 11760740 w 11760740"/>
              <a:gd name="connsiteY23" fmla="*/ 3225776 h 6192077"/>
              <a:gd name="connsiteX24" fmla="*/ 11760740 w 11760740"/>
              <a:gd name="connsiteY24" fmla="*/ 3815492 h 6192077"/>
              <a:gd name="connsiteX25" fmla="*/ 11760740 w 11760740"/>
              <a:gd name="connsiteY25" fmla="*/ 4446488 h 6192077"/>
              <a:gd name="connsiteX26" fmla="*/ 11760740 w 11760740"/>
              <a:gd name="connsiteY26" fmla="*/ 5160044 h 6192077"/>
              <a:gd name="connsiteX27" fmla="*/ 10728707 w 11760740"/>
              <a:gd name="connsiteY27" fmla="*/ 6192077 h 6192077"/>
              <a:gd name="connsiteX28" fmla="*/ 10255281 w 11760740"/>
              <a:gd name="connsiteY28" fmla="*/ 6192077 h 6192077"/>
              <a:gd name="connsiteX29" fmla="*/ 9878822 w 11760740"/>
              <a:gd name="connsiteY29" fmla="*/ 6192077 h 6192077"/>
              <a:gd name="connsiteX30" fmla="*/ 9502363 w 11760740"/>
              <a:gd name="connsiteY30" fmla="*/ 6192077 h 6192077"/>
              <a:gd name="connsiteX31" fmla="*/ 9028937 w 11760740"/>
              <a:gd name="connsiteY31" fmla="*/ 6192077 h 6192077"/>
              <a:gd name="connsiteX32" fmla="*/ 8749445 w 11760740"/>
              <a:gd name="connsiteY32" fmla="*/ 6192077 h 6192077"/>
              <a:gd name="connsiteX33" fmla="*/ 8082085 w 11760740"/>
              <a:gd name="connsiteY33" fmla="*/ 6192077 h 6192077"/>
              <a:gd name="connsiteX34" fmla="*/ 7414726 w 11760740"/>
              <a:gd name="connsiteY34" fmla="*/ 6192077 h 6192077"/>
              <a:gd name="connsiteX35" fmla="*/ 7038267 w 11760740"/>
              <a:gd name="connsiteY35" fmla="*/ 6192077 h 6192077"/>
              <a:gd name="connsiteX36" fmla="*/ 6564841 w 11760740"/>
              <a:gd name="connsiteY36" fmla="*/ 6192077 h 6192077"/>
              <a:gd name="connsiteX37" fmla="*/ 6188382 w 11760740"/>
              <a:gd name="connsiteY37" fmla="*/ 6192077 h 6192077"/>
              <a:gd name="connsiteX38" fmla="*/ 5617989 w 11760740"/>
              <a:gd name="connsiteY38" fmla="*/ 6192077 h 6192077"/>
              <a:gd name="connsiteX39" fmla="*/ 4950630 w 11760740"/>
              <a:gd name="connsiteY39" fmla="*/ 6192077 h 6192077"/>
              <a:gd name="connsiteX40" fmla="*/ 4283271 w 11760740"/>
              <a:gd name="connsiteY40" fmla="*/ 6192077 h 6192077"/>
              <a:gd name="connsiteX41" fmla="*/ 3809845 w 11760740"/>
              <a:gd name="connsiteY41" fmla="*/ 6192077 h 6192077"/>
              <a:gd name="connsiteX42" fmla="*/ 3530353 w 11760740"/>
              <a:gd name="connsiteY42" fmla="*/ 6192077 h 6192077"/>
              <a:gd name="connsiteX43" fmla="*/ 2862993 w 11760740"/>
              <a:gd name="connsiteY43" fmla="*/ 6192077 h 6192077"/>
              <a:gd name="connsiteX44" fmla="*/ 2389567 w 11760740"/>
              <a:gd name="connsiteY44" fmla="*/ 6192077 h 6192077"/>
              <a:gd name="connsiteX45" fmla="*/ 1722208 w 11760740"/>
              <a:gd name="connsiteY45" fmla="*/ 6192077 h 6192077"/>
              <a:gd name="connsiteX46" fmla="*/ 1032033 w 11760740"/>
              <a:gd name="connsiteY46" fmla="*/ 6192077 h 6192077"/>
              <a:gd name="connsiteX47" fmla="*/ 0 w 11760740"/>
              <a:gd name="connsiteY47" fmla="*/ 5160044 h 6192077"/>
              <a:gd name="connsiteX48" fmla="*/ 0 w 11760740"/>
              <a:gd name="connsiteY48" fmla="*/ 4487768 h 6192077"/>
              <a:gd name="connsiteX49" fmla="*/ 0 w 11760740"/>
              <a:gd name="connsiteY49" fmla="*/ 4021892 h 6192077"/>
              <a:gd name="connsiteX50" fmla="*/ 0 w 11760740"/>
              <a:gd name="connsiteY50" fmla="*/ 3514737 h 6192077"/>
              <a:gd name="connsiteX51" fmla="*/ 0 w 11760740"/>
              <a:gd name="connsiteY51" fmla="*/ 2925021 h 6192077"/>
              <a:gd name="connsiteX52" fmla="*/ 0 w 11760740"/>
              <a:gd name="connsiteY52" fmla="*/ 2459145 h 6192077"/>
              <a:gd name="connsiteX53" fmla="*/ 0 w 11760740"/>
              <a:gd name="connsiteY53" fmla="*/ 1828149 h 6192077"/>
              <a:gd name="connsiteX54" fmla="*/ 0 w 11760740"/>
              <a:gd name="connsiteY54" fmla="*/ 1032033 h 6192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60740" h="6192077" fill="none" extrusionOk="0">
                <a:moveTo>
                  <a:pt x="0" y="1032033"/>
                </a:moveTo>
                <a:cubicBezTo>
                  <a:pt x="-80021" y="348872"/>
                  <a:pt x="592532" y="-12446"/>
                  <a:pt x="1032033" y="0"/>
                </a:cubicBezTo>
                <a:cubicBezTo>
                  <a:pt x="1336394" y="-9547"/>
                  <a:pt x="1637620" y="34327"/>
                  <a:pt x="1796359" y="0"/>
                </a:cubicBezTo>
                <a:cubicBezTo>
                  <a:pt x="1955098" y="-34327"/>
                  <a:pt x="2052434" y="621"/>
                  <a:pt x="2172818" y="0"/>
                </a:cubicBezTo>
                <a:cubicBezTo>
                  <a:pt x="2293202" y="-621"/>
                  <a:pt x="2440815" y="29412"/>
                  <a:pt x="2549277" y="0"/>
                </a:cubicBezTo>
                <a:cubicBezTo>
                  <a:pt x="2657739" y="-29412"/>
                  <a:pt x="3013873" y="59203"/>
                  <a:pt x="3216637" y="0"/>
                </a:cubicBezTo>
                <a:cubicBezTo>
                  <a:pt x="3419401" y="-59203"/>
                  <a:pt x="3534631" y="28922"/>
                  <a:pt x="3690062" y="0"/>
                </a:cubicBezTo>
                <a:cubicBezTo>
                  <a:pt x="3845494" y="-28922"/>
                  <a:pt x="3934944" y="20566"/>
                  <a:pt x="4066522" y="0"/>
                </a:cubicBezTo>
                <a:cubicBezTo>
                  <a:pt x="4198100" y="-20566"/>
                  <a:pt x="4668573" y="42728"/>
                  <a:pt x="4830848" y="0"/>
                </a:cubicBezTo>
                <a:cubicBezTo>
                  <a:pt x="4993123" y="-42728"/>
                  <a:pt x="5255761" y="71572"/>
                  <a:pt x="5595174" y="0"/>
                </a:cubicBezTo>
                <a:cubicBezTo>
                  <a:pt x="5934587" y="-71572"/>
                  <a:pt x="6118039" y="80524"/>
                  <a:pt x="6359500" y="0"/>
                </a:cubicBezTo>
                <a:cubicBezTo>
                  <a:pt x="6600961" y="-80524"/>
                  <a:pt x="6562705" y="30841"/>
                  <a:pt x="6638992" y="0"/>
                </a:cubicBezTo>
                <a:cubicBezTo>
                  <a:pt x="6715279" y="-30841"/>
                  <a:pt x="6905758" y="52468"/>
                  <a:pt x="7112418" y="0"/>
                </a:cubicBezTo>
                <a:cubicBezTo>
                  <a:pt x="7319078" y="-52468"/>
                  <a:pt x="7496243" y="59702"/>
                  <a:pt x="7682811" y="0"/>
                </a:cubicBezTo>
                <a:cubicBezTo>
                  <a:pt x="7869379" y="-59702"/>
                  <a:pt x="7951446" y="15027"/>
                  <a:pt x="8059270" y="0"/>
                </a:cubicBezTo>
                <a:cubicBezTo>
                  <a:pt x="8167094" y="-15027"/>
                  <a:pt x="8399729" y="38332"/>
                  <a:pt x="8726629" y="0"/>
                </a:cubicBezTo>
                <a:cubicBezTo>
                  <a:pt x="9053529" y="-38332"/>
                  <a:pt x="9054754" y="3143"/>
                  <a:pt x="9200055" y="0"/>
                </a:cubicBezTo>
                <a:cubicBezTo>
                  <a:pt x="9345356" y="-3143"/>
                  <a:pt x="9560831" y="40929"/>
                  <a:pt x="9867414" y="0"/>
                </a:cubicBezTo>
                <a:cubicBezTo>
                  <a:pt x="10173997" y="-40929"/>
                  <a:pt x="10549228" y="33130"/>
                  <a:pt x="10728707" y="0"/>
                </a:cubicBezTo>
                <a:cubicBezTo>
                  <a:pt x="11247781" y="-2906"/>
                  <a:pt x="11661301" y="495655"/>
                  <a:pt x="11760740" y="1032033"/>
                </a:cubicBezTo>
                <a:cubicBezTo>
                  <a:pt x="11811001" y="1206403"/>
                  <a:pt x="11710291" y="1332106"/>
                  <a:pt x="11760740" y="1497909"/>
                </a:cubicBezTo>
                <a:cubicBezTo>
                  <a:pt x="11811189" y="1663712"/>
                  <a:pt x="11719115" y="1820375"/>
                  <a:pt x="11760740" y="2046344"/>
                </a:cubicBezTo>
                <a:cubicBezTo>
                  <a:pt x="11802365" y="2272314"/>
                  <a:pt x="11706902" y="2441524"/>
                  <a:pt x="11760740" y="2718620"/>
                </a:cubicBezTo>
                <a:cubicBezTo>
                  <a:pt x="11814578" y="2995716"/>
                  <a:pt x="11737559" y="3105293"/>
                  <a:pt x="11760740" y="3225776"/>
                </a:cubicBezTo>
                <a:cubicBezTo>
                  <a:pt x="11783921" y="3346259"/>
                  <a:pt x="11740153" y="3591101"/>
                  <a:pt x="11760740" y="3815492"/>
                </a:cubicBezTo>
                <a:cubicBezTo>
                  <a:pt x="11781327" y="4039883"/>
                  <a:pt x="11754581" y="4218597"/>
                  <a:pt x="11760740" y="4446488"/>
                </a:cubicBezTo>
                <a:cubicBezTo>
                  <a:pt x="11766899" y="4674379"/>
                  <a:pt x="11678676" y="4858977"/>
                  <a:pt x="11760740" y="5160044"/>
                </a:cubicBezTo>
                <a:cubicBezTo>
                  <a:pt x="11836793" y="5710347"/>
                  <a:pt x="11297608" y="6257112"/>
                  <a:pt x="10728707" y="6192077"/>
                </a:cubicBezTo>
                <a:cubicBezTo>
                  <a:pt x="10575586" y="6245467"/>
                  <a:pt x="10408484" y="6154968"/>
                  <a:pt x="10255281" y="6192077"/>
                </a:cubicBezTo>
                <a:cubicBezTo>
                  <a:pt x="10102078" y="6229186"/>
                  <a:pt x="9987181" y="6169978"/>
                  <a:pt x="9878822" y="6192077"/>
                </a:cubicBezTo>
                <a:cubicBezTo>
                  <a:pt x="9770463" y="6214176"/>
                  <a:pt x="9585991" y="6168681"/>
                  <a:pt x="9502363" y="6192077"/>
                </a:cubicBezTo>
                <a:cubicBezTo>
                  <a:pt x="9418735" y="6215473"/>
                  <a:pt x="9203335" y="6153197"/>
                  <a:pt x="9028937" y="6192077"/>
                </a:cubicBezTo>
                <a:cubicBezTo>
                  <a:pt x="8854539" y="6230957"/>
                  <a:pt x="8884434" y="6171571"/>
                  <a:pt x="8749445" y="6192077"/>
                </a:cubicBezTo>
                <a:cubicBezTo>
                  <a:pt x="8614456" y="6212583"/>
                  <a:pt x="8226956" y="6172540"/>
                  <a:pt x="8082085" y="6192077"/>
                </a:cubicBezTo>
                <a:cubicBezTo>
                  <a:pt x="7937214" y="6211614"/>
                  <a:pt x="7707857" y="6121435"/>
                  <a:pt x="7414726" y="6192077"/>
                </a:cubicBezTo>
                <a:cubicBezTo>
                  <a:pt x="7121595" y="6262719"/>
                  <a:pt x="7133455" y="6167376"/>
                  <a:pt x="7038267" y="6192077"/>
                </a:cubicBezTo>
                <a:cubicBezTo>
                  <a:pt x="6943079" y="6216778"/>
                  <a:pt x="6718731" y="6151449"/>
                  <a:pt x="6564841" y="6192077"/>
                </a:cubicBezTo>
                <a:cubicBezTo>
                  <a:pt x="6410951" y="6232705"/>
                  <a:pt x="6318197" y="6189375"/>
                  <a:pt x="6188382" y="6192077"/>
                </a:cubicBezTo>
                <a:cubicBezTo>
                  <a:pt x="6058567" y="6194779"/>
                  <a:pt x="5795607" y="6175124"/>
                  <a:pt x="5617989" y="6192077"/>
                </a:cubicBezTo>
                <a:cubicBezTo>
                  <a:pt x="5440371" y="6209030"/>
                  <a:pt x="5179163" y="6163500"/>
                  <a:pt x="4950630" y="6192077"/>
                </a:cubicBezTo>
                <a:cubicBezTo>
                  <a:pt x="4722097" y="6220654"/>
                  <a:pt x="4598749" y="6135778"/>
                  <a:pt x="4283271" y="6192077"/>
                </a:cubicBezTo>
                <a:cubicBezTo>
                  <a:pt x="3967793" y="6248376"/>
                  <a:pt x="4044225" y="6143079"/>
                  <a:pt x="3809845" y="6192077"/>
                </a:cubicBezTo>
                <a:cubicBezTo>
                  <a:pt x="3575465" y="6241075"/>
                  <a:pt x="3641462" y="6160881"/>
                  <a:pt x="3530353" y="6192077"/>
                </a:cubicBezTo>
                <a:cubicBezTo>
                  <a:pt x="3419244" y="6223273"/>
                  <a:pt x="3164247" y="6136612"/>
                  <a:pt x="2862993" y="6192077"/>
                </a:cubicBezTo>
                <a:cubicBezTo>
                  <a:pt x="2561739" y="6247542"/>
                  <a:pt x="2488774" y="6168000"/>
                  <a:pt x="2389567" y="6192077"/>
                </a:cubicBezTo>
                <a:cubicBezTo>
                  <a:pt x="2290360" y="6216154"/>
                  <a:pt x="1973799" y="6163501"/>
                  <a:pt x="1722208" y="6192077"/>
                </a:cubicBezTo>
                <a:cubicBezTo>
                  <a:pt x="1470617" y="6220653"/>
                  <a:pt x="1219908" y="6152478"/>
                  <a:pt x="1032033" y="6192077"/>
                </a:cubicBezTo>
                <a:cubicBezTo>
                  <a:pt x="522746" y="6037849"/>
                  <a:pt x="-2778" y="5624591"/>
                  <a:pt x="0" y="5160044"/>
                </a:cubicBezTo>
                <a:cubicBezTo>
                  <a:pt x="-37712" y="4925990"/>
                  <a:pt x="67743" y="4802313"/>
                  <a:pt x="0" y="4487768"/>
                </a:cubicBezTo>
                <a:cubicBezTo>
                  <a:pt x="-67743" y="4173223"/>
                  <a:pt x="23551" y="4247465"/>
                  <a:pt x="0" y="4021892"/>
                </a:cubicBezTo>
                <a:cubicBezTo>
                  <a:pt x="-23551" y="3796319"/>
                  <a:pt x="59682" y="3678106"/>
                  <a:pt x="0" y="3514737"/>
                </a:cubicBezTo>
                <a:cubicBezTo>
                  <a:pt x="-59682" y="3351368"/>
                  <a:pt x="27424" y="3196830"/>
                  <a:pt x="0" y="2925021"/>
                </a:cubicBezTo>
                <a:cubicBezTo>
                  <a:pt x="-27424" y="2653212"/>
                  <a:pt x="35007" y="2654204"/>
                  <a:pt x="0" y="2459145"/>
                </a:cubicBezTo>
                <a:cubicBezTo>
                  <a:pt x="-35007" y="2264086"/>
                  <a:pt x="27346" y="2028146"/>
                  <a:pt x="0" y="1828149"/>
                </a:cubicBezTo>
                <a:cubicBezTo>
                  <a:pt x="-27346" y="1628152"/>
                  <a:pt x="28502" y="1404911"/>
                  <a:pt x="0" y="1032033"/>
                </a:cubicBezTo>
                <a:close/>
              </a:path>
              <a:path w="11760740" h="6192077" stroke="0" extrusionOk="0">
                <a:moveTo>
                  <a:pt x="0" y="1032033"/>
                </a:moveTo>
                <a:cubicBezTo>
                  <a:pt x="21907" y="418340"/>
                  <a:pt x="514013" y="140808"/>
                  <a:pt x="1032033" y="0"/>
                </a:cubicBezTo>
                <a:cubicBezTo>
                  <a:pt x="1267635" y="-70262"/>
                  <a:pt x="1480795" y="68566"/>
                  <a:pt x="1796359" y="0"/>
                </a:cubicBezTo>
                <a:cubicBezTo>
                  <a:pt x="2111923" y="-68566"/>
                  <a:pt x="2125554" y="54703"/>
                  <a:pt x="2269785" y="0"/>
                </a:cubicBezTo>
                <a:cubicBezTo>
                  <a:pt x="2414016" y="-54703"/>
                  <a:pt x="2797966" y="76351"/>
                  <a:pt x="2937144" y="0"/>
                </a:cubicBezTo>
                <a:cubicBezTo>
                  <a:pt x="3076322" y="-76351"/>
                  <a:pt x="3470020" y="24746"/>
                  <a:pt x="3604504" y="0"/>
                </a:cubicBezTo>
                <a:cubicBezTo>
                  <a:pt x="3738988" y="-24746"/>
                  <a:pt x="4054177" y="3883"/>
                  <a:pt x="4174896" y="0"/>
                </a:cubicBezTo>
                <a:cubicBezTo>
                  <a:pt x="4295615" y="-3883"/>
                  <a:pt x="4645133" y="75356"/>
                  <a:pt x="4939222" y="0"/>
                </a:cubicBezTo>
                <a:cubicBezTo>
                  <a:pt x="5233311" y="-75356"/>
                  <a:pt x="5107015" y="589"/>
                  <a:pt x="5218715" y="0"/>
                </a:cubicBezTo>
                <a:cubicBezTo>
                  <a:pt x="5330415" y="-589"/>
                  <a:pt x="5556013" y="76271"/>
                  <a:pt x="5886074" y="0"/>
                </a:cubicBezTo>
                <a:cubicBezTo>
                  <a:pt x="6216135" y="-76271"/>
                  <a:pt x="6306182" y="3940"/>
                  <a:pt x="6650400" y="0"/>
                </a:cubicBezTo>
                <a:cubicBezTo>
                  <a:pt x="6994618" y="-3940"/>
                  <a:pt x="7047514" y="20887"/>
                  <a:pt x="7414726" y="0"/>
                </a:cubicBezTo>
                <a:cubicBezTo>
                  <a:pt x="7781938" y="-20887"/>
                  <a:pt x="7926636" y="47305"/>
                  <a:pt x="8179052" y="0"/>
                </a:cubicBezTo>
                <a:cubicBezTo>
                  <a:pt x="8431468" y="-47305"/>
                  <a:pt x="8461045" y="8167"/>
                  <a:pt x="8652478" y="0"/>
                </a:cubicBezTo>
                <a:cubicBezTo>
                  <a:pt x="8843911" y="-8167"/>
                  <a:pt x="9029193" y="11598"/>
                  <a:pt x="9125904" y="0"/>
                </a:cubicBezTo>
                <a:cubicBezTo>
                  <a:pt x="9222615" y="-11598"/>
                  <a:pt x="9426753" y="49866"/>
                  <a:pt x="9599330" y="0"/>
                </a:cubicBezTo>
                <a:cubicBezTo>
                  <a:pt x="9771907" y="-49866"/>
                  <a:pt x="10257441" y="35610"/>
                  <a:pt x="10728707" y="0"/>
                </a:cubicBezTo>
                <a:cubicBezTo>
                  <a:pt x="11281742" y="8947"/>
                  <a:pt x="11677312" y="368314"/>
                  <a:pt x="11760740" y="1032033"/>
                </a:cubicBezTo>
                <a:cubicBezTo>
                  <a:pt x="11820566" y="1236616"/>
                  <a:pt x="11755253" y="1510096"/>
                  <a:pt x="11760740" y="1663029"/>
                </a:cubicBezTo>
                <a:cubicBezTo>
                  <a:pt x="11766227" y="1815962"/>
                  <a:pt x="11704746" y="1974907"/>
                  <a:pt x="11760740" y="2211465"/>
                </a:cubicBezTo>
                <a:cubicBezTo>
                  <a:pt x="11816734" y="2448023"/>
                  <a:pt x="11749138" y="2464022"/>
                  <a:pt x="11760740" y="2677340"/>
                </a:cubicBezTo>
                <a:cubicBezTo>
                  <a:pt x="11772342" y="2890658"/>
                  <a:pt x="11719082" y="3024983"/>
                  <a:pt x="11760740" y="3308336"/>
                </a:cubicBezTo>
                <a:cubicBezTo>
                  <a:pt x="11802398" y="3591689"/>
                  <a:pt x="11751321" y="3661005"/>
                  <a:pt x="11760740" y="3980612"/>
                </a:cubicBezTo>
                <a:cubicBezTo>
                  <a:pt x="11770159" y="4300219"/>
                  <a:pt x="11700607" y="4272301"/>
                  <a:pt x="11760740" y="4529048"/>
                </a:cubicBezTo>
                <a:cubicBezTo>
                  <a:pt x="11820873" y="4785795"/>
                  <a:pt x="11687919" y="4922441"/>
                  <a:pt x="11760740" y="5160044"/>
                </a:cubicBezTo>
                <a:cubicBezTo>
                  <a:pt x="11912584" y="5784400"/>
                  <a:pt x="11445482" y="6235014"/>
                  <a:pt x="10728707" y="6192077"/>
                </a:cubicBezTo>
                <a:cubicBezTo>
                  <a:pt x="10566320" y="6226731"/>
                  <a:pt x="10211072" y="6184998"/>
                  <a:pt x="9964381" y="6192077"/>
                </a:cubicBezTo>
                <a:cubicBezTo>
                  <a:pt x="9717690" y="6199156"/>
                  <a:pt x="9406322" y="6177726"/>
                  <a:pt x="9200055" y="6192077"/>
                </a:cubicBezTo>
                <a:cubicBezTo>
                  <a:pt x="8993788" y="6206428"/>
                  <a:pt x="8765846" y="6181941"/>
                  <a:pt x="8629662" y="6192077"/>
                </a:cubicBezTo>
                <a:cubicBezTo>
                  <a:pt x="8493478" y="6202213"/>
                  <a:pt x="8077777" y="6170351"/>
                  <a:pt x="7865336" y="6192077"/>
                </a:cubicBezTo>
                <a:cubicBezTo>
                  <a:pt x="7652895" y="6213803"/>
                  <a:pt x="7706757" y="6175656"/>
                  <a:pt x="7585844" y="6192077"/>
                </a:cubicBezTo>
                <a:cubicBezTo>
                  <a:pt x="7464931" y="6208498"/>
                  <a:pt x="7026103" y="6188856"/>
                  <a:pt x="6821518" y="6192077"/>
                </a:cubicBezTo>
                <a:cubicBezTo>
                  <a:pt x="6616933" y="6195298"/>
                  <a:pt x="6234650" y="6140315"/>
                  <a:pt x="6057192" y="6192077"/>
                </a:cubicBezTo>
                <a:cubicBezTo>
                  <a:pt x="5879734" y="6243839"/>
                  <a:pt x="5807136" y="6154628"/>
                  <a:pt x="5680733" y="6192077"/>
                </a:cubicBezTo>
                <a:cubicBezTo>
                  <a:pt x="5554330" y="6229526"/>
                  <a:pt x="5364344" y="6188529"/>
                  <a:pt x="5207307" y="6192077"/>
                </a:cubicBezTo>
                <a:cubicBezTo>
                  <a:pt x="5050270" y="6195625"/>
                  <a:pt x="4954940" y="6158352"/>
                  <a:pt x="4830848" y="6192077"/>
                </a:cubicBezTo>
                <a:cubicBezTo>
                  <a:pt x="4706756" y="6225802"/>
                  <a:pt x="4531122" y="6189815"/>
                  <a:pt x="4454389" y="6192077"/>
                </a:cubicBezTo>
                <a:cubicBezTo>
                  <a:pt x="4377656" y="6194339"/>
                  <a:pt x="4084671" y="6140275"/>
                  <a:pt x="3787029" y="6192077"/>
                </a:cubicBezTo>
                <a:cubicBezTo>
                  <a:pt x="3489387" y="6243879"/>
                  <a:pt x="3523601" y="6187755"/>
                  <a:pt x="3410570" y="6192077"/>
                </a:cubicBezTo>
                <a:cubicBezTo>
                  <a:pt x="3297539" y="6196399"/>
                  <a:pt x="3080938" y="6171384"/>
                  <a:pt x="2937144" y="6192077"/>
                </a:cubicBezTo>
                <a:cubicBezTo>
                  <a:pt x="2793350" y="6212770"/>
                  <a:pt x="2541576" y="6188607"/>
                  <a:pt x="2269785" y="6192077"/>
                </a:cubicBezTo>
                <a:cubicBezTo>
                  <a:pt x="1997994" y="6195547"/>
                  <a:pt x="1518007" y="6078146"/>
                  <a:pt x="1032033" y="6192077"/>
                </a:cubicBezTo>
                <a:cubicBezTo>
                  <a:pt x="480182" y="6183807"/>
                  <a:pt x="-77879" y="5621835"/>
                  <a:pt x="0" y="5160044"/>
                </a:cubicBezTo>
                <a:cubicBezTo>
                  <a:pt x="-6372" y="4956652"/>
                  <a:pt x="27595" y="4805751"/>
                  <a:pt x="0" y="4694168"/>
                </a:cubicBezTo>
                <a:cubicBezTo>
                  <a:pt x="-27595" y="4582585"/>
                  <a:pt x="39309" y="4299777"/>
                  <a:pt x="0" y="4145733"/>
                </a:cubicBezTo>
                <a:cubicBezTo>
                  <a:pt x="-39309" y="3991689"/>
                  <a:pt x="22880" y="3803576"/>
                  <a:pt x="0" y="3514737"/>
                </a:cubicBezTo>
                <a:cubicBezTo>
                  <a:pt x="-22880" y="3225898"/>
                  <a:pt x="36654" y="3232907"/>
                  <a:pt x="0" y="3048861"/>
                </a:cubicBezTo>
                <a:cubicBezTo>
                  <a:pt x="-36654" y="2864815"/>
                  <a:pt x="57989" y="2625279"/>
                  <a:pt x="0" y="2500425"/>
                </a:cubicBezTo>
                <a:cubicBezTo>
                  <a:pt x="-57989" y="2375571"/>
                  <a:pt x="51391" y="2217132"/>
                  <a:pt x="0" y="2034550"/>
                </a:cubicBezTo>
                <a:cubicBezTo>
                  <a:pt x="-51391" y="1851969"/>
                  <a:pt x="29843" y="1501304"/>
                  <a:pt x="0" y="1032033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Right 12">
            <a:hlinkClick r:id="rId3" action="ppaction://hlinksldjump"/>
            <a:extLst>
              <a:ext uri="{FF2B5EF4-FFF2-40B4-BE49-F238E27FC236}">
                <a16:creationId xmlns:a16="http://schemas.microsoft.com/office/drawing/2014/main" xmlns="" id="{B968C4B1-BD9B-4E11-8133-BA2EFD4D622F}"/>
              </a:ext>
            </a:extLst>
          </p:cNvPr>
          <p:cNvSpPr/>
          <p:nvPr/>
        </p:nvSpPr>
        <p:spPr>
          <a:xfrm flipH="1">
            <a:off x="10799545" y="6112042"/>
            <a:ext cx="1029402" cy="516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xmlns="" id="{797D53D1-688B-48B3-9266-76FD5E745002}"/>
              </a:ext>
            </a:extLst>
          </p:cNvPr>
          <p:cNvSpPr/>
          <p:nvPr/>
        </p:nvSpPr>
        <p:spPr>
          <a:xfrm>
            <a:off x="1914728" y="1872994"/>
            <a:ext cx="8567184" cy="75886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luật 16 có thể được đặt tên là gì?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xmlns="" id="{BE7D3578-0B1F-488E-8A4F-B95F8A5233A1}"/>
              </a:ext>
            </a:extLst>
          </p:cNvPr>
          <p:cNvSpPr/>
          <p:nvPr/>
        </p:nvSpPr>
        <p:spPr>
          <a:xfrm>
            <a:off x="1914525" y="3128645"/>
            <a:ext cx="8567420" cy="1965960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 được học tập của trẻ em.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709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6630BFE-A5C6-7C00-663D-4AD994A98F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2D4D8CA8-29E6-24DB-EB39-3FA989EAD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37" y="-594264"/>
            <a:ext cx="7692887" cy="34473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96E8DC-DA4E-07DE-FB69-B2946DC94576}"/>
              </a:ext>
            </a:extLst>
          </p:cNvPr>
          <p:cNvSpPr txBox="1"/>
          <p:nvPr/>
        </p:nvSpPr>
        <p:spPr>
          <a:xfrm>
            <a:off x="4255700" y="1129426"/>
            <a:ext cx="64933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Dặn</a:t>
            </a:r>
            <a:r>
              <a:rPr kumimoji="0" lang="en-US" sz="7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dò</a:t>
            </a:r>
            <a:endParaRPr kumimoji="0" lang="en-US" sz="7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iCiel Crocante" panose="02000000000000000000" pitchFamily="50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CB2A9B1-125C-0085-1714-B590EE493DEE}"/>
              </a:ext>
            </a:extLst>
          </p:cNvPr>
          <p:cNvGrpSpPr/>
          <p:nvPr/>
        </p:nvGrpSpPr>
        <p:grpSpPr>
          <a:xfrm>
            <a:off x="2543793" y="2853117"/>
            <a:ext cx="3850754" cy="1700807"/>
            <a:chOff x="2132467" y="2501311"/>
            <a:chExt cx="3850754" cy="170080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A5959A79-3BE7-4711-D9CD-510798A30E92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CEE1E92B-6358-9098-073C-05F3BB1619C3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xmlns="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ADB0C49E-A0A6-BD41-26C4-C6D067F43A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8" name="TextBox 34">
              <a:extLst>
                <a:ext uri="{FF2B5EF4-FFF2-40B4-BE49-F238E27FC236}">
                  <a16:creationId xmlns:a16="http://schemas.microsoft.com/office/drawing/2014/main" xmlns="" id="{54D48A23-F6B6-A049-959E-6A5071E175F8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Luyện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lại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8E5E50F-965F-92D0-DA53-DCF1B79D2DEF}"/>
              </a:ext>
            </a:extLst>
          </p:cNvPr>
          <p:cNvGrpSpPr/>
          <p:nvPr/>
        </p:nvGrpSpPr>
        <p:grpSpPr>
          <a:xfrm>
            <a:off x="2571693" y="4692899"/>
            <a:ext cx="4692450" cy="2190933"/>
            <a:chOff x="2132467" y="2501311"/>
            <a:chExt cx="3726918" cy="219093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D6BAFDE8-C667-D4C7-56A1-001B31CC25BF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FE79202E-8B44-1885-BF34-535522BFC77B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xmlns="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9CB8F046-BBB7-1F1D-9F0A-23D587A048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13" name="TextBox 34">
              <a:extLst>
                <a:ext uri="{FF2B5EF4-FFF2-40B4-BE49-F238E27FC236}">
                  <a16:creationId xmlns:a16="http://schemas.microsoft.com/office/drawing/2014/main" xmlns="" id="{89C15137-E08C-CA36-0A3B-202C2B0E50EC}"/>
                </a:ext>
              </a:extLst>
            </p:cNvPr>
            <p:cNvSpPr txBox="1"/>
            <p:nvPr/>
          </p:nvSpPr>
          <p:spPr>
            <a:xfrm>
              <a:off x="2277447" y="3122584"/>
              <a:ext cx="34891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Chuẩn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bị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tiết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F9E67A7-ECAD-1A03-0701-78F8FBD5B560}"/>
              </a:ext>
            </a:extLst>
          </p:cNvPr>
          <p:cNvGrpSpPr/>
          <p:nvPr/>
        </p:nvGrpSpPr>
        <p:grpSpPr>
          <a:xfrm>
            <a:off x="7215016" y="2853115"/>
            <a:ext cx="4724520" cy="1713070"/>
            <a:chOff x="2132467" y="2501311"/>
            <a:chExt cx="3726918" cy="170080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EC60920E-0444-DA0C-3147-5990F21F52CF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8C21CFAD-9EDB-5C4B-AE6E-98E4B3EE13BB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xmlns="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2AB80626-BE42-A200-4FAA-9222BDEA1F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18" name="TextBox 34">
              <a:extLst>
                <a:ext uri="{FF2B5EF4-FFF2-40B4-BE49-F238E27FC236}">
                  <a16:creationId xmlns:a16="http://schemas.microsoft.com/office/drawing/2014/main" xmlns="" id="{816B12D1-DB21-484B-832C-967779519E3F}"/>
                </a:ext>
              </a:extLst>
            </p:cNvPr>
            <p:cNvSpPr txBox="1"/>
            <p:nvPr/>
          </p:nvSpPr>
          <p:spPr>
            <a:xfrm>
              <a:off x="2294216" y="3155554"/>
              <a:ext cx="3489161" cy="825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Tìm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hiểu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thêm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bộ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luật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52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 with low confidence">
            <a:extLst>
              <a:ext uri="{FF2B5EF4-FFF2-40B4-BE49-F238E27FC236}">
                <a16:creationId xmlns:a16="http://schemas.microsoft.com/office/drawing/2014/main" xmlns="" id="{9ACDCF13-03B5-F344-E167-19C6160FFB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58"/>
            <a:ext cx="12192000" cy="6857143"/>
          </a:xfrm>
          <a:prstGeom prst="rect">
            <a:avLst/>
          </a:prstGeom>
        </p:spPr>
      </p:pic>
      <p:grpSp>
        <p:nvGrpSpPr>
          <p:cNvPr id="5" name="Graphic 12">
            <a:extLst>
              <a:ext uri="{FF2B5EF4-FFF2-40B4-BE49-F238E27FC236}">
                <a16:creationId xmlns:a16="http://schemas.microsoft.com/office/drawing/2014/main" xmlns="" id="{7AB1A499-33B8-C9F6-631C-1374E9851575}"/>
              </a:ext>
            </a:extLst>
          </p:cNvPr>
          <p:cNvGrpSpPr/>
          <p:nvPr/>
        </p:nvGrpSpPr>
        <p:grpSpPr>
          <a:xfrm>
            <a:off x="1761991" y="458076"/>
            <a:ext cx="8213453" cy="5459725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C391FA-AB40-F1C3-7E92-9765B234543A}"/>
              </a:ext>
            </a:extLst>
          </p:cNvPr>
          <p:cNvSpPr txBox="1"/>
          <p:nvPr/>
        </p:nvSpPr>
        <p:spPr>
          <a:xfrm>
            <a:off x="2746305" y="1626708"/>
            <a:ext cx="6422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0469782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ê Thị Yến Nhi" descr="Diagram&#10;&#10;Description automatically generated with low confidence">
            <a:extLst>
              <a:ext uri="{FF2B5EF4-FFF2-40B4-BE49-F238E27FC236}">
                <a16:creationId xmlns:a16="http://schemas.microsoft.com/office/drawing/2014/main" xmlns="" id="{2DCD6F4E-428C-2829-ACAE-6AF5672BC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C47B647-84B1-2C90-47DD-C8290AF0CBEF}"/>
              </a:ext>
            </a:extLst>
          </p:cNvPr>
          <p:cNvSpPr/>
          <p:nvPr/>
        </p:nvSpPr>
        <p:spPr>
          <a:xfrm>
            <a:off x="727964" y="243803"/>
            <a:ext cx="10795679" cy="6267166"/>
          </a:xfrm>
          <a:custGeom>
            <a:avLst/>
            <a:gdLst>
              <a:gd name="connsiteX0" fmla="*/ 0 w 10795679"/>
              <a:gd name="connsiteY0" fmla="*/ 1044549 h 6267166"/>
              <a:gd name="connsiteX1" fmla="*/ 1044549 w 10795679"/>
              <a:gd name="connsiteY1" fmla="*/ 0 h 6267166"/>
              <a:gd name="connsiteX2" fmla="*/ 1799119 w 10795679"/>
              <a:gd name="connsiteY2" fmla="*/ 0 h 6267166"/>
              <a:gd name="connsiteX3" fmla="*/ 2205426 w 10795679"/>
              <a:gd name="connsiteY3" fmla="*/ 0 h 6267166"/>
              <a:gd name="connsiteX4" fmla="*/ 2611734 w 10795679"/>
              <a:gd name="connsiteY4" fmla="*/ 0 h 6267166"/>
              <a:gd name="connsiteX5" fmla="*/ 3018041 w 10795679"/>
              <a:gd name="connsiteY5" fmla="*/ 0 h 6267166"/>
              <a:gd name="connsiteX6" fmla="*/ 3685545 w 10795679"/>
              <a:gd name="connsiteY6" fmla="*/ 0 h 6267166"/>
              <a:gd name="connsiteX7" fmla="*/ 4178918 w 10795679"/>
              <a:gd name="connsiteY7" fmla="*/ 0 h 6267166"/>
              <a:gd name="connsiteX8" fmla="*/ 4585225 w 10795679"/>
              <a:gd name="connsiteY8" fmla="*/ 0 h 6267166"/>
              <a:gd name="connsiteX9" fmla="*/ 5339796 w 10795679"/>
              <a:gd name="connsiteY9" fmla="*/ 0 h 6267166"/>
              <a:gd name="connsiteX10" fmla="*/ 6094366 w 10795679"/>
              <a:gd name="connsiteY10" fmla="*/ 0 h 6267166"/>
              <a:gd name="connsiteX11" fmla="*/ 6848936 w 10795679"/>
              <a:gd name="connsiteY11" fmla="*/ 0 h 6267166"/>
              <a:gd name="connsiteX12" fmla="*/ 7168178 w 10795679"/>
              <a:gd name="connsiteY12" fmla="*/ 0 h 6267166"/>
              <a:gd name="connsiteX13" fmla="*/ 7661551 w 10795679"/>
              <a:gd name="connsiteY13" fmla="*/ 0 h 6267166"/>
              <a:gd name="connsiteX14" fmla="*/ 8241989 w 10795679"/>
              <a:gd name="connsiteY14" fmla="*/ 0 h 6267166"/>
              <a:gd name="connsiteX15" fmla="*/ 8648296 w 10795679"/>
              <a:gd name="connsiteY15" fmla="*/ 0 h 6267166"/>
              <a:gd name="connsiteX16" fmla="*/ 9751130 w 10795679"/>
              <a:gd name="connsiteY16" fmla="*/ 0 h 6267166"/>
              <a:gd name="connsiteX17" fmla="*/ 10795679 w 10795679"/>
              <a:gd name="connsiteY17" fmla="*/ 1044549 h 6267166"/>
              <a:gd name="connsiteX18" fmla="*/ 10795679 w 10795679"/>
              <a:gd name="connsiteY18" fmla="*/ 1641416 h 6267166"/>
              <a:gd name="connsiteX19" fmla="*/ 10795679 w 10795679"/>
              <a:gd name="connsiteY19" fmla="*/ 2154721 h 6267166"/>
              <a:gd name="connsiteX20" fmla="*/ 10795679 w 10795679"/>
              <a:gd name="connsiteY20" fmla="*/ 2626246 h 6267166"/>
              <a:gd name="connsiteX21" fmla="*/ 10795679 w 10795679"/>
              <a:gd name="connsiteY21" fmla="*/ 3181332 h 6267166"/>
              <a:gd name="connsiteX22" fmla="*/ 10795679 w 10795679"/>
              <a:gd name="connsiteY22" fmla="*/ 3736419 h 6267166"/>
              <a:gd name="connsiteX23" fmla="*/ 10795679 w 10795679"/>
              <a:gd name="connsiteY23" fmla="*/ 4416847 h 6267166"/>
              <a:gd name="connsiteX24" fmla="*/ 10795679 w 10795679"/>
              <a:gd name="connsiteY24" fmla="*/ 5222617 h 6267166"/>
              <a:gd name="connsiteX25" fmla="*/ 9751130 w 10795679"/>
              <a:gd name="connsiteY25" fmla="*/ 6267166 h 6267166"/>
              <a:gd name="connsiteX26" fmla="*/ 9083625 w 10795679"/>
              <a:gd name="connsiteY26" fmla="*/ 6267166 h 6267166"/>
              <a:gd name="connsiteX27" fmla="*/ 8764384 w 10795679"/>
              <a:gd name="connsiteY27" fmla="*/ 6267166 h 6267166"/>
              <a:gd name="connsiteX28" fmla="*/ 8183945 w 10795679"/>
              <a:gd name="connsiteY28" fmla="*/ 6267166 h 6267166"/>
              <a:gd name="connsiteX29" fmla="*/ 7864704 w 10795679"/>
              <a:gd name="connsiteY29" fmla="*/ 6267166 h 6267166"/>
              <a:gd name="connsiteX30" fmla="*/ 7458397 w 10795679"/>
              <a:gd name="connsiteY30" fmla="*/ 6267166 h 6267166"/>
              <a:gd name="connsiteX31" fmla="*/ 7052090 w 10795679"/>
              <a:gd name="connsiteY31" fmla="*/ 6267166 h 6267166"/>
              <a:gd name="connsiteX32" fmla="*/ 6558717 w 10795679"/>
              <a:gd name="connsiteY32" fmla="*/ 6267166 h 6267166"/>
              <a:gd name="connsiteX33" fmla="*/ 6239476 w 10795679"/>
              <a:gd name="connsiteY33" fmla="*/ 6267166 h 6267166"/>
              <a:gd name="connsiteX34" fmla="*/ 5571971 w 10795679"/>
              <a:gd name="connsiteY34" fmla="*/ 6267166 h 6267166"/>
              <a:gd name="connsiteX35" fmla="*/ 4904467 w 10795679"/>
              <a:gd name="connsiteY35" fmla="*/ 6267166 h 6267166"/>
              <a:gd name="connsiteX36" fmla="*/ 4498159 w 10795679"/>
              <a:gd name="connsiteY36" fmla="*/ 6267166 h 6267166"/>
              <a:gd name="connsiteX37" fmla="*/ 4004787 w 10795679"/>
              <a:gd name="connsiteY37" fmla="*/ 6267166 h 6267166"/>
              <a:gd name="connsiteX38" fmla="*/ 3598479 w 10795679"/>
              <a:gd name="connsiteY38" fmla="*/ 6267166 h 6267166"/>
              <a:gd name="connsiteX39" fmla="*/ 3018041 w 10795679"/>
              <a:gd name="connsiteY39" fmla="*/ 6267166 h 6267166"/>
              <a:gd name="connsiteX40" fmla="*/ 2350536 w 10795679"/>
              <a:gd name="connsiteY40" fmla="*/ 6267166 h 6267166"/>
              <a:gd name="connsiteX41" fmla="*/ 1683032 w 10795679"/>
              <a:gd name="connsiteY41" fmla="*/ 6267166 h 6267166"/>
              <a:gd name="connsiteX42" fmla="*/ 1044549 w 10795679"/>
              <a:gd name="connsiteY42" fmla="*/ 6267166 h 6267166"/>
              <a:gd name="connsiteX43" fmla="*/ 0 w 10795679"/>
              <a:gd name="connsiteY43" fmla="*/ 5222617 h 6267166"/>
              <a:gd name="connsiteX44" fmla="*/ 0 w 10795679"/>
              <a:gd name="connsiteY44" fmla="*/ 4542189 h 6267166"/>
              <a:gd name="connsiteX45" fmla="*/ 0 w 10795679"/>
              <a:gd name="connsiteY45" fmla="*/ 3903541 h 6267166"/>
              <a:gd name="connsiteX46" fmla="*/ 0 w 10795679"/>
              <a:gd name="connsiteY46" fmla="*/ 3306674 h 6267166"/>
              <a:gd name="connsiteX47" fmla="*/ 0 w 10795679"/>
              <a:gd name="connsiteY47" fmla="*/ 2709808 h 6267166"/>
              <a:gd name="connsiteX48" fmla="*/ 0 w 10795679"/>
              <a:gd name="connsiteY48" fmla="*/ 2196502 h 6267166"/>
              <a:gd name="connsiteX49" fmla="*/ 0 w 10795679"/>
              <a:gd name="connsiteY49" fmla="*/ 1724977 h 6267166"/>
              <a:gd name="connsiteX50" fmla="*/ 0 w 10795679"/>
              <a:gd name="connsiteY50" fmla="*/ 1044549 h 62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95679" h="6267166" fill="none" extrusionOk="0">
                <a:moveTo>
                  <a:pt x="0" y="1044549"/>
                </a:moveTo>
                <a:cubicBezTo>
                  <a:pt x="-24211" y="477042"/>
                  <a:pt x="477150" y="-162045"/>
                  <a:pt x="1044549" y="0"/>
                </a:cubicBezTo>
                <a:cubicBezTo>
                  <a:pt x="1378602" y="-83683"/>
                  <a:pt x="1635059" y="7940"/>
                  <a:pt x="1799119" y="0"/>
                </a:cubicBezTo>
                <a:cubicBezTo>
                  <a:pt x="1963179" y="-7940"/>
                  <a:pt x="2084404" y="33225"/>
                  <a:pt x="2205426" y="0"/>
                </a:cubicBezTo>
                <a:cubicBezTo>
                  <a:pt x="2326448" y="-33225"/>
                  <a:pt x="2498015" y="43288"/>
                  <a:pt x="2611734" y="0"/>
                </a:cubicBezTo>
                <a:cubicBezTo>
                  <a:pt x="2725453" y="-43288"/>
                  <a:pt x="2936566" y="23114"/>
                  <a:pt x="3018041" y="0"/>
                </a:cubicBezTo>
                <a:cubicBezTo>
                  <a:pt x="3099516" y="-23114"/>
                  <a:pt x="3428228" y="57233"/>
                  <a:pt x="3685545" y="0"/>
                </a:cubicBezTo>
                <a:cubicBezTo>
                  <a:pt x="3942862" y="-57233"/>
                  <a:pt x="3971586" y="41153"/>
                  <a:pt x="4178918" y="0"/>
                </a:cubicBezTo>
                <a:cubicBezTo>
                  <a:pt x="4386250" y="-41153"/>
                  <a:pt x="4492937" y="42160"/>
                  <a:pt x="4585225" y="0"/>
                </a:cubicBezTo>
                <a:cubicBezTo>
                  <a:pt x="4677513" y="-42160"/>
                  <a:pt x="5147990" y="68561"/>
                  <a:pt x="5339796" y="0"/>
                </a:cubicBezTo>
                <a:cubicBezTo>
                  <a:pt x="5531602" y="-68561"/>
                  <a:pt x="5919353" y="78454"/>
                  <a:pt x="6094366" y="0"/>
                </a:cubicBezTo>
                <a:cubicBezTo>
                  <a:pt x="6269379" y="-78454"/>
                  <a:pt x="6686383" y="9510"/>
                  <a:pt x="6848936" y="0"/>
                </a:cubicBezTo>
                <a:cubicBezTo>
                  <a:pt x="7011489" y="-9510"/>
                  <a:pt x="7077345" y="21124"/>
                  <a:pt x="7168178" y="0"/>
                </a:cubicBezTo>
                <a:cubicBezTo>
                  <a:pt x="7259011" y="-21124"/>
                  <a:pt x="7442874" y="35068"/>
                  <a:pt x="7661551" y="0"/>
                </a:cubicBezTo>
                <a:cubicBezTo>
                  <a:pt x="7880228" y="-35068"/>
                  <a:pt x="7989456" y="28101"/>
                  <a:pt x="8241989" y="0"/>
                </a:cubicBezTo>
                <a:cubicBezTo>
                  <a:pt x="8494522" y="-28101"/>
                  <a:pt x="8446554" y="7860"/>
                  <a:pt x="8648296" y="0"/>
                </a:cubicBezTo>
                <a:cubicBezTo>
                  <a:pt x="8850038" y="-7860"/>
                  <a:pt x="9423191" y="54001"/>
                  <a:pt x="9751130" y="0"/>
                </a:cubicBezTo>
                <a:cubicBezTo>
                  <a:pt x="10258315" y="-151028"/>
                  <a:pt x="10819004" y="479485"/>
                  <a:pt x="10795679" y="1044549"/>
                </a:cubicBezTo>
                <a:cubicBezTo>
                  <a:pt x="10799558" y="1252720"/>
                  <a:pt x="10768748" y="1407903"/>
                  <a:pt x="10795679" y="1641416"/>
                </a:cubicBezTo>
                <a:cubicBezTo>
                  <a:pt x="10822610" y="1874929"/>
                  <a:pt x="10748197" y="1974489"/>
                  <a:pt x="10795679" y="2154721"/>
                </a:cubicBezTo>
                <a:cubicBezTo>
                  <a:pt x="10843161" y="2334953"/>
                  <a:pt x="10773142" y="2508681"/>
                  <a:pt x="10795679" y="2626246"/>
                </a:cubicBezTo>
                <a:cubicBezTo>
                  <a:pt x="10818216" y="2743811"/>
                  <a:pt x="10771293" y="2939759"/>
                  <a:pt x="10795679" y="3181332"/>
                </a:cubicBezTo>
                <a:cubicBezTo>
                  <a:pt x="10820065" y="3422905"/>
                  <a:pt x="10781404" y="3612191"/>
                  <a:pt x="10795679" y="3736419"/>
                </a:cubicBezTo>
                <a:cubicBezTo>
                  <a:pt x="10809954" y="3860647"/>
                  <a:pt x="10729826" y="4184616"/>
                  <a:pt x="10795679" y="4416847"/>
                </a:cubicBezTo>
                <a:cubicBezTo>
                  <a:pt x="10861532" y="4649078"/>
                  <a:pt x="10715731" y="5007542"/>
                  <a:pt x="10795679" y="5222617"/>
                </a:cubicBezTo>
                <a:cubicBezTo>
                  <a:pt x="10786501" y="5841942"/>
                  <a:pt x="10450242" y="6226487"/>
                  <a:pt x="9751130" y="6267166"/>
                </a:cubicBezTo>
                <a:cubicBezTo>
                  <a:pt x="9516989" y="6269013"/>
                  <a:pt x="9397026" y="6202949"/>
                  <a:pt x="9083625" y="6267166"/>
                </a:cubicBezTo>
                <a:cubicBezTo>
                  <a:pt x="8770224" y="6331383"/>
                  <a:pt x="8845228" y="6244931"/>
                  <a:pt x="8764384" y="6267166"/>
                </a:cubicBezTo>
                <a:cubicBezTo>
                  <a:pt x="8683540" y="6289401"/>
                  <a:pt x="8461620" y="6266417"/>
                  <a:pt x="8183945" y="6267166"/>
                </a:cubicBezTo>
                <a:cubicBezTo>
                  <a:pt x="7906270" y="6267915"/>
                  <a:pt x="7969003" y="6261980"/>
                  <a:pt x="7864704" y="6267166"/>
                </a:cubicBezTo>
                <a:cubicBezTo>
                  <a:pt x="7760405" y="6272352"/>
                  <a:pt x="7599905" y="6233815"/>
                  <a:pt x="7458397" y="6267166"/>
                </a:cubicBezTo>
                <a:cubicBezTo>
                  <a:pt x="7316889" y="6300517"/>
                  <a:pt x="7242059" y="6223798"/>
                  <a:pt x="7052090" y="6267166"/>
                </a:cubicBezTo>
                <a:cubicBezTo>
                  <a:pt x="6862121" y="6310534"/>
                  <a:pt x="6731328" y="6263423"/>
                  <a:pt x="6558717" y="6267166"/>
                </a:cubicBezTo>
                <a:cubicBezTo>
                  <a:pt x="6386106" y="6270909"/>
                  <a:pt x="6365222" y="6238832"/>
                  <a:pt x="6239476" y="6267166"/>
                </a:cubicBezTo>
                <a:cubicBezTo>
                  <a:pt x="6113730" y="6295500"/>
                  <a:pt x="5898026" y="6262291"/>
                  <a:pt x="5571971" y="6267166"/>
                </a:cubicBezTo>
                <a:cubicBezTo>
                  <a:pt x="5245916" y="6272041"/>
                  <a:pt x="5088029" y="6266370"/>
                  <a:pt x="4904467" y="6267166"/>
                </a:cubicBezTo>
                <a:cubicBezTo>
                  <a:pt x="4720905" y="6267962"/>
                  <a:pt x="4678527" y="6258666"/>
                  <a:pt x="4498159" y="6267166"/>
                </a:cubicBezTo>
                <a:cubicBezTo>
                  <a:pt x="4317791" y="6275666"/>
                  <a:pt x="4229732" y="6259958"/>
                  <a:pt x="4004787" y="6267166"/>
                </a:cubicBezTo>
                <a:cubicBezTo>
                  <a:pt x="3779842" y="6274374"/>
                  <a:pt x="3764512" y="6238846"/>
                  <a:pt x="3598479" y="6267166"/>
                </a:cubicBezTo>
                <a:cubicBezTo>
                  <a:pt x="3432446" y="6295486"/>
                  <a:pt x="3289774" y="6216149"/>
                  <a:pt x="3018041" y="6267166"/>
                </a:cubicBezTo>
                <a:cubicBezTo>
                  <a:pt x="2746308" y="6318183"/>
                  <a:pt x="2608269" y="6239344"/>
                  <a:pt x="2350536" y="6267166"/>
                </a:cubicBezTo>
                <a:cubicBezTo>
                  <a:pt x="2092803" y="6294988"/>
                  <a:pt x="1907276" y="6263313"/>
                  <a:pt x="1683032" y="6267166"/>
                </a:cubicBezTo>
                <a:cubicBezTo>
                  <a:pt x="1458788" y="6271019"/>
                  <a:pt x="1259745" y="6255754"/>
                  <a:pt x="1044549" y="6267166"/>
                </a:cubicBezTo>
                <a:cubicBezTo>
                  <a:pt x="472587" y="6285559"/>
                  <a:pt x="-117146" y="5705992"/>
                  <a:pt x="0" y="5222617"/>
                </a:cubicBezTo>
                <a:cubicBezTo>
                  <a:pt x="-16771" y="5046577"/>
                  <a:pt x="63838" y="4818852"/>
                  <a:pt x="0" y="4542189"/>
                </a:cubicBezTo>
                <a:cubicBezTo>
                  <a:pt x="-63838" y="4265526"/>
                  <a:pt x="14259" y="4048908"/>
                  <a:pt x="0" y="3903541"/>
                </a:cubicBezTo>
                <a:cubicBezTo>
                  <a:pt x="-14259" y="3758174"/>
                  <a:pt x="34320" y="3480107"/>
                  <a:pt x="0" y="3306674"/>
                </a:cubicBezTo>
                <a:cubicBezTo>
                  <a:pt x="-34320" y="3133241"/>
                  <a:pt x="20229" y="2919103"/>
                  <a:pt x="0" y="2709808"/>
                </a:cubicBezTo>
                <a:cubicBezTo>
                  <a:pt x="-20229" y="2500513"/>
                  <a:pt x="44095" y="2402508"/>
                  <a:pt x="0" y="2196502"/>
                </a:cubicBezTo>
                <a:cubicBezTo>
                  <a:pt x="-44095" y="1990496"/>
                  <a:pt x="29079" y="1883933"/>
                  <a:pt x="0" y="1724977"/>
                </a:cubicBezTo>
                <a:cubicBezTo>
                  <a:pt x="-29079" y="1566022"/>
                  <a:pt x="72002" y="1347531"/>
                  <a:pt x="0" y="1044549"/>
                </a:cubicBezTo>
                <a:close/>
              </a:path>
              <a:path w="10795679" h="6267166" stroke="0" extrusionOk="0">
                <a:moveTo>
                  <a:pt x="0" y="1044549"/>
                </a:moveTo>
                <a:cubicBezTo>
                  <a:pt x="44869" y="378119"/>
                  <a:pt x="486750" y="51734"/>
                  <a:pt x="1044549" y="0"/>
                </a:cubicBezTo>
                <a:cubicBezTo>
                  <a:pt x="1261326" y="-39225"/>
                  <a:pt x="1504518" y="80641"/>
                  <a:pt x="1799119" y="0"/>
                </a:cubicBezTo>
                <a:cubicBezTo>
                  <a:pt x="2093720" y="-80641"/>
                  <a:pt x="2179445" y="1205"/>
                  <a:pt x="2292492" y="0"/>
                </a:cubicBezTo>
                <a:cubicBezTo>
                  <a:pt x="2405539" y="-1205"/>
                  <a:pt x="2742778" y="53725"/>
                  <a:pt x="2959997" y="0"/>
                </a:cubicBezTo>
                <a:cubicBezTo>
                  <a:pt x="3177217" y="-53725"/>
                  <a:pt x="3360814" y="15791"/>
                  <a:pt x="3627501" y="0"/>
                </a:cubicBezTo>
                <a:cubicBezTo>
                  <a:pt x="3894188" y="-15791"/>
                  <a:pt x="3936666" y="36096"/>
                  <a:pt x="4207940" y="0"/>
                </a:cubicBezTo>
                <a:cubicBezTo>
                  <a:pt x="4479214" y="-36096"/>
                  <a:pt x="4696048" y="58636"/>
                  <a:pt x="4962510" y="0"/>
                </a:cubicBezTo>
                <a:cubicBezTo>
                  <a:pt x="5228972" y="-58636"/>
                  <a:pt x="5152802" y="10307"/>
                  <a:pt x="5281752" y="0"/>
                </a:cubicBezTo>
                <a:cubicBezTo>
                  <a:pt x="5410702" y="-10307"/>
                  <a:pt x="5661818" y="11969"/>
                  <a:pt x="5949256" y="0"/>
                </a:cubicBezTo>
                <a:cubicBezTo>
                  <a:pt x="6236694" y="-11969"/>
                  <a:pt x="6526491" y="19701"/>
                  <a:pt x="6703827" y="0"/>
                </a:cubicBezTo>
                <a:cubicBezTo>
                  <a:pt x="6881163" y="-19701"/>
                  <a:pt x="7258980" y="73664"/>
                  <a:pt x="7458397" y="0"/>
                </a:cubicBezTo>
                <a:cubicBezTo>
                  <a:pt x="7657814" y="-73664"/>
                  <a:pt x="7900965" y="60847"/>
                  <a:pt x="8212967" y="0"/>
                </a:cubicBezTo>
                <a:cubicBezTo>
                  <a:pt x="8524969" y="-60847"/>
                  <a:pt x="8582426" y="43832"/>
                  <a:pt x="8706340" y="0"/>
                </a:cubicBezTo>
                <a:cubicBezTo>
                  <a:pt x="8830254" y="-43832"/>
                  <a:pt x="9055016" y="38352"/>
                  <a:pt x="9199713" y="0"/>
                </a:cubicBezTo>
                <a:cubicBezTo>
                  <a:pt x="9344410" y="-38352"/>
                  <a:pt x="9627848" y="7442"/>
                  <a:pt x="9751130" y="0"/>
                </a:cubicBezTo>
                <a:cubicBezTo>
                  <a:pt x="10248806" y="7438"/>
                  <a:pt x="10760340" y="495586"/>
                  <a:pt x="10795679" y="1044549"/>
                </a:cubicBezTo>
                <a:cubicBezTo>
                  <a:pt x="10834356" y="1184795"/>
                  <a:pt x="10785881" y="1413039"/>
                  <a:pt x="10795679" y="1724977"/>
                </a:cubicBezTo>
                <a:cubicBezTo>
                  <a:pt x="10805477" y="2036915"/>
                  <a:pt x="10763981" y="2036402"/>
                  <a:pt x="10795679" y="2196502"/>
                </a:cubicBezTo>
                <a:cubicBezTo>
                  <a:pt x="10827377" y="2356602"/>
                  <a:pt x="10761666" y="2503451"/>
                  <a:pt x="10795679" y="2751588"/>
                </a:cubicBezTo>
                <a:cubicBezTo>
                  <a:pt x="10829692" y="2999725"/>
                  <a:pt x="10792528" y="3041426"/>
                  <a:pt x="10795679" y="3223113"/>
                </a:cubicBezTo>
                <a:cubicBezTo>
                  <a:pt x="10798830" y="3404801"/>
                  <a:pt x="10739811" y="3622568"/>
                  <a:pt x="10795679" y="3861761"/>
                </a:cubicBezTo>
                <a:cubicBezTo>
                  <a:pt x="10851547" y="4100954"/>
                  <a:pt x="10752411" y="4213331"/>
                  <a:pt x="10795679" y="4542189"/>
                </a:cubicBezTo>
                <a:cubicBezTo>
                  <a:pt x="10838947" y="4871047"/>
                  <a:pt x="10744155" y="4953734"/>
                  <a:pt x="10795679" y="5222617"/>
                </a:cubicBezTo>
                <a:cubicBezTo>
                  <a:pt x="10829306" y="5932227"/>
                  <a:pt x="10353681" y="6284285"/>
                  <a:pt x="9751130" y="6267166"/>
                </a:cubicBezTo>
                <a:cubicBezTo>
                  <a:pt x="9626940" y="6267715"/>
                  <a:pt x="9564064" y="6263061"/>
                  <a:pt x="9431889" y="6267166"/>
                </a:cubicBezTo>
                <a:cubicBezTo>
                  <a:pt x="9299714" y="6271271"/>
                  <a:pt x="9112623" y="6231705"/>
                  <a:pt x="8938516" y="6267166"/>
                </a:cubicBezTo>
                <a:cubicBezTo>
                  <a:pt x="8764409" y="6302627"/>
                  <a:pt x="8462271" y="6194830"/>
                  <a:pt x="8183945" y="6267166"/>
                </a:cubicBezTo>
                <a:cubicBezTo>
                  <a:pt x="7905619" y="6339502"/>
                  <a:pt x="7815801" y="6264925"/>
                  <a:pt x="7603507" y="6267166"/>
                </a:cubicBezTo>
                <a:cubicBezTo>
                  <a:pt x="7391213" y="6269407"/>
                  <a:pt x="7015381" y="6188935"/>
                  <a:pt x="6848936" y="6267166"/>
                </a:cubicBezTo>
                <a:cubicBezTo>
                  <a:pt x="6682491" y="6345397"/>
                  <a:pt x="6619654" y="6250191"/>
                  <a:pt x="6529695" y="6267166"/>
                </a:cubicBezTo>
                <a:cubicBezTo>
                  <a:pt x="6439736" y="6284141"/>
                  <a:pt x="6074516" y="6194102"/>
                  <a:pt x="5775125" y="6267166"/>
                </a:cubicBezTo>
                <a:cubicBezTo>
                  <a:pt x="5475734" y="6340230"/>
                  <a:pt x="5383078" y="6177610"/>
                  <a:pt x="5020554" y="6267166"/>
                </a:cubicBezTo>
                <a:cubicBezTo>
                  <a:pt x="4658030" y="6356722"/>
                  <a:pt x="4747645" y="6230198"/>
                  <a:pt x="4614247" y="6267166"/>
                </a:cubicBezTo>
                <a:cubicBezTo>
                  <a:pt x="4480849" y="6304134"/>
                  <a:pt x="4330384" y="6250755"/>
                  <a:pt x="4120874" y="6267166"/>
                </a:cubicBezTo>
                <a:cubicBezTo>
                  <a:pt x="3911364" y="6283577"/>
                  <a:pt x="3858324" y="6265089"/>
                  <a:pt x="3714567" y="6267166"/>
                </a:cubicBezTo>
                <a:cubicBezTo>
                  <a:pt x="3570810" y="6269243"/>
                  <a:pt x="3452256" y="6235531"/>
                  <a:pt x="3308260" y="6267166"/>
                </a:cubicBezTo>
                <a:cubicBezTo>
                  <a:pt x="3164264" y="6298801"/>
                  <a:pt x="2810667" y="6241321"/>
                  <a:pt x="2640756" y="6267166"/>
                </a:cubicBezTo>
                <a:cubicBezTo>
                  <a:pt x="2470845" y="6293011"/>
                  <a:pt x="2367220" y="6227141"/>
                  <a:pt x="2234448" y="6267166"/>
                </a:cubicBezTo>
                <a:cubicBezTo>
                  <a:pt x="2101676" y="6307191"/>
                  <a:pt x="1890343" y="6224160"/>
                  <a:pt x="1741075" y="6267166"/>
                </a:cubicBezTo>
                <a:cubicBezTo>
                  <a:pt x="1591807" y="6310172"/>
                  <a:pt x="1327640" y="6265165"/>
                  <a:pt x="1044549" y="6267166"/>
                </a:cubicBezTo>
                <a:cubicBezTo>
                  <a:pt x="436955" y="6381528"/>
                  <a:pt x="61974" y="5815596"/>
                  <a:pt x="0" y="5222617"/>
                </a:cubicBezTo>
                <a:cubicBezTo>
                  <a:pt x="-69552" y="5007817"/>
                  <a:pt x="13491" y="4805230"/>
                  <a:pt x="0" y="4583969"/>
                </a:cubicBezTo>
                <a:cubicBezTo>
                  <a:pt x="-13491" y="4362708"/>
                  <a:pt x="21614" y="4245683"/>
                  <a:pt x="0" y="4112445"/>
                </a:cubicBezTo>
                <a:cubicBezTo>
                  <a:pt x="-21614" y="3979207"/>
                  <a:pt x="12440" y="3768813"/>
                  <a:pt x="0" y="3557358"/>
                </a:cubicBezTo>
                <a:cubicBezTo>
                  <a:pt x="-12440" y="3345903"/>
                  <a:pt x="50361" y="3168209"/>
                  <a:pt x="0" y="2918711"/>
                </a:cubicBezTo>
                <a:cubicBezTo>
                  <a:pt x="-50361" y="2669213"/>
                  <a:pt x="34592" y="2603363"/>
                  <a:pt x="0" y="2447186"/>
                </a:cubicBezTo>
                <a:cubicBezTo>
                  <a:pt x="-34592" y="2291009"/>
                  <a:pt x="57729" y="2040685"/>
                  <a:pt x="0" y="1892100"/>
                </a:cubicBezTo>
                <a:cubicBezTo>
                  <a:pt x="-57729" y="1743515"/>
                  <a:pt x="54473" y="1242736"/>
                  <a:pt x="0" y="1044549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00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3" y="1079653"/>
            <a:ext cx="6581095" cy="4935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48" y="999986"/>
            <a:ext cx="3411270" cy="501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6808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936EB91-1E76-01CF-5674-4564BB644C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F406877-CF4C-E834-BBE6-6121CC176660}"/>
              </a:ext>
            </a:extLst>
          </p:cNvPr>
          <p:cNvSpPr/>
          <p:nvPr/>
        </p:nvSpPr>
        <p:spPr>
          <a:xfrm>
            <a:off x="327546" y="327546"/>
            <a:ext cx="11532358" cy="616878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BD7F68-3B12-5294-C871-E3185609FD5D}"/>
              </a:ext>
            </a:extLst>
          </p:cNvPr>
          <p:cNvSpPr txBox="1"/>
          <p:nvPr/>
        </p:nvSpPr>
        <p:spPr>
          <a:xfrm>
            <a:off x="1641143" y="719005"/>
            <a:ext cx="85537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SÁT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TRANH VẼ GÌ?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92" y="1303818"/>
            <a:ext cx="3419820" cy="5058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62" y="1297959"/>
            <a:ext cx="4343725" cy="506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7129D1A9-02DC-305D-ACE5-C0DBC52B7D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3420467" y="1219725"/>
            <a:ext cx="5651864" cy="4255657"/>
          </a:xfrm>
          <a:custGeom>
            <a:avLst/>
            <a:gdLst>
              <a:gd name="connsiteX0" fmla="*/ 220104 w 4238898"/>
              <a:gd name="connsiteY0" fmla="*/ 2176475 h 3191743"/>
              <a:gd name="connsiteX1" fmla="*/ 442526 w 4238898"/>
              <a:gd name="connsiteY1" fmla="*/ 14042 h 3191743"/>
              <a:gd name="connsiteX2" fmla="*/ 4198980 w 4238898"/>
              <a:gd name="connsiteY2" fmla="*/ 1336215 h 3191743"/>
              <a:gd name="connsiteX3" fmla="*/ 2296040 w 4238898"/>
              <a:gd name="connsiteY3" fmla="*/ 3140302 h 3191743"/>
              <a:gd name="connsiteX4" fmla="*/ 318959 w 4238898"/>
              <a:gd name="connsiteY4" fmla="*/ 2522464 h 319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898" h="3191743">
                <a:moveTo>
                  <a:pt x="220104" y="2176475"/>
                </a:moveTo>
                <a:cubicBezTo>
                  <a:pt x="-258" y="1165280"/>
                  <a:pt x="-220620" y="154085"/>
                  <a:pt x="442526" y="14042"/>
                </a:cubicBezTo>
                <a:cubicBezTo>
                  <a:pt x="1105672" y="-126001"/>
                  <a:pt x="3890061" y="815172"/>
                  <a:pt x="4198980" y="1336215"/>
                </a:cubicBezTo>
                <a:cubicBezTo>
                  <a:pt x="4507899" y="1857258"/>
                  <a:pt x="2942710" y="2942594"/>
                  <a:pt x="2296040" y="3140302"/>
                </a:cubicBezTo>
                <a:cubicBezTo>
                  <a:pt x="1649370" y="3338010"/>
                  <a:pt x="984164" y="2930237"/>
                  <a:pt x="318959" y="252246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A98B6450-52DF-6F43-26BC-A8E904ABFC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91" y="-610428"/>
            <a:ext cx="7692887" cy="34473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A5D99D-684E-1650-0A81-EEACCF702DAE}"/>
              </a:ext>
            </a:extLst>
          </p:cNvPr>
          <p:cNvSpPr txBox="1"/>
          <p:nvPr/>
        </p:nvSpPr>
        <p:spPr>
          <a:xfrm>
            <a:off x="4213013" y="590184"/>
            <a:ext cx="64428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Luyện</a:t>
            </a:r>
            <a: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7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đọc</a:t>
            </a:r>
            <a: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7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thành</a:t>
            </a:r>
            <a: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7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tiếng</a:t>
            </a:r>
            <a:endParaRPr lang="en-US" sz="7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Crocante" panose="02000000000000000000" pitchFamily="50" charset="0"/>
            </a:endParaRP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936EB91-1E76-01CF-5674-4564BB644C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F406877-CF4C-E834-BBE6-6121CC176660}"/>
              </a:ext>
            </a:extLst>
          </p:cNvPr>
          <p:cNvSpPr/>
          <p:nvPr/>
        </p:nvSpPr>
        <p:spPr>
          <a:xfrm>
            <a:off x="327546" y="327546"/>
            <a:ext cx="11532358" cy="616878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31EC92-37A2-8203-3222-C73040E14A64}"/>
              </a:ext>
            </a:extLst>
          </p:cNvPr>
          <p:cNvGrpSpPr/>
          <p:nvPr/>
        </p:nvGrpSpPr>
        <p:grpSpPr>
          <a:xfrm>
            <a:off x="113271" y="2912669"/>
            <a:ext cx="3860030" cy="3318094"/>
            <a:chOff x="693066" y="657558"/>
            <a:chExt cx="3860030" cy="331809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11ECC8A2-9D79-3E4D-AD53-6656247FC58D}"/>
                </a:ext>
              </a:extLst>
            </p:cNvPr>
            <p:cNvSpPr/>
            <p:nvPr/>
          </p:nvSpPr>
          <p:spPr>
            <a:xfrm>
              <a:off x="693066" y="2251578"/>
              <a:ext cx="3860030" cy="1724074"/>
            </a:xfrm>
            <a:custGeom>
              <a:avLst/>
              <a:gdLst>
                <a:gd name="connsiteX0" fmla="*/ 0 w 3860030"/>
                <a:gd name="connsiteY0" fmla="*/ 421036 h 1724074"/>
                <a:gd name="connsiteX1" fmla="*/ 421036 w 3860030"/>
                <a:gd name="connsiteY1" fmla="*/ 0 h 1724074"/>
                <a:gd name="connsiteX2" fmla="*/ 3438994 w 3860030"/>
                <a:gd name="connsiteY2" fmla="*/ 0 h 1724074"/>
                <a:gd name="connsiteX3" fmla="*/ 3860030 w 3860030"/>
                <a:gd name="connsiteY3" fmla="*/ 421036 h 1724074"/>
                <a:gd name="connsiteX4" fmla="*/ 3860030 w 3860030"/>
                <a:gd name="connsiteY4" fmla="*/ 1303038 h 1724074"/>
                <a:gd name="connsiteX5" fmla="*/ 3438994 w 3860030"/>
                <a:gd name="connsiteY5" fmla="*/ 1724074 h 1724074"/>
                <a:gd name="connsiteX6" fmla="*/ 421036 w 3860030"/>
                <a:gd name="connsiteY6" fmla="*/ 1724074 h 1724074"/>
                <a:gd name="connsiteX7" fmla="*/ 0 w 3860030"/>
                <a:gd name="connsiteY7" fmla="*/ 1303038 h 1724074"/>
                <a:gd name="connsiteX8" fmla="*/ 0 w 3860030"/>
                <a:gd name="connsiteY8" fmla="*/ 421036 h 172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60030" h="1724074" fill="none" extrusionOk="0">
                  <a:moveTo>
                    <a:pt x="0" y="421036"/>
                  </a:moveTo>
                  <a:cubicBezTo>
                    <a:pt x="-10254" y="224437"/>
                    <a:pt x="182937" y="-3741"/>
                    <a:pt x="421036" y="0"/>
                  </a:cubicBezTo>
                  <a:cubicBezTo>
                    <a:pt x="1497895" y="-35273"/>
                    <a:pt x="2200335" y="-144294"/>
                    <a:pt x="3438994" y="0"/>
                  </a:cubicBezTo>
                  <a:cubicBezTo>
                    <a:pt x="3682363" y="3299"/>
                    <a:pt x="3846835" y="177379"/>
                    <a:pt x="3860030" y="421036"/>
                  </a:cubicBezTo>
                  <a:cubicBezTo>
                    <a:pt x="3795225" y="580650"/>
                    <a:pt x="3832922" y="919841"/>
                    <a:pt x="3860030" y="1303038"/>
                  </a:cubicBezTo>
                  <a:cubicBezTo>
                    <a:pt x="3896225" y="1508200"/>
                    <a:pt x="3676022" y="1719200"/>
                    <a:pt x="3438994" y="1724074"/>
                  </a:cubicBezTo>
                  <a:cubicBezTo>
                    <a:pt x="2945474" y="1801599"/>
                    <a:pt x="729335" y="1680371"/>
                    <a:pt x="421036" y="1724074"/>
                  </a:cubicBezTo>
                  <a:cubicBezTo>
                    <a:pt x="147628" y="1712748"/>
                    <a:pt x="-20188" y="1535294"/>
                    <a:pt x="0" y="1303038"/>
                  </a:cubicBezTo>
                  <a:cubicBezTo>
                    <a:pt x="-46943" y="1036608"/>
                    <a:pt x="46101" y="824172"/>
                    <a:pt x="0" y="421036"/>
                  </a:cubicBezTo>
                  <a:close/>
                </a:path>
                <a:path w="3860030" h="1724074" stroke="0" extrusionOk="0">
                  <a:moveTo>
                    <a:pt x="0" y="421036"/>
                  </a:moveTo>
                  <a:cubicBezTo>
                    <a:pt x="-3887" y="175072"/>
                    <a:pt x="181706" y="5506"/>
                    <a:pt x="421036" y="0"/>
                  </a:cubicBezTo>
                  <a:cubicBezTo>
                    <a:pt x="1860015" y="-95379"/>
                    <a:pt x="2551492" y="58096"/>
                    <a:pt x="3438994" y="0"/>
                  </a:cubicBezTo>
                  <a:cubicBezTo>
                    <a:pt x="3653000" y="-13041"/>
                    <a:pt x="3823589" y="162314"/>
                    <a:pt x="3860030" y="421036"/>
                  </a:cubicBezTo>
                  <a:cubicBezTo>
                    <a:pt x="3834105" y="531959"/>
                    <a:pt x="3915328" y="903839"/>
                    <a:pt x="3860030" y="1303038"/>
                  </a:cubicBezTo>
                  <a:cubicBezTo>
                    <a:pt x="3884775" y="1506156"/>
                    <a:pt x="3645459" y="1698107"/>
                    <a:pt x="3438994" y="1724074"/>
                  </a:cubicBezTo>
                  <a:cubicBezTo>
                    <a:pt x="2283581" y="1664168"/>
                    <a:pt x="1395821" y="1806588"/>
                    <a:pt x="421036" y="1724074"/>
                  </a:cubicBezTo>
                  <a:cubicBezTo>
                    <a:pt x="169849" y="1728686"/>
                    <a:pt x="-32218" y="1568269"/>
                    <a:pt x="0" y="1303038"/>
                  </a:cubicBezTo>
                  <a:cubicBezTo>
                    <a:pt x="-19342" y="1037331"/>
                    <a:pt x="28377" y="580575"/>
                    <a:pt x="0" y="421036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2060"/>
                </a:solidFill>
                <a:latin typeface="UTM Duepuntozero" panose="02040603050506020204" pitchFamily="18" charset="0"/>
              </a:endParaRPr>
            </a:p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UTM Duepuntozero" panose="02040603050506020204" pitchFamily="18" charset="0"/>
                </a:rPr>
                <a:t>Mắt</a:t>
              </a:r>
              <a:r>
                <a:rPr lang="en-US" sz="4800" b="1" dirty="0">
                  <a:solidFill>
                    <a:srgbClr val="FF000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UTM Duepuntozero" panose="02040603050506020204" pitchFamily="18" charset="0"/>
                </a:rPr>
                <a:t>dõi</a:t>
              </a:r>
              <a:endParaRPr lang="en-US" sz="4800" b="1" dirty="0">
                <a:solidFill>
                  <a:srgbClr val="FF0000"/>
                </a:solidFill>
                <a:latin typeface="UTM Duepuntozero" panose="02040603050506020204" pitchFamily="18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A63BCD9F-1EFF-82F5-5622-CDAF9ABA5BB1}"/>
                </a:ext>
              </a:extLst>
            </p:cNvPr>
            <p:cNvGrpSpPr/>
            <p:nvPr/>
          </p:nvGrpSpPr>
          <p:grpSpPr>
            <a:xfrm>
              <a:off x="1457700" y="657558"/>
              <a:ext cx="2478196" cy="2312379"/>
              <a:chOff x="1457700" y="657558"/>
              <a:chExt cx="2478196" cy="2312379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D187E6E7-11DA-53C6-AEFE-A874EAD0CDA8}"/>
                  </a:ext>
                </a:extLst>
              </p:cNvPr>
              <p:cNvSpPr/>
              <p:nvPr/>
            </p:nvSpPr>
            <p:spPr>
              <a:xfrm>
                <a:off x="1457700" y="657558"/>
                <a:ext cx="2478196" cy="2312379"/>
              </a:xfrm>
              <a:custGeom>
                <a:avLst/>
                <a:gdLst>
                  <a:gd name="connsiteX0" fmla="*/ 0 w 2478196"/>
                  <a:gd name="connsiteY0" fmla="*/ 1156190 h 2312379"/>
                  <a:gd name="connsiteX1" fmla="*/ 1156190 w 2478196"/>
                  <a:gd name="connsiteY1" fmla="*/ 0 h 2312379"/>
                  <a:gd name="connsiteX2" fmla="*/ 1322007 w 2478196"/>
                  <a:gd name="connsiteY2" fmla="*/ 0 h 2312379"/>
                  <a:gd name="connsiteX3" fmla="*/ 2478197 w 2478196"/>
                  <a:gd name="connsiteY3" fmla="*/ 1156190 h 2312379"/>
                  <a:gd name="connsiteX4" fmla="*/ 2478196 w 2478196"/>
                  <a:gd name="connsiteY4" fmla="*/ 1156190 h 2312379"/>
                  <a:gd name="connsiteX5" fmla="*/ 1322006 w 2478196"/>
                  <a:gd name="connsiteY5" fmla="*/ 2312380 h 2312379"/>
                  <a:gd name="connsiteX6" fmla="*/ 1156190 w 2478196"/>
                  <a:gd name="connsiteY6" fmla="*/ 2312379 h 2312379"/>
                  <a:gd name="connsiteX7" fmla="*/ 0 w 2478196"/>
                  <a:gd name="connsiteY7" fmla="*/ 1156189 h 2312379"/>
                  <a:gd name="connsiteX8" fmla="*/ 0 w 2478196"/>
                  <a:gd name="connsiteY8" fmla="*/ 1156190 h 231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8196" h="2312379" fill="none" extrusionOk="0">
                    <a:moveTo>
                      <a:pt x="0" y="1156190"/>
                    </a:moveTo>
                    <a:cubicBezTo>
                      <a:pt x="-27916" y="524545"/>
                      <a:pt x="431369" y="87563"/>
                      <a:pt x="1156190" y="0"/>
                    </a:cubicBezTo>
                    <a:cubicBezTo>
                      <a:pt x="1216848" y="5255"/>
                      <a:pt x="1276299" y="4154"/>
                      <a:pt x="1322007" y="0"/>
                    </a:cubicBezTo>
                    <a:cubicBezTo>
                      <a:pt x="1951933" y="30207"/>
                      <a:pt x="2453192" y="500840"/>
                      <a:pt x="2478197" y="1156190"/>
                    </a:cubicBezTo>
                    <a:lnTo>
                      <a:pt x="2478196" y="1156190"/>
                    </a:lnTo>
                    <a:cubicBezTo>
                      <a:pt x="2441723" y="1805494"/>
                      <a:pt x="1957555" y="2217275"/>
                      <a:pt x="1322006" y="2312380"/>
                    </a:cubicBezTo>
                    <a:cubicBezTo>
                      <a:pt x="1260549" y="2320135"/>
                      <a:pt x="1236801" y="2326473"/>
                      <a:pt x="1156190" y="2312379"/>
                    </a:cubicBezTo>
                    <a:cubicBezTo>
                      <a:pt x="568958" y="2306879"/>
                      <a:pt x="16150" y="1854653"/>
                      <a:pt x="0" y="1156189"/>
                    </a:cubicBezTo>
                    <a:lnTo>
                      <a:pt x="0" y="1156190"/>
                    </a:lnTo>
                    <a:close/>
                  </a:path>
                  <a:path w="2478196" h="2312379" stroke="0" extrusionOk="0">
                    <a:moveTo>
                      <a:pt x="0" y="1156190"/>
                    </a:moveTo>
                    <a:cubicBezTo>
                      <a:pt x="-3510" y="505514"/>
                      <a:pt x="431027" y="70153"/>
                      <a:pt x="1156190" y="0"/>
                    </a:cubicBezTo>
                    <a:cubicBezTo>
                      <a:pt x="1191716" y="-5087"/>
                      <a:pt x="1296061" y="-14479"/>
                      <a:pt x="1322007" y="0"/>
                    </a:cubicBezTo>
                    <a:cubicBezTo>
                      <a:pt x="1912335" y="-33943"/>
                      <a:pt x="2425525" y="479789"/>
                      <a:pt x="2478197" y="1156190"/>
                    </a:cubicBezTo>
                    <a:lnTo>
                      <a:pt x="2478196" y="1156190"/>
                    </a:lnTo>
                    <a:cubicBezTo>
                      <a:pt x="2534213" y="1841322"/>
                      <a:pt x="2014389" y="2267064"/>
                      <a:pt x="1322006" y="2312380"/>
                    </a:cubicBezTo>
                    <a:cubicBezTo>
                      <a:pt x="1264031" y="2321565"/>
                      <a:pt x="1175823" y="2315032"/>
                      <a:pt x="1156190" y="2312379"/>
                    </a:cubicBezTo>
                    <a:cubicBezTo>
                      <a:pt x="533454" y="2385951"/>
                      <a:pt x="-17959" y="1792077"/>
                      <a:pt x="0" y="1156189"/>
                    </a:cubicBezTo>
                    <a:lnTo>
                      <a:pt x="0" y="1156190"/>
                    </a:lnTo>
                    <a:close/>
                  </a:path>
                </a:pathLst>
              </a:custGeom>
              <a:solidFill>
                <a:schemeClr val="bg1">
                  <a:alpha val="82000"/>
                </a:schemeClr>
              </a:solidFill>
              <a:ln w="28575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3906556544">
                      <a:prstGeom prst="roundRect">
                        <a:avLst>
                          <a:gd name="adj" fmla="val 50000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solidFill>
                    <a:srgbClr val="002060"/>
                  </a:solidFill>
                  <a:latin typeface="UTM Duepuntozero" panose="02040603050506020204" pitchFamily="18" charset="0"/>
                </a:endParaRPr>
              </a:p>
            </p:txBody>
          </p:sp>
          <p:pic>
            <p:nvPicPr>
              <p:cNvPr id="11" name="Picture 10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xmlns="" id="{B52F6A60-9E97-B7F6-0E06-8215C46374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5971" y="862184"/>
                <a:ext cx="1674219" cy="1921973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48950D0-FED0-8B86-4BC5-F5065F9EDFD4}"/>
              </a:ext>
            </a:extLst>
          </p:cNvPr>
          <p:cNvGrpSpPr/>
          <p:nvPr/>
        </p:nvGrpSpPr>
        <p:grpSpPr>
          <a:xfrm>
            <a:off x="4072299" y="1551796"/>
            <a:ext cx="3860030" cy="3318094"/>
            <a:chOff x="3984768" y="31333"/>
            <a:chExt cx="3860030" cy="331809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370B9F64-8358-A2BE-650C-136103F95D1B}"/>
                </a:ext>
              </a:extLst>
            </p:cNvPr>
            <p:cNvGrpSpPr/>
            <p:nvPr/>
          </p:nvGrpSpPr>
          <p:grpSpPr>
            <a:xfrm>
              <a:off x="3984768" y="31333"/>
              <a:ext cx="3860030" cy="3318094"/>
              <a:chOff x="693066" y="657558"/>
              <a:chExt cx="3860030" cy="3318094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A9BF67C5-62DD-0456-21E7-81DA06632BDC}"/>
                  </a:ext>
                </a:extLst>
              </p:cNvPr>
              <p:cNvSpPr/>
              <p:nvPr/>
            </p:nvSpPr>
            <p:spPr>
              <a:xfrm>
                <a:off x="693066" y="2251578"/>
                <a:ext cx="3860030" cy="1724074"/>
              </a:xfrm>
              <a:custGeom>
                <a:avLst/>
                <a:gdLst>
                  <a:gd name="connsiteX0" fmla="*/ 0 w 3860030"/>
                  <a:gd name="connsiteY0" fmla="*/ 421036 h 1724074"/>
                  <a:gd name="connsiteX1" fmla="*/ 421036 w 3860030"/>
                  <a:gd name="connsiteY1" fmla="*/ 0 h 1724074"/>
                  <a:gd name="connsiteX2" fmla="*/ 3438994 w 3860030"/>
                  <a:gd name="connsiteY2" fmla="*/ 0 h 1724074"/>
                  <a:gd name="connsiteX3" fmla="*/ 3860030 w 3860030"/>
                  <a:gd name="connsiteY3" fmla="*/ 421036 h 1724074"/>
                  <a:gd name="connsiteX4" fmla="*/ 3860030 w 3860030"/>
                  <a:gd name="connsiteY4" fmla="*/ 1303038 h 1724074"/>
                  <a:gd name="connsiteX5" fmla="*/ 3438994 w 3860030"/>
                  <a:gd name="connsiteY5" fmla="*/ 1724074 h 1724074"/>
                  <a:gd name="connsiteX6" fmla="*/ 421036 w 3860030"/>
                  <a:gd name="connsiteY6" fmla="*/ 1724074 h 1724074"/>
                  <a:gd name="connsiteX7" fmla="*/ 0 w 3860030"/>
                  <a:gd name="connsiteY7" fmla="*/ 1303038 h 1724074"/>
                  <a:gd name="connsiteX8" fmla="*/ 0 w 3860030"/>
                  <a:gd name="connsiteY8" fmla="*/ 421036 h 172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0030" h="1724074" fill="none" extrusionOk="0">
                    <a:moveTo>
                      <a:pt x="0" y="421036"/>
                    </a:moveTo>
                    <a:cubicBezTo>
                      <a:pt x="-10254" y="224437"/>
                      <a:pt x="182937" y="-3741"/>
                      <a:pt x="421036" y="0"/>
                    </a:cubicBezTo>
                    <a:cubicBezTo>
                      <a:pt x="1497895" y="-35273"/>
                      <a:pt x="2200335" y="-144294"/>
                      <a:pt x="3438994" y="0"/>
                    </a:cubicBezTo>
                    <a:cubicBezTo>
                      <a:pt x="3682363" y="3299"/>
                      <a:pt x="3846835" y="177379"/>
                      <a:pt x="3860030" y="421036"/>
                    </a:cubicBezTo>
                    <a:cubicBezTo>
                      <a:pt x="3795225" y="580650"/>
                      <a:pt x="3832922" y="919841"/>
                      <a:pt x="3860030" y="1303038"/>
                    </a:cubicBezTo>
                    <a:cubicBezTo>
                      <a:pt x="3896225" y="1508200"/>
                      <a:pt x="3676022" y="1719200"/>
                      <a:pt x="3438994" y="1724074"/>
                    </a:cubicBezTo>
                    <a:cubicBezTo>
                      <a:pt x="2945474" y="1801599"/>
                      <a:pt x="729335" y="1680371"/>
                      <a:pt x="421036" y="1724074"/>
                    </a:cubicBezTo>
                    <a:cubicBezTo>
                      <a:pt x="147628" y="1712748"/>
                      <a:pt x="-20188" y="1535294"/>
                      <a:pt x="0" y="1303038"/>
                    </a:cubicBezTo>
                    <a:cubicBezTo>
                      <a:pt x="-46943" y="1036608"/>
                      <a:pt x="46101" y="824172"/>
                      <a:pt x="0" y="421036"/>
                    </a:cubicBezTo>
                    <a:close/>
                  </a:path>
                  <a:path w="3860030" h="1724074" stroke="0" extrusionOk="0">
                    <a:moveTo>
                      <a:pt x="0" y="421036"/>
                    </a:moveTo>
                    <a:cubicBezTo>
                      <a:pt x="-3887" y="175072"/>
                      <a:pt x="181706" y="5506"/>
                      <a:pt x="421036" y="0"/>
                    </a:cubicBezTo>
                    <a:cubicBezTo>
                      <a:pt x="1860015" y="-95379"/>
                      <a:pt x="2551492" y="58096"/>
                      <a:pt x="3438994" y="0"/>
                    </a:cubicBezTo>
                    <a:cubicBezTo>
                      <a:pt x="3653000" y="-13041"/>
                      <a:pt x="3823589" y="162314"/>
                      <a:pt x="3860030" y="421036"/>
                    </a:cubicBezTo>
                    <a:cubicBezTo>
                      <a:pt x="3834105" y="531959"/>
                      <a:pt x="3915328" y="903839"/>
                      <a:pt x="3860030" y="1303038"/>
                    </a:cubicBezTo>
                    <a:cubicBezTo>
                      <a:pt x="3884775" y="1506156"/>
                      <a:pt x="3645459" y="1698107"/>
                      <a:pt x="3438994" y="1724074"/>
                    </a:cubicBezTo>
                    <a:cubicBezTo>
                      <a:pt x="2283581" y="1664168"/>
                      <a:pt x="1395821" y="1806588"/>
                      <a:pt x="421036" y="1724074"/>
                    </a:cubicBezTo>
                    <a:cubicBezTo>
                      <a:pt x="169849" y="1728686"/>
                      <a:pt x="-32218" y="1568269"/>
                      <a:pt x="0" y="1303038"/>
                    </a:cubicBezTo>
                    <a:cubicBezTo>
                      <a:pt x="-19342" y="1037331"/>
                      <a:pt x="28377" y="580575"/>
                      <a:pt x="0" y="421036"/>
                    </a:cubicBezTo>
                    <a:close/>
                  </a:path>
                </a:pathLst>
              </a:custGeom>
              <a:solidFill>
                <a:schemeClr val="bg1">
                  <a:alpha val="82000"/>
                </a:schemeClr>
              </a:solidFill>
              <a:ln w="28575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3906556544">
                      <a:prstGeom prst="roundRect">
                        <a:avLst>
                          <a:gd name="adj" fmla="val 24421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solidFill>
                    <a:srgbClr val="002060"/>
                  </a:solidFill>
                  <a:latin typeface="UTM Duepuntozero" panose="02040603050506020204" pitchFamily="18" charset="0"/>
                </a:endParaRPr>
              </a:p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UTM Duepuntozero" panose="02040603050506020204" pitchFamily="18" charset="0"/>
                  </a:rPr>
                  <a:t>Tai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UTM Duepuntozero" panose="02040603050506020204" pitchFamily="18" charset="0"/>
                  </a:rPr>
                  <a:t>nghe</a:t>
                </a:r>
                <a:endParaRPr lang="en-US" sz="4800" b="1" dirty="0">
                  <a:solidFill>
                    <a:srgbClr val="FF0000"/>
                  </a:solidFill>
                  <a:latin typeface="UTM Duepuntozero" panose="02040603050506020204" pitchFamily="18" charset="0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F3CA7122-E7A1-F64C-3156-FC064ED5D63D}"/>
                  </a:ext>
                </a:extLst>
              </p:cNvPr>
              <p:cNvSpPr/>
              <p:nvPr/>
            </p:nvSpPr>
            <p:spPr>
              <a:xfrm>
                <a:off x="1457700" y="657558"/>
                <a:ext cx="2478196" cy="2312379"/>
              </a:xfrm>
              <a:custGeom>
                <a:avLst/>
                <a:gdLst>
                  <a:gd name="connsiteX0" fmla="*/ 0 w 2478196"/>
                  <a:gd name="connsiteY0" fmla="*/ 1156190 h 2312379"/>
                  <a:gd name="connsiteX1" fmla="*/ 1156190 w 2478196"/>
                  <a:gd name="connsiteY1" fmla="*/ 0 h 2312379"/>
                  <a:gd name="connsiteX2" fmla="*/ 1322007 w 2478196"/>
                  <a:gd name="connsiteY2" fmla="*/ 0 h 2312379"/>
                  <a:gd name="connsiteX3" fmla="*/ 2478197 w 2478196"/>
                  <a:gd name="connsiteY3" fmla="*/ 1156190 h 2312379"/>
                  <a:gd name="connsiteX4" fmla="*/ 2478196 w 2478196"/>
                  <a:gd name="connsiteY4" fmla="*/ 1156190 h 2312379"/>
                  <a:gd name="connsiteX5" fmla="*/ 1322006 w 2478196"/>
                  <a:gd name="connsiteY5" fmla="*/ 2312380 h 2312379"/>
                  <a:gd name="connsiteX6" fmla="*/ 1156190 w 2478196"/>
                  <a:gd name="connsiteY6" fmla="*/ 2312379 h 2312379"/>
                  <a:gd name="connsiteX7" fmla="*/ 0 w 2478196"/>
                  <a:gd name="connsiteY7" fmla="*/ 1156189 h 2312379"/>
                  <a:gd name="connsiteX8" fmla="*/ 0 w 2478196"/>
                  <a:gd name="connsiteY8" fmla="*/ 1156190 h 231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8196" h="2312379" fill="none" extrusionOk="0">
                    <a:moveTo>
                      <a:pt x="0" y="1156190"/>
                    </a:moveTo>
                    <a:cubicBezTo>
                      <a:pt x="-27916" y="524545"/>
                      <a:pt x="431369" y="87563"/>
                      <a:pt x="1156190" y="0"/>
                    </a:cubicBezTo>
                    <a:cubicBezTo>
                      <a:pt x="1216848" y="5255"/>
                      <a:pt x="1276299" y="4154"/>
                      <a:pt x="1322007" y="0"/>
                    </a:cubicBezTo>
                    <a:cubicBezTo>
                      <a:pt x="1951933" y="30207"/>
                      <a:pt x="2453192" y="500840"/>
                      <a:pt x="2478197" y="1156190"/>
                    </a:cubicBezTo>
                    <a:lnTo>
                      <a:pt x="2478196" y="1156190"/>
                    </a:lnTo>
                    <a:cubicBezTo>
                      <a:pt x="2441723" y="1805494"/>
                      <a:pt x="1957555" y="2217275"/>
                      <a:pt x="1322006" y="2312380"/>
                    </a:cubicBezTo>
                    <a:cubicBezTo>
                      <a:pt x="1260549" y="2320135"/>
                      <a:pt x="1236801" y="2326473"/>
                      <a:pt x="1156190" y="2312379"/>
                    </a:cubicBezTo>
                    <a:cubicBezTo>
                      <a:pt x="568958" y="2306879"/>
                      <a:pt x="16150" y="1854653"/>
                      <a:pt x="0" y="1156189"/>
                    </a:cubicBezTo>
                    <a:lnTo>
                      <a:pt x="0" y="1156190"/>
                    </a:lnTo>
                    <a:close/>
                  </a:path>
                  <a:path w="2478196" h="2312379" stroke="0" extrusionOk="0">
                    <a:moveTo>
                      <a:pt x="0" y="1156190"/>
                    </a:moveTo>
                    <a:cubicBezTo>
                      <a:pt x="-3510" y="505514"/>
                      <a:pt x="431027" y="70153"/>
                      <a:pt x="1156190" y="0"/>
                    </a:cubicBezTo>
                    <a:cubicBezTo>
                      <a:pt x="1191716" y="-5087"/>
                      <a:pt x="1296061" y="-14479"/>
                      <a:pt x="1322007" y="0"/>
                    </a:cubicBezTo>
                    <a:cubicBezTo>
                      <a:pt x="1912335" y="-33943"/>
                      <a:pt x="2425525" y="479789"/>
                      <a:pt x="2478197" y="1156190"/>
                    </a:cubicBezTo>
                    <a:lnTo>
                      <a:pt x="2478196" y="1156190"/>
                    </a:lnTo>
                    <a:cubicBezTo>
                      <a:pt x="2534213" y="1841322"/>
                      <a:pt x="2014389" y="2267064"/>
                      <a:pt x="1322006" y="2312380"/>
                    </a:cubicBezTo>
                    <a:cubicBezTo>
                      <a:pt x="1264031" y="2321565"/>
                      <a:pt x="1175823" y="2315032"/>
                      <a:pt x="1156190" y="2312379"/>
                    </a:cubicBezTo>
                    <a:cubicBezTo>
                      <a:pt x="533454" y="2385951"/>
                      <a:pt x="-17959" y="1792077"/>
                      <a:pt x="0" y="1156189"/>
                    </a:cubicBezTo>
                    <a:lnTo>
                      <a:pt x="0" y="1156190"/>
                    </a:lnTo>
                    <a:close/>
                  </a:path>
                </a:pathLst>
              </a:custGeom>
              <a:solidFill>
                <a:schemeClr val="bg1">
                  <a:alpha val="82000"/>
                </a:schemeClr>
              </a:solidFill>
              <a:ln w="28575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3906556544">
                      <a:prstGeom prst="roundRect">
                        <a:avLst>
                          <a:gd name="adj" fmla="val 50000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solidFill>
                    <a:srgbClr val="002060"/>
                  </a:solidFill>
                  <a:latin typeface="UTM Duepuntozero" panose="02040603050506020204" pitchFamily="18" charset="0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D23AEE6F-4642-1ED0-1D8A-027146DF5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55989" y="399065"/>
              <a:ext cx="1665021" cy="166502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AD67A4C-BBD9-E1C4-372E-02F1D84A10F7}"/>
              </a:ext>
            </a:extLst>
          </p:cNvPr>
          <p:cNvGrpSpPr/>
          <p:nvPr/>
        </p:nvGrpSpPr>
        <p:grpSpPr>
          <a:xfrm>
            <a:off x="8031327" y="3017799"/>
            <a:ext cx="3860030" cy="3318094"/>
            <a:chOff x="7482364" y="2696050"/>
            <a:chExt cx="3860030" cy="331809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D01E5BE-25EE-31BC-87D7-FC7C18A5C61B}"/>
                </a:ext>
              </a:extLst>
            </p:cNvPr>
            <p:cNvGrpSpPr/>
            <p:nvPr/>
          </p:nvGrpSpPr>
          <p:grpSpPr>
            <a:xfrm>
              <a:off x="7482364" y="2696050"/>
              <a:ext cx="3860030" cy="3318094"/>
              <a:chOff x="693066" y="657558"/>
              <a:chExt cx="3860030" cy="3318094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4B821F7E-B1B9-9A46-38BD-814085D9D393}"/>
                  </a:ext>
                </a:extLst>
              </p:cNvPr>
              <p:cNvSpPr/>
              <p:nvPr/>
            </p:nvSpPr>
            <p:spPr>
              <a:xfrm>
                <a:off x="693066" y="2251578"/>
                <a:ext cx="3860030" cy="1724074"/>
              </a:xfrm>
              <a:custGeom>
                <a:avLst/>
                <a:gdLst>
                  <a:gd name="connsiteX0" fmla="*/ 0 w 3860030"/>
                  <a:gd name="connsiteY0" fmla="*/ 421036 h 1724074"/>
                  <a:gd name="connsiteX1" fmla="*/ 421036 w 3860030"/>
                  <a:gd name="connsiteY1" fmla="*/ 0 h 1724074"/>
                  <a:gd name="connsiteX2" fmla="*/ 3438994 w 3860030"/>
                  <a:gd name="connsiteY2" fmla="*/ 0 h 1724074"/>
                  <a:gd name="connsiteX3" fmla="*/ 3860030 w 3860030"/>
                  <a:gd name="connsiteY3" fmla="*/ 421036 h 1724074"/>
                  <a:gd name="connsiteX4" fmla="*/ 3860030 w 3860030"/>
                  <a:gd name="connsiteY4" fmla="*/ 1303038 h 1724074"/>
                  <a:gd name="connsiteX5" fmla="*/ 3438994 w 3860030"/>
                  <a:gd name="connsiteY5" fmla="*/ 1724074 h 1724074"/>
                  <a:gd name="connsiteX6" fmla="*/ 421036 w 3860030"/>
                  <a:gd name="connsiteY6" fmla="*/ 1724074 h 1724074"/>
                  <a:gd name="connsiteX7" fmla="*/ 0 w 3860030"/>
                  <a:gd name="connsiteY7" fmla="*/ 1303038 h 1724074"/>
                  <a:gd name="connsiteX8" fmla="*/ 0 w 3860030"/>
                  <a:gd name="connsiteY8" fmla="*/ 421036 h 172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0030" h="1724074" fill="none" extrusionOk="0">
                    <a:moveTo>
                      <a:pt x="0" y="421036"/>
                    </a:moveTo>
                    <a:cubicBezTo>
                      <a:pt x="-10254" y="224437"/>
                      <a:pt x="182937" y="-3741"/>
                      <a:pt x="421036" y="0"/>
                    </a:cubicBezTo>
                    <a:cubicBezTo>
                      <a:pt x="1497895" y="-35273"/>
                      <a:pt x="2200335" y="-144294"/>
                      <a:pt x="3438994" y="0"/>
                    </a:cubicBezTo>
                    <a:cubicBezTo>
                      <a:pt x="3682363" y="3299"/>
                      <a:pt x="3846835" y="177379"/>
                      <a:pt x="3860030" y="421036"/>
                    </a:cubicBezTo>
                    <a:cubicBezTo>
                      <a:pt x="3795225" y="580650"/>
                      <a:pt x="3832922" y="919841"/>
                      <a:pt x="3860030" y="1303038"/>
                    </a:cubicBezTo>
                    <a:cubicBezTo>
                      <a:pt x="3896225" y="1508200"/>
                      <a:pt x="3676022" y="1719200"/>
                      <a:pt x="3438994" y="1724074"/>
                    </a:cubicBezTo>
                    <a:cubicBezTo>
                      <a:pt x="2945474" y="1801599"/>
                      <a:pt x="729335" y="1680371"/>
                      <a:pt x="421036" y="1724074"/>
                    </a:cubicBezTo>
                    <a:cubicBezTo>
                      <a:pt x="147628" y="1712748"/>
                      <a:pt x="-20188" y="1535294"/>
                      <a:pt x="0" y="1303038"/>
                    </a:cubicBezTo>
                    <a:cubicBezTo>
                      <a:pt x="-46943" y="1036608"/>
                      <a:pt x="46101" y="824172"/>
                      <a:pt x="0" y="421036"/>
                    </a:cubicBezTo>
                    <a:close/>
                  </a:path>
                  <a:path w="3860030" h="1724074" stroke="0" extrusionOk="0">
                    <a:moveTo>
                      <a:pt x="0" y="421036"/>
                    </a:moveTo>
                    <a:cubicBezTo>
                      <a:pt x="-3887" y="175072"/>
                      <a:pt x="181706" y="5506"/>
                      <a:pt x="421036" y="0"/>
                    </a:cubicBezTo>
                    <a:cubicBezTo>
                      <a:pt x="1860015" y="-95379"/>
                      <a:pt x="2551492" y="58096"/>
                      <a:pt x="3438994" y="0"/>
                    </a:cubicBezTo>
                    <a:cubicBezTo>
                      <a:pt x="3653000" y="-13041"/>
                      <a:pt x="3823589" y="162314"/>
                      <a:pt x="3860030" y="421036"/>
                    </a:cubicBezTo>
                    <a:cubicBezTo>
                      <a:pt x="3834105" y="531959"/>
                      <a:pt x="3915328" y="903839"/>
                      <a:pt x="3860030" y="1303038"/>
                    </a:cubicBezTo>
                    <a:cubicBezTo>
                      <a:pt x="3884775" y="1506156"/>
                      <a:pt x="3645459" y="1698107"/>
                      <a:pt x="3438994" y="1724074"/>
                    </a:cubicBezTo>
                    <a:cubicBezTo>
                      <a:pt x="2283581" y="1664168"/>
                      <a:pt x="1395821" y="1806588"/>
                      <a:pt x="421036" y="1724074"/>
                    </a:cubicBezTo>
                    <a:cubicBezTo>
                      <a:pt x="169849" y="1728686"/>
                      <a:pt x="-32218" y="1568269"/>
                      <a:pt x="0" y="1303038"/>
                    </a:cubicBezTo>
                    <a:cubicBezTo>
                      <a:pt x="-19342" y="1037331"/>
                      <a:pt x="28377" y="580575"/>
                      <a:pt x="0" y="421036"/>
                    </a:cubicBezTo>
                    <a:close/>
                  </a:path>
                </a:pathLst>
              </a:custGeom>
              <a:solidFill>
                <a:schemeClr val="bg1">
                  <a:alpha val="82000"/>
                </a:schemeClr>
              </a:solidFill>
              <a:ln w="28575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3906556544">
                      <a:prstGeom prst="roundRect">
                        <a:avLst>
                          <a:gd name="adj" fmla="val 24421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solidFill>
                    <a:srgbClr val="002060"/>
                  </a:solidFill>
                  <a:latin typeface="UTM Duepuntozero" panose="02040603050506020204" pitchFamily="18" charset="0"/>
                </a:endParaRPr>
              </a:p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UTM Duepuntozero" panose="02040603050506020204" pitchFamily="18" charset="0"/>
                  </a:rPr>
                  <a:t>Tay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UTM Duepuntozero" panose="02040603050506020204" pitchFamily="18" charset="0"/>
                  </a:rPr>
                  <a:t>dò</a:t>
                </a:r>
                <a:endParaRPr lang="en-US" sz="4800" b="1" dirty="0">
                  <a:solidFill>
                    <a:srgbClr val="FF0000"/>
                  </a:solidFill>
                  <a:latin typeface="UTM Duepuntozero" panose="02040603050506020204" pitchFamily="18" charset="0"/>
                </a:endParaRP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="" id="{433B65F3-F8CD-15CA-49A6-3E9D5C1154B2}"/>
                  </a:ext>
                </a:extLst>
              </p:cNvPr>
              <p:cNvSpPr/>
              <p:nvPr/>
            </p:nvSpPr>
            <p:spPr>
              <a:xfrm>
                <a:off x="1457700" y="657558"/>
                <a:ext cx="2478196" cy="2312379"/>
              </a:xfrm>
              <a:custGeom>
                <a:avLst/>
                <a:gdLst>
                  <a:gd name="connsiteX0" fmla="*/ 0 w 2478196"/>
                  <a:gd name="connsiteY0" fmla="*/ 1156190 h 2312379"/>
                  <a:gd name="connsiteX1" fmla="*/ 1156190 w 2478196"/>
                  <a:gd name="connsiteY1" fmla="*/ 0 h 2312379"/>
                  <a:gd name="connsiteX2" fmla="*/ 1322007 w 2478196"/>
                  <a:gd name="connsiteY2" fmla="*/ 0 h 2312379"/>
                  <a:gd name="connsiteX3" fmla="*/ 2478197 w 2478196"/>
                  <a:gd name="connsiteY3" fmla="*/ 1156190 h 2312379"/>
                  <a:gd name="connsiteX4" fmla="*/ 2478196 w 2478196"/>
                  <a:gd name="connsiteY4" fmla="*/ 1156190 h 2312379"/>
                  <a:gd name="connsiteX5" fmla="*/ 1322006 w 2478196"/>
                  <a:gd name="connsiteY5" fmla="*/ 2312380 h 2312379"/>
                  <a:gd name="connsiteX6" fmla="*/ 1156190 w 2478196"/>
                  <a:gd name="connsiteY6" fmla="*/ 2312379 h 2312379"/>
                  <a:gd name="connsiteX7" fmla="*/ 0 w 2478196"/>
                  <a:gd name="connsiteY7" fmla="*/ 1156189 h 2312379"/>
                  <a:gd name="connsiteX8" fmla="*/ 0 w 2478196"/>
                  <a:gd name="connsiteY8" fmla="*/ 1156190 h 231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8196" h="2312379" fill="none" extrusionOk="0">
                    <a:moveTo>
                      <a:pt x="0" y="1156190"/>
                    </a:moveTo>
                    <a:cubicBezTo>
                      <a:pt x="-27916" y="524545"/>
                      <a:pt x="431369" y="87563"/>
                      <a:pt x="1156190" y="0"/>
                    </a:cubicBezTo>
                    <a:cubicBezTo>
                      <a:pt x="1216848" y="5255"/>
                      <a:pt x="1276299" y="4154"/>
                      <a:pt x="1322007" y="0"/>
                    </a:cubicBezTo>
                    <a:cubicBezTo>
                      <a:pt x="1951933" y="30207"/>
                      <a:pt x="2453192" y="500840"/>
                      <a:pt x="2478197" y="1156190"/>
                    </a:cubicBezTo>
                    <a:lnTo>
                      <a:pt x="2478196" y="1156190"/>
                    </a:lnTo>
                    <a:cubicBezTo>
                      <a:pt x="2441723" y="1805494"/>
                      <a:pt x="1957555" y="2217275"/>
                      <a:pt x="1322006" y="2312380"/>
                    </a:cubicBezTo>
                    <a:cubicBezTo>
                      <a:pt x="1260549" y="2320135"/>
                      <a:pt x="1236801" y="2326473"/>
                      <a:pt x="1156190" y="2312379"/>
                    </a:cubicBezTo>
                    <a:cubicBezTo>
                      <a:pt x="568958" y="2306879"/>
                      <a:pt x="16150" y="1854653"/>
                      <a:pt x="0" y="1156189"/>
                    </a:cubicBezTo>
                    <a:lnTo>
                      <a:pt x="0" y="1156190"/>
                    </a:lnTo>
                    <a:close/>
                  </a:path>
                  <a:path w="2478196" h="2312379" stroke="0" extrusionOk="0">
                    <a:moveTo>
                      <a:pt x="0" y="1156190"/>
                    </a:moveTo>
                    <a:cubicBezTo>
                      <a:pt x="-3510" y="505514"/>
                      <a:pt x="431027" y="70153"/>
                      <a:pt x="1156190" y="0"/>
                    </a:cubicBezTo>
                    <a:cubicBezTo>
                      <a:pt x="1191716" y="-5087"/>
                      <a:pt x="1296061" y="-14479"/>
                      <a:pt x="1322007" y="0"/>
                    </a:cubicBezTo>
                    <a:cubicBezTo>
                      <a:pt x="1912335" y="-33943"/>
                      <a:pt x="2425525" y="479789"/>
                      <a:pt x="2478197" y="1156190"/>
                    </a:cubicBezTo>
                    <a:lnTo>
                      <a:pt x="2478196" y="1156190"/>
                    </a:lnTo>
                    <a:cubicBezTo>
                      <a:pt x="2534213" y="1841322"/>
                      <a:pt x="2014389" y="2267064"/>
                      <a:pt x="1322006" y="2312380"/>
                    </a:cubicBezTo>
                    <a:cubicBezTo>
                      <a:pt x="1264031" y="2321565"/>
                      <a:pt x="1175823" y="2315032"/>
                      <a:pt x="1156190" y="2312379"/>
                    </a:cubicBezTo>
                    <a:cubicBezTo>
                      <a:pt x="533454" y="2385951"/>
                      <a:pt x="-17959" y="1792077"/>
                      <a:pt x="0" y="1156189"/>
                    </a:cubicBezTo>
                    <a:lnTo>
                      <a:pt x="0" y="1156190"/>
                    </a:lnTo>
                    <a:close/>
                  </a:path>
                </a:pathLst>
              </a:custGeom>
              <a:solidFill>
                <a:schemeClr val="bg1">
                  <a:alpha val="82000"/>
                </a:schemeClr>
              </a:solidFill>
              <a:ln w="28575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3906556544">
                      <a:prstGeom prst="roundRect">
                        <a:avLst>
                          <a:gd name="adj" fmla="val 50000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solidFill>
                    <a:srgbClr val="002060"/>
                  </a:solidFill>
                  <a:latin typeface="UTM Duepuntozero" panose="02040603050506020204" pitchFamily="18" charset="0"/>
                </a:endParaRPr>
              </a:p>
            </p:txBody>
          </p:sp>
        </p:grpSp>
        <p:pic>
          <p:nvPicPr>
            <p:cNvPr id="19" name="Picture 18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xmlns="" id="{108FD348-8D88-E3A8-2DBC-D5D72D338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0054" y="3171731"/>
              <a:ext cx="1892084" cy="160277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D5B34098-6045-354F-904B-0B139DBDDE0C}"/>
              </a:ext>
            </a:extLst>
          </p:cNvPr>
          <p:cNvGrpSpPr/>
          <p:nvPr/>
        </p:nvGrpSpPr>
        <p:grpSpPr>
          <a:xfrm>
            <a:off x="3785822" y="272324"/>
            <a:ext cx="4636082" cy="1247048"/>
            <a:chOff x="-716245" y="1869863"/>
            <a:chExt cx="7290106" cy="419371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A176FC1-F74A-00B4-92D0-5574FDB74184}"/>
                </a:ext>
              </a:extLst>
            </p:cNvPr>
            <p:cNvSpPr txBox="1"/>
            <p:nvPr/>
          </p:nvSpPr>
          <p:spPr>
            <a:xfrm>
              <a:off x="-716245" y="1869863"/>
              <a:ext cx="7265378" cy="3933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0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ĐỌC NẪU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1E0F37B-31D1-7C48-DCEA-63A28F0FB19A}"/>
                </a:ext>
              </a:extLst>
            </p:cNvPr>
            <p:cNvSpPr txBox="1"/>
            <p:nvPr/>
          </p:nvSpPr>
          <p:spPr>
            <a:xfrm>
              <a:off x="-691515" y="2130479"/>
              <a:ext cx="7265376" cy="3933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ĐỌC MẪU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787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936EB91-1E76-01CF-5674-4564BB644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F406877-CF4C-E834-BBE6-6121CC176660}"/>
              </a:ext>
            </a:extLst>
          </p:cNvPr>
          <p:cNvSpPr/>
          <p:nvPr/>
        </p:nvSpPr>
        <p:spPr>
          <a:xfrm>
            <a:off x="327546" y="327546"/>
            <a:ext cx="11532358" cy="616878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pixlr-bg-result (9)">
            <a:extLst>
              <a:ext uri="{FF2B5EF4-FFF2-40B4-BE49-F238E27FC236}">
                <a16:creationId xmlns:a16="http://schemas.microsoft.com/office/drawing/2014/main" xmlns="" id="{DD43BC01-8B07-F43E-4AE4-849FADC8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5999" y="1707515"/>
            <a:ext cx="5814060" cy="5045075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7495F919-B9FB-B3F4-051E-A5403F0FECE4}"/>
              </a:ext>
            </a:extLst>
          </p:cNvPr>
          <p:cNvSpPr/>
          <p:nvPr/>
        </p:nvSpPr>
        <p:spPr>
          <a:xfrm>
            <a:off x="2027215" y="1906213"/>
            <a:ext cx="3786843" cy="10180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E48D342-DF65-541C-BF7A-61DA084CA68E}"/>
              </a:ext>
            </a:extLst>
          </p:cNvPr>
          <p:cNvSpPr/>
          <p:nvPr/>
        </p:nvSpPr>
        <p:spPr>
          <a:xfrm>
            <a:off x="1573415" y="4831528"/>
            <a:ext cx="3365677" cy="10814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5E16D22C-19AE-BCD2-9B93-76454CB06A30}"/>
              </a:ext>
            </a:extLst>
          </p:cNvPr>
          <p:cNvSpPr/>
          <p:nvPr/>
        </p:nvSpPr>
        <p:spPr>
          <a:xfrm>
            <a:off x="1890738" y="3349124"/>
            <a:ext cx="2890812" cy="10814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EA4DFFF-35DD-0E8A-533C-64ACB9A20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317" y="464516"/>
            <a:ext cx="6998815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936EB91-1E76-01CF-5674-4564BB644C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F406877-CF4C-E834-BBE6-6121CC176660}"/>
              </a:ext>
            </a:extLst>
          </p:cNvPr>
          <p:cNvSpPr/>
          <p:nvPr/>
        </p:nvSpPr>
        <p:spPr>
          <a:xfrm>
            <a:off x="327546" y="327546"/>
            <a:ext cx="11532358" cy="616878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C50E22D-9BAE-1736-2B73-C2ED64EC7AF7}"/>
              </a:ext>
            </a:extLst>
          </p:cNvPr>
          <p:cNvCxnSpPr/>
          <p:nvPr/>
        </p:nvCxnSpPr>
        <p:spPr>
          <a:xfrm flipV="1">
            <a:off x="6666992" y="1570003"/>
            <a:ext cx="161290" cy="4768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27522CB9-BD78-2C15-84AC-C894BA5E3980}"/>
              </a:ext>
            </a:extLst>
          </p:cNvPr>
          <p:cNvCxnSpPr/>
          <p:nvPr/>
        </p:nvCxnSpPr>
        <p:spPr>
          <a:xfrm flipV="1">
            <a:off x="9131399" y="3004404"/>
            <a:ext cx="161290" cy="4768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99">
            <a:extLst>
              <a:ext uri="{FF2B5EF4-FFF2-40B4-BE49-F238E27FC236}">
                <a16:creationId xmlns:a16="http://schemas.microsoft.com/office/drawing/2014/main" xmlns="" id="{4AE4146D-6292-7D24-566B-B3B3CCD48727}"/>
              </a:ext>
            </a:extLst>
          </p:cNvPr>
          <p:cNvSpPr txBox="1"/>
          <p:nvPr/>
        </p:nvSpPr>
        <p:spPr>
          <a:xfrm>
            <a:off x="3375413" y="665257"/>
            <a:ext cx="489825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đoc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dài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1745" y="1390474"/>
            <a:ext cx="106724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Trẻ em dưới sáu tuổi được chăm sóc sức khỏe ban đầu, được khám bệnh, chữa bệnh không phải trả tiền tại các cơ sở y tế công lập.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4443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196</TotalTime>
  <Words>1039</Words>
  <Application>Microsoft Office PowerPoint</Application>
  <PresentationFormat>Custom</PresentationFormat>
  <Paragraphs>125</Paragraphs>
  <Slides>35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Office Theme</vt:lpstr>
      <vt:lpstr>2_Office Theme</vt:lpstr>
      <vt:lpstr>4_Office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Windows User</cp:lastModifiedBy>
  <cp:revision>12</cp:revision>
  <dcterms:created xsi:type="dcterms:W3CDTF">2021-07-18T12:56:00Z</dcterms:created>
  <dcterms:modified xsi:type="dcterms:W3CDTF">2023-05-12T11:21:27Z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FB53937BB1DC4AFBA6366FA3A16818CB</vt:lpwstr>
  </property>
  <property fmtid="{D5CDD505-2E9C-101B-9397-08002B2CF9AE}" pid="3" name="KSOProductBuildVer">
    <vt:lpwstr>1033-11.2.0.11254</vt:lpwstr>
  </property>
</Properties>
</file>