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19"/>
  </p:notesMasterIdLst>
  <p:sldIdLst>
    <p:sldId id="291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75" r:id="rId15"/>
    <p:sldId id="288" r:id="rId16"/>
    <p:sldId id="28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46" d="100"/>
          <a:sy n="46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10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62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3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9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6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02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73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69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09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85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84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45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70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55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58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28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18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13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146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1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09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9E28F-D6DC-41E1-A0E7-39E266B27C3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02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E162E-DB46-4631-A560-A963715D97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49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A080B-D621-45C1-BB86-73B1F122D2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95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1C838-6172-4700-9C6F-F04944E7427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8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9CDB7-E0B2-4A19-B453-FCA1D10498F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33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E7961-A232-4EC5-BCCD-5CFA7C826DF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42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60A19-27AF-4FF2-89D8-538639FFDDC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007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67725-6BF2-436E-95B5-7B34104DF87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1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0D55-79FC-4DA2-9AEA-2B6FF0C7839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01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0759-6DAD-4E0D-AEFE-748AD141C24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59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9B6FC-AE0D-4934-97B8-ADAA0492DC3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18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C0DB8-F486-489D-9837-67AC0F1C47C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2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6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D42A9-C981-4CD1-8EA2-BD41E04BDC4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10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microsoft.com/office/2007/relationships/media" Target="../media/media8.mp3"/><Relationship Id="rId7" Type="http://schemas.microsoft.com/office/2007/relationships/media" Target="../media/media10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0.png"/><Relationship Id="rId5" Type="http://schemas.microsoft.com/office/2007/relationships/media" Target="../media/media9.mp3"/><Relationship Id="rId10" Type="http://schemas.openxmlformats.org/officeDocument/2006/relationships/image" Target="../media/image37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2.mp3"/><Relationship Id="rId7" Type="http://schemas.openxmlformats.org/officeDocument/2006/relationships/image" Target="../media/image3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433" y="2679367"/>
            <a:ext cx="731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5325" y="412124"/>
            <a:ext cx="609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318933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DMIN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1198538"/>
            <a:ext cx="3617227" cy="240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4162699"/>
            <a:ext cx="3762999" cy="269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ADMIN\Desktop\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8" y="1198537"/>
            <a:ext cx="3972620" cy="224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ADMIN\Desktop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22" y="4129337"/>
            <a:ext cx="3875246" cy="27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ADMIN\Desktop\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10" y="1612676"/>
            <a:ext cx="4081670" cy="36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546726" y="563866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58025" y="384775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64159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pic>
        <p:nvPicPr>
          <p:cNvPr id="25" name="NHAC NEN KE CHUEN Tchaikovsky Rose Adagio 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0753" y="5808833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52970" y="426325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00155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5826" y="21594"/>
            <a:ext cx="679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lại câu chuyện Cá heo với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5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148" y="200052"/>
            <a:ext cx="5508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 giá xếp loại mức độ học tập của học sinh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0874" y="777875"/>
            <a:ext cx="121511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1: Chưa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chưa nhớ và chưa  gọi tên bài hát, tên nốt nhạc, tên nhạc cụ được học.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4897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Thực hiện được ở </a:t>
            </a: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 vẫn cần sự hướng dẫn của GV.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2: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thể hiện được bài hát, đọc bài đọc nhạc, gõ đệm hình tiết tấu đã học với nhạc cụ ở mức độ đơn giản.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+Tham gia vào các hoạt động tập thể nhưng còn chưa tự tin.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3: Hoàn thành tốt HS vận dụng được kiến thức đã học vào thực tế.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086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biểu diễn bài hát, đọc bài đọc nhạc, gõ đệm với nhạc cụ theo hình thức phù hợp.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thể hiện cảm xúc khi hát, gõ đệm và vận động phụ họa theo nhịp điệu.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chia sẻ ý kiến cá nhân với bạn/ nhóm. Tự tin, tích cực tham gia vào các hoạt động tâp thể.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84" y="0"/>
            <a:ext cx="3774916" cy="2171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4542" y="181188"/>
            <a:ext cx="201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#9Slide03 AmpleSoft Bold" panose="02000000000000000000" pitchFamily="2" charset="0"/>
              </a:rPr>
              <a:t>Các em ngoan lắm!</a:t>
            </a:r>
            <a:endParaRPr lang="en-US" sz="16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5881" y="1652885"/>
            <a:ext cx="7420236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 CÁC CON HỌC GIỎI</a:t>
            </a:r>
          </a:p>
          <a:p>
            <a:pPr algn="ctr"/>
            <a:endParaRPr lang="en-US" sz="1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439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2" y="-48064"/>
            <a:ext cx="4782322" cy="10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7" y="1"/>
            <a:ext cx="125997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9624" y="2126274"/>
            <a:ext cx="231185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+35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" y="3375333"/>
            <a:ext cx="12192000" cy="3577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11" y="2750804"/>
            <a:ext cx="5753689" cy="12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" y="928013"/>
            <a:ext cx="5226982" cy="1697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9207" y="477067"/>
            <a:ext cx="67858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mẫu sau đó vỗ tay hoặc 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nhạc cụ lần lượt theo các hình tiết tấu.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1 SONG LOAN 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1330935"/>
            <a:ext cx="609600" cy="609600"/>
          </a:xfrm>
          <a:prstGeom prst="rect">
            <a:avLst/>
          </a:prstGeom>
        </p:spPr>
      </p:pic>
      <p:pic>
        <p:nvPicPr>
          <p:cNvPr id="8" name="THAH PHACH GO THEO T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2302357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7907" y="-47705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218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" y="0"/>
            <a:ext cx="12192000" cy="6605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625" y="322509"/>
            <a:ext cx="660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(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 các nhạc cụ khác nhau)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 đồng thanh</a:t>
            </a:r>
            <a:endParaRPr lang="en-US" sz="2000" dirty="0"/>
          </a:p>
        </p:txBody>
      </p:sp>
      <p:pic>
        <p:nvPicPr>
          <p:cNvPr id="9" name="Picture 8" descr="C:\Users\ADMIN\Desktop\F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88" y="944765"/>
            <a:ext cx="7259443" cy="164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0488" y="1036663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469" y="204369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6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0237" y="373115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2962" y="-17193"/>
            <a:ext cx="472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Luyện tập các bài đọc nhạc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927" y="400110"/>
            <a:ext cx="11671609" cy="163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Đón xuân về </a:t>
            </a:r>
            <a:r>
              <a:rPr lang="en-A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vỗ tay theo phách, dùng nhạc cụ tự chọn gõ đệm theo nhịp, vận động phụ họa,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Đẹp mãi tuổi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  <a:r>
              <a:rPr lang="en-A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vỗ tay theo nhịp, kết hợp các hình thức tự chọn,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chim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hát vỗ tay theo phách, dùng nhạc cụ tự chọn gõ đệm theo nhịp,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Hè về vui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quá: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Ôn hát vỗ tay theo phách, hát kết hợp các hình thức tự chọn, hát kết hợp vận động sáng tạo.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32157" y="29424"/>
            <a:ext cx="10344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Lựa chọn và biểu diễn bài hát theo các hình thức đã học hoặc theo ý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 sáng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của em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" y="2219093"/>
            <a:ext cx="7434146" cy="46389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92283" y="259008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Đón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 về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1564" y="3553664"/>
            <a:ext cx="303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 tuổi thơ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09331" y="4680489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non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309331" y="5835511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Hè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về vui quá</a:t>
            </a:r>
            <a:endParaRPr lang="en-US" dirty="0"/>
          </a:p>
        </p:txBody>
      </p:sp>
      <p:pic>
        <p:nvPicPr>
          <p:cNvPr id="1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5668" y="2374128"/>
            <a:ext cx="609600" cy="609600"/>
          </a:xfrm>
          <a:prstGeom prst="rect">
            <a:avLst/>
          </a:prstGeom>
        </p:spPr>
      </p:pic>
      <p:pic>
        <p:nvPicPr>
          <p:cNvPr id="16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0503" y="3433530"/>
            <a:ext cx="609600" cy="609600"/>
          </a:xfrm>
          <a:prstGeom prst="rect">
            <a:avLst/>
          </a:prstGeom>
        </p:spPr>
      </p:pic>
      <p:pic>
        <p:nvPicPr>
          <p:cNvPr id="17" name="CON CHIM N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0868" y="4517244"/>
            <a:ext cx="609600" cy="609600"/>
          </a:xfrm>
          <a:prstGeom prst="rect">
            <a:avLst/>
          </a:prstGeom>
        </p:spPr>
      </p:pic>
      <p:pic>
        <p:nvPicPr>
          <p:cNvPr id="18" name="HE VE VUI QUA BEA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65703" y="5740685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58218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5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9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33" y="133815"/>
            <a:ext cx="1125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Nêu cảm nhận của em sau khi nghe tác phẩm Mùa Xuân ơi và Van-xơ phan-vô-rít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5271" y="814039"/>
            <a:ext cx="36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song và nếu cảm nhận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ùa Xuân Ơi - Hoa Mặt Trời Kids - Nhạc Tết Thiếu Nhi Sôi 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0471" y="2355134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0059" y="1985802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Mùa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ơi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54731" y="1883885"/>
            <a:ext cx="3403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Van-xơ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phan-vô-rít</a:t>
            </a:r>
          </a:p>
        </p:txBody>
      </p:sp>
      <p:pic>
        <p:nvPicPr>
          <p:cNvPr id="8" name="HĐ 4 NGHE NHAC Valse favor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8542" y="2415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531</Words>
  <Application>Microsoft Office PowerPoint</Application>
  <PresentationFormat>Widescreen</PresentationFormat>
  <Paragraphs>50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#9Slide03 AmpleSoft Bold</vt:lpstr>
      <vt:lpstr>#9Slide05 Dancing Script</vt:lpstr>
      <vt:lpstr>Arial</vt:lpstr>
      <vt:lpstr>Calibri</vt:lpstr>
      <vt:lpstr>Calibri Light</vt:lpstr>
      <vt:lpstr>Georgia</vt:lpstr>
      <vt:lpstr>Tahoma</vt:lpstr>
      <vt:lpstr>Times New Roman</vt:lpstr>
      <vt:lpstr>Trebuchet MS</vt:lpstr>
      <vt:lpstr>Office Theme</vt:lpstr>
      <vt:lpstr>3_Office Theme</vt:lpstr>
      <vt:lpstr>6_Office Theme</vt:lpstr>
      <vt:lpstr>2_Office Theme</vt:lpstr>
      <vt:lpstr>4_Office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57</cp:revision>
  <dcterms:created xsi:type="dcterms:W3CDTF">2022-04-04T07:27:39Z</dcterms:created>
  <dcterms:modified xsi:type="dcterms:W3CDTF">2023-05-15T02:28:18Z</dcterms:modified>
</cp:coreProperties>
</file>