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98" r:id="rId3"/>
  </p:sldMasterIdLst>
  <p:notesMasterIdLst>
    <p:notesMasterId r:id="rId14"/>
  </p:notesMasterIdLst>
  <p:sldIdLst>
    <p:sldId id="281" r:id="rId4"/>
    <p:sldId id="269" r:id="rId5"/>
    <p:sldId id="278" r:id="rId6"/>
    <p:sldId id="258" r:id="rId7"/>
    <p:sldId id="273" r:id="rId8"/>
    <p:sldId id="274" r:id="rId9"/>
    <p:sldId id="275" r:id="rId10"/>
    <p:sldId id="276" r:id="rId11"/>
    <p:sldId id="277" r:id="rId12"/>
    <p:sldId id="28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46" d="100"/>
          <a:sy n="46" d="100"/>
        </p:scale>
        <p:origin x="28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6481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306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0502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5004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0452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06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040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6845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474033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53510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81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15-May-23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15-May-23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773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3" Type="http://schemas.microsoft.com/office/2007/relationships/media" Target="../media/media2.mp3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4" Type="http://schemas.openxmlformats.org/officeDocument/2006/relationships/audio" Target="../media/media2.mp3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7.png"/><Relationship Id="rId7" Type="http://schemas.openxmlformats.org/officeDocument/2006/relationships/image" Target="../media/image23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microsoft.com/office/2007/relationships/media" Target="../media/media4.mp3"/><Relationship Id="rId7" Type="http://schemas.openxmlformats.org/officeDocument/2006/relationships/image" Target="../media/image25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media" Target="../media/media6.mp3"/><Relationship Id="rId7" Type="http://schemas.openxmlformats.org/officeDocument/2006/relationships/image" Target="../media/image2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6.jp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microsoft.com/office/2007/relationships/media" Target="../media/media8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5" Type="http://schemas.microsoft.com/office/2007/relationships/media" Target="../media/media9.mp3"/><Relationship Id="rId10" Type="http://schemas.openxmlformats.org/officeDocument/2006/relationships/image" Target="../media/image9.png"/><Relationship Id="rId4" Type="http://schemas.openxmlformats.org/officeDocument/2006/relationships/audio" Target="../media/media8.mp3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6433" y="2679367"/>
            <a:ext cx="73109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Bộ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môn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rgbClr val="7030A0"/>
                </a:solidFill>
                <a:cs typeface="Times New Roman" panose="02020603050405020304" pitchFamily="18" charset="0"/>
              </a:rPr>
              <a:t>3</a:t>
            </a:r>
            <a:endParaRPr lang="en-US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  <a:p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viên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Hoàng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Ngọc</a:t>
            </a:r>
            <a:r>
              <a:rPr lang="en-US" sz="3200" b="1" dirty="0">
                <a:solidFill>
                  <a:srgbClr val="7030A0"/>
                </a:solidFill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cs typeface="Times New Roman" panose="02020603050405020304" pitchFamily="18" charset="0"/>
              </a:rPr>
              <a:t>Ánh</a:t>
            </a:r>
            <a:endParaRPr lang="en-US" sz="3200" b="1" dirty="0">
              <a:solidFill>
                <a:srgbClr val="7030A0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155325" y="412124"/>
            <a:ext cx="60917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70C0"/>
                </a:solidFill>
              </a:rPr>
              <a:t>PHÒNG GD&amp;ĐT QUẬN LONG BIÊN</a:t>
            </a:r>
          </a:p>
          <a:p>
            <a:pPr algn="ctr"/>
            <a:r>
              <a:rPr lang="en-US" sz="2800" b="1" dirty="0">
                <a:solidFill>
                  <a:srgbClr val="0070C0"/>
                </a:solidFill>
              </a:rPr>
              <a:t>TRƯỜNG TIỂU HỌC ĐOÀN KẾT</a:t>
            </a:r>
          </a:p>
        </p:txBody>
      </p:sp>
    </p:spTree>
    <p:extLst>
      <p:ext uri="{BB962C8B-B14F-4D97-AF65-F5344CB8AC3E}">
        <p14:creationId xmlns:p14="http://schemas.microsoft.com/office/powerpoint/2010/main" val="3852988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85881" y="1652885"/>
            <a:ext cx="7420236" cy="19697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CHÚC CÁC CON HỌC GIỎI</a:t>
            </a:r>
          </a:p>
          <a:p>
            <a:pPr algn="ctr"/>
            <a:endParaRPr lang="en-US" sz="1400" b="1" cap="none" spc="0" dirty="0" smtClean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CHĂM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en-US" sz="5400" b="1" dirty="0" err="1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NGOAN</a:t>
            </a:r>
            <a:r>
              <a:rPr lang="en-US" sz="5400" b="1" dirty="0" smtClean="0">
                <a:ln w="0"/>
                <a:solidFill>
                  <a:schemeClr val="accent2">
                    <a:lumMod val="50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!</a:t>
            </a:r>
            <a:endParaRPr lang="en-US" sz="5400" b="1" cap="none" spc="0" dirty="0">
              <a:ln w="0"/>
              <a:solidFill>
                <a:schemeClr val="accent2">
                  <a:lumMod val="50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63139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19" y="109390"/>
            <a:ext cx="4057089" cy="968052"/>
          </a:xfrm>
          <a:prstGeom prst="rect">
            <a:avLst/>
          </a:prstGeom>
        </p:spPr>
      </p:pic>
      <p:pic>
        <p:nvPicPr>
          <p:cNvPr id="19" name="Picture 18" descr="C"/>
          <p:cNvPicPr/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162" y="3319510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69609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462" y="3914078"/>
            <a:ext cx="5033607" cy="294392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66510" y="565103"/>
            <a:ext cx="217880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noProof="0" dirty="0" smtClean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17+18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639" y="1338051"/>
            <a:ext cx="4815850" cy="1149098"/>
          </a:xfrm>
          <a:prstGeom prst="rect">
            <a:avLst/>
          </a:prstGeom>
        </p:spPr>
      </p:pic>
      <p:pic>
        <p:nvPicPr>
          <p:cNvPr id="5" name="Picture 4" descr="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421" y="6367035"/>
            <a:ext cx="510579" cy="4909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072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88888" y="343238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24" y="1465585"/>
            <a:ext cx="6105156" cy="270510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88888" y="996744"/>
            <a:ext cx="609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Dùng nhạc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gõ thể hiện hình tiết tấu </a:t>
            </a:r>
            <a:r>
              <a:rPr lang="en-US" sz="20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theo </a:t>
            </a:r>
            <a:r>
              <a:rPr lang="en-US" sz="20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cặp đôi, nhóm</a:t>
            </a:r>
            <a:r>
              <a:rPr lang="en-US" sz="20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18"/>
            <a:ext cx="16674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17</a:t>
            </a:r>
            <a:endParaRPr lang="en-US" sz="3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775013" y="152771"/>
            <a:ext cx="464101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Gõ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to – nhỏ theo ý tưởng của nhóm.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023" y="739261"/>
            <a:ext cx="8385900" cy="30499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9033" y="1229978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1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3014" y="2237006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2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353014" y="3088887"/>
            <a:ext cx="109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 3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8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4077"/>
            <a:ext cx="5033607" cy="294392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456" y="735509"/>
            <a:ext cx="8385900" cy="304999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20041" y="145267"/>
            <a:ext cx="60853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hợp các nhạc cụ gõ đồng thời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 mẫu tiết tấu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427592" y="661747"/>
            <a:ext cx="1070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VD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225" y="4467930"/>
            <a:ext cx="3334216" cy="20530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803" y="2104074"/>
            <a:ext cx="539497" cy="40538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323" y="1013738"/>
            <a:ext cx="726133" cy="7760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77" y="2988421"/>
            <a:ext cx="562905" cy="44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8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576" cy="94785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1403" y="2964734"/>
            <a:ext cx="2694821" cy="3627127"/>
          </a:xfrm>
          <a:prstGeom prst="rect">
            <a:avLst/>
          </a:prstGeom>
        </p:spPr>
      </p:pic>
      <p:pic>
        <p:nvPicPr>
          <p:cNvPr id="12" name="Suối Đàn T'Rưng hòa tấu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23654" y="2659934"/>
            <a:ext cx="609600" cy="609600"/>
          </a:xfrm>
          <a:prstGeom prst="rect">
            <a:avLst/>
          </a:prstGeom>
        </p:spPr>
      </p:pic>
      <p:pic>
        <p:nvPicPr>
          <p:cNvPr id="13" name="NGHE NHAC NOI TROG L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85512" y="2659934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01097" y="1996069"/>
            <a:ext cx="39680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Suối đàn t’rưng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79449" y="1996069"/>
            <a:ext cx="5012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 nhạc bài Nổi trống lên các bạn ơi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05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7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724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94929"/>
            <a:ext cx="3356517" cy="19630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6521" cy="128110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722" y="495555"/>
            <a:ext cx="7419278" cy="261563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2145" y="3839735"/>
            <a:ext cx="8067559" cy="3018265"/>
          </a:xfrm>
          <a:prstGeom prst="rect">
            <a:avLst/>
          </a:prstGeom>
        </p:spPr>
      </p:pic>
      <p:pic>
        <p:nvPicPr>
          <p:cNvPr id="18" name="PIANO CA BA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522545" y="3839735"/>
            <a:ext cx="609600" cy="609600"/>
          </a:xfrm>
          <a:prstGeom prst="rect">
            <a:avLst/>
          </a:prstGeom>
        </p:spPr>
      </p:pic>
      <p:pic>
        <p:nvPicPr>
          <p:cNvPr id="19" name="PIANO CA BA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35885" y="3111189"/>
            <a:ext cx="609600" cy="6096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731727" y="-2766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18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8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9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467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8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32849" cy="6864240"/>
          </a:xfrm>
          <a:prstGeom prst="rect">
            <a:avLst/>
          </a:prstGeom>
        </p:spPr>
      </p:pic>
      <p:pic>
        <p:nvPicPr>
          <p:cNvPr id="4" name="mua lan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406726" y="555626"/>
            <a:ext cx="609600" cy="609600"/>
          </a:xfrm>
          <a:prstGeom prst="rect">
            <a:avLst/>
          </a:prstGeom>
        </p:spPr>
      </p:pic>
      <p:pic>
        <p:nvPicPr>
          <p:cNvPr id="5" name="VUI DEN TRUOG BEAT 2 LA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477245" y="860426"/>
            <a:ext cx="609600" cy="609600"/>
          </a:xfrm>
          <a:prstGeom prst="rect">
            <a:avLst/>
          </a:prstGeom>
        </p:spPr>
      </p:pic>
      <p:pic>
        <p:nvPicPr>
          <p:cNvPr id="6" name="KHUC NHAC TREN NUOG XA BEAT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70425" y="125815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5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57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62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6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118</Words>
  <Application>Microsoft Office PowerPoint</Application>
  <PresentationFormat>Widescreen</PresentationFormat>
  <Paragraphs>21</Paragraphs>
  <Slides>10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3_Office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Microsoft account</cp:lastModifiedBy>
  <cp:revision>42</cp:revision>
  <dcterms:created xsi:type="dcterms:W3CDTF">2022-04-04T07:27:39Z</dcterms:created>
  <dcterms:modified xsi:type="dcterms:W3CDTF">2023-05-15T02:27:39Z</dcterms:modified>
</cp:coreProperties>
</file>