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gif" ContentType="image/gif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  <p:sldMasterId id="2147483687" r:id="rId5"/>
    <p:sldMasterId id="2147483699" r:id="rId6"/>
  </p:sldMasterIdLst>
  <p:notesMasterIdLst>
    <p:notesMasterId r:id="rId25"/>
  </p:notesMasterIdLst>
  <p:sldIdLst>
    <p:sldId id="406" r:id="rId7"/>
    <p:sldId id="412" r:id="rId8"/>
    <p:sldId id="295" r:id="rId9"/>
    <p:sldId id="279" r:id="rId10"/>
    <p:sldId id="280" r:id="rId11"/>
    <p:sldId id="281" r:id="rId12"/>
    <p:sldId id="283" r:id="rId13"/>
    <p:sldId id="284" r:id="rId14"/>
    <p:sldId id="286" r:id="rId15"/>
    <p:sldId id="285" r:id="rId16"/>
    <p:sldId id="270" r:id="rId17"/>
    <p:sldId id="413" r:id="rId18"/>
    <p:sldId id="409" r:id="rId19"/>
    <p:sldId id="410" r:id="rId20"/>
    <p:sldId id="402" r:id="rId21"/>
    <p:sldId id="272" r:id="rId22"/>
    <p:sldId id="273" r:id="rId23"/>
    <p:sldId id="405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17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5" autoAdjust="0"/>
    <p:restoredTop sz="94660"/>
  </p:normalViewPr>
  <p:slideViewPr>
    <p:cSldViewPr>
      <p:cViewPr varScale="1">
        <p:scale>
          <a:sx n="65" d="100"/>
          <a:sy n="65" d="100"/>
        </p:scale>
        <p:origin x="-1458" y="-96"/>
      </p:cViewPr>
      <p:guideLst>
        <p:guide orient="horz" pos="217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slide" Target="slides/slide1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AEB7-5B19-47EF-A01F-472CD515E3EF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320480-8CB5-461C-B193-CD63208466D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5A145-28FA-4B14-B656-2C8C7520DD25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D5118-95D9-4ED1-ABB0-EFF1673E832D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5BB49-0B7E-42A4-B638-E12D48885309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7918B-9D36-4B66-8378-A9A72E943A3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958A1-7A22-4403-BCFF-FFA0ED47CBDD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CF9CB-9E66-4BA7-93CB-DB68FE90556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B8D8E-A81D-4822-9D16-6AC23EC4E01C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F35E7-F31D-4EDA-9CA5-7B052401F01B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433F6-5B29-44FD-8FD4-570F21E27BAA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5B297C-E891-4B95-B2DF-904DF37A9979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E2CA99-C1B2-4809-8EEC-2FA2FD581BF3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2C51D-11ED-4339-AFA5-35BFF610483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385E2B4-6B26-482C-97C6-2B76B20C7F6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534E0-CEDF-4368-A5AD-D034A04D376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D8BEC-703F-4B89-956D-2C05618A716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7080F-2E0C-4E0E-8B65-EEA2FD03A34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E01DB-95E1-4C2B-AB1E-03B3B93087B4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3E7BD-27C6-4B58-9EAA-8C9DCD0315E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86630-8B6B-457C-9140-A9A31969B5E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719F9-EB93-49D7-A037-3E923CB5411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D6FFF9-68A4-4EC9-AE4F-2B8F992C243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B403A-40D9-4545-8F9B-34536332D40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57898-3648-45AF-BF11-D99B334C1EB7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>
    <p:checker dir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5B887-60D4-426F-A11B-2DABF45B647D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9E133-C25A-47D2-9255-00305E60FB35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EBBA6-282C-404F-B576-9ECE09978290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AED7A-3F77-448A-A0EF-375D14A0A195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182F9-5742-4027-942A-FAAD91A8C70A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CCD3E-FB02-4055-9141-8F2956B12835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EB48E-498E-471F-BC58-6CBEC1BBB92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B57E5-D8C8-4DAC-BD92-430BF666C635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B379E-7153-4EE4-AE6B-DCF50833ACBF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C4A4C-B665-4ED1-A217-D88CC3C93A93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DFDA2-8E91-4020-8A09-7DB319CFDBE0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883D5-23B7-4502-8B66-9645782ADFC2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FE3F7-1A47-423E-B2B4-BE5A8423D27F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7184B-4FA9-4604-8F2B-A4059F884052}" type="slidenum">
              <a:rPr lang="vi-VN" altLang="en-US"/>
            </a:fld>
            <a:endParaRPr lang="vi-V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Bấm &amp; sửa kiểu phụ đề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93F3F-5FAC-479C-8076-83C439E0399B}" type="datetimeFigureOut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6DAB-931D-4D0B-8A9A-0E4E08D2382E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2BB6D-CC2B-41F7-950A-6E004242E89A}" type="datetimeFigureOut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65D45-22A1-4BB6-8BE0-D53E42ACB3C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096C4-8F34-41AA-A638-7CE10F406C69}" type="datetimeFigureOut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039C0-ED02-4EB6-B458-27515C9F5D7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10B94-6B9A-4086-B49C-DE1C32174EDA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469B4-8385-41DB-AFF1-C2F8D2A50E7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A0F97-1707-40F6-B50C-B2DCBD2342B3}" type="datetimeFigureOut">
              <a:rPr lang="en-US"/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863A2-7968-4731-A8C5-E800ACD8C61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4562B-41AF-4940-A29C-D51C9F93EEB2}" type="datetimeFigureOut">
              <a:rPr lang="en-US"/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DEFE0-D01F-446D-B7F9-D81B86BDF3E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67D74-BD88-4E41-8C4C-ED20D37188DE}" type="datetimeFigureOut">
              <a:rPr lang="en-US"/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0F265-FC09-4A78-A644-5CB84E9C4B8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C5477-BE85-4893-A3CF-C91A6257BF70}" type="datetimeFigureOut">
              <a:rPr lang="en-US"/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58123-A544-4E98-AA9E-24AFFF4241F0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D40AA-7430-4465-83D6-5042E59AEF47}" type="datetimeFigureOut">
              <a:rPr lang="en-US"/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4D474-0EDD-48DD-AECD-41822B60C326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0824B-4FEF-42D3-907B-F4A280D02F9F}" type="datetimeFigureOut">
              <a:rPr lang="en-US"/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36C75-2780-460F-BFFA-4ECD734AFF6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4E250-E856-4D94-9A23-66E01B890EFB}" type="datetimeFigureOut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4164E-E7AF-4073-88D3-7B46A64D3B3C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  <a:endParaRPr lang="vi-VN"/>
          </a:p>
          <a:p>
            <a:pPr lvl="1"/>
            <a:r>
              <a:rPr lang="vi-VN"/>
              <a:t>Mức hai</a:t>
            </a:r>
            <a:endParaRPr lang="vi-VN"/>
          </a:p>
          <a:p>
            <a:pPr lvl="2"/>
            <a:r>
              <a:rPr lang="vi-VN"/>
              <a:t>Mức ba</a:t>
            </a:r>
            <a:endParaRPr lang="vi-VN"/>
          </a:p>
          <a:p>
            <a:pPr lvl="3"/>
            <a:r>
              <a:rPr lang="vi-VN"/>
              <a:t>Mức bốn</a:t>
            </a:r>
            <a:endParaRPr lang="vi-VN"/>
          </a:p>
          <a:p>
            <a:pPr lvl="4"/>
            <a:r>
              <a:rPr lang="vi-VN"/>
              <a:t>Mức năm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DFAE3-9F88-48D2-BC06-0F5F755C554F}" type="datetimeFigureOut">
              <a:rPr lang="en-US"/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0566C-7519-49FE-9DC5-2825E1E307D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/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/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/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8068 w 794"/>
                <a:gd name="T1" fmla="*/ 5854 h 414"/>
                <a:gd name="T2" fmla="*/ 16158 w 794"/>
                <a:gd name="T3" fmla="*/ 4714 h 414"/>
                <a:gd name="T4" fmla="*/ 12656 w 794"/>
                <a:gd name="T5" fmla="*/ 3115 h 414"/>
                <a:gd name="T6" fmla="*/ 1615 w 794"/>
                <a:gd name="T7" fmla="*/ 0 h 414"/>
                <a:gd name="T8" fmla="*/ 521 w 794"/>
                <a:gd name="T9" fmla="*/ 295 h 414"/>
                <a:gd name="T10" fmla="*/ 0 w 794"/>
                <a:gd name="T11" fmla="*/ 1231 h 414"/>
                <a:gd name="T12" fmla="*/ 635 w 794"/>
                <a:gd name="T13" fmla="*/ 2299 h 414"/>
                <a:gd name="T14" fmla="*/ 12970 w 794"/>
                <a:gd name="T15" fmla="*/ 6065 h 414"/>
                <a:gd name="T16" fmla="*/ 15673 w 794"/>
                <a:gd name="T17" fmla="*/ 5824 h 414"/>
                <a:gd name="T18" fmla="*/ 17858 w 794"/>
                <a:gd name="T19" fmla="*/ 6136 h 414"/>
                <a:gd name="T20" fmla="*/ 18068 w 794"/>
                <a:gd name="T21" fmla="*/ 5854 h 414"/>
                <a:gd name="T22" fmla="*/ 18068 w 794"/>
                <a:gd name="T23" fmla="*/ 5854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/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388 w 1586"/>
                <a:gd name="T1" fmla="*/ 0 h 821"/>
                <a:gd name="T2" fmla="*/ 3769 w 1586"/>
                <a:gd name="T3" fmla="*/ 958 h 821"/>
                <a:gd name="T4" fmla="*/ 4044 w 1586"/>
                <a:gd name="T5" fmla="*/ 1177 h 821"/>
                <a:gd name="T6" fmla="*/ 4492 w 1586"/>
                <a:gd name="T7" fmla="*/ 1461 h 821"/>
                <a:gd name="T8" fmla="*/ 4433 w 1586"/>
                <a:gd name="T9" fmla="*/ 1515 h 821"/>
                <a:gd name="T10" fmla="*/ 3823 w 1586"/>
                <a:gd name="T11" fmla="*/ 1452 h 821"/>
                <a:gd name="T12" fmla="*/ 3243 w 1586"/>
                <a:gd name="T13" fmla="*/ 1496 h 821"/>
                <a:gd name="T14" fmla="*/ 117 w 1586"/>
                <a:gd name="T15" fmla="*/ 551 h 821"/>
                <a:gd name="T16" fmla="*/ 0 w 1586"/>
                <a:gd name="T17" fmla="*/ 277 h 821"/>
                <a:gd name="T18" fmla="*/ 130 w 1586"/>
                <a:gd name="T19" fmla="*/ 59 h 821"/>
                <a:gd name="T20" fmla="*/ 388 w 1586"/>
                <a:gd name="T21" fmla="*/ 0 h 821"/>
                <a:gd name="T22" fmla="*/ 38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/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605 h 747"/>
                <a:gd name="T2" fmla="*/ 2631 w 1049"/>
                <a:gd name="T3" fmla="*/ 1391 h 747"/>
                <a:gd name="T4" fmla="*/ 2680 w 1049"/>
                <a:gd name="T5" fmla="*/ 994 h 747"/>
                <a:gd name="T6" fmla="*/ 2994 w 1049"/>
                <a:gd name="T7" fmla="*/ 786 h 747"/>
                <a:gd name="T8" fmla="*/ 223 w 1049"/>
                <a:gd name="T9" fmla="*/ 0 h 747"/>
                <a:gd name="T10" fmla="*/ 0 w 1049"/>
                <a:gd name="T11" fmla="*/ 236 h 747"/>
                <a:gd name="T12" fmla="*/ 0 w 1049"/>
                <a:gd name="T13" fmla="*/ 605 h 747"/>
                <a:gd name="T14" fmla="*/ 0 w 1049"/>
                <a:gd name="T15" fmla="*/ 60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/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/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310 w 150"/>
                  <a:gd name="T1" fmla="*/ 0 h 173"/>
                  <a:gd name="T2" fmla="*/ 114 w 150"/>
                  <a:gd name="T3" fmla="*/ 125 h 173"/>
                  <a:gd name="T4" fmla="*/ 0 w 150"/>
                  <a:gd name="T5" fmla="*/ 328 h 173"/>
                  <a:gd name="T6" fmla="*/ 226 w 150"/>
                  <a:gd name="T7" fmla="*/ 303 h 173"/>
                  <a:gd name="T8" fmla="*/ 291 w 150"/>
                  <a:gd name="T9" fmla="*/ 160 h 173"/>
                  <a:gd name="T10" fmla="*/ 424 w 150"/>
                  <a:gd name="T11" fmla="*/ 51 h 173"/>
                  <a:gd name="T12" fmla="*/ 310 w 150"/>
                  <a:gd name="T13" fmla="*/ 0 h 173"/>
                  <a:gd name="T14" fmla="*/ 3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/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443 w 1684"/>
                  <a:gd name="T1" fmla="*/ 0 h 880"/>
                  <a:gd name="T2" fmla="*/ 179 w 1684"/>
                  <a:gd name="T3" fmla="*/ 97 h 880"/>
                  <a:gd name="T4" fmla="*/ 0 w 1684"/>
                  <a:gd name="T5" fmla="*/ 386 h 880"/>
                  <a:gd name="T6" fmla="*/ 191 w 1684"/>
                  <a:gd name="T7" fmla="*/ 665 h 880"/>
                  <a:gd name="T8" fmla="*/ 3362 w 1684"/>
                  <a:gd name="T9" fmla="*/ 1607 h 880"/>
                  <a:gd name="T10" fmla="*/ 4045 w 1684"/>
                  <a:gd name="T11" fmla="*/ 1548 h 880"/>
                  <a:gd name="T12" fmla="*/ 4598 w 1684"/>
                  <a:gd name="T13" fmla="*/ 1631 h 880"/>
                  <a:gd name="T14" fmla="*/ 4790 w 1684"/>
                  <a:gd name="T15" fmla="*/ 1499 h 880"/>
                  <a:gd name="T16" fmla="*/ 4272 w 1684"/>
                  <a:gd name="T17" fmla="*/ 1231 h 880"/>
                  <a:gd name="T18" fmla="*/ 4061 w 1684"/>
                  <a:gd name="T19" fmla="*/ 950 h 880"/>
                  <a:gd name="T20" fmla="*/ 3895 w 1684"/>
                  <a:gd name="T21" fmla="*/ 977 h 880"/>
                  <a:gd name="T22" fmla="*/ 4093 w 1684"/>
                  <a:gd name="T23" fmla="*/ 1231 h 880"/>
                  <a:gd name="T24" fmla="*/ 4489 w 1684"/>
                  <a:gd name="T25" fmla="*/ 1501 h 880"/>
                  <a:gd name="T26" fmla="*/ 4020 w 1684"/>
                  <a:gd name="T27" fmla="*/ 1459 h 880"/>
                  <a:gd name="T28" fmla="*/ 3467 w 1684"/>
                  <a:gd name="T29" fmla="*/ 1508 h 880"/>
                  <a:gd name="T30" fmla="*/ 3569 w 1684"/>
                  <a:gd name="T31" fmla="*/ 1204 h 880"/>
                  <a:gd name="T32" fmla="*/ 3806 w 1684"/>
                  <a:gd name="T33" fmla="*/ 997 h 880"/>
                  <a:gd name="T34" fmla="*/ 3529 w 1684"/>
                  <a:gd name="T35" fmla="*/ 1023 h 880"/>
                  <a:gd name="T36" fmla="*/ 3314 w 1684"/>
                  <a:gd name="T37" fmla="*/ 1220 h 880"/>
                  <a:gd name="T38" fmla="*/ 3240 w 1684"/>
                  <a:gd name="T39" fmla="*/ 1467 h 880"/>
                  <a:gd name="T40" fmla="*/ 305 w 1684"/>
                  <a:gd name="T41" fmla="*/ 575 h 880"/>
                  <a:gd name="T42" fmla="*/ 227 w 1684"/>
                  <a:gd name="T43" fmla="*/ 398 h 880"/>
                  <a:gd name="T44" fmla="*/ 293 w 1684"/>
                  <a:gd name="T45" fmla="*/ 177 h 880"/>
                  <a:gd name="T46" fmla="*/ 616 w 1684"/>
                  <a:gd name="T47" fmla="*/ 0 h 880"/>
                  <a:gd name="T48" fmla="*/ 443 w 1684"/>
                  <a:gd name="T49" fmla="*/ 0 h 880"/>
                  <a:gd name="T50" fmla="*/ 44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/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85 w 1190"/>
                  <a:gd name="T1" fmla="*/ 0 h 500"/>
                  <a:gd name="T2" fmla="*/ 3385 w 1190"/>
                  <a:gd name="T3" fmla="*/ 907 h 500"/>
                  <a:gd name="T4" fmla="*/ 3059 w 1190"/>
                  <a:gd name="T5" fmla="*/ 926 h 500"/>
                  <a:gd name="T6" fmla="*/ 0 w 1190"/>
                  <a:gd name="T7" fmla="*/ 50 h 500"/>
                  <a:gd name="T8" fmla="*/ 285 w 1190"/>
                  <a:gd name="T9" fmla="*/ 0 h 500"/>
                  <a:gd name="T10" fmla="*/ 28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/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332 w 160"/>
                  <a:gd name="T1" fmla="*/ 0 h 335"/>
                  <a:gd name="T2" fmla="*/ 54 w 160"/>
                  <a:gd name="T3" fmla="*/ 195 h 335"/>
                  <a:gd name="T4" fmla="*/ 0 w 160"/>
                  <a:gd name="T5" fmla="*/ 421 h 335"/>
                  <a:gd name="T6" fmla="*/ 95 w 160"/>
                  <a:gd name="T7" fmla="*/ 575 h 335"/>
                  <a:gd name="T8" fmla="*/ 268 w 160"/>
                  <a:gd name="T9" fmla="*/ 614 h 335"/>
                  <a:gd name="T10" fmla="*/ 217 w 160"/>
                  <a:gd name="T11" fmla="*/ 281 h 335"/>
                  <a:gd name="T12" fmla="*/ 457 w 160"/>
                  <a:gd name="T13" fmla="*/ 32 h 335"/>
                  <a:gd name="T14" fmla="*/ 332 w 160"/>
                  <a:gd name="T15" fmla="*/ 0 h 335"/>
                  <a:gd name="T16" fmla="*/ 332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/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40 w 489"/>
                  <a:gd name="T1" fmla="*/ 64 h 296"/>
                  <a:gd name="T2" fmla="*/ 451 w 489"/>
                  <a:gd name="T3" fmla="*/ 123 h 296"/>
                  <a:gd name="T4" fmla="*/ 914 w 489"/>
                  <a:gd name="T5" fmla="*/ 255 h 296"/>
                  <a:gd name="T6" fmla="*/ 1242 w 489"/>
                  <a:gd name="T7" fmla="*/ 453 h 296"/>
                  <a:gd name="T8" fmla="*/ 920 w 489"/>
                  <a:gd name="T9" fmla="*/ 428 h 296"/>
                  <a:gd name="T10" fmla="*/ 391 w 489"/>
                  <a:gd name="T11" fmla="*/ 272 h 296"/>
                  <a:gd name="T12" fmla="*/ 141 w 489"/>
                  <a:gd name="T13" fmla="*/ 149 h 296"/>
                  <a:gd name="T14" fmla="*/ 301 w 489"/>
                  <a:gd name="T15" fmla="*/ 303 h 296"/>
                  <a:gd name="T16" fmla="*/ 767 w 489"/>
                  <a:gd name="T17" fmla="*/ 502 h 296"/>
                  <a:gd name="T18" fmla="*/ 1314 w 489"/>
                  <a:gd name="T19" fmla="*/ 551 h 296"/>
                  <a:gd name="T20" fmla="*/ 1379 w 489"/>
                  <a:gd name="T21" fmla="*/ 416 h 296"/>
                  <a:gd name="T22" fmla="*/ 1112 w 489"/>
                  <a:gd name="T23" fmla="*/ 224 h 296"/>
                  <a:gd name="T24" fmla="*/ 479 w 489"/>
                  <a:gd name="T25" fmla="*/ 32 h 296"/>
                  <a:gd name="T26" fmla="*/ 0 w 489"/>
                  <a:gd name="T27" fmla="*/ 0 h 296"/>
                  <a:gd name="T28" fmla="*/ 40 w 489"/>
                  <a:gd name="T29" fmla="*/ 64 h 296"/>
                  <a:gd name="T30" fmla="*/ 40 w 489"/>
                  <a:gd name="T31" fmla="*/ 6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/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/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395 w 794"/>
                <a:gd name="T1" fmla="*/ 140 h 414"/>
                <a:gd name="T2" fmla="*/ 353 w 794"/>
                <a:gd name="T3" fmla="*/ 113 h 414"/>
                <a:gd name="T4" fmla="*/ 276 w 794"/>
                <a:gd name="T5" fmla="*/ 74 h 414"/>
                <a:gd name="T6" fmla="*/ 35 w 794"/>
                <a:gd name="T7" fmla="*/ 0 h 414"/>
                <a:gd name="T8" fmla="*/ 11 w 794"/>
                <a:gd name="T9" fmla="*/ 7 h 414"/>
                <a:gd name="T10" fmla="*/ 0 w 794"/>
                <a:gd name="T11" fmla="*/ 30 h 414"/>
                <a:gd name="T12" fmla="*/ 13 w 794"/>
                <a:gd name="T13" fmla="*/ 55 h 414"/>
                <a:gd name="T14" fmla="*/ 284 w 794"/>
                <a:gd name="T15" fmla="*/ 145 h 414"/>
                <a:gd name="T16" fmla="*/ 343 w 794"/>
                <a:gd name="T17" fmla="*/ 139 h 414"/>
                <a:gd name="T18" fmla="*/ 391 w 794"/>
                <a:gd name="T19" fmla="*/ 147 h 414"/>
                <a:gd name="T20" fmla="*/ 395 w 794"/>
                <a:gd name="T21" fmla="*/ 140 h 414"/>
                <a:gd name="T22" fmla="*/ 395 w 794"/>
                <a:gd name="T23" fmla="*/ 14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/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8 w 1586"/>
                <a:gd name="T1" fmla="*/ 0 h 821"/>
                <a:gd name="T2" fmla="*/ 82 w 1586"/>
                <a:gd name="T3" fmla="*/ 23 h 821"/>
                <a:gd name="T4" fmla="*/ 88 w 1586"/>
                <a:gd name="T5" fmla="*/ 28 h 821"/>
                <a:gd name="T6" fmla="*/ 98 w 1586"/>
                <a:gd name="T7" fmla="*/ 35 h 821"/>
                <a:gd name="T8" fmla="*/ 97 w 1586"/>
                <a:gd name="T9" fmla="*/ 36 h 821"/>
                <a:gd name="T10" fmla="*/ 83 w 1586"/>
                <a:gd name="T11" fmla="*/ 35 h 821"/>
                <a:gd name="T12" fmla="*/ 71 w 1586"/>
                <a:gd name="T13" fmla="*/ 36 h 821"/>
                <a:gd name="T14" fmla="*/ 3 w 1586"/>
                <a:gd name="T15" fmla="*/ 13 h 821"/>
                <a:gd name="T16" fmla="*/ 0 w 1586"/>
                <a:gd name="T17" fmla="*/ 7 h 821"/>
                <a:gd name="T18" fmla="*/ 3 w 1586"/>
                <a:gd name="T19" fmla="*/ 1 h 821"/>
                <a:gd name="T20" fmla="*/ 8 w 1586"/>
                <a:gd name="T21" fmla="*/ 0 h 821"/>
                <a:gd name="T22" fmla="*/ 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/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>
                <a:gd name="T0" fmla="*/ 0 w 1049"/>
                <a:gd name="T1" fmla="*/ 15 h 747"/>
                <a:gd name="T2" fmla="*/ 58 w 1049"/>
                <a:gd name="T3" fmla="*/ 33 h 747"/>
                <a:gd name="T4" fmla="*/ 59 w 1049"/>
                <a:gd name="T5" fmla="*/ 24 h 747"/>
                <a:gd name="T6" fmla="*/ 65 w 1049"/>
                <a:gd name="T7" fmla="*/ 19 h 747"/>
                <a:gd name="T8" fmla="*/ 5 w 1049"/>
                <a:gd name="T9" fmla="*/ 0 h 747"/>
                <a:gd name="T10" fmla="*/ 0 w 1049"/>
                <a:gd name="T11" fmla="*/ 6 h 747"/>
                <a:gd name="T12" fmla="*/ 0 w 1049"/>
                <a:gd name="T13" fmla="*/ 15 h 747"/>
                <a:gd name="T14" fmla="*/ 0 w 1049"/>
                <a:gd name="T15" fmla="*/ 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/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20" name="Freeform 23"/>
              <p:cNvSpPr/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7 w 150"/>
                  <a:gd name="T1" fmla="*/ 0 h 173"/>
                  <a:gd name="T2" fmla="*/ 2 w 150"/>
                  <a:gd name="T3" fmla="*/ 3 h 173"/>
                  <a:gd name="T4" fmla="*/ 0 w 150"/>
                  <a:gd name="T5" fmla="*/ 8 h 173"/>
                  <a:gd name="T6" fmla="*/ 5 w 150"/>
                  <a:gd name="T7" fmla="*/ 7 h 173"/>
                  <a:gd name="T8" fmla="*/ 6 w 150"/>
                  <a:gd name="T9" fmla="*/ 4 h 173"/>
                  <a:gd name="T10" fmla="*/ 9 w 150"/>
                  <a:gd name="T11" fmla="*/ 1 h 173"/>
                  <a:gd name="T12" fmla="*/ 7 w 150"/>
                  <a:gd name="T13" fmla="*/ 0 h 173"/>
                  <a:gd name="T14" fmla="*/ 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/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0 w 1684"/>
                  <a:gd name="T1" fmla="*/ 0 h 880"/>
                  <a:gd name="T2" fmla="*/ 4 w 1684"/>
                  <a:gd name="T3" fmla="*/ 2 h 880"/>
                  <a:gd name="T4" fmla="*/ 0 w 1684"/>
                  <a:gd name="T5" fmla="*/ 9 h 880"/>
                  <a:gd name="T6" fmla="*/ 4 w 1684"/>
                  <a:gd name="T7" fmla="*/ 16 h 880"/>
                  <a:gd name="T8" fmla="*/ 73 w 1684"/>
                  <a:gd name="T9" fmla="*/ 38 h 880"/>
                  <a:gd name="T10" fmla="*/ 88 w 1684"/>
                  <a:gd name="T11" fmla="*/ 37 h 880"/>
                  <a:gd name="T12" fmla="*/ 100 w 1684"/>
                  <a:gd name="T13" fmla="*/ 39 h 880"/>
                  <a:gd name="T14" fmla="*/ 105 w 1684"/>
                  <a:gd name="T15" fmla="*/ 36 h 880"/>
                  <a:gd name="T16" fmla="*/ 93 w 1684"/>
                  <a:gd name="T17" fmla="*/ 29 h 880"/>
                  <a:gd name="T18" fmla="*/ 89 w 1684"/>
                  <a:gd name="T19" fmla="*/ 23 h 880"/>
                  <a:gd name="T20" fmla="*/ 85 w 1684"/>
                  <a:gd name="T21" fmla="*/ 23 h 880"/>
                  <a:gd name="T22" fmla="*/ 90 w 1684"/>
                  <a:gd name="T23" fmla="*/ 29 h 880"/>
                  <a:gd name="T24" fmla="*/ 98 w 1684"/>
                  <a:gd name="T25" fmla="*/ 36 h 880"/>
                  <a:gd name="T26" fmla="*/ 88 w 1684"/>
                  <a:gd name="T27" fmla="*/ 35 h 880"/>
                  <a:gd name="T28" fmla="*/ 76 w 1684"/>
                  <a:gd name="T29" fmla="*/ 36 h 880"/>
                  <a:gd name="T30" fmla="*/ 78 w 1684"/>
                  <a:gd name="T31" fmla="*/ 29 h 880"/>
                  <a:gd name="T32" fmla="*/ 83 w 1684"/>
                  <a:gd name="T33" fmla="*/ 24 h 880"/>
                  <a:gd name="T34" fmla="*/ 77 w 1684"/>
                  <a:gd name="T35" fmla="*/ 24 h 880"/>
                  <a:gd name="T36" fmla="*/ 72 w 1684"/>
                  <a:gd name="T37" fmla="*/ 29 h 880"/>
                  <a:gd name="T38" fmla="*/ 71 w 1684"/>
                  <a:gd name="T39" fmla="*/ 35 h 880"/>
                  <a:gd name="T40" fmla="*/ 7 w 1684"/>
                  <a:gd name="T41" fmla="*/ 14 h 880"/>
                  <a:gd name="T42" fmla="*/ 5 w 1684"/>
                  <a:gd name="T43" fmla="*/ 10 h 880"/>
                  <a:gd name="T44" fmla="*/ 6 w 1684"/>
                  <a:gd name="T45" fmla="*/ 4 h 880"/>
                  <a:gd name="T46" fmla="*/ 13 w 1684"/>
                  <a:gd name="T47" fmla="*/ 0 h 880"/>
                  <a:gd name="T48" fmla="*/ 10 w 1684"/>
                  <a:gd name="T49" fmla="*/ 0 h 880"/>
                  <a:gd name="T50" fmla="*/ 1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/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6 w 1190"/>
                  <a:gd name="T1" fmla="*/ 0 h 500"/>
                  <a:gd name="T2" fmla="*/ 74 w 1190"/>
                  <a:gd name="T3" fmla="*/ 21 h 500"/>
                  <a:gd name="T4" fmla="*/ 67 w 1190"/>
                  <a:gd name="T5" fmla="*/ 22 h 500"/>
                  <a:gd name="T6" fmla="*/ 0 w 1190"/>
                  <a:gd name="T7" fmla="*/ 1 h 500"/>
                  <a:gd name="T8" fmla="*/ 6 w 1190"/>
                  <a:gd name="T9" fmla="*/ 0 h 500"/>
                  <a:gd name="T10" fmla="*/ 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/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>
                  <a:gd name="T0" fmla="*/ 7 w 160"/>
                  <a:gd name="T1" fmla="*/ 0 h 335"/>
                  <a:gd name="T2" fmla="*/ 1 w 160"/>
                  <a:gd name="T3" fmla="*/ 5 h 335"/>
                  <a:gd name="T4" fmla="*/ 0 w 160"/>
                  <a:gd name="T5" fmla="*/ 10 h 335"/>
                  <a:gd name="T6" fmla="*/ 2 w 160"/>
                  <a:gd name="T7" fmla="*/ 14 h 335"/>
                  <a:gd name="T8" fmla="*/ 6 w 160"/>
                  <a:gd name="T9" fmla="*/ 15 h 335"/>
                  <a:gd name="T10" fmla="*/ 5 w 160"/>
                  <a:gd name="T11" fmla="*/ 7 h 335"/>
                  <a:gd name="T12" fmla="*/ 10 w 160"/>
                  <a:gd name="T13" fmla="*/ 1 h 335"/>
                  <a:gd name="T14" fmla="*/ 7 w 160"/>
                  <a:gd name="T15" fmla="*/ 0 h 335"/>
                  <a:gd name="T16" fmla="*/ 7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/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>
                  <a:gd name="T0" fmla="*/ 1 w 489"/>
                  <a:gd name="T1" fmla="*/ 1 h 296"/>
                  <a:gd name="T2" fmla="*/ 10 w 489"/>
                  <a:gd name="T3" fmla="*/ 3 h 296"/>
                  <a:gd name="T4" fmla="*/ 20 w 489"/>
                  <a:gd name="T5" fmla="*/ 6 h 296"/>
                  <a:gd name="T6" fmla="*/ 27 w 489"/>
                  <a:gd name="T7" fmla="*/ 11 h 296"/>
                  <a:gd name="T8" fmla="*/ 20 w 489"/>
                  <a:gd name="T9" fmla="*/ 10 h 296"/>
                  <a:gd name="T10" fmla="*/ 9 w 489"/>
                  <a:gd name="T11" fmla="*/ 6 h 296"/>
                  <a:gd name="T12" fmla="*/ 3 w 489"/>
                  <a:gd name="T13" fmla="*/ 4 h 296"/>
                  <a:gd name="T14" fmla="*/ 7 w 489"/>
                  <a:gd name="T15" fmla="*/ 7 h 296"/>
                  <a:gd name="T16" fmla="*/ 17 w 489"/>
                  <a:gd name="T17" fmla="*/ 12 h 296"/>
                  <a:gd name="T18" fmla="*/ 29 w 489"/>
                  <a:gd name="T19" fmla="*/ 13 h 296"/>
                  <a:gd name="T20" fmla="*/ 30 w 489"/>
                  <a:gd name="T21" fmla="*/ 10 h 296"/>
                  <a:gd name="T22" fmla="*/ 24 w 489"/>
                  <a:gd name="T23" fmla="*/ 5 h 296"/>
                  <a:gd name="T24" fmla="*/ 10 w 489"/>
                  <a:gd name="T25" fmla="*/ 1 h 296"/>
                  <a:gd name="T26" fmla="*/ 0 w 489"/>
                  <a:gd name="T27" fmla="*/ 0 h 296"/>
                  <a:gd name="T28" fmla="*/ 1 w 489"/>
                  <a:gd name="T29" fmla="*/ 1 h 296"/>
                  <a:gd name="T30" fmla="*/ 1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/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6 w 4288"/>
              <a:gd name="T3" fmla="*/ 2147483646 h 459"/>
              <a:gd name="T4" fmla="*/ 2147483646 w 4288"/>
              <a:gd name="T5" fmla="*/ 2147483646 h 459"/>
              <a:gd name="T6" fmla="*/ 2147483646 w 4288"/>
              <a:gd name="T7" fmla="*/ 2147483646 h 459"/>
              <a:gd name="T8" fmla="*/ 2147483646 w 4288"/>
              <a:gd name="T9" fmla="*/ 2147483646 h 459"/>
              <a:gd name="T10" fmla="*/ 2147483646 w 4288"/>
              <a:gd name="T11" fmla="*/ 2147483646 h 459"/>
              <a:gd name="T12" fmla="*/ 2147483646 w 4288"/>
              <a:gd name="T13" fmla="*/ 214748364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/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6 h 240"/>
              <a:gd name="T2" fmla="*/ 2147483646 w 560"/>
              <a:gd name="T3" fmla="*/ 2147483646 h 240"/>
              <a:gd name="T4" fmla="*/ 2147483646 w 560"/>
              <a:gd name="T5" fmla="*/ 2147483646 h 240"/>
              <a:gd name="T6" fmla="*/ 2147483646 w 560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US" altLang="en-US" noProof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US" altLang="en-US" noProof="0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515EEDE-58B2-4F14-A30E-BDAA51F654DD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385D9-F43D-44DA-850D-E21640105BB1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827A5-95FE-4DFB-A54C-7BEF2EBE34EB}" type="datetimeFigureOut">
              <a:rPr lang="en-US"/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DEEB3-1D73-4C45-8A31-96611870CBCA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D36A7-376F-40CA-9443-99BB0C111A8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97194-19F4-4CAC-B9F8-638255A2BCC6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CE8AB-FE28-48FA-AE8E-4CEF20D8544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5475F-B417-42DA-A948-AE615D97BAD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A71815-480B-49D7-8FD4-E66D350D6608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26B2C-CA0E-400B-8322-216330142544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EA891-72C1-44D7-A870-F3BF247CECFB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45E98-D36C-4F9A-9411-E96B946715D2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9A4A2-E903-4ACF-8FF0-B2479725BBFA}" type="slidenum">
              <a:rPr lang="en-US" altLang="en-US"/>
            </a:fld>
            <a:endParaRPr lang="en-US" alt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4B952-2C64-455A-8505-892105484EF9}" type="datetimeFigureOut">
              <a:rPr lang="en-US"/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E2135-5FA1-4A4A-8727-D117B62C4E21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D4859-2198-4431-8ADE-18B079B1B6D5}" type="datetimeFigureOut">
              <a:rPr lang="en-US"/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CC51C-83E7-4320-80B7-95452AC2DECC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9CBDF-9BF4-42D4-A2C3-61E5E9B42624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F7353-AA14-4431-A679-FE7F762AF39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6E346-AB5C-4310-AFAE-0A34D4032C15}" type="datetimeFigureOut">
              <a:rPr lang="en-US"/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AC821-DB94-492E-83CD-53EFFF24F1BF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2.xml"/><Relationship Id="rId8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0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6.xml"/><Relationship Id="rId8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2.xml"/><Relationship Id="rId4" Type="http://schemas.openxmlformats.org/officeDocument/2006/relationships/slideLayout" Target="../slideLayouts/slideLayout51.xml"/><Relationship Id="rId3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9.xml"/><Relationship Id="rId13" Type="http://schemas.openxmlformats.org/officeDocument/2006/relationships/theme" Target="../theme/theme5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7.xml"/><Relationship Id="rId1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9C57C2-50D6-4AF1-BD4A-61C2B4902374}" type="datetimeFigureOut">
              <a:rPr lang="en-US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164575-6963-4AC8-B14B-83210ACE36AB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 smtClean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79CBEDC-C2C1-45FD-8A78-A8FD5F897F7C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checker dir="vert"/>
  </p:transition>
  <p:txStyles>
    <p:titleStyle>
      <a:lvl1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405" indent="-319405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800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72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380" indent="-182880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vi-VN" altLang="en-US"/>
              <a:t>Click to edit Master title style</a:t>
            </a:r>
            <a:endParaRPr lang="vi-VN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vi-VN" altLang="en-US"/>
              <a:t>Click to edit Master text styles</a:t>
            </a:r>
            <a:endParaRPr lang="vi-VN" altLang="en-US"/>
          </a:p>
          <a:p>
            <a:pPr lvl="1"/>
            <a:r>
              <a:rPr lang="vi-VN" altLang="en-US"/>
              <a:t>Second level</a:t>
            </a:r>
            <a:endParaRPr lang="vi-VN" altLang="en-US"/>
          </a:p>
          <a:p>
            <a:pPr lvl="2"/>
            <a:r>
              <a:rPr lang="vi-VN" altLang="en-US"/>
              <a:t>Third level</a:t>
            </a:r>
            <a:endParaRPr lang="vi-VN" altLang="en-US"/>
          </a:p>
          <a:p>
            <a:pPr lvl="3"/>
            <a:r>
              <a:rPr lang="vi-VN" altLang="en-US"/>
              <a:t>Fourth level</a:t>
            </a:r>
            <a:endParaRPr lang="vi-VN" altLang="en-US"/>
          </a:p>
          <a:p>
            <a:pPr lvl="4"/>
            <a:r>
              <a:rPr lang="vi-VN" altLang="en-US"/>
              <a:t>Fifth level</a:t>
            </a:r>
            <a:endParaRPr lang="vi-VN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9147F809-97E5-4833-B0A6-BC9BCE838CCC}" type="slidenum">
              <a:rPr lang="vi-VN" altLang="en-US"/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3E23FF4-1C13-4192-9001-4853EA55F7C1}" type="datetimeFigureOut">
              <a:rPr lang="en-US"/>
            </a:fld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732DAE7-8418-469A-9C6A-0CCFB0178C0C}" type="slidenum">
              <a:rPr lang="en-US" altLang="en-US"/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2"/>
          <p:cNvSpPr/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6 w 2903"/>
              <a:gd name="T1" fmla="*/ 2147483646 h 3686"/>
              <a:gd name="T2" fmla="*/ 2147483646 w 2903"/>
              <a:gd name="T3" fmla="*/ 2147483646 h 3686"/>
              <a:gd name="T4" fmla="*/ 2147483646 w 2903"/>
              <a:gd name="T5" fmla="*/ 0 h 3686"/>
              <a:gd name="T6" fmla="*/ 2147483646 w 2903"/>
              <a:gd name="T7" fmla="*/ 2147483646 h 3686"/>
              <a:gd name="T8" fmla="*/ 2147483646 w 2903"/>
              <a:gd name="T9" fmla="*/ 2147483646 h 3686"/>
              <a:gd name="T10" fmla="*/ 0 w 2903"/>
              <a:gd name="T11" fmla="*/ 2147483646 h 3686"/>
              <a:gd name="T12" fmla="*/ 2147483646 w 2903"/>
              <a:gd name="T13" fmla="*/ 2147483646 h 3686"/>
              <a:gd name="T14" fmla="*/ 2147483646 w 2903"/>
              <a:gd name="T15" fmla="*/ 2147483646 h 3686"/>
              <a:gd name="T16" fmla="*/ 2147483646 w 2903"/>
              <a:gd name="T17" fmla="*/ 2147483646 h 3686"/>
              <a:gd name="T18" fmla="*/ 2147483646 w 2903"/>
              <a:gd name="T19" fmla="*/ 2147483646 h 3686"/>
              <a:gd name="T20" fmla="*/ 2147483646 w 2903"/>
              <a:gd name="T21" fmla="*/ 214748364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US" alt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  <a:endParaRPr lang="en-US" altLang="en-US"/>
          </a:p>
          <a:p>
            <a:pPr lvl="1"/>
            <a:r>
              <a:rPr lang="en-US" altLang="en-US"/>
              <a:t>Second level</a:t>
            </a:r>
            <a:endParaRPr lang="en-US" altLang="en-US"/>
          </a:p>
          <a:p>
            <a:pPr lvl="2"/>
            <a:r>
              <a:rPr lang="en-US" altLang="en-US"/>
              <a:t>Third level</a:t>
            </a:r>
            <a:endParaRPr lang="en-US" altLang="en-US"/>
          </a:p>
          <a:p>
            <a:pPr lvl="3"/>
            <a:r>
              <a:rPr lang="en-US" altLang="en-US"/>
              <a:t>Fourth level</a:t>
            </a:r>
            <a:endParaRPr lang="en-US" altLang="en-US"/>
          </a:p>
          <a:p>
            <a:pPr lvl="4"/>
            <a:r>
              <a:rPr lang="en-US" altLang="en-US"/>
              <a:t>Fifth level</a:t>
            </a:r>
            <a:endParaRPr lang="en-US" alt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8260DC7-72DD-4C9B-A1AD-7E356F905A4D}" type="slidenum">
              <a:rPr lang="en-US" altLang="en-US"/>
            </a:fld>
            <a:endParaRPr lang="en-US" altLang="en-US"/>
          </a:p>
        </p:txBody>
      </p:sp>
      <p:sp>
        <p:nvSpPr>
          <p:cNvPr id="2056" name="Freeform 8"/>
          <p:cNvSpPr/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6 w 2911"/>
              <a:gd name="T1" fmla="*/ 0 h 3703"/>
              <a:gd name="T2" fmla="*/ 2147483646 w 2911"/>
              <a:gd name="T3" fmla="*/ 2147483646 h 3703"/>
              <a:gd name="T4" fmla="*/ 2147483646 w 2911"/>
              <a:gd name="T5" fmla="*/ 2147483646 h 3703"/>
              <a:gd name="T6" fmla="*/ 0 w 2911"/>
              <a:gd name="T7" fmla="*/ 2147483646 h 3703"/>
              <a:gd name="T8" fmla="*/ 2147483646 w 2911"/>
              <a:gd name="T9" fmla="*/ 2147483646 h 3703"/>
              <a:gd name="T10" fmla="*/ 2147483646 w 2911"/>
              <a:gd name="T11" fmla="*/ 2147483646 h 3703"/>
              <a:gd name="T12" fmla="*/ 2147483646 w 2911"/>
              <a:gd name="T13" fmla="*/ 2147483646 h 3703"/>
              <a:gd name="T14" fmla="*/ 2147483646 w 2911"/>
              <a:gd name="T15" fmla="*/ 2147483646 h 3703"/>
              <a:gd name="T16" fmla="*/ 2147483646 w 2911"/>
              <a:gd name="T17" fmla="*/ 2147483646 h 3703"/>
              <a:gd name="T18" fmla="*/ 2147483646 w 2911"/>
              <a:gd name="T19" fmla="*/ 0 h 3703"/>
              <a:gd name="T20" fmla="*/ 214748364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Freeform 9"/>
          <p:cNvSpPr/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6 h 2777"/>
              <a:gd name="T2" fmla="*/ 2147483646 w 2561"/>
              <a:gd name="T3" fmla="*/ 2147483646 h 2777"/>
              <a:gd name="T4" fmla="*/ 2147483646 w 2561"/>
              <a:gd name="T5" fmla="*/ 2147483646 h 2777"/>
              <a:gd name="T6" fmla="*/ 2147483646 w 2561"/>
              <a:gd name="T7" fmla="*/ 2147483646 h 2777"/>
              <a:gd name="T8" fmla="*/ 2147483646 w 2561"/>
              <a:gd name="T9" fmla="*/ 2147483646 h 2777"/>
              <a:gd name="T10" fmla="*/ 2147483646 w 2561"/>
              <a:gd name="T11" fmla="*/ 0 h 2777"/>
              <a:gd name="T12" fmla="*/ 0 w 2561"/>
              <a:gd name="T13" fmla="*/ 2147483646 h 2777"/>
              <a:gd name="T14" fmla="*/ 0 w 2561"/>
              <a:gd name="T15" fmla="*/ 2147483646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58" name="Group 10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2075" name="Freeform 11"/>
            <p:cNvSpPr/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99 w 2177"/>
                <a:gd name="T1" fmla="*/ 158 h 1298"/>
                <a:gd name="T2" fmla="*/ 178 w 2177"/>
                <a:gd name="T3" fmla="*/ 139 h 1298"/>
                <a:gd name="T4" fmla="*/ 167 w 2177"/>
                <a:gd name="T5" fmla="*/ 60 h 1298"/>
                <a:gd name="T6" fmla="*/ 268 w 2177"/>
                <a:gd name="T7" fmla="*/ 42 h 1298"/>
                <a:gd name="T8" fmla="*/ 273 w 2177"/>
                <a:gd name="T9" fmla="*/ 26 h 1298"/>
                <a:gd name="T10" fmla="*/ 263 w 2177"/>
                <a:gd name="T11" fmla="*/ 13 h 1298"/>
                <a:gd name="T12" fmla="*/ 160 w 2177"/>
                <a:gd name="T13" fmla="*/ 27 h 1298"/>
                <a:gd name="T14" fmla="*/ 153 w 2177"/>
                <a:gd name="T15" fmla="*/ 4 h 1298"/>
                <a:gd name="T16" fmla="*/ 136 w 2177"/>
                <a:gd name="T17" fmla="*/ 0 h 1298"/>
                <a:gd name="T18" fmla="*/ 120 w 2177"/>
                <a:gd name="T19" fmla="*/ 4 h 1298"/>
                <a:gd name="T20" fmla="*/ 111 w 2177"/>
                <a:gd name="T21" fmla="*/ 14 h 1298"/>
                <a:gd name="T22" fmla="*/ 118 w 2177"/>
                <a:gd name="T23" fmla="*/ 36 h 1298"/>
                <a:gd name="T24" fmla="*/ 83 w 2177"/>
                <a:gd name="T25" fmla="*/ 56 h 1298"/>
                <a:gd name="T26" fmla="*/ 123 w 2177"/>
                <a:gd name="T27" fmla="*/ 60 h 1298"/>
                <a:gd name="T28" fmla="*/ 139 w 2177"/>
                <a:gd name="T29" fmla="*/ 112 h 1298"/>
                <a:gd name="T30" fmla="*/ 18 w 2177"/>
                <a:gd name="T31" fmla="*/ 59 h 1298"/>
                <a:gd name="T32" fmla="*/ 6 w 2177"/>
                <a:gd name="T33" fmla="*/ 64 h 1298"/>
                <a:gd name="T34" fmla="*/ 0 w 2177"/>
                <a:gd name="T35" fmla="*/ 80 h 1298"/>
                <a:gd name="T36" fmla="*/ 7 w 2177"/>
                <a:gd name="T37" fmla="*/ 98 h 1298"/>
                <a:gd name="T38" fmla="*/ 143 w 2177"/>
                <a:gd name="T39" fmla="*/ 161 h 1298"/>
                <a:gd name="T40" fmla="*/ 173 w 2177"/>
                <a:gd name="T41" fmla="*/ 157 h 1298"/>
                <a:gd name="T42" fmla="*/ 197 w 2177"/>
                <a:gd name="T43" fmla="*/ 163 h 1298"/>
                <a:gd name="T44" fmla="*/ 199 w 2177"/>
                <a:gd name="T45" fmla="*/ 158 h 1298"/>
                <a:gd name="T46" fmla="*/ 199 w 2177"/>
                <a:gd name="T47" fmla="*/ 158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6" name="Freeform 12"/>
            <p:cNvSpPr/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15 w 143"/>
                <a:gd name="T3" fmla="*/ 0 h 258"/>
                <a:gd name="T4" fmla="*/ 17 w 143"/>
                <a:gd name="T5" fmla="*/ 30 h 258"/>
                <a:gd name="T6" fmla="*/ 1 w 143"/>
                <a:gd name="T7" fmla="*/ 33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7" name="Freeform 13"/>
            <p:cNvSpPr/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7 w 1586"/>
                <a:gd name="T1" fmla="*/ 0 h 821"/>
                <a:gd name="T2" fmla="*/ 166 w 1586"/>
                <a:gd name="T3" fmla="*/ 64 h 821"/>
                <a:gd name="T4" fmla="*/ 178 w 1586"/>
                <a:gd name="T5" fmla="*/ 79 h 821"/>
                <a:gd name="T6" fmla="*/ 198 w 1586"/>
                <a:gd name="T7" fmla="*/ 99 h 821"/>
                <a:gd name="T8" fmla="*/ 195 w 1586"/>
                <a:gd name="T9" fmla="*/ 102 h 821"/>
                <a:gd name="T10" fmla="*/ 168 w 1586"/>
                <a:gd name="T11" fmla="*/ 98 h 821"/>
                <a:gd name="T12" fmla="*/ 143 w 1586"/>
                <a:gd name="T13" fmla="*/ 101 h 821"/>
                <a:gd name="T14" fmla="*/ 5 w 1586"/>
                <a:gd name="T15" fmla="*/ 37 h 821"/>
                <a:gd name="T16" fmla="*/ 0 w 1586"/>
                <a:gd name="T17" fmla="*/ 18 h 821"/>
                <a:gd name="T18" fmla="*/ 5 w 1586"/>
                <a:gd name="T19" fmla="*/ 4 h 821"/>
                <a:gd name="T20" fmla="*/ 17 w 1586"/>
                <a:gd name="T21" fmla="*/ 0 h 821"/>
                <a:gd name="T22" fmla="*/ 1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8" name="Freeform 14"/>
            <p:cNvSpPr/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41 h 747"/>
                <a:gd name="T2" fmla="*/ 116 w 1049"/>
                <a:gd name="T3" fmla="*/ 94 h 747"/>
                <a:gd name="T4" fmla="*/ 118 w 1049"/>
                <a:gd name="T5" fmla="*/ 67 h 747"/>
                <a:gd name="T6" fmla="*/ 132 w 1049"/>
                <a:gd name="T7" fmla="*/ 53 h 747"/>
                <a:gd name="T8" fmla="*/ 10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9" name="Freeform 15"/>
            <p:cNvSpPr/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4 h 241"/>
                <a:gd name="T2" fmla="*/ 19 w 272"/>
                <a:gd name="T3" fmla="*/ 0 h 241"/>
                <a:gd name="T4" fmla="*/ 31 w 272"/>
                <a:gd name="T5" fmla="*/ 5 h 241"/>
                <a:gd name="T6" fmla="*/ 33 w 272"/>
                <a:gd name="T7" fmla="*/ 18 h 241"/>
                <a:gd name="T8" fmla="*/ 20 w 272"/>
                <a:gd name="T9" fmla="*/ 19 h 241"/>
                <a:gd name="T10" fmla="*/ 4 w 272"/>
                <a:gd name="T11" fmla="*/ 31 h 241"/>
                <a:gd name="T12" fmla="*/ 0 w 272"/>
                <a:gd name="T13" fmla="*/ 4 h 241"/>
                <a:gd name="T14" fmla="*/ 0 w 272"/>
                <a:gd name="T15" fmla="*/ 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0" name="Freeform 16"/>
            <p:cNvSpPr/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9 w 152"/>
                <a:gd name="T1" fmla="*/ 1 h 224"/>
                <a:gd name="T2" fmla="*/ 19 w 152"/>
                <a:gd name="T3" fmla="*/ 28 h 224"/>
                <a:gd name="T4" fmla="*/ 0 w 152"/>
                <a:gd name="T5" fmla="*/ 1 h 224"/>
                <a:gd name="T6" fmla="*/ 9 w 152"/>
                <a:gd name="T7" fmla="*/ 0 h 224"/>
                <a:gd name="T8" fmla="*/ 19 w 152"/>
                <a:gd name="T9" fmla="*/ 1 h 224"/>
                <a:gd name="T10" fmla="*/ 19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" name="Freeform 17"/>
            <p:cNvSpPr/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0 h 764"/>
                <a:gd name="T2" fmla="*/ 11 w 386"/>
                <a:gd name="T3" fmla="*/ 0 h 764"/>
                <a:gd name="T4" fmla="*/ 29 w 386"/>
                <a:gd name="T5" fmla="*/ 1 h 764"/>
                <a:gd name="T6" fmla="*/ 49 w 386"/>
                <a:gd name="T7" fmla="*/ 96 h 764"/>
                <a:gd name="T8" fmla="*/ 35 w 386"/>
                <a:gd name="T9" fmla="*/ 91 h 764"/>
                <a:gd name="T10" fmla="*/ 19 w 386"/>
                <a:gd name="T11" fmla="*/ 85 h 764"/>
                <a:gd name="T12" fmla="*/ 0 w 386"/>
                <a:gd name="T13" fmla="*/ 10 h 764"/>
                <a:gd name="T14" fmla="*/ 0 w 386"/>
                <a:gd name="T15" fmla="*/ 1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2" name="Freeform 18"/>
            <p:cNvSpPr/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87 w 728"/>
                <a:gd name="T1" fmla="*/ 0 h 348"/>
                <a:gd name="T2" fmla="*/ 0 w 728"/>
                <a:gd name="T3" fmla="*/ 14 h 348"/>
                <a:gd name="T4" fmla="*/ 4 w 728"/>
                <a:gd name="T5" fmla="*/ 44 h 348"/>
                <a:gd name="T6" fmla="*/ 90 w 728"/>
                <a:gd name="T7" fmla="*/ 30 h 348"/>
                <a:gd name="T8" fmla="*/ 91 w 728"/>
                <a:gd name="T9" fmla="*/ 6 h 348"/>
                <a:gd name="T10" fmla="*/ 87 w 728"/>
                <a:gd name="T11" fmla="*/ 0 h 348"/>
                <a:gd name="T12" fmla="*/ 87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3" name="Freeform 19"/>
            <p:cNvSpPr/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34 w 312"/>
                <a:gd name="T1" fmla="*/ 0 h 135"/>
                <a:gd name="T2" fmla="*/ 0 w 312"/>
                <a:gd name="T3" fmla="*/ 9 h 135"/>
                <a:gd name="T4" fmla="*/ 39 w 312"/>
                <a:gd name="T5" fmla="*/ 16 h 135"/>
                <a:gd name="T6" fmla="*/ 34 w 312"/>
                <a:gd name="T7" fmla="*/ 0 h 135"/>
                <a:gd name="T8" fmla="*/ 34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84" name="Group 20"/>
            <p:cNvGrpSpPr/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2085" name="Group 21"/>
              <p:cNvGrpSpPr/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2098" name="Freeform 22"/>
                <p:cNvSpPr/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3 h 175"/>
                    <a:gd name="T2" fmla="*/ 15 w 313"/>
                    <a:gd name="T3" fmla="*/ 1 h 175"/>
                    <a:gd name="T4" fmla="*/ 27 w 313"/>
                    <a:gd name="T5" fmla="*/ 0 h 175"/>
                    <a:gd name="T6" fmla="*/ 37 w 313"/>
                    <a:gd name="T7" fmla="*/ 3 h 175"/>
                    <a:gd name="T8" fmla="*/ 40 w 313"/>
                    <a:gd name="T9" fmla="*/ 11 h 175"/>
                    <a:gd name="T10" fmla="*/ 21 w 313"/>
                    <a:gd name="T11" fmla="*/ 8 h 175"/>
                    <a:gd name="T12" fmla="*/ 10 w 313"/>
                    <a:gd name="T13" fmla="*/ 12 h 175"/>
                    <a:gd name="T14" fmla="*/ 2 w 313"/>
                    <a:gd name="T15" fmla="*/ 21 h 175"/>
                    <a:gd name="T16" fmla="*/ 0 w 313"/>
                    <a:gd name="T17" fmla="*/ 13 h 175"/>
                    <a:gd name="T18" fmla="*/ 0 w 313"/>
                    <a:gd name="T19" fmla="*/ 1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9" name="Freeform 23"/>
                <p:cNvSpPr/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5 h 266"/>
                    <a:gd name="T2" fmla="*/ 20 w 230"/>
                    <a:gd name="T3" fmla="*/ 34 h 266"/>
                    <a:gd name="T4" fmla="*/ 29 w 230"/>
                    <a:gd name="T5" fmla="*/ 32 h 266"/>
                    <a:gd name="T6" fmla="*/ 28 w 230"/>
                    <a:gd name="T7" fmla="*/ 3 h 266"/>
                    <a:gd name="T8" fmla="*/ 21 w 230"/>
                    <a:gd name="T9" fmla="*/ 0 h 266"/>
                    <a:gd name="T10" fmla="*/ 23 w 230"/>
                    <a:gd name="T11" fmla="*/ 25 h 266"/>
                    <a:gd name="T12" fmla="*/ 9 w 230"/>
                    <a:gd name="T13" fmla="*/ 1 h 266"/>
                    <a:gd name="T14" fmla="*/ 0 w 230"/>
                    <a:gd name="T15" fmla="*/ 5 h 266"/>
                    <a:gd name="T16" fmla="*/ 0 w 230"/>
                    <a:gd name="T17" fmla="*/ 5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100" name="Freeform 24"/>
                <p:cNvSpPr/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3 h 234"/>
                    <a:gd name="T2" fmla="*/ 4 w 87"/>
                    <a:gd name="T3" fmla="*/ 12 h 234"/>
                    <a:gd name="T4" fmla="*/ 5 w 87"/>
                    <a:gd name="T5" fmla="*/ 20 h 234"/>
                    <a:gd name="T6" fmla="*/ 3 w 87"/>
                    <a:gd name="T7" fmla="*/ 30 h 234"/>
                    <a:gd name="T8" fmla="*/ 10 w 87"/>
                    <a:gd name="T9" fmla="*/ 28 h 234"/>
                    <a:gd name="T10" fmla="*/ 10 w 87"/>
                    <a:gd name="T11" fmla="*/ 15 h 234"/>
                    <a:gd name="T12" fmla="*/ 5 w 87"/>
                    <a:gd name="T13" fmla="*/ 0 h 234"/>
                    <a:gd name="T14" fmla="*/ 0 w 87"/>
                    <a:gd name="T15" fmla="*/ 3 h 234"/>
                    <a:gd name="T16" fmla="*/ 0 w 87"/>
                    <a:gd name="T17" fmla="*/ 3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086" name="Freeform 25"/>
              <p:cNvSpPr/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3 w 1190"/>
                  <a:gd name="T1" fmla="*/ 0 h 500"/>
                  <a:gd name="T2" fmla="*/ 149 w 1190"/>
                  <a:gd name="T3" fmla="*/ 62 h 500"/>
                  <a:gd name="T4" fmla="*/ 135 w 1190"/>
                  <a:gd name="T5" fmla="*/ 63 h 500"/>
                  <a:gd name="T6" fmla="*/ 0 w 1190"/>
                  <a:gd name="T7" fmla="*/ 4 h 500"/>
                  <a:gd name="T8" fmla="*/ 13 w 1190"/>
                  <a:gd name="T9" fmla="*/ 0 h 500"/>
                  <a:gd name="T10" fmla="*/ 13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7" name="Freeform 26"/>
              <p:cNvSpPr/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 w 489"/>
                  <a:gd name="T1" fmla="*/ 5 h 296"/>
                  <a:gd name="T2" fmla="*/ 20 w 489"/>
                  <a:gd name="T3" fmla="*/ 9 h 296"/>
                  <a:gd name="T4" fmla="*/ 40 w 489"/>
                  <a:gd name="T5" fmla="*/ 18 h 296"/>
                  <a:gd name="T6" fmla="*/ 55 w 489"/>
                  <a:gd name="T7" fmla="*/ 31 h 296"/>
                  <a:gd name="T8" fmla="*/ 40 w 489"/>
                  <a:gd name="T9" fmla="*/ 29 h 296"/>
                  <a:gd name="T10" fmla="*/ 17 w 489"/>
                  <a:gd name="T11" fmla="*/ 19 h 296"/>
                  <a:gd name="T12" fmla="*/ 6 w 489"/>
                  <a:gd name="T13" fmla="*/ 10 h 296"/>
                  <a:gd name="T14" fmla="*/ 13 w 489"/>
                  <a:gd name="T15" fmla="*/ 21 h 296"/>
                  <a:gd name="T16" fmla="*/ 34 w 489"/>
                  <a:gd name="T17" fmla="*/ 34 h 296"/>
                  <a:gd name="T18" fmla="*/ 58 w 489"/>
                  <a:gd name="T19" fmla="*/ 37 h 296"/>
                  <a:gd name="T20" fmla="*/ 61 w 489"/>
                  <a:gd name="T21" fmla="*/ 28 h 296"/>
                  <a:gd name="T22" fmla="*/ 49 w 489"/>
                  <a:gd name="T23" fmla="*/ 15 h 296"/>
                  <a:gd name="T24" fmla="*/ 21 w 489"/>
                  <a:gd name="T25" fmla="*/ 3 h 296"/>
                  <a:gd name="T26" fmla="*/ 0 w 489"/>
                  <a:gd name="T27" fmla="*/ 0 h 296"/>
                  <a:gd name="T28" fmla="*/ 1 w 489"/>
                  <a:gd name="T29" fmla="*/ 5 h 296"/>
                  <a:gd name="T30" fmla="*/ 1 w 489"/>
                  <a:gd name="T31" fmla="*/ 5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8" name="Freeform 27"/>
              <p:cNvSpPr/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3 w 213"/>
                  <a:gd name="T1" fmla="*/ 0 h 478"/>
                  <a:gd name="T2" fmla="*/ 12 w 213"/>
                  <a:gd name="T3" fmla="*/ 3 h 478"/>
                  <a:gd name="T4" fmla="*/ 10 w 213"/>
                  <a:gd name="T5" fmla="*/ 24 h 478"/>
                  <a:gd name="T6" fmla="*/ 14 w 213"/>
                  <a:gd name="T7" fmla="*/ 40 h 478"/>
                  <a:gd name="T8" fmla="*/ 27 w 213"/>
                  <a:gd name="T9" fmla="*/ 56 h 478"/>
                  <a:gd name="T10" fmla="*/ 13 w 213"/>
                  <a:gd name="T11" fmla="*/ 59 h 478"/>
                  <a:gd name="T12" fmla="*/ 4 w 213"/>
                  <a:gd name="T13" fmla="*/ 42 h 478"/>
                  <a:gd name="T14" fmla="*/ 0 w 213"/>
                  <a:gd name="T15" fmla="*/ 7 h 478"/>
                  <a:gd name="T16" fmla="*/ 3 w 213"/>
                  <a:gd name="T17" fmla="*/ 0 h 478"/>
                  <a:gd name="T18" fmla="*/ 3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89" name="Group 28"/>
              <p:cNvGrpSpPr/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2090" name="Freeform 29"/>
                <p:cNvSpPr/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4 w 150"/>
                    <a:gd name="T1" fmla="*/ 0 h 173"/>
                    <a:gd name="T2" fmla="*/ 5 w 150"/>
                    <a:gd name="T3" fmla="*/ 9 h 173"/>
                    <a:gd name="T4" fmla="*/ 0 w 150"/>
                    <a:gd name="T5" fmla="*/ 22 h 173"/>
                    <a:gd name="T6" fmla="*/ 10 w 150"/>
                    <a:gd name="T7" fmla="*/ 20 h 173"/>
                    <a:gd name="T8" fmla="*/ 13 w 150"/>
                    <a:gd name="T9" fmla="*/ 11 h 173"/>
                    <a:gd name="T10" fmla="*/ 19 w 150"/>
                    <a:gd name="T11" fmla="*/ 4 h 173"/>
                    <a:gd name="T12" fmla="*/ 14 w 150"/>
                    <a:gd name="T13" fmla="*/ 0 h 173"/>
                    <a:gd name="T14" fmla="*/ 14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1" name="Freeform 30"/>
                <p:cNvSpPr/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20 w 1684"/>
                    <a:gd name="T1" fmla="*/ 0 h 880"/>
                    <a:gd name="T2" fmla="*/ 8 w 1684"/>
                    <a:gd name="T3" fmla="*/ 7 h 880"/>
                    <a:gd name="T4" fmla="*/ 0 w 1684"/>
                    <a:gd name="T5" fmla="*/ 26 h 880"/>
                    <a:gd name="T6" fmla="*/ 9 w 1684"/>
                    <a:gd name="T7" fmla="*/ 45 h 880"/>
                    <a:gd name="T8" fmla="*/ 148 w 1684"/>
                    <a:gd name="T9" fmla="*/ 109 h 880"/>
                    <a:gd name="T10" fmla="*/ 178 w 1684"/>
                    <a:gd name="T11" fmla="*/ 105 h 880"/>
                    <a:gd name="T12" fmla="*/ 202 w 1684"/>
                    <a:gd name="T13" fmla="*/ 110 h 880"/>
                    <a:gd name="T14" fmla="*/ 211 w 1684"/>
                    <a:gd name="T15" fmla="*/ 101 h 880"/>
                    <a:gd name="T16" fmla="*/ 188 w 1684"/>
                    <a:gd name="T17" fmla="*/ 83 h 880"/>
                    <a:gd name="T18" fmla="*/ 179 w 1684"/>
                    <a:gd name="T19" fmla="*/ 64 h 880"/>
                    <a:gd name="T20" fmla="*/ 172 w 1684"/>
                    <a:gd name="T21" fmla="*/ 66 h 880"/>
                    <a:gd name="T22" fmla="*/ 180 w 1684"/>
                    <a:gd name="T23" fmla="*/ 83 h 880"/>
                    <a:gd name="T24" fmla="*/ 198 w 1684"/>
                    <a:gd name="T25" fmla="*/ 102 h 880"/>
                    <a:gd name="T26" fmla="*/ 177 w 1684"/>
                    <a:gd name="T27" fmla="*/ 99 h 880"/>
                    <a:gd name="T28" fmla="*/ 153 w 1684"/>
                    <a:gd name="T29" fmla="*/ 102 h 880"/>
                    <a:gd name="T30" fmla="*/ 157 w 1684"/>
                    <a:gd name="T31" fmla="*/ 82 h 880"/>
                    <a:gd name="T32" fmla="*/ 168 w 1684"/>
                    <a:gd name="T33" fmla="*/ 68 h 880"/>
                    <a:gd name="T34" fmla="*/ 156 w 1684"/>
                    <a:gd name="T35" fmla="*/ 69 h 880"/>
                    <a:gd name="T36" fmla="*/ 146 w 1684"/>
                    <a:gd name="T37" fmla="*/ 83 h 880"/>
                    <a:gd name="T38" fmla="*/ 143 w 1684"/>
                    <a:gd name="T39" fmla="*/ 99 h 880"/>
                    <a:gd name="T40" fmla="*/ 14 w 1684"/>
                    <a:gd name="T41" fmla="*/ 39 h 880"/>
                    <a:gd name="T42" fmla="*/ 10 w 1684"/>
                    <a:gd name="T43" fmla="*/ 27 h 880"/>
                    <a:gd name="T44" fmla="*/ 13 w 1684"/>
                    <a:gd name="T45" fmla="*/ 12 h 880"/>
                    <a:gd name="T46" fmla="*/ 28 w 1684"/>
                    <a:gd name="T47" fmla="*/ 0 h 880"/>
                    <a:gd name="T48" fmla="*/ 20 w 1684"/>
                    <a:gd name="T49" fmla="*/ 0 h 880"/>
                    <a:gd name="T50" fmla="*/ 20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2" name="Freeform 31"/>
                <p:cNvSpPr/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5 w 160"/>
                    <a:gd name="T1" fmla="*/ 0 h 335"/>
                    <a:gd name="T2" fmla="*/ 3 w 160"/>
                    <a:gd name="T3" fmla="*/ 13 h 335"/>
                    <a:gd name="T4" fmla="*/ 0 w 160"/>
                    <a:gd name="T5" fmla="*/ 28 h 335"/>
                    <a:gd name="T6" fmla="*/ 5 w 160"/>
                    <a:gd name="T7" fmla="*/ 39 h 335"/>
                    <a:gd name="T8" fmla="*/ 12 w 160"/>
                    <a:gd name="T9" fmla="*/ 41 h 335"/>
                    <a:gd name="T10" fmla="*/ 10 w 160"/>
                    <a:gd name="T11" fmla="*/ 19 h 335"/>
                    <a:gd name="T12" fmla="*/ 20 w 160"/>
                    <a:gd name="T13" fmla="*/ 2 h 335"/>
                    <a:gd name="T14" fmla="*/ 15 w 160"/>
                    <a:gd name="T15" fmla="*/ 0 h 335"/>
                    <a:gd name="T16" fmla="*/ 15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3" name="Freeform 32"/>
                <p:cNvSpPr/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8 w 642"/>
                    <a:gd name="T1" fmla="*/ 112 h 1188"/>
                    <a:gd name="T2" fmla="*/ 0 w 642"/>
                    <a:gd name="T3" fmla="*/ 16 h 1188"/>
                    <a:gd name="T4" fmla="*/ 11 w 642"/>
                    <a:gd name="T5" fmla="*/ 5 h 1188"/>
                    <a:gd name="T6" fmla="*/ 33 w 642"/>
                    <a:gd name="T7" fmla="*/ 0 h 1188"/>
                    <a:gd name="T8" fmla="*/ 50 w 642"/>
                    <a:gd name="T9" fmla="*/ 8 h 1188"/>
                    <a:gd name="T10" fmla="*/ 81 w 642"/>
                    <a:gd name="T11" fmla="*/ 149 h 1188"/>
                    <a:gd name="T12" fmla="*/ 70 w 642"/>
                    <a:gd name="T13" fmla="*/ 137 h 1188"/>
                    <a:gd name="T14" fmla="*/ 45 w 642"/>
                    <a:gd name="T15" fmla="*/ 13 h 1188"/>
                    <a:gd name="T16" fmla="*/ 29 w 642"/>
                    <a:gd name="T17" fmla="*/ 8 h 1188"/>
                    <a:gd name="T18" fmla="*/ 15 w 642"/>
                    <a:gd name="T19" fmla="*/ 10 h 1188"/>
                    <a:gd name="T20" fmla="*/ 10 w 642"/>
                    <a:gd name="T21" fmla="*/ 18 h 1188"/>
                    <a:gd name="T22" fmla="*/ 39 w 642"/>
                    <a:gd name="T23" fmla="*/ 116 h 1188"/>
                    <a:gd name="T24" fmla="*/ 28 w 642"/>
                    <a:gd name="T25" fmla="*/ 112 h 1188"/>
                    <a:gd name="T26" fmla="*/ 28 w 642"/>
                    <a:gd name="T27" fmla="*/ 112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4" name="Freeform 33"/>
                <p:cNvSpPr/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4 h 504"/>
                    <a:gd name="T2" fmla="*/ 10 w 192"/>
                    <a:gd name="T3" fmla="*/ 25 h 504"/>
                    <a:gd name="T4" fmla="*/ 15 w 192"/>
                    <a:gd name="T5" fmla="*/ 40 h 504"/>
                    <a:gd name="T6" fmla="*/ 15 w 192"/>
                    <a:gd name="T7" fmla="*/ 63 h 504"/>
                    <a:gd name="T8" fmla="*/ 24 w 192"/>
                    <a:gd name="T9" fmla="*/ 63 h 504"/>
                    <a:gd name="T10" fmla="*/ 24 w 192"/>
                    <a:gd name="T11" fmla="*/ 45 h 504"/>
                    <a:gd name="T12" fmla="*/ 21 w 192"/>
                    <a:gd name="T13" fmla="*/ 26 h 504"/>
                    <a:gd name="T14" fmla="*/ 13 w 192"/>
                    <a:gd name="T15" fmla="*/ 8 h 504"/>
                    <a:gd name="T16" fmla="*/ 8 w 192"/>
                    <a:gd name="T17" fmla="*/ 0 h 504"/>
                    <a:gd name="T18" fmla="*/ 0 w 192"/>
                    <a:gd name="T19" fmla="*/ 4 h 504"/>
                    <a:gd name="T20" fmla="*/ 0 w 192"/>
                    <a:gd name="T21" fmla="*/ 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5" name="Freeform 34"/>
                <p:cNvSpPr/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38 w 390"/>
                    <a:gd name="T1" fmla="*/ 0 h 269"/>
                    <a:gd name="T2" fmla="*/ 33 w 390"/>
                    <a:gd name="T3" fmla="*/ 3 h 269"/>
                    <a:gd name="T4" fmla="*/ 32 w 390"/>
                    <a:gd name="T5" fmla="*/ 9 h 269"/>
                    <a:gd name="T6" fmla="*/ 0 w 390"/>
                    <a:gd name="T7" fmla="*/ 22 h 269"/>
                    <a:gd name="T8" fmla="*/ 0 w 390"/>
                    <a:gd name="T9" fmla="*/ 28 h 269"/>
                    <a:gd name="T10" fmla="*/ 36 w 390"/>
                    <a:gd name="T11" fmla="*/ 29 h 269"/>
                    <a:gd name="T12" fmla="*/ 40 w 390"/>
                    <a:gd name="T13" fmla="*/ 34 h 269"/>
                    <a:gd name="T14" fmla="*/ 49 w 390"/>
                    <a:gd name="T15" fmla="*/ 34 h 269"/>
                    <a:gd name="T16" fmla="*/ 48 w 390"/>
                    <a:gd name="T17" fmla="*/ 24 h 269"/>
                    <a:gd name="T18" fmla="*/ 15 w 390"/>
                    <a:gd name="T19" fmla="*/ 22 h 269"/>
                    <a:gd name="T20" fmla="*/ 42 w 390"/>
                    <a:gd name="T21" fmla="*/ 12 h 269"/>
                    <a:gd name="T22" fmla="*/ 38 w 390"/>
                    <a:gd name="T23" fmla="*/ 0 h 269"/>
                    <a:gd name="T24" fmla="*/ 38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6" name="Freeform 35"/>
                <p:cNvSpPr/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7 h 424"/>
                    <a:gd name="T2" fmla="*/ 108 w 941"/>
                    <a:gd name="T3" fmla="*/ 0 h 424"/>
                    <a:gd name="T4" fmla="*/ 116 w 941"/>
                    <a:gd name="T5" fmla="*/ 10 h 424"/>
                    <a:gd name="T6" fmla="*/ 118 w 941"/>
                    <a:gd name="T7" fmla="*/ 23 h 424"/>
                    <a:gd name="T8" fmla="*/ 113 w 941"/>
                    <a:gd name="T9" fmla="*/ 36 h 424"/>
                    <a:gd name="T10" fmla="*/ 8 w 941"/>
                    <a:gd name="T11" fmla="*/ 53 h 424"/>
                    <a:gd name="T12" fmla="*/ 7 w 941"/>
                    <a:gd name="T13" fmla="*/ 48 h 424"/>
                    <a:gd name="T14" fmla="*/ 108 w 941"/>
                    <a:gd name="T15" fmla="*/ 31 h 424"/>
                    <a:gd name="T16" fmla="*/ 112 w 941"/>
                    <a:gd name="T17" fmla="*/ 19 h 424"/>
                    <a:gd name="T18" fmla="*/ 105 w 941"/>
                    <a:gd name="T19" fmla="*/ 8 h 424"/>
                    <a:gd name="T20" fmla="*/ 0 w 941"/>
                    <a:gd name="T21" fmla="*/ 24 h 424"/>
                    <a:gd name="T22" fmla="*/ 0 w 941"/>
                    <a:gd name="T23" fmla="*/ 17 h 424"/>
                    <a:gd name="T24" fmla="*/ 0 w 941"/>
                    <a:gd name="T25" fmla="*/ 17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97" name="Freeform 36"/>
                <p:cNvSpPr/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5 h 173"/>
                    <a:gd name="T2" fmla="*/ 9 w 488"/>
                    <a:gd name="T3" fmla="*/ 21 h 173"/>
                    <a:gd name="T4" fmla="*/ 28 w 488"/>
                    <a:gd name="T5" fmla="*/ 20 h 173"/>
                    <a:gd name="T6" fmla="*/ 53 w 488"/>
                    <a:gd name="T7" fmla="*/ 14 h 173"/>
                    <a:gd name="T8" fmla="*/ 62 w 488"/>
                    <a:gd name="T9" fmla="*/ 5 h 173"/>
                    <a:gd name="T10" fmla="*/ 56 w 488"/>
                    <a:gd name="T11" fmla="*/ 0 h 173"/>
                    <a:gd name="T12" fmla="*/ 32 w 488"/>
                    <a:gd name="T13" fmla="*/ 0 h 173"/>
                    <a:gd name="T14" fmla="*/ 14 w 488"/>
                    <a:gd name="T15" fmla="*/ 1 h 173"/>
                    <a:gd name="T16" fmla="*/ 2 w 488"/>
                    <a:gd name="T17" fmla="*/ 9 h 173"/>
                    <a:gd name="T18" fmla="*/ 14 w 488"/>
                    <a:gd name="T19" fmla="*/ 11 h 173"/>
                    <a:gd name="T20" fmla="*/ 35 w 488"/>
                    <a:gd name="T21" fmla="*/ 6 h 173"/>
                    <a:gd name="T22" fmla="*/ 53 w 488"/>
                    <a:gd name="T23" fmla="*/ 6 h 173"/>
                    <a:gd name="T24" fmla="*/ 34 w 488"/>
                    <a:gd name="T25" fmla="*/ 13 h 173"/>
                    <a:gd name="T26" fmla="*/ 18 w 488"/>
                    <a:gd name="T27" fmla="*/ 15 h 173"/>
                    <a:gd name="T28" fmla="*/ 0 w 488"/>
                    <a:gd name="T29" fmla="*/ 15 h 173"/>
                    <a:gd name="T30" fmla="*/ 0 w 488"/>
                    <a:gd name="T31" fmla="*/ 15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2059" name="Group 3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2073" name="Freeform 38"/>
            <p:cNvSpPr/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3 w 772"/>
                <a:gd name="T1" fmla="*/ 263 h 3266"/>
                <a:gd name="T2" fmla="*/ 7 w 772"/>
                <a:gd name="T3" fmla="*/ 246 h 3266"/>
                <a:gd name="T4" fmla="*/ 6 w 772"/>
                <a:gd name="T5" fmla="*/ 232 h 3266"/>
                <a:gd name="T6" fmla="*/ 7 w 772"/>
                <a:gd name="T7" fmla="*/ 212 h 3266"/>
                <a:gd name="T8" fmla="*/ 11 w 772"/>
                <a:gd name="T9" fmla="*/ 188 h 3266"/>
                <a:gd name="T10" fmla="*/ 12 w 772"/>
                <a:gd name="T11" fmla="*/ 173 h 3266"/>
                <a:gd name="T12" fmla="*/ 11 w 772"/>
                <a:gd name="T13" fmla="*/ 163 h 3266"/>
                <a:gd name="T14" fmla="*/ 7 w 772"/>
                <a:gd name="T15" fmla="*/ 155 h 3266"/>
                <a:gd name="T16" fmla="*/ 7 w 772"/>
                <a:gd name="T17" fmla="*/ 145 h 3266"/>
                <a:gd name="T18" fmla="*/ 8 w 772"/>
                <a:gd name="T19" fmla="*/ 132 h 3266"/>
                <a:gd name="T20" fmla="*/ 14 w 772"/>
                <a:gd name="T21" fmla="*/ 97 h 3266"/>
                <a:gd name="T22" fmla="*/ 14 w 772"/>
                <a:gd name="T23" fmla="*/ 79 h 3266"/>
                <a:gd name="T24" fmla="*/ 13 w 772"/>
                <a:gd name="T25" fmla="*/ 59 h 3266"/>
                <a:gd name="T26" fmla="*/ 8 w 772"/>
                <a:gd name="T27" fmla="*/ 50 h 3266"/>
                <a:gd name="T28" fmla="*/ 4 w 772"/>
                <a:gd name="T29" fmla="*/ 35 h 3266"/>
                <a:gd name="T30" fmla="*/ 0 w 772"/>
                <a:gd name="T31" fmla="*/ 0 h 3266"/>
                <a:gd name="T32" fmla="*/ 1 w 772"/>
                <a:gd name="T33" fmla="*/ 32 h 3266"/>
                <a:gd name="T34" fmla="*/ 3 w 772"/>
                <a:gd name="T35" fmla="*/ 51 h 3266"/>
                <a:gd name="T36" fmla="*/ 7 w 772"/>
                <a:gd name="T37" fmla="*/ 63 h 3266"/>
                <a:gd name="T38" fmla="*/ 11 w 772"/>
                <a:gd name="T39" fmla="*/ 69 h 3266"/>
                <a:gd name="T40" fmla="*/ 11 w 772"/>
                <a:gd name="T41" fmla="*/ 87 h 3266"/>
                <a:gd name="T42" fmla="*/ 9 w 772"/>
                <a:gd name="T43" fmla="*/ 106 h 3266"/>
                <a:gd name="T44" fmla="*/ 5 w 772"/>
                <a:gd name="T45" fmla="*/ 138 h 3266"/>
                <a:gd name="T46" fmla="*/ 4 w 772"/>
                <a:gd name="T47" fmla="*/ 159 h 3266"/>
                <a:gd name="T48" fmla="*/ 9 w 772"/>
                <a:gd name="T49" fmla="*/ 171 h 3266"/>
                <a:gd name="T50" fmla="*/ 8 w 772"/>
                <a:gd name="T51" fmla="*/ 182 h 3266"/>
                <a:gd name="T52" fmla="*/ 5 w 772"/>
                <a:gd name="T53" fmla="*/ 204 h 3266"/>
                <a:gd name="T54" fmla="*/ 3 w 772"/>
                <a:gd name="T55" fmla="*/ 226 h 3266"/>
                <a:gd name="T56" fmla="*/ 5 w 772"/>
                <a:gd name="T57" fmla="*/ 249 h 3266"/>
                <a:gd name="T58" fmla="*/ 8 w 772"/>
                <a:gd name="T59" fmla="*/ 262 h 3266"/>
                <a:gd name="T60" fmla="*/ 12 w 772"/>
                <a:gd name="T61" fmla="*/ 272 h 3266"/>
                <a:gd name="T62" fmla="*/ 13 w 772"/>
                <a:gd name="T63" fmla="*/ 263 h 3266"/>
                <a:gd name="T64" fmla="*/ 13 w 772"/>
                <a:gd name="T65" fmla="*/ 26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74" name="Freeform 39"/>
            <p:cNvSpPr/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3 w 772"/>
                <a:gd name="T1" fmla="*/ 395 h 3266"/>
                <a:gd name="T2" fmla="*/ 7 w 772"/>
                <a:gd name="T3" fmla="*/ 369 h 3266"/>
                <a:gd name="T4" fmla="*/ 6 w 772"/>
                <a:gd name="T5" fmla="*/ 348 h 3266"/>
                <a:gd name="T6" fmla="*/ 7 w 772"/>
                <a:gd name="T7" fmla="*/ 318 h 3266"/>
                <a:gd name="T8" fmla="*/ 11 w 772"/>
                <a:gd name="T9" fmla="*/ 282 h 3266"/>
                <a:gd name="T10" fmla="*/ 12 w 772"/>
                <a:gd name="T11" fmla="*/ 259 h 3266"/>
                <a:gd name="T12" fmla="*/ 11 w 772"/>
                <a:gd name="T13" fmla="*/ 244 h 3266"/>
                <a:gd name="T14" fmla="*/ 7 w 772"/>
                <a:gd name="T15" fmla="*/ 233 h 3266"/>
                <a:gd name="T16" fmla="*/ 7 w 772"/>
                <a:gd name="T17" fmla="*/ 219 h 3266"/>
                <a:gd name="T18" fmla="*/ 8 w 772"/>
                <a:gd name="T19" fmla="*/ 199 h 3266"/>
                <a:gd name="T20" fmla="*/ 14 w 772"/>
                <a:gd name="T21" fmla="*/ 145 h 3266"/>
                <a:gd name="T22" fmla="*/ 14 w 772"/>
                <a:gd name="T23" fmla="*/ 119 h 3266"/>
                <a:gd name="T24" fmla="*/ 13 w 772"/>
                <a:gd name="T25" fmla="*/ 90 h 3266"/>
                <a:gd name="T26" fmla="*/ 8 w 772"/>
                <a:gd name="T27" fmla="*/ 76 h 3266"/>
                <a:gd name="T28" fmla="*/ 4 w 772"/>
                <a:gd name="T29" fmla="*/ 53 h 3266"/>
                <a:gd name="T30" fmla="*/ 0 w 772"/>
                <a:gd name="T31" fmla="*/ 0 h 3266"/>
                <a:gd name="T32" fmla="*/ 1 w 772"/>
                <a:gd name="T33" fmla="*/ 48 h 3266"/>
                <a:gd name="T34" fmla="*/ 3 w 772"/>
                <a:gd name="T35" fmla="*/ 77 h 3266"/>
                <a:gd name="T36" fmla="*/ 7 w 772"/>
                <a:gd name="T37" fmla="*/ 95 h 3266"/>
                <a:gd name="T38" fmla="*/ 11 w 772"/>
                <a:gd name="T39" fmla="*/ 105 h 3266"/>
                <a:gd name="T40" fmla="*/ 11 w 772"/>
                <a:gd name="T41" fmla="*/ 131 h 3266"/>
                <a:gd name="T42" fmla="*/ 9 w 772"/>
                <a:gd name="T43" fmla="*/ 159 h 3266"/>
                <a:gd name="T44" fmla="*/ 5 w 772"/>
                <a:gd name="T45" fmla="*/ 208 h 3266"/>
                <a:gd name="T46" fmla="*/ 4 w 772"/>
                <a:gd name="T47" fmla="*/ 239 h 3266"/>
                <a:gd name="T48" fmla="*/ 9 w 772"/>
                <a:gd name="T49" fmla="*/ 257 h 3266"/>
                <a:gd name="T50" fmla="*/ 8 w 772"/>
                <a:gd name="T51" fmla="*/ 273 h 3266"/>
                <a:gd name="T52" fmla="*/ 5 w 772"/>
                <a:gd name="T53" fmla="*/ 307 h 3266"/>
                <a:gd name="T54" fmla="*/ 3 w 772"/>
                <a:gd name="T55" fmla="*/ 340 h 3266"/>
                <a:gd name="T56" fmla="*/ 5 w 772"/>
                <a:gd name="T57" fmla="*/ 375 h 3266"/>
                <a:gd name="T58" fmla="*/ 8 w 772"/>
                <a:gd name="T59" fmla="*/ 393 h 3266"/>
                <a:gd name="T60" fmla="*/ 12 w 772"/>
                <a:gd name="T61" fmla="*/ 409 h 3266"/>
                <a:gd name="T62" fmla="*/ 13 w 772"/>
                <a:gd name="T63" fmla="*/ 395 h 3266"/>
                <a:gd name="T64" fmla="*/ 13 w 772"/>
                <a:gd name="T65" fmla="*/ 395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60" name="Group 40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61" name="Group 41"/>
            <p:cNvGrpSpPr/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2063" name="Freeform 42"/>
              <p:cNvSpPr/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2 w 245"/>
                  <a:gd name="T1" fmla="*/ 0 h 806"/>
                  <a:gd name="T2" fmla="*/ 2 w 245"/>
                  <a:gd name="T3" fmla="*/ 16 h 806"/>
                  <a:gd name="T4" fmla="*/ 0 w 245"/>
                  <a:gd name="T5" fmla="*/ 37 h 806"/>
                  <a:gd name="T6" fmla="*/ 1 w 245"/>
                  <a:gd name="T7" fmla="*/ 36 h 806"/>
                  <a:gd name="T8" fmla="*/ 4 w 245"/>
                  <a:gd name="T9" fmla="*/ 17 h 806"/>
                  <a:gd name="T10" fmla="*/ 4 w 245"/>
                  <a:gd name="T11" fmla="*/ 0 h 806"/>
                  <a:gd name="T12" fmla="*/ 2 w 245"/>
                  <a:gd name="T13" fmla="*/ 0 h 806"/>
                  <a:gd name="T14" fmla="*/ 2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64" name="Group 43"/>
              <p:cNvGrpSpPr/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2065" name="Freeform 44"/>
                <p:cNvSpPr/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5 w 604"/>
                    <a:gd name="T3" fmla="*/ 9 h 349"/>
                    <a:gd name="T4" fmla="*/ 8 w 604"/>
                    <a:gd name="T5" fmla="*/ 16 h 349"/>
                    <a:gd name="T6" fmla="*/ 10 w 604"/>
                    <a:gd name="T7" fmla="*/ 6 h 349"/>
                    <a:gd name="T8" fmla="*/ 6 w 604"/>
                    <a:gd name="T9" fmla="*/ 0 h 349"/>
                    <a:gd name="T10" fmla="*/ 8 w 604"/>
                    <a:gd name="T11" fmla="*/ 9 h 349"/>
                    <a:gd name="T12" fmla="*/ 2 w 604"/>
                    <a:gd name="T13" fmla="*/ 1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6" name="Freeform 45"/>
                <p:cNvSpPr/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>
                    <a:gd name="T0" fmla="*/ 12 w 1064"/>
                    <a:gd name="T1" fmla="*/ 6 h 1230"/>
                    <a:gd name="T2" fmla="*/ 8 w 1064"/>
                    <a:gd name="T3" fmla="*/ 16 h 1230"/>
                    <a:gd name="T4" fmla="*/ 3 w 1064"/>
                    <a:gd name="T5" fmla="*/ 35 h 1230"/>
                    <a:gd name="T6" fmla="*/ 0 w 1064"/>
                    <a:gd name="T7" fmla="*/ 50 h 1230"/>
                    <a:gd name="T8" fmla="*/ 1 w 1064"/>
                    <a:gd name="T9" fmla="*/ 56 h 1230"/>
                    <a:gd name="T10" fmla="*/ 4 w 1064"/>
                    <a:gd name="T11" fmla="*/ 54 h 1230"/>
                    <a:gd name="T12" fmla="*/ 9 w 1064"/>
                    <a:gd name="T13" fmla="*/ 41 h 1230"/>
                    <a:gd name="T14" fmla="*/ 14 w 1064"/>
                    <a:gd name="T15" fmla="*/ 24 h 1230"/>
                    <a:gd name="T16" fmla="*/ 17 w 1064"/>
                    <a:gd name="T17" fmla="*/ 12 h 1230"/>
                    <a:gd name="T18" fmla="*/ 17 w 1064"/>
                    <a:gd name="T19" fmla="*/ 4 h 1230"/>
                    <a:gd name="T20" fmla="*/ 16 w 1064"/>
                    <a:gd name="T21" fmla="*/ 0 h 1230"/>
                    <a:gd name="T22" fmla="*/ 13 w 1064"/>
                    <a:gd name="T23" fmla="*/ 3 h 1230"/>
                    <a:gd name="T24" fmla="*/ 16 w 1064"/>
                    <a:gd name="T25" fmla="*/ 5 h 1230"/>
                    <a:gd name="T26" fmla="*/ 14 w 1064"/>
                    <a:gd name="T27" fmla="*/ 16 h 1230"/>
                    <a:gd name="T28" fmla="*/ 11 w 1064"/>
                    <a:gd name="T29" fmla="*/ 30 h 1230"/>
                    <a:gd name="T30" fmla="*/ 6 w 1064"/>
                    <a:gd name="T31" fmla="*/ 46 h 1230"/>
                    <a:gd name="T32" fmla="*/ 2 w 1064"/>
                    <a:gd name="T33" fmla="*/ 50 h 1230"/>
                    <a:gd name="T34" fmla="*/ 2 w 1064"/>
                    <a:gd name="T35" fmla="*/ 43 h 1230"/>
                    <a:gd name="T36" fmla="*/ 7 w 1064"/>
                    <a:gd name="T37" fmla="*/ 23 h 1230"/>
                    <a:gd name="T38" fmla="*/ 13 w 1064"/>
                    <a:gd name="T39" fmla="*/ 5 h 1230"/>
                    <a:gd name="T40" fmla="*/ 12 w 1064"/>
                    <a:gd name="T41" fmla="*/ 6 h 1230"/>
                    <a:gd name="T42" fmla="*/ 12 w 1064"/>
                    <a:gd name="T43" fmla="*/ 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7" name="Freeform 46"/>
                <p:cNvSpPr/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>
                    <a:gd name="T0" fmla="*/ 31 w 2002"/>
                    <a:gd name="T1" fmla="*/ 0 h 2521"/>
                    <a:gd name="T2" fmla="*/ 0 w 2002"/>
                    <a:gd name="T3" fmla="*/ 114 h 2521"/>
                    <a:gd name="T4" fmla="*/ 3 w 2002"/>
                    <a:gd name="T5" fmla="*/ 111 h 2521"/>
                    <a:gd name="T6" fmla="*/ 32 w 2002"/>
                    <a:gd name="T7" fmla="*/ 3 h 2521"/>
                    <a:gd name="T8" fmla="*/ 31 w 2002"/>
                    <a:gd name="T9" fmla="*/ 0 h 2521"/>
                    <a:gd name="T10" fmla="*/ 3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8" name="Freeform 47"/>
                <p:cNvSpPr/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 w 3007"/>
                    <a:gd name="T1" fmla="*/ 129 h 3771"/>
                    <a:gd name="T2" fmla="*/ 6 w 3007"/>
                    <a:gd name="T3" fmla="*/ 128 h 3771"/>
                    <a:gd name="T4" fmla="*/ 13 w 3007"/>
                    <a:gd name="T5" fmla="*/ 136 h 3771"/>
                    <a:gd name="T6" fmla="*/ 11 w 3007"/>
                    <a:gd name="T7" fmla="*/ 128 h 3771"/>
                    <a:gd name="T8" fmla="*/ 6 w 3007"/>
                    <a:gd name="T9" fmla="*/ 122 h 3771"/>
                    <a:gd name="T10" fmla="*/ 10 w 3007"/>
                    <a:gd name="T11" fmla="*/ 123 h 3771"/>
                    <a:gd name="T12" fmla="*/ 16 w 3007"/>
                    <a:gd name="T13" fmla="*/ 130 h 3771"/>
                    <a:gd name="T14" fmla="*/ 46 w 3007"/>
                    <a:gd name="T15" fmla="*/ 19 h 3771"/>
                    <a:gd name="T16" fmla="*/ 41 w 3007"/>
                    <a:gd name="T17" fmla="*/ 7 h 3771"/>
                    <a:gd name="T18" fmla="*/ 37 w 3007"/>
                    <a:gd name="T19" fmla="*/ 0 h 3771"/>
                    <a:gd name="T20" fmla="*/ 43 w 3007"/>
                    <a:gd name="T21" fmla="*/ 4 h 3771"/>
                    <a:gd name="T22" fmla="*/ 48 w 3007"/>
                    <a:gd name="T23" fmla="*/ 20 h 3771"/>
                    <a:gd name="T24" fmla="*/ 13 w 3007"/>
                    <a:gd name="T25" fmla="*/ 148 h 3771"/>
                    <a:gd name="T26" fmla="*/ 8 w 3007"/>
                    <a:gd name="T27" fmla="*/ 154 h 3771"/>
                    <a:gd name="T28" fmla="*/ 2 w 3007"/>
                    <a:gd name="T29" fmla="*/ 171 h 3771"/>
                    <a:gd name="T30" fmla="*/ 0 w 3007"/>
                    <a:gd name="T31" fmla="*/ 166 h 3771"/>
                    <a:gd name="T32" fmla="*/ 2 w 3007"/>
                    <a:gd name="T33" fmla="*/ 164 h 3771"/>
                    <a:gd name="T34" fmla="*/ 6 w 3007"/>
                    <a:gd name="T35" fmla="*/ 153 h 3771"/>
                    <a:gd name="T36" fmla="*/ 3 w 3007"/>
                    <a:gd name="T37" fmla="*/ 148 h 3771"/>
                    <a:gd name="T38" fmla="*/ 3 w 3007"/>
                    <a:gd name="T39" fmla="*/ 144 h 3771"/>
                    <a:gd name="T40" fmla="*/ 7 w 3007"/>
                    <a:gd name="T41" fmla="*/ 149 h 3771"/>
                    <a:gd name="T42" fmla="*/ 7 w 3007"/>
                    <a:gd name="T43" fmla="*/ 144 h 3771"/>
                    <a:gd name="T44" fmla="*/ 10 w 3007"/>
                    <a:gd name="T45" fmla="*/ 146 h 3771"/>
                    <a:gd name="T46" fmla="*/ 7 w 3007"/>
                    <a:gd name="T47" fmla="*/ 139 h 3771"/>
                    <a:gd name="T48" fmla="*/ 10 w 3007"/>
                    <a:gd name="T49" fmla="*/ 139 h 3771"/>
                    <a:gd name="T50" fmla="*/ 2 w 3007"/>
                    <a:gd name="T51" fmla="*/ 129 h 3771"/>
                    <a:gd name="T52" fmla="*/ 2 w 3007"/>
                    <a:gd name="T53" fmla="*/ 129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69" name="Freeform 48"/>
                <p:cNvSpPr/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4 h 342"/>
                    <a:gd name="T2" fmla="*/ 4 w 673"/>
                    <a:gd name="T3" fmla="*/ 5 h 342"/>
                    <a:gd name="T4" fmla="*/ 10 w 673"/>
                    <a:gd name="T5" fmla="*/ 16 h 342"/>
                    <a:gd name="T6" fmla="*/ 11 w 673"/>
                    <a:gd name="T7" fmla="*/ 13 h 342"/>
                    <a:gd name="T8" fmla="*/ 7 w 673"/>
                    <a:gd name="T9" fmla="*/ 5 h 342"/>
                    <a:gd name="T10" fmla="*/ 1 w 673"/>
                    <a:gd name="T11" fmla="*/ 0 h 342"/>
                    <a:gd name="T12" fmla="*/ 0 w 673"/>
                    <a:gd name="T13" fmla="*/ 4 h 342"/>
                    <a:gd name="T14" fmla="*/ 0 w 673"/>
                    <a:gd name="T15" fmla="*/ 4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0" name="Freeform 49"/>
                <p:cNvSpPr/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4 h 403"/>
                    <a:gd name="T2" fmla="*/ 6 w 716"/>
                    <a:gd name="T3" fmla="*/ 7 h 403"/>
                    <a:gd name="T4" fmla="*/ 10 w 716"/>
                    <a:gd name="T5" fmla="*/ 18 h 403"/>
                    <a:gd name="T6" fmla="*/ 12 w 716"/>
                    <a:gd name="T7" fmla="*/ 14 h 403"/>
                    <a:gd name="T8" fmla="*/ 7 w 716"/>
                    <a:gd name="T9" fmla="*/ 5 h 403"/>
                    <a:gd name="T10" fmla="*/ 1 w 716"/>
                    <a:gd name="T11" fmla="*/ 0 h 403"/>
                    <a:gd name="T12" fmla="*/ 0 w 716"/>
                    <a:gd name="T13" fmla="*/ 4 h 403"/>
                    <a:gd name="T14" fmla="*/ 0 w 716"/>
                    <a:gd name="T15" fmla="*/ 4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1" name="Freeform 50"/>
                <p:cNvSpPr/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4 h 411"/>
                    <a:gd name="T2" fmla="*/ 5 w 717"/>
                    <a:gd name="T3" fmla="*/ 6 h 411"/>
                    <a:gd name="T4" fmla="*/ 10 w 717"/>
                    <a:gd name="T5" fmla="*/ 19 h 411"/>
                    <a:gd name="T6" fmla="*/ 12 w 717"/>
                    <a:gd name="T7" fmla="*/ 14 h 411"/>
                    <a:gd name="T8" fmla="*/ 6 w 717"/>
                    <a:gd name="T9" fmla="*/ 4 h 411"/>
                    <a:gd name="T10" fmla="*/ 1 w 717"/>
                    <a:gd name="T11" fmla="*/ 0 h 411"/>
                    <a:gd name="T12" fmla="*/ 0 w 717"/>
                    <a:gd name="T13" fmla="*/ 4 h 411"/>
                    <a:gd name="T14" fmla="*/ 0 w 717"/>
                    <a:gd name="T15" fmla="*/ 4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72" name="Freeform 51"/>
                <p:cNvSpPr/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4 h 386"/>
                    <a:gd name="T2" fmla="*/ 4 w 709"/>
                    <a:gd name="T3" fmla="*/ 6 h 386"/>
                    <a:gd name="T4" fmla="*/ 11 w 709"/>
                    <a:gd name="T5" fmla="*/ 18 h 386"/>
                    <a:gd name="T6" fmla="*/ 11 w 709"/>
                    <a:gd name="T7" fmla="*/ 14 h 386"/>
                    <a:gd name="T8" fmla="*/ 5 w 709"/>
                    <a:gd name="T9" fmla="*/ 3 h 386"/>
                    <a:gd name="T10" fmla="*/ 1 w 709"/>
                    <a:gd name="T11" fmla="*/ 0 h 386"/>
                    <a:gd name="T12" fmla="*/ 0 w 709"/>
                    <a:gd name="T13" fmla="*/ 4 h 386"/>
                    <a:gd name="T14" fmla="*/ 0 w 709"/>
                    <a:gd name="T15" fmla="*/ 4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2062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 spd="med"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5.xml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slide" Target="slide12.xml"/><Relationship Id="rId1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38.xml"/><Relationship Id="rId4" Type="http://schemas.openxmlformats.org/officeDocument/2006/relationships/audio" Target="../media/audio3.wav"/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image" Target="../media/image16.GIF"/></Relationships>
</file>

<file path=ppt/slides/_rels/slide1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38.xml"/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" Target="slide8.xml"/><Relationship Id="rId8" Type="http://schemas.openxmlformats.org/officeDocument/2006/relationships/slide" Target="slide7.xml"/><Relationship Id="rId7" Type="http://schemas.openxmlformats.org/officeDocument/2006/relationships/slide" Target="slide6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4" Type="http://schemas.openxmlformats.org/officeDocument/2006/relationships/slide" Target="slide11.xml"/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8.wmf"/><Relationship Id="rId14" Type="http://schemas.openxmlformats.org/officeDocument/2006/relationships/image" Target="../media/image7.wmf"/><Relationship Id="rId13" Type="http://schemas.openxmlformats.org/officeDocument/2006/relationships/slide" Target="slide13.xml"/><Relationship Id="rId12" Type="http://schemas.openxmlformats.org/officeDocument/2006/relationships/image" Target="../media/image6.GIF"/><Relationship Id="rId11" Type="http://schemas.openxmlformats.org/officeDocument/2006/relationships/slide" Target="slide10.xml"/><Relationship Id="rId10" Type="http://schemas.openxmlformats.org/officeDocument/2006/relationships/slide" Target="slide9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hyperlink" Target="https://vndoc.com/huong-dan-giai-toan-lop-4-chuyen-de-trung-binh-cong-154382#mcetoc_1d7gf4gti6" TargetMode="External"/><Relationship Id="rId8" Type="http://schemas.openxmlformats.org/officeDocument/2006/relationships/hyperlink" Target="https://vndoc.com/huong-dan-giai-toan-lop-4-chuyen-de-trung-binh-cong-154382#mcetoc_1d7gf4a3d5" TargetMode="External"/><Relationship Id="rId7" Type="http://schemas.openxmlformats.org/officeDocument/2006/relationships/hyperlink" Target="https://vndoc.com/huong-dan-giai-toan-lop-4-chuyen-de-trung-binh-cong-154382#mcetoc_1d7gf45cp4" TargetMode="External"/><Relationship Id="rId6" Type="http://schemas.openxmlformats.org/officeDocument/2006/relationships/hyperlink" Target="https://vndoc.com/huong-dan-giai-toan-lop-4-chuyen-de-trung-binh-cong-154382#mcetoc_1g3fqd4112" TargetMode="External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1" Type="http://schemas.openxmlformats.org/officeDocument/2006/relationships/slideLayout" Target="../slideLayouts/slideLayout12.xml"/><Relationship Id="rId10" Type="http://schemas.openxmlformats.org/officeDocument/2006/relationships/hyperlink" Target="https://vndoc.com/huong-dan-giai-toan-lop-4-chuyen-de-trung-binh-cong-154382#mcetoc_1d7gf4nn87" TargetMode="Externa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8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WordArt 31"/>
          <p:cNvSpPr>
            <a:spLocks noChangeArrowheads="1" noChangeShapeType="1" noTextEdit="1"/>
          </p:cNvSpPr>
          <p:nvPr/>
        </p:nvSpPr>
        <p:spPr bwMode="auto">
          <a:xfrm>
            <a:off x="2590800" y="2286000"/>
            <a:ext cx="54864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 dirty="0">
                <a:ln w="15875">
                  <a:solidFill>
                    <a:srgbClr val="FF0000"/>
                  </a:solidFill>
                  <a:round/>
                </a:ln>
                <a:solidFill>
                  <a:srgbClr val="002060">
                    <a:alpha val="79999"/>
                  </a:srgbClr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 SỐ DẠNG  TOÁN ĐÃ HỌC</a:t>
            </a:r>
            <a:endParaRPr lang="en-US" sz="2700" kern="10" dirty="0">
              <a:ln w="15875">
                <a:solidFill>
                  <a:srgbClr val="FF0000"/>
                </a:solidFill>
                <a:round/>
              </a:ln>
              <a:solidFill>
                <a:srgbClr val="002060">
                  <a:alpha val="79999"/>
                </a:srgbClr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05400" y="3428981"/>
            <a:ext cx="2400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(Trang  170)</a:t>
            </a:r>
            <a:endParaRPr lang="en-US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45058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5061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Trở về</a:t>
            </a:r>
            <a:endParaRPr lang="en-US" b="1">
              <a:solidFill>
                <a:schemeClr val="hlink"/>
              </a:solidFill>
            </a:endParaRPr>
          </a:p>
        </p:txBody>
      </p:sp>
      <p:grpSp>
        <p:nvGrpSpPr>
          <p:cNvPr id="7" name="Group 19"/>
          <p:cNvGrpSpPr/>
          <p:nvPr/>
        </p:nvGrpSpPr>
        <p:grpSpPr bwMode="auto">
          <a:xfrm>
            <a:off x="76200" y="36513"/>
            <a:ext cx="9067800" cy="6821487"/>
            <a:chOff x="-185" y="0"/>
            <a:chExt cx="9401" cy="5435"/>
          </a:xfrm>
        </p:grpSpPr>
        <p:pic>
          <p:nvPicPr>
            <p:cNvPr id="8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4853" y="109360"/>
            <a:ext cx="6224555" cy="74987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07671" y="1646123"/>
            <a:ext cx="7848599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tốc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b="0" i="0" dirty="0">
                <a:solidFill>
                  <a:srgbClr val="000000"/>
                </a:solidFill>
                <a:effectLst/>
                <a:latin typeface="OpenSans"/>
              </a:rPr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401763"/>
            <a:ext cx="298767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50825" y="1689100"/>
            <a:ext cx="1296988" cy="649288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2411413" y="1484313"/>
            <a:ext cx="1295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1547813" y="1689100"/>
            <a:ext cx="1728787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 = (a + b) x 2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   a x b</a:t>
            </a:r>
            <a:endParaRPr kumimoji="0" lang="vi-V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755650" y="2265363"/>
            <a:ext cx="5032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-36513" y="19050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250825" y="1365250"/>
            <a:ext cx="2447925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chữ</a:t>
            </a: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nhật</a:t>
            </a:r>
            <a:endParaRPr kumimoji="0" lang="vi-V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6212681" y="4510087"/>
            <a:ext cx="27670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kumimoji="0" lang="vi-VN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hu vi và diện tích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vi-VN" altLang="en-US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một số hình </a:t>
            </a:r>
            <a:endParaRPr kumimoji="0" lang="vi-VN" altLang="en-US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2651125"/>
            <a:ext cx="2987675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95288" y="2940050"/>
            <a:ext cx="935037" cy="8636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2" name="Text Box 14"/>
          <p:cNvSpPr txBox="1">
            <a:spLocks noChangeArrowheads="1"/>
          </p:cNvSpPr>
          <p:nvPr/>
        </p:nvSpPr>
        <p:spPr bwMode="auto">
          <a:xfrm>
            <a:off x="107950" y="294005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3" name="Text Box 15"/>
          <p:cNvSpPr txBox="1">
            <a:spLocks noChangeArrowheads="1"/>
          </p:cNvSpPr>
          <p:nvPr/>
        </p:nvSpPr>
        <p:spPr bwMode="auto">
          <a:xfrm>
            <a:off x="273050" y="2636838"/>
            <a:ext cx="1511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vuông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1619250" y="2867025"/>
            <a:ext cx="11525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 = a x 4</a:t>
            </a:r>
            <a:endParaRPr kumimoji="0" lang="en-US" alt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 a x a</a:t>
            </a:r>
            <a:endParaRPr kumimoji="0" lang="vi-VN" alt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3959225"/>
            <a:ext cx="2987675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6" name="AutoShape 18"/>
          <p:cNvSpPr>
            <a:spLocks noChangeArrowheads="1"/>
          </p:cNvSpPr>
          <p:nvPr/>
        </p:nvSpPr>
        <p:spPr bwMode="auto">
          <a:xfrm>
            <a:off x="323850" y="4222750"/>
            <a:ext cx="1152525" cy="574675"/>
          </a:xfrm>
          <a:prstGeom prst="flowChartInputOutpu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5150" y="4222750"/>
            <a:ext cx="0" cy="5762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574675" y="4725988"/>
            <a:ext cx="71438" cy="71437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250825" y="3933825"/>
            <a:ext cx="158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bình hành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539750" y="4222750"/>
            <a:ext cx="360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 </a:t>
            </a:r>
            <a:endParaRPr kumimoji="0" lang="vi-VN" altLang="en-US" sz="14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1" name="Arc 23"/>
          <p:cNvSpPr/>
          <p:nvPr/>
        </p:nvSpPr>
        <p:spPr bwMode="auto">
          <a:xfrm flipV="1">
            <a:off x="323850" y="4797425"/>
            <a:ext cx="935038" cy="76200"/>
          </a:xfrm>
          <a:custGeom>
            <a:avLst/>
            <a:gdLst>
              <a:gd name="T0" fmla="*/ 0 w 43121"/>
              <a:gd name="T1" fmla="*/ 232134 h 22228"/>
              <a:gd name="T2" fmla="*/ 20271184 w 43121"/>
              <a:gd name="T3" fmla="*/ 261222 h 22228"/>
              <a:gd name="T4" fmla="*/ 10119123 w 43121"/>
              <a:gd name="T5" fmla="*/ 253841 h 22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21" h="22228" fill="none" extrusionOk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cubicBezTo>
                  <a:pt x="43121" y="21809"/>
                  <a:pt x="43117" y="22018"/>
                  <a:pt x="43111" y="22227"/>
                </a:cubicBezTo>
              </a:path>
              <a:path w="43121" h="22228" stroke="0" extrusionOk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cubicBezTo>
                  <a:pt x="43121" y="21809"/>
                  <a:pt x="43117" y="22018"/>
                  <a:pt x="43111" y="22227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2" name="Text Box 24"/>
          <p:cNvSpPr txBox="1">
            <a:spLocks noChangeArrowheads="1"/>
          </p:cNvSpPr>
          <p:nvPr/>
        </p:nvSpPr>
        <p:spPr bwMode="auto">
          <a:xfrm>
            <a:off x="641350" y="4797425"/>
            <a:ext cx="3603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6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3" name="Text Box 25"/>
          <p:cNvSpPr txBox="1">
            <a:spLocks noChangeArrowheads="1"/>
          </p:cNvSpPr>
          <p:nvPr/>
        </p:nvSpPr>
        <p:spPr bwMode="auto">
          <a:xfrm>
            <a:off x="1547813" y="4438650"/>
            <a:ext cx="12239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 a x h</a:t>
            </a:r>
            <a:endParaRPr kumimoji="0" lang="vi-VN" altLang="en-US" sz="1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0" y="5300663"/>
            <a:ext cx="2987675" cy="14398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5" name="AutoShape 27"/>
          <p:cNvSpPr>
            <a:spLocks noChangeArrowheads="1"/>
          </p:cNvSpPr>
          <p:nvPr/>
        </p:nvSpPr>
        <p:spPr bwMode="auto">
          <a:xfrm>
            <a:off x="468313" y="5688013"/>
            <a:ext cx="1150937" cy="431800"/>
          </a:xfrm>
          <a:prstGeom prst="diamond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6" name="Line 28"/>
          <p:cNvSpPr>
            <a:spLocks noChangeShapeType="1"/>
          </p:cNvSpPr>
          <p:nvPr/>
        </p:nvSpPr>
        <p:spPr bwMode="auto">
          <a:xfrm>
            <a:off x="1042988" y="5688013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7" name="Line 29"/>
          <p:cNvSpPr>
            <a:spLocks noChangeShapeType="1"/>
          </p:cNvSpPr>
          <p:nvPr/>
        </p:nvSpPr>
        <p:spPr bwMode="auto">
          <a:xfrm>
            <a:off x="481013" y="5903913"/>
            <a:ext cx="10795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1042988" y="5832475"/>
            <a:ext cx="73025" cy="71438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59" name="Line 31"/>
          <p:cNvSpPr>
            <a:spLocks noChangeShapeType="1"/>
          </p:cNvSpPr>
          <p:nvPr/>
        </p:nvSpPr>
        <p:spPr bwMode="auto">
          <a:xfrm>
            <a:off x="250825" y="5688013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V="1">
            <a:off x="250825" y="5688013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>
            <a:off x="468313" y="6264275"/>
            <a:ext cx="11509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 flipH="1">
            <a:off x="468313" y="6264275"/>
            <a:ext cx="10795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>
            <a:off x="323850" y="56880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323850" y="611981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5" name="Line 37"/>
          <p:cNvSpPr>
            <a:spLocks noChangeShapeType="1"/>
          </p:cNvSpPr>
          <p:nvPr/>
        </p:nvSpPr>
        <p:spPr bwMode="auto">
          <a:xfrm>
            <a:off x="468313" y="59039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>
            <a:off x="1619250" y="59039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0" y="5759450"/>
            <a:ext cx="3238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8" name="Text Box 40"/>
          <p:cNvSpPr txBox="1">
            <a:spLocks noChangeArrowheads="1"/>
          </p:cNvSpPr>
          <p:nvPr/>
        </p:nvSpPr>
        <p:spPr bwMode="auto">
          <a:xfrm>
            <a:off x="827088" y="6191250"/>
            <a:ext cx="360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69" name="Text Box 41"/>
          <p:cNvSpPr txBox="1">
            <a:spLocks noChangeArrowheads="1"/>
          </p:cNvSpPr>
          <p:nvPr/>
        </p:nvSpPr>
        <p:spPr bwMode="auto">
          <a:xfrm>
            <a:off x="468313" y="5327650"/>
            <a:ext cx="1225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thoi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0" name="Text Box 42"/>
          <p:cNvSpPr txBox="1">
            <a:spLocks noChangeArrowheads="1"/>
          </p:cNvSpPr>
          <p:nvPr/>
        </p:nvSpPr>
        <p:spPr bwMode="auto">
          <a:xfrm>
            <a:off x="1692275" y="5759450"/>
            <a:ext cx="5762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1" name="Text Box 43"/>
          <p:cNvSpPr txBox="1">
            <a:spLocks noChangeArrowheads="1"/>
          </p:cNvSpPr>
          <p:nvPr/>
        </p:nvSpPr>
        <p:spPr bwMode="auto">
          <a:xfrm>
            <a:off x="2051050" y="5616575"/>
            <a:ext cx="7207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 x n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2" name="Line 44"/>
          <p:cNvSpPr>
            <a:spLocks noChangeShapeType="1"/>
          </p:cNvSpPr>
          <p:nvPr/>
        </p:nvSpPr>
        <p:spPr bwMode="auto">
          <a:xfrm>
            <a:off x="2124075" y="5903913"/>
            <a:ext cx="576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3" name="Text Box 45"/>
          <p:cNvSpPr txBox="1">
            <a:spLocks noChangeArrowheads="1"/>
          </p:cNvSpPr>
          <p:nvPr/>
        </p:nvSpPr>
        <p:spPr bwMode="auto">
          <a:xfrm>
            <a:off x="2268538" y="5891213"/>
            <a:ext cx="43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4" name="Rectangle 46"/>
          <p:cNvSpPr>
            <a:spLocks noChangeArrowheads="1"/>
          </p:cNvSpPr>
          <p:nvPr/>
        </p:nvSpPr>
        <p:spPr bwMode="auto">
          <a:xfrm>
            <a:off x="3132138" y="1412875"/>
            <a:ext cx="3024187" cy="1871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5" name="AutoShape 47"/>
          <p:cNvSpPr>
            <a:spLocks noChangeArrowheads="1"/>
          </p:cNvSpPr>
          <p:nvPr/>
        </p:nvSpPr>
        <p:spPr bwMode="auto">
          <a:xfrm>
            <a:off x="3276600" y="1989138"/>
            <a:ext cx="790575" cy="431800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6" name="AutoShape 48"/>
          <p:cNvSpPr>
            <a:spLocks noChangeArrowheads="1"/>
          </p:cNvSpPr>
          <p:nvPr/>
        </p:nvSpPr>
        <p:spPr bwMode="auto">
          <a:xfrm>
            <a:off x="4356100" y="1989138"/>
            <a:ext cx="647700" cy="4318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7" name="AutoShape 49"/>
          <p:cNvSpPr>
            <a:spLocks noChangeArrowheads="1"/>
          </p:cNvSpPr>
          <p:nvPr/>
        </p:nvSpPr>
        <p:spPr bwMode="auto">
          <a:xfrm>
            <a:off x="5219700" y="1989138"/>
            <a:ext cx="865188" cy="431800"/>
          </a:xfrm>
          <a:prstGeom prst="rtTriangle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8" name="AutoShape 50"/>
          <p:cNvSpPr>
            <a:spLocks noChangeArrowheads="1"/>
          </p:cNvSpPr>
          <p:nvPr/>
        </p:nvSpPr>
        <p:spPr bwMode="auto">
          <a:xfrm>
            <a:off x="5219700" y="1989138"/>
            <a:ext cx="288925" cy="431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79" name="Line 51"/>
          <p:cNvSpPr>
            <a:spLocks noChangeShapeType="1"/>
          </p:cNvSpPr>
          <p:nvPr/>
        </p:nvSpPr>
        <p:spPr bwMode="auto">
          <a:xfrm>
            <a:off x="5219700" y="1989138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0" name="Line 52"/>
          <p:cNvSpPr>
            <a:spLocks noChangeShapeType="1"/>
          </p:cNvSpPr>
          <p:nvPr/>
        </p:nvSpPr>
        <p:spPr bwMode="auto">
          <a:xfrm>
            <a:off x="5219700" y="2420938"/>
            <a:ext cx="288925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1" name="Line 53"/>
          <p:cNvSpPr>
            <a:spLocks noChangeShapeType="1"/>
          </p:cNvSpPr>
          <p:nvPr/>
        </p:nvSpPr>
        <p:spPr bwMode="auto">
          <a:xfrm>
            <a:off x="3683000" y="1976438"/>
            <a:ext cx="0" cy="4318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2" name="Rectangle 54"/>
          <p:cNvSpPr>
            <a:spLocks noChangeArrowheads="1"/>
          </p:cNvSpPr>
          <p:nvPr/>
        </p:nvSpPr>
        <p:spPr bwMode="auto">
          <a:xfrm>
            <a:off x="3673475" y="2349500"/>
            <a:ext cx="71438" cy="71438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3" name="Rectangle 55"/>
          <p:cNvSpPr>
            <a:spLocks noChangeArrowheads="1"/>
          </p:cNvSpPr>
          <p:nvPr/>
        </p:nvSpPr>
        <p:spPr bwMode="auto">
          <a:xfrm>
            <a:off x="4356100" y="2349500"/>
            <a:ext cx="71438" cy="71438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4" name="Rectangle 56"/>
          <p:cNvSpPr>
            <a:spLocks noChangeArrowheads="1"/>
          </p:cNvSpPr>
          <p:nvPr/>
        </p:nvSpPr>
        <p:spPr bwMode="auto">
          <a:xfrm>
            <a:off x="5219700" y="2349500"/>
            <a:ext cx="71438" cy="71438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3563938" y="2349500"/>
            <a:ext cx="360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6" name="Text Box 58"/>
          <p:cNvSpPr txBox="1">
            <a:spLocks noChangeArrowheads="1"/>
          </p:cNvSpPr>
          <p:nvPr/>
        </p:nvSpPr>
        <p:spPr bwMode="auto">
          <a:xfrm>
            <a:off x="4427538" y="2349500"/>
            <a:ext cx="360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7" name="Text Box 59"/>
          <p:cNvSpPr txBox="1">
            <a:spLocks noChangeArrowheads="1"/>
          </p:cNvSpPr>
          <p:nvPr/>
        </p:nvSpPr>
        <p:spPr bwMode="auto">
          <a:xfrm>
            <a:off x="5651500" y="2349500"/>
            <a:ext cx="360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8" name="Text Box 60"/>
          <p:cNvSpPr txBox="1">
            <a:spLocks noChangeArrowheads="1"/>
          </p:cNvSpPr>
          <p:nvPr/>
        </p:nvSpPr>
        <p:spPr bwMode="auto">
          <a:xfrm>
            <a:off x="3467100" y="2060575"/>
            <a:ext cx="358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89" name="Text Box 61"/>
          <p:cNvSpPr txBox="1">
            <a:spLocks noChangeArrowheads="1"/>
          </p:cNvSpPr>
          <p:nvPr/>
        </p:nvSpPr>
        <p:spPr bwMode="auto">
          <a:xfrm>
            <a:off x="4300538" y="2035175"/>
            <a:ext cx="358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4978400" y="1989138"/>
            <a:ext cx="3587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1" name="Text Box 63"/>
          <p:cNvSpPr txBox="1">
            <a:spLocks noChangeArrowheads="1"/>
          </p:cNvSpPr>
          <p:nvPr/>
        </p:nvSpPr>
        <p:spPr bwMode="auto">
          <a:xfrm>
            <a:off x="3779838" y="1484313"/>
            <a:ext cx="158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tam giác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3995738" y="2708275"/>
            <a:ext cx="504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4427538" y="2565400"/>
            <a:ext cx="649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x 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4" name="Line 66"/>
          <p:cNvSpPr>
            <a:spLocks noChangeShapeType="1"/>
          </p:cNvSpPr>
          <p:nvPr/>
        </p:nvSpPr>
        <p:spPr bwMode="auto">
          <a:xfrm>
            <a:off x="4475163" y="2852738"/>
            <a:ext cx="5032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5" name="Text Box 67"/>
          <p:cNvSpPr txBox="1">
            <a:spLocks noChangeArrowheads="1"/>
          </p:cNvSpPr>
          <p:nvPr/>
        </p:nvSpPr>
        <p:spPr bwMode="auto">
          <a:xfrm>
            <a:off x="4572000" y="2794000"/>
            <a:ext cx="360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6" name="Rectangle 68"/>
          <p:cNvSpPr>
            <a:spLocks noChangeArrowheads="1"/>
          </p:cNvSpPr>
          <p:nvPr/>
        </p:nvSpPr>
        <p:spPr bwMode="auto">
          <a:xfrm>
            <a:off x="3132138" y="3429000"/>
            <a:ext cx="3024187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7" name="AutoShape 69"/>
          <p:cNvSpPr>
            <a:spLocks noChangeArrowheads="1"/>
          </p:cNvSpPr>
          <p:nvPr/>
        </p:nvSpPr>
        <p:spPr bwMode="auto">
          <a:xfrm rot="10800000">
            <a:off x="3492500" y="3860800"/>
            <a:ext cx="1008063" cy="503238"/>
          </a:xfrm>
          <a:custGeom>
            <a:avLst/>
            <a:gdLst>
              <a:gd name="T0" fmla="*/ 41165139 w 21600"/>
              <a:gd name="T1" fmla="*/ 5862233 h 21600"/>
              <a:gd name="T2" fmla="*/ 23522963 w 21600"/>
              <a:gd name="T3" fmla="*/ 11724467 h 21600"/>
              <a:gd name="T4" fmla="*/ 5880741 w 21600"/>
              <a:gd name="T5" fmla="*/ 5862233 h 21600"/>
              <a:gd name="T6" fmla="*/ 2352296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8" name="Line 70"/>
          <p:cNvSpPr>
            <a:spLocks noChangeShapeType="1"/>
          </p:cNvSpPr>
          <p:nvPr/>
        </p:nvSpPr>
        <p:spPr bwMode="auto">
          <a:xfrm>
            <a:off x="3746500" y="3860800"/>
            <a:ext cx="0" cy="504825"/>
          </a:xfrm>
          <a:prstGeom prst="line">
            <a:avLst/>
          </a:prstGeom>
          <a:noFill/>
          <a:ln w="12700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99" name="Rectangle 71"/>
          <p:cNvSpPr>
            <a:spLocks noChangeArrowheads="1"/>
          </p:cNvSpPr>
          <p:nvPr/>
        </p:nvSpPr>
        <p:spPr bwMode="auto">
          <a:xfrm>
            <a:off x="3746500" y="4292600"/>
            <a:ext cx="142875" cy="73025"/>
          </a:xfrm>
          <a:prstGeom prst="rect">
            <a:avLst/>
          </a:prstGeom>
          <a:solidFill>
            <a:srgbClr val="0000FF"/>
          </a:solidFill>
          <a:ln w="9525">
            <a:solidFill>
              <a:srgbClr val="FF0000"/>
            </a:solidFill>
            <a:prstDash val="dash"/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0" name="Arc 72"/>
          <p:cNvSpPr/>
          <p:nvPr/>
        </p:nvSpPr>
        <p:spPr bwMode="auto">
          <a:xfrm flipV="1">
            <a:off x="3492500" y="4365625"/>
            <a:ext cx="1008063" cy="76200"/>
          </a:xfrm>
          <a:custGeom>
            <a:avLst/>
            <a:gdLst>
              <a:gd name="T0" fmla="*/ 0 w 43121"/>
              <a:gd name="T1" fmla="*/ 245830 h 21600"/>
              <a:gd name="T2" fmla="*/ 23566035 w 43121"/>
              <a:gd name="T3" fmla="*/ 268817 h 21600"/>
              <a:gd name="T4" fmla="*/ 11761429 w 43121"/>
              <a:gd name="T5" fmla="*/ 26881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21" h="21600" fill="none" extrusionOk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 extrusionOk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>
            <a:solidFill>
              <a:srgbClr val="FF0000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1" name="Text Box 73"/>
          <p:cNvSpPr txBox="1">
            <a:spLocks noChangeArrowheads="1"/>
          </p:cNvSpPr>
          <p:nvPr/>
        </p:nvSpPr>
        <p:spPr bwMode="auto">
          <a:xfrm>
            <a:off x="3851275" y="4365625"/>
            <a:ext cx="2889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2" name="Text Box 74"/>
          <p:cNvSpPr txBox="1">
            <a:spLocks noChangeArrowheads="1"/>
          </p:cNvSpPr>
          <p:nvPr/>
        </p:nvSpPr>
        <p:spPr bwMode="auto">
          <a:xfrm>
            <a:off x="3851275" y="3573463"/>
            <a:ext cx="433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3" name="Text Box 75"/>
          <p:cNvSpPr txBox="1">
            <a:spLocks noChangeArrowheads="1"/>
          </p:cNvSpPr>
          <p:nvPr/>
        </p:nvSpPr>
        <p:spPr bwMode="auto">
          <a:xfrm>
            <a:off x="3703638" y="3911600"/>
            <a:ext cx="292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4" name="Text Box 76"/>
          <p:cNvSpPr txBox="1">
            <a:spLocks noChangeArrowheads="1"/>
          </p:cNvSpPr>
          <p:nvPr/>
        </p:nvSpPr>
        <p:spPr bwMode="auto">
          <a:xfrm>
            <a:off x="4211638" y="3500438"/>
            <a:ext cx="13684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thang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5" name="Text Box 77"/>
          <p:cNvSpPr txBox="1">
            <a:spLocks noChangeArrowheads="1"/>
          </p:cNvSpPr>
          <p:nvPr/>
        </p:nvSpPr>
        <p:spPr bwMode="auto">
          <a:xfrm>
            <a:off x="4787900" y="4005263"/>
            <a:ext cx="647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6" name="Text Box 78"/>
          <p:cNvSpPr txBox="1">
            <a:spLocks noChangeArrowheads="1"/>
          </p:cNvSpPr>
          <p:nvPr/>
        </p:nvSpPr>
        <p:spPr bwMode="auto">
          <a:xfrm>
            <a:off x="5076825" y="3844925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 a + b) x h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7" name="Line 79"/>
          <p:cNvSpPr>
            <a:spLocks noChangeShapeType="1"/>
          </p:cNvSpPr>
          <p:nvPr/>
        </p:nvSpPr>
        <p:spPr bwMode="auto">
          <a:xfrm>
            <a:off x="5219700" y="4149725"/>
            <a:ext cx="792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608" name="Text Box 80"/>
          <p:cNvSpPr txBox="1">
            <a:spLocks noChangeArrowheads="1"/>
          </p:cNvSpPr>
          <p:nvPr/>
        </p:nvSpPr>
        <p:spPr bwMode="auto">
          <a:xfrm>
            <a:off x="5435600" y="4149725"/>
            <a:ext cx="431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65" name="Rectangle 81"/>
          <p:cNvSpPr>
            <a:spLocks noChangeArrowheads="1"/>
          </p:cNvSpPr>
          <p:nvPr/>
        </p:nvSpPr>
        <p:spPr bwMode="auto">
          <a:xfrm>
            <a:off x="3132138" y="4941888"/>
            <a:ext cx="3024187" cy="180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66" name="Oval 82"/>
          <p:cNvSpPr>
            <a:spLocks noChangeArrowheads="1"/>
          </p:cNvSpPr>
          <p:nvPr/>
        </p:nvSpPr>
        <p:spPr bwMode="auto">
          <a:xfrm>
            <a:off x="3492500" y="5373688"/>
            <a:ext cx="935038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67" name="Line 83"/>
          <p:cNvSpPr>
            <a:spLocks noChangeShapeType="1"/>
          </p:cNvSpPr>
          <p:nvPr/>
        </p:nvSpPr>
        <p:spPr bwMode="auto">
          <a:xfrm>
            <a:off x="3924300" y="5805488"/>
            <a:ext cx="50323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686175" y="5602288"/>
            <a:ext cx="307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3924300" y="5734050"/>
            <a:ext cx="2873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4500563" y="5516563"/>
            <a:ext cx="1511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 = r x 2 x 3,14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4500563" y="5876925"/>
            <a:ext cx="1584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 = r x r x 3,14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4211638" y="5013325"/>
            <a:ext cx="15128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1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 tròn</a:t>
            </a:r>
            <a:endParaRPr kumimoji="0" lang="vi-VN" altLang="en-US" sz="14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56324" y="1412875"/>
            <a:ext cx="2960685" cy="2951163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560439" y="179368"/>
            <a:ext cx="78215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toán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nội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dung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học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chu vi, </a:t>
            </a:r>
            <a:r>
              <a:rPr lang="en-US" sz="28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i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solidFill>
                  <a:prstClr val="black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i="1" dirty="0">
              <a:solidFill>
                <a:prstClr val="black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ysClr val="windowText" lastClr="000000"/>
            </a:solidFill>
            <a:miter lim="800000"/>
          </a:ln>
          <a:effectLst>
            <a:prstShdw prst="shdw13" dist="53882" dir="13500000">
              <a:srgbClr val="EEECE1">
                <a:alpha val="50000"/>
              </a:srgbClr>
            </a:prstShdw>
          </a:effectLst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Trở</a:t>
            </a: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 </a:t>
            </a:r>
            <a:r>
              <a:rPr kumimoji="0" lang="en-US" sz="1800" b="1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</a:rPr>
              <a:t>về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</a:endParaRPr>
          </a:p>
        </p:txBody>
      </p:sp>
      <p:pic>
        <p:nvPicPr>
          <p:cNvPr id="92" name="Picture 4" descr="Pictur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-20657"/>
            <a:ext cx="611188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3" name="Picture 5" descr="Picture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234076" y="158090"/>
            <a:ext cx="954108" cy="811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" name="Picture 7" descr="J012403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3009" y="5425927"/>
            <a:ext cx="1367191" cy="1432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8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7"/>
          <p:cNvSpPr txBox="1">
            <a:spLocks noChangeArrowheads="1"/>
          </p:cNvSpPr>
          <p:nvPr/>
        </p:nvSpPr>
        <p:spPr bwMode="auto">
          <a:xfrm>
            <a:off x="2971800" y="2313384"/>
            <a:ext cx="533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Thực hành</a:t>
            </a:r>
            <a:endParaRPr lang="en-US" altLang="en-US" sz="8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8"/>
          <p:cNvSpPr txBox="1">
            <a:spLocks noChangeArrowheads="1"/>
          </p:cNvSpPr>
          <p:nvPr/>
        </p:nvSpPr>
        <p:spPr bwMode="auto">
          <a:xfrm>
            <a:off x="152400" y="457454"/>
            <a:ext cx="8654796" cy="25533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đạp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12km,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18km,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vi-VN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762000" y="3276383"/>
            <a:ext cx="1777604" cy="521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57"/>
          <p:cNvSpPr txBox="1">
            <a:spLocks noChangeArrowheads="1"/>
          </p:cNvSpPr>
          <p:nvPr/>
        </p:nvSpPr>
        <p:spPr bwMode="auto">
          <a:xfrm>
            <a:off x="457200" y="3860165"/>
            <a:ext cx="4740275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0"/>
              </a:spcBef>
              <a:buNone/>
            </a:pP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12km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18km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TBC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TB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alt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……..km?</a:t>
            </a:r>
            <a:endParaRPr lang="en-US" altLang="vi-V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1"/>
          <p:cNvSpPr txBox="1">
            <a:spLocks noChangeArrowheads="1"/>
          </p:cNvSpPr>
          <p:nvPr/>
        </p:nvSpPr>
        <p:spPr bwMode="auto">
          <a:xfrm>
            <a:off x="414354" y="457327"/>
            <a:ext cx="8172450" cy="156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FontTx/>
              <a:buNone/>
            </a:pPr>
            <a:r>
              <a:rPr lang="en-US" altLang="vi-VN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 vi 120m.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m.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2"/>
          <p:cNvSpPr txBox="1">
            <a:spLocks noChangeArrowheads="1"/>
          </p:cNvSpPr>
          <p:nvPr/>
        </p:nvSpPr>
        <p:spPr bwMode="auto">
          <a:xfrm>
            <a:off x="1295400" y="3200400"/>
            <a:ext cx="192468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 dài:</a:t>
            </a:r>
            <a:r>
              <a:rPr lang="en-US" altLang="vi-VN" sz="2400">
                <a:solidFill>
                  <a:srgbClr val="0000FF"/>
                </a:solidFill>
              </a:rPr>
              <a:t> </a:t>
            </a:r>
            <a:endParaRPr lang="en-US" altLang="vi-VN" sz="2400">
              <a:solidFill>
                <a:srgbClr val="0000FF"/>
              </a:solidFill>
            </a:endParaRPr>
          </a:p>
        </p:txBody>
      </p:sp>
      <p:sp>
        <p:nvSpPr>
          <p:cNvPr id="9" name="Text Box 43"/>
          <p:cNvSpPr txBox="1">
            <a:spLocks noChangeArrowheads="1"/>
          </p:cNvSpPr>
          <p:nvPr/>
        </p:nvSpPr>
        <p:spPr bwMode="auto">
          <a:xfrm>
            <a:off x="1252855" y="3651250"/>
            <a:ext cx="192468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54"/>
          <p:cNvGrpSpPr/>
          <p:nvPr/>
        </p:nvGrpSpPr>
        <p:grpSpPr bwMode="auto">
          <a:xfrm>
            <a:off x="3431159" y="3775202"/>
            <a:ext cx="571500" cy="114300"/>
            <a:chOff x="864" y="2304"/>
            <a:chExt cx="480" cy="96"/>
          </a:xfrm>
        </p:grpSpPr>
        <p:sp>
          <p:nvSpPr>
            <p:cNvPr id="11" name="Line 40"/>
            <p:cNvSpPr>
              <a:spLocks noChangeShapeType="1"/>
            </p:cNvSpPr>
            <p:nvPr/>
          </p:nvSpPr>
          <p:spPr bwMode="auto">
            <a:xfrm>
              <a:off x="864" y="2352"/>
              <a:ext cx="48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45"/>
            <p:cNvSpPr>
              <a:spLocks noChangeShapeType="1"/>
            </p:cNvSpPr>
            <p:nvPr/>
          </p:nvSpPr>
          <p:spPr bwMode="auto">
            <a:xfrm>
              <a:off x="864" y="2304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46"/>
            <p:cNvSpPr>
              <a:spLocks noChangeShapeType="1"/>
            </p:cNvSpPr>
            <p:nvPr/>
          </p:nvSpPr>
          <p:spPr bwMode="auto">
            <a:xfrm>
              <a:off x="1344" y="2304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53"/>
          <p:cNvGrpSpPr/>
          <p:nvPr/>
        </p:nvGrpSpPr>
        <p:grpSpPr bwMode="auto">
          <a:xfrm>
            <a:off x="3431159" y="3432303"/>
            <a:ext cx="971550" cy="117872"/>
            <a:chOff x="864" y="1968"/>
            <a:chExt cx="816" cy="99"/>
          </a:xfrm>
        </p:grpSpPr>
        <p:sp>
          <p:nvSpPr>
            <p:cNvPr id="15" name="Line 39"/>
            <p:cNvSpPr>
              <a:spLocks noChangeShapeType="1"/>
            </p:cNvSpPr>
            <p:nvPr/>
          </p:nvSpPr>
          <p:spPr bwMode="auto">
            <a:xfrm>
              <a:off x="864" y="2016"/>
              <a:ext cx="81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44"/>
            <p:cNvSpPr>
              <a:spLocks noChangeShapeType="1"/>
            </p:cNvSpPr>
            <p:nvPr/>
          </p:nvSpPr>
          <p:spPr bwMode="auto">
            <a:xfrm>
              <a:off x="864" y="1971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47"/>
            <p:cNvSpPr>
              <a:spLocks noChangeShapeType="1"/>
            </p:cNvSpPr>
            <p:nvPr/>
          </p:nvSpPr>
          <p:spPr bwMode="auto">
            <a:xfrm>
              <a:off x="1344" y="1968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48"/>
            <p:cNvSpPr>
              <a:spLocks noChangeShapeType="1"/>
            </p:cNvSpPr>
            <p:nvPr/>
          </p:nvSpPr>
          <p:spPr bwMode="auto">
            <a:xfrm>
              <a:off x="1680" y="1968"/>
              <a:ext cx="0" cy="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AutoShape 49"/>
          <p:cNvSpPr/>
          <p:nvPr/>
        </p:nvSpPr>
        <p:spPr bwMode="auto">
          <a:xfrm>
            <a:off x="4827017" y="3349752"/>
            <a:ext cx="114300" cy="762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9525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51"/>
          <p:cNvSpPr txBox="1">
            <a:spLocks noChangeArrowheads="1"/>
          </p:cNvSpPr>
          <p:nvPr/>
        </p:nvSpPr>
        <p:spPr bwMode="auto">
          <a:xfrm>
            <a:off x="3955800" y="3122695"/>
            <a:ext cx="685792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15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m</a:t>
            </a:r>
            <a:endParaRPr lang="en-US" altLang="vi-VN" sz="15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52"/>
          <p:cNvSpPr txBox="1">
            <a:spLocks noChangeArrowheads="1"/>
          </p:cNvSpPr>
          <p:nvPr/>
        </p:nvSpPr>
        <p:spPr bwMode="auto">
          <a:xfrm>
            <a:off x="1237615" y="4058920"/>
            <a:ext cx="232600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…?</a:t>
            </a:r>
            <a:endParaRPr lang="en-US" altLang="vi-VN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38"/>
          <p:cNvSpPr txBox="1">
            <a:spLocks noChangeArrowheads="1"/>
          </p:cNvSpPr>
          <p:nvPr/>
        </p:nvSpPr>
        <p:spPr bwMode="auto">
          <a:xfrm>
            <a:off x="2136775" y="2683510"/>
            <a:ext cx="144335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400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  <a:endParaRPr lang="en-US" altLang="vi-VN" sz="2400" u="sng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 Box 50"/>
          <p:cNvSpPr txBox="1">
            <a:spLocks noChangeArrowheads="1"/>
          </p:cNvSpPr>
          <p:nvPr/>
        </p:nvSpPr>
        <p:spPr bwMode="auto">
          <a:xfrm>
            <a:off x="5181600" y="3489325"/>
            <a:ext cx="1844675" cy="46037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120 m : 2</a:t>
            </a:r>
            <a:endParaRPr lang="en-US" altLang="vi-VN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bldLvl="0" animBg="1"/>
      <p:bldP spid="9" grpId="0" bldLvl="0" animBg="1"/>
      <p:bldP spid="20" grpId="0" bldLvl="0" animBg="1"/>
      <p:bldP spid="22" grpId="0" bldLvl="0" animBg="1"/>
      <p:bldP spid="23" grpId="0" bldLvl="0" animBg="1"/>
      <p:bldP spid="24" grpId="0" bldLvl="0" animBg="1"/>
      <p:bldP spid="25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362200"/>
            <a:ext cx="8686800" cy="1143000"/>
          </a:xfrm>
        </p:spPr>
        <p:txBody>
          <a:bodyPr/>
          <a:lstStyle/>
          <a:p>
            <a:pPr marL="0" indent="0" algn="l" eaLnBrk="1" hangingPunct="1">
              <a:buFont typeface="Georgia" panose="02040502050405020303" pitchFamily="18" charset="0"/>
              <a:buNone/>
              <a:defRPr/>
            </a:pPr>
            <a:br>
              <a:rPr lang="vi-VN" sz="280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381000"/>
            <a:ext cx="8001000" cy="1554162"/>
          </a:xfrm>
        </p:spPr>
        <p:txBody>
          <a:bodyPr/>
          <a:lstStyle/>
          <a:p>
            <a:pPr marL="45720" indent="0" algn="just" eaLnBrk="1" hangingPunct="1"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3,2cm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22,4g.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4,5cm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gam.</a:t>
            </a:r>
            <a:endParaRPr lang="en-US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3600" y="2209662"/>
            <a:ext cx="5867400" cy="18777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0" y="6494814"/>
            <a:ext cx="1676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endParaRPr lang="en-US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5"/>
          <p:cNvSpPr>
            <a:spLocks noChangeArrowheads="1" noChangeShapeType="1" noTextEdit="1"/>
          </p:cNvSpPr>
          <p:nvPr/>
        </p:nvSpPr>
        <p:spPr bwMode="auto">
          <a:xfrm>
            <a:off x="1066800" y="1066800"/>
            <a:ext cx="6858000" cy="66833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  <a:scene3d>
              <a:camera prst="legacyPerspectiveFront">
                <a:rot lat="20699976" lon="0" rev="0"/>
              </a:camera>
              <a:lightRig rig="legacyFlat3" dir="t"/>
            </a:scene3d>
            <a:sp3d extrusionH="430200" prstMaterial="legacyMatte">
              <a:extrusionClr>
                <a:schemeClr val="bg1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1" u="none" strike="noStrike" kern="10" cap="none" spc="0" normalizeH="0" baseline="0" noProof="0">
                <a:ln w="9525">
                  <a:rou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0" scaled="1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NHANH, AI ĐÚNG</a:t>
            </a:r>
            <a:endParaRPr kumimoji="0" lang="en-US" sz="3200" b="1" i="1" u="none" strike="noStrike" kern="10" cap="none" spc="0" normalizeH="0" baseline="0" noProof="0">
              <a:ln w="9525">
                <a:round/>
              </a:ln>
              <a:gradFill rotWithShape="1">
                <a:gsLst>
                  <a:gs pos="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0723" name="WordArt 9"/>
          <p:cNvSpPr>
            <a:spLocks noChangeArrowheads="1" noChangeShapeType="1" noTextEdit="1"/>
          </p:cNvSpPr>
          <p:nvPr/>
        </p:nvSpPr>
        <p:spPr bwMode="auto">
          <a:xfrm>
            <a:off x="2743200" y="304800"/>
            <a:ext cx="3657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600" b="0" i="0" u="none" strike="noStrike" kern="10" cap="none" spc="0" normalizeH="0" baseline="0" noProof="0">
                <a:ln w="19050">
                  <a:solidFill>
                    <a:srgbClr val="99CCFF"/>
                  </a:solidFill>
                  <a:round/>
                </a:ln>
                <a:gradFill rotWithShape="1">
                  <a:gsLst>
                    <a:gs pos="0">
                      <a:srgbClr val="FF66FF"/>
                    </a:gs>
                    <a:gs pos="100000">
                      <a:srgbClr val="FF0000">
                        <a:alpha val="99001"/>
                      </a:srgbClr>
                    </a:gs>
                  </a:gsLst>
                  <a:lin ang="189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 CHƠI</a:t>
            </a:r>
            <a:endParaRPr kumimoji="0" lang="en-US" sz="3600" b="0" i="0" u="none" strike="noStrike" kern="10" cap="none" spc="0" normalizeH="0" baseline="0" noProof="0">
              <a:ln w="19050">
                <a:solidFill>
                  <a:srgbClr val="99CCFF"/>
                </a:solidFill>
                <a:round/>
              </a:ln>
              <a:gradFill rotWithShape="1">
                <a:gsLst>
                  <a:gs pos="0">
                    <a:srgbClr val="FF66FF"/>
                  </a:gs>
                  <a:gs pos="100000">
                    <a:srgbClr val="FF0000">
                      <a:alpha val="99001"/>
                    </a:srgbClr>
                  </a:gs>
                </a:gsLst>
                <a:lin ang="189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27" name="Picture 14" descr="Picture4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943600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8" name="Picture 15" descr="Picture4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715000"/>
            <a:ext cx="571500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9" name="Picture 16" descr="Picture4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18" descr="Picture4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0"/>
            <a:ext cx="68580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19" descr="Picture4"/>
          <p:cNvPicPr>
            <a:picLocks noChangeAspect="1" noChangeArrowheads="1" noCrop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3" name="Line 20"/>
          <p:cNvSpPr>
            <a:spLocks noChangeShapeType="1"/>
          </p:cNvSpPr>
          <p:nvPr/>
        </p:nvSpPr>
        <p:spPr bwMode="auto">
          <a:xfrm>
            <a:off x="1066800" y="1752600"/>
            <a:ext cx="67818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2736850" y="3167063"/>
            <a:ext cx="6019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A.   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(a + b x c) : 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06" name="Oval 22"/>
          <p:cNvSpPr>
            <a:spLocks noChangeArrowheads="1"/>
          </p:cNvSpPr>
          <p:nvPr/>
        </p:nvSpPr>
        <p:spPr bwMode="auto">
          <a:xfrm>
            <a:off x="2667000" y="4246563"/>
            <a:ext cx="685800" cy="720725"/>
          </a:xfrm>
          <a:prstGeom prst="ellipse">
            <a:avLst/>
          </a:prstGeom>
          <a:solidFill>
            <a:srgbClr val="FF0000"/>
          </a:solidFill>
          <a:ln w="28575">
            <a:solidFill>
              <a:srgbClr val="009900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FF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2714625" y="3746500"/>
            <a:ext cx="65532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B.    (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a + b – c)</a:t>
            </a:r>
            <a:r>
              <a:rPr lang="en-US" altLang="en-US" b="1" noProof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 b="1" noProof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00113" y="2254250"/>
            <a:ext cx="777557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Câu</a:t>
            </a:r>
            <a:r>
              <a:rPr kumimoji="0" lang="en-US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1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: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Đâu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là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dạng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toán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về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trung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bình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cộng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1752600" y="1905000"/>
            <a:ext cx="701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Chọn chữ cái đặt trước câu trả lời đúng:</a:t>
            </a: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2736850" y="4249738"/>
            <a:ext cx="6248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C.   </a:t>
            </a:r>
            <a:r>
              <a:rPr lang="en-US" alt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(a + b + c) : 3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2736850" y="4246563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C.</a:t>
            </a:r>
            <a:endParaRPr kumimoji="0" lang="en-US" altLang="en-US" sz="32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6" name="Oval 32"/>
          <p:cNvSpPr>
            <a:spLocks noChangeArrowheads="1"/>
          </p:cNvSpPr>
          <p:nvPr/>
        </p:nvSpPr>
        <p:spPr bwMode="auto">
          <a:xfrm>
            <a:off x="3429000" y="53340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04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7" name="Oval 33"/>
          <p:cNvSpPr>
            <a:spLocks noChangeArrowheads="1"/>
          </p:cNvSpPr>
          <p:nvPr/>
        </p:nvSpPr>
        <p:spPr bwMode="auto">
          <a:xfrm>
            <a:off x="3429000" y="53340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03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8" name="Oval 34"/>
          <p:cNvSpPr>
            <a:spLocks noChangeArrowheads="1"/>
          </p:cNvSpPr>
          <p:nvPr/>
        </p:nvSpPr>
        <p:spPr bwMode="auto">
          <a:xfrm>
            <a:off x="3429000" y="53340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02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2019" name="Oval 35"/>
          <p:cNvSpPr>
            <a:spLocks noChangeArrowheads="1"/>
          </p:cNvSpPr>
          <p:nvPr/>
        </p:nvSpPr>
        <p:spPr bwMode="auto">
          <a:xfrm>
            <a:off x="3429000" y="53340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01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Explosion 1 44"/>
          <p:cNvSpPr/>
          <p:nvPr/>
        </p:nvSpPr>
        <p:spPr>
          <a:xfrm>
            <a:off x="1981200" y="4724400"/>
            <a:ext cx="5029200" cy="2362200"/>
          </a:xfrm>
          <a:prstGeom prst="irregularSeal1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20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2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20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5" dur="2000" fill="hold"/>
                                        <p:tgtEl>
                                          <p:spTgt spid="420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5" grpId="0"/>
      <p:bldP spid="42006" grpId="0" animBg="1"/>
      <p:bldP spid="42006" grpId="1" animBg="1"/>
      <p:bldP spid="42008" grpId="0"/>
      <p:bldP spid="42009" grpId="0"/>
      <p:bldP spid="42010" grpId="0"/>
      <p:bldP spid="42014" grpId="0"/>
      <p:bldP spid="42015" grpId="0"/>
      <p:bldP spid="42016" grpId="0" animBg="1" autoUpdateAnimBg="0"/>
      <p:bldP spid="42017" grpId="0" animBg="1" autoUpdateAnimBg="0"/>
      <p:bldP spid="42018" grpId="0" animBg="1" autoUpdateAnimBg="0"/>
      <p:bldP spid="42019" grpId="0" animBg="1" autoUpdateAnimBg="0"/>
      <p:bldP spid="4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3"/>
          <p:cNvSpPr>
            <a:spLocks noChangeArrowheads="1" noChangeShapeType="1" noTextEdit="1"/>
          </p:cNvSpPr>
          <p:nvPr/>
        </p:nvSpPr>
        <p:spPr bwMode="auto">
          <a:xfrm>
            <a:off x="1066800" y="1066800"/>
            <a:ext cx="6858000" cy="668338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  <a:scene3d>
              <a:camera prst="legacyPerspectiveFront">
                <a:rot lat="20699976" lon="0" rev="0"/>
              </a:camera>
              <a:lightRig rig="legacyFlat3" dir="t"/>
            </a:scene3d>
            <a:sp3d extrusionH="430200" prstMaterial="legacyMatte">
              <a:extrusionClr>
                <a:schemeClr val="bg1"/>
              </a:extrusionClr>
              <a:contourClr>
                <a:srgbClr val="0000FF"/>
              </a:contourClr>
            </a:sp3d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200" b="1" i="1" u="none" strike="noStrike" kern="10" cap="none" spc="0" normalizeH="0" baseline="0" noProof="0">
                <a:ln w="9525">
                  <a:round/>
                </a:ln>
                <a:gradFill rotWithShape="1">
                  <a:gsLst>
                    <a:gs pos="0">
                      <a:srgbClr val="0000FF"/>
                    </a:gs>
                    <a:gs pos="100000">
                      <a:srgbClr val="FF0000"/>
                    </a:gs>
                  </a:gsLst>
                  <a:lin ang="0" scaled="1"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AI NHANH, AI ĐÚNG</a:t>
            </a:r>
            <a:endParaRPr kumimoji="0" lang="en-US" sz="3200" b="1" i="1" u="none" strike="noStrike" kern="10" cap="none" spc="0" normalizeH="0" baseline="0" noProof="0">
              <a:ln w="9525">
                <a:round/>
              </a:ln>
              <a:gradFill rotWithShape="1">
                <a:gsLst>
                  <a:gs pos="0">
                    <a:srgbClr val="0000FF"/>
                  </a:gs>
                  <a:gs pos="100000">
                    <a:srgbClr val="FF0000"/>
                  </a:gs>
                </a:gsLst>
                <a:lin ang="0" scaled="1"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1747" name="WordArt 5"/>
          <p:cNvSpPr>
            <a:spLocks noChangeArrowheads="1" noChangeShapeType="1" noTextEdit="1"/>
          </p:cNvSpPr>
          <p:nvPr/>
        </p:nvSpPr>
        <p:spPr bwMode="auto">
          <a:xfrm>
            <a:off x="2743200" y="304800"/>
            <a:ext cx="3657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sz="3600" b="0" i="0" u="none" strike="noStrike" kern="10" cap="none" spc="0" normalizeH="0" baseline="0" noProof="0">
                <a:ln w="19050">
                  <a:solidFill>
                    <a:srgbClr val="99CCFF"/>
                  </a:solidFill>
                  <a:round/>
                </a:ln>
                <a:gradFill rotWithShape="1">
                  <a:gsLst>
                    <a:gs pos="0">
                      <a:srgbClr val="FF0000">
                        <a:alpha val="99001"/>
                      </a:srgbClr>
                    </a:gs>
                    <a:gs pos="100000">
                      <a:srgbClr val="FFFF66"/>
                    </a:gs>
                  </a:gsLst>
                  <a:lin ang="5400000" scaled="1"/>
                </a:gra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TRò chơi</a:t>
            </a:r>
            <a:endParaRPr kumimoji="0" lang="en-US" sz="3600" b="0" i="0" u="none" strike="noStrike" kern="10" cap="none" spc="0" normalizeH="0" baseline="0" noProof="0">
              <a:ln w="19050">
                <a:solidFill>
                  <a:srgbClr val="99CCFF"/>
                </a:solidFill>
                <a:round/>
              </a:ln>
              <a:gradFill rotWithShape="1">
                <a:gsLst>
                  <a:gs pos="0">
                    <a:srgbClr val="FF0000">
                      <a:alpha val="99001"/>
                    </a:srgbClr>
                  </a:gs>
                  <a:gs pos="100000">
                    <a:srgbClr val="FFFF66"/>
                  </a:gs>
                </a:gsLst>
                <a:lin ang="5400000" scaled="1"/>
              </a:gradFill>
              <a:effectLst>
                <a:outerShdw dist="35921" dir="2700000" algn="ctr" rotWithShape="0">
                  <a:srgbClr val="990000"/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48" name="Line 15"/>
          <p:cNvSpPr>
            <a:spLocks noChangeShapeType="1"/>
          </p:cNvSpPr>
          <p:nvPr/>
        </p:nvSpPr>
        <p:spPr bwMode="auto">
          <a:xfrm>
            <a:off x="1066800" y="1752600"/>
            <a:ext cx="6781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16" name="Text Box 16"/>
          <p:cNvSpPr txBox="1">
            <a:spLocks noChangeArrowheads="1"/>
          </p:cNvSpPr>
          <p:nvPr/>
        </p:nvSpPr>
        <p:spPr bwMode="auto">
          <a:xfrm>
            <a:off x="2922639" y="3224417"/>
            <a:ext cx="26908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A.  a × a x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100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18" name="Text Box 18"/>
          <p:cNvSpPr txBox="1">
            <a:spLocks noChangeArrowheads="1"/>
          </p:cNvSpPr>
          <p:nvPr/>
        </p:nvSpPr>
        <p:spPr bwMode="auto">
          <a:xfrm>
            <a:off x="2895600" y="4800600"/>
            <a:ext cx="3276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33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C.   a × 100 </a:t>
            </a:r>
            <a:r>
              <a:rPr lang="en-US" altLang="en-US" b="1" noProof="0" dirty="0">
                <a:solidFill>
                  <a:srgbClr val="FF33CC"/>
                </a:solidFill>
                <a:latin typeface="Times New Roman" panose="02020603050405020304" pitchFamily="18" charset="0"/>
              </a:rPr>
              <a:t>x</a:t>
            </a:r>
            <a:r>
              <a:rPr lang="en-US" altLang="en-US" b="1" dirty="0">
                <a:solidFill>
                  <a:srgbClr val="FF33CC"/>
                </a:solidFill>
                <a:latin typeface="Times New Roman" panose="02020603050405020304" pitchFamily="18" charset="0"/>
              </a:rPr>
              <a:t> b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33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20" name="Text Box 20"/>
          <p:cNvSpPr txBox="1">
            <a:spLocks noChangeArrowheads="1"/>
          </p:cNvSpPr>
          <p:nvPr/>
        </p:nvSpPr>
        <p:spPr bwMode="auto">
          <a:xfrm>
            <a:off x="457200" y="2286000"/>
            <a:ext cx="8229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Câu</a:t>
            </a:r>
            <a:r>
              <a:rPr kumimoji="0" lang="en-US" alt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2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  </a:t>
            </a:r>
            <a:r>
              <a:rPr kumimoji="0" lang="en-US" alt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Tỉ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phần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trăm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hai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là</a:t>
            </a: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: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26" name="AutoShape 26"/>
          <p:cNvSpPr>
            <a:spLocks noChangeArrowheads="1"/>
          </p:cNvSpPr>
          <p:nvPr/>
        </p:nvSpPr>
        <p:spPr bwMode="auto">
          <a:xfrm>
            <a:off x="2743200" y="4114800"/>
            <a:ext cx="762000" cy="838200"/>
          </a:xfrm>
          <a:prstGeom prst="star32">
            <a:avLst>
              <a:gd name="adj" fmla="val 37500"/>
            </a:avLst>
          </a:prstGeom>
          <a:solidFill>
            <a:srgbClr val="FF0000"/>
          </a:solidFill>
          <a:ln w="28575">
            <a:solidFill>
              <a:srgbClr val="0000FF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27" name="Text Box 27"/>
          <p:cNvSpPr txBox="1">
            <a:spLocks noChangeArrowheads="1"/>
          </p:cNvSpPr>
          <p:nvPr/>
        </p:nvSpPr>
        <p:spPr bwMode="auto">
          <a:xfrm>
            <a:off x="2895600" y="4221163"/>
            <a:ext cx="2843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B.   a :</a:t>
            </a:r>
            <a:r>
              <a:rPr kumimoji="0" lang="en-US" altLang="en-US" sz="32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b x 100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29" name="Text Box 29"/>
          <p:cNvSpPr txBox="1">
            <a:spLocks noChangeArrowheads="1"/>
          </p:cNvSpPr>
          <p:nvPr/>
        </p:nvSpPr>
        <p:spPr bwMode="auto">
          <a:xfrm>
            <a:off x="2921000" y="4217988"/>
            <a:ext cx="6604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B.</a:t>
            </a:r>
            <a:endParaRPr kumimoji="0" lang="en-US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59" name="Picture 34" descr="3d butterfly"/>
          <p:cNvSpPr>
            <a:spLocks noChangeAspect="1" noChangeArrowheads="1"/>
          </p:cNvSpPr>
          <p:nvPr/>
        </p:nvSpPr>
        <p:spPr bwMode="auto">
          <a:xfrm>
            <a:off x="723900" y="54102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0" name="Picture 35" descr="3d butterfly"/>
          <p:cNvSpPr>
            <a:spLocks noChangeAspect="1" noChangeArrowheads="1"/>
          </p:cNvSpPr>
          <p:nvPr/>
        </p:nvSpPr>
        <p:spPr bwMode="auto">
          <a:xfrm>
            <a:off x="1447800" y="6019800"/>
            <a:ext cx="8001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761" name="Picture 36" descr="!dk8_1la"/>
          <p:cNvSpPr>
            <a:spLocks noChangeAspect="1" noChangeArrowheads="1"/>
          </p:cNvSpPr>
          <p:nvPr/>
        </p:nvSpPr>
        <p:spPr bwMode="auto">
          <a:xfrm>
            <a:off x="609600" y="6035675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38" name="Oval 38"/>
          <p:cNvSpPr>
            <a:spLocks noChangeArrowheads="1"/>
          </p:cNvSpPr>
          <p:nvPr/>
        </p:nvSpPr>
        <p:spPr bwMode="auto">
          <a:xfrm>
            <a:off x="3200400" y="55626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04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39" name="Oval 39"/>
          <p:cNvSpPr>
            <a:spLocks noChangeArrowheads="1"/>
          </p:cNvSpPr>
          <p:nvPr/>
        </p:nvSpPr>
        <p:spPr bwMode="auto">
          <a:xfrm>
            <a:off x="3200400" y="55626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03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40" name="Oval 40"/>
          <p:cNvSpPr>
            <a:spLocks noChangeArrowheads="1"/>
          </p:cNvSpPr>
          <p:nvPr/>
        </p:nvSpPr>
        <p:spPr bwMode="auto">
          <a:xfrm>
            <a:off x="3200400" y="55626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02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1241" name="Oval 41"/>
          <p:cNvSpPr>
            <a:spLocks noChangeArrowheads="1"/>
          </p:cNvSpPr>
          <p:nvPr/>
        </p:nvSpPr>
        <p:spPr bwMode="auto">
          <a:xfrm>
            <a:off x="3200400" y="5562600"/>
            <a:ext cx="1447800" cy="1143000"/>
          </a:xfrm>
          <a:prstGeom prst="ellipse">
            <a:avLst/>
          </a:prstGeom>
          <a:solidFill>
            <a:srgbClr val="FF00FF"/>
          </a:solidFill>
          <a:ln w="76200" cap="rnd">
            <a:solidFill>
              <a:schemeClr val="folHlink"/>
            </a:solidFill>
            <a:prstDash val="sysDot"/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99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kumimoji="0" lang="en-US" altLang="en-US" sz="7200" b="1" i="0" u="none" strike="noStrike" kern="1200" cap="none" spc="0" normalizeH="0" baseline="0" noProof="0">
                <a:ln>
                  <a:noFill/>
                </a:ln>
                <a:solidFill>
                  <a:srgbClr val="99FF66"/>
                </a:solidFill>
                <a:effectLst/>
                <a:uLnTx/>
                <a:uFillTx/>
                <a:latin typeface=".VnArial NarrowH" panose="020B7200000000000000" pitchFamily="34" charset="0"/>
                <a:ea typeface="+mn-ea"/>
                <a:cs typeface="Arial" panose="020B0604020202020204" pitchFamily="34" charset="0"/>
              </a:rPr>
              <a:t>01</a:t>
            </a:r>
            <a:endParaRPr kumimoji="0" lang="en-US" altLang="en-US" sz="7200" b="1" i="0" u="none" strike="noStrike" kern="1200" cap="none" spc="0" normalizeH="0" baseline="0" noProof="0">
              <a:ln>
                <a:noFill/>
              </a:ln>
              <a:solidFill>
                <a:srgbClr val="99FF66"/>
              </a:solidFill>
              <a:effectLst/>
              <a:uLnTx/>
              <a:uFillTx/>
              <a:latin typeface=".VnArial NarrowH" panose="020B7200000000000000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5" name="Explosion 1 44"/>
          <p:cNvSpPr/>
          <p:nvPr/>
        </p:nvSpPr>
        <p:spPr>
          <a:xfrm>
            <a:off x="1600200" y="5105400"/>
            <a:ext cx="5638800" cy="2057400"/>
          </a:xfrm>
          <a:prstGeom prst="irregularSeal1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HẾT GIỜ</a:t>
            </a:r>
            <a:endParaRPr kumimoji="0" lang="en-US" sz="36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1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6" grpId="0" autoUpdateAnimBg="0"/>
      <p:bldP spid="51218" grpId="0" autoUpdateAnimBg="0"/>
      <p:bldP spid="51220" grpId="0" autoUpdateAnimBg="0"/>
      <p:bldP spid="51226" grpId="0" animBg="1" autoUpdateAnimBg="0"/>
      <p:bldP spid="51227" grpId="0" autoUpdateAnimBg="0"/>
      <p:bldP spid="51229" grpId="0" autoUpdateAnimBg="0"/>
      <p:bldP spid="51238" grpId="0" animBg="1" autoUpdateAnimBg="0"/>
      <p:bldP spid="51239" grpId="0" animBg="1" autoUpdateAnimBg="0"/>
      <p:bldP spid="51240" grpId="0" animBg="1" autoUpdateAnimBg="0"/>
      <p:bldP spid="51241" grpId="0" animBg="1" autoUpdateAnimBg="0"/>
      <p:bldP spid="45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371600"/>
          </a:xfrm>
        </p:spPr>
        <p:txBody>
          <a:bodyPr/>
          <a:lstStyle/>
          <a:p>
            <a:pPr eaLnBrk="1" hangingPunct="1"/>
            <a:r>
              <a:rPr lang="en-US" altLang="en-US" sz="4000" dirty="0" err="1">
                <a:latin typeface="Arial" panose="020B0604020202020204" pitchFamily="34" charset="0"/>
              </a:rPr>
              <a:t>Các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dạng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toán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có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lời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văn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mà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em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đã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được</a:t>
            </a:r>
            <a:r>
              <a:rPr lang="en-US" altLang="en-US" sz="4000" dirty="0">
                <a:latin typeface="Arial" panose="020B0604020202020204" pitchFamily="34" charset="0"/>
              </a:rPr>
              <a:t> </a:t>
            </a:r>
            <a:r>
              <a:rPr lang="en-US" altLang="en-US" sz="4000" dirty="0" err="1">
                <a:latin typeface="Arial" panose="020B0604020202020204" pitchFamily="34" charset="0"/>
              </a:rPr>
              <a:t>học</a:t>
            </a:r>
            <a:r>
              <a:rPr lang="en-US" altLang="en-US" sz="4000" dirty="0">
                <a:latin typeface="Arial" panose="020B0604020202020204" pitchFamily="34" charset="0"/>
              </a:rPr>
              <a:t>.</a:t>
            </a:r>
            <a:endParaRPr lang="en-US" altLang="en-US" sz="4000" dirty="0">
              <a:latin typeface="Arial" panose="020B060402020202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9144000" cy="4953000"/>
          </a:xfrm>
        </p:spPr>
        <p:txBody>
          <a:bodyPr/>
          <a:lstStyle/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trung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bình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cộng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hai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khi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biết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tổng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và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hiệu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hai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khi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biết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tổng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và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tỉ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hai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đó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Tìm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hai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khi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biết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hiệu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và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tỉ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của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hai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đó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toán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có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liên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quan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đến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rút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đơn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vị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toán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tỉ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phần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trăm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toán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về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chuyển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động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đều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pPr marL="533400" indent="-533400" eaLnBrk="1" hangingPunct="1">
              <a:buClr>
                <a:srgbClr val="00FF00"/>
              </a:buClr>
              <a:buSzPct val="120000"/>
              <a:buFont typeface="Wingdings" panose="05000000000000000000" pitchFamily="2" charset="2"/>
              <a:buAutoNum type="arabicPeriod"/>
            </a:pP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toán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có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nội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dung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hình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Arial" panose="020B0604020202020204" pitchFamily="34" charset="0"/>
              </a:rPr>
              <a:t>học</a:t>
            </a:r>
            <a:r>
              <a:rPr lang="en-US" altLang="en-US" dirty="0">
                <a:solidFill>
                  <a:srgbClr val="FFFF00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5" descr="8.jpg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7"/>
          <p:cNvSpPr txBox="1">
            <a:spLocks noChangeArrowheads="1"/>
          </p:cNvSpPr>
          <p:nvPr/>
        </p:nvSpPr>
        <p:spPr bwMode="auto">
          <a:xfrm>
            <a:off x="2971800" y="2313384"/>
            <a:ext cx="5638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Khởi động</a:t>
            </a:r>
            <a:endParaRPr lang="en-US" altLang="en-US" sz="8000" b="1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4" descr="WhitecornerFlower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6" name="Picture 5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5907" name="AutoShape 2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5943600"/>
            <a:ext cx="1066800" cy="914400"/>
          </a:xfrm>
          <a:prstGeom prst="verticalScroll">
            <a:avLst>
              <a:gd name="adj" fmla="val 12500"/>
            </a:avLst>
          </a:prstGeom>
          <a:gradFill rotWithShape="1">
            <a:gsLst>
              <a:gs pos="0">
                <a:srgbClr val="FF3300"/>
              </a:gs>
              <a:gs pos="100000">
                <a:schemeClr val="bg1"/>
              </a:gs>
            </a:gsLst>
            <a:lin ang="5400000" scaled="1"/>
          </a:gradFill>
          <a:ln w="19050">
            <a:solidFill>
              <a:schemeClr val="tx1"/>
            </a:solidFill>
            <a:round/>
          </a:ln>
        </p:spPr>
        <p:txBody>
          <a:bodyPr wrap="none" anchor="ctr"/>
          <a:lstStyle/>
          <a:p>
            <a:pPr algn="ctr" rtl="1"/>
            <a:r>
              <a:rPr lang="en-US" sz="2000" b="1" i="1">
                <a:solidFill>
                  <a:srgbClr val="003399"/>
                </a:solidFill>
                <a:cs typeface="Arial" panose="020B0604020202020204" pitchFamily="34" charset="0"/>
              </a:rPr>
              <a:t>Ô</a:t>
            </a:r>
            <a:endParaRPr lang="en-US" sz="2000" b="1" i="1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ctr" rtl="1"/>
            <a:r>
              <a:rPr lang="en-US" sz="2000" b="1" i="1">
                <a:solidFill>
                  <a:srgbClr val="003399"/>
                </a:solidFill>
                <a:cs typeface="Arial" panose="020B0604020202020204" pitchFamily="34" charset="0"/>
              </a:rPr>
              <a:t>CHÌA </a:t>
            </a:r>
            <a:endParaRPr lang="en-US" sz="2000" b="1" i="1">
              <a:solidFill>
                <a:srgbClr val="003399"/>
              </a:solidFill>
              <a:cs typeface="Arial" panose="020B0604020202020204" pitchFamily="34" charset="0"/>
            </a:endParaRPr>
          </a:p>
          <a:p>
            <a:pPr algn="ctr" rtl="1"/>
            <a:r>
              <a:rPr lang="en-US" sz="2000" b="1" i="1">
                <a:solidFill>
                  <a:srgbClr val="003399"/>
                </a:solidFill>
                <a:cs typeface="Arial" panose="020B0604020202020204" pitchFamily="34" charset="0"/>
              </a:rPr>
              <a:t>KHÓA</a:t>
            </a:r>
            <a:endParaRPr lang="en-US" sz="2000" b="1" i="1">
              <a:solidFill>
                <a:srgbClr val="003399"/>
              </a:solidFill>
              <a:cs typeface="Arial" panose="020B0604020202020204" pitchFamily="34" charset="0"/>
            </a:endParaRPr>
          </a:p>
        </p:txBody>
      </p:sp>
      <p:sp>
        <p:nvSpPr>
          <p:cNvPr id="36897" name="Oval 36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57864" y="5114187"/>
            <a:ext cx="668132" cy="477789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8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4" name="Oval 368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89536" y="887350"/>
            <a:ext cx="712154" cy="381002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1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5" name="Oval 369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571854" y="1454014"/>
            <a:ext cx="712154" cy="381001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2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6" name="Oval 37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571854" y="1971340"/>
            <a:ext cx="712154" cy="40206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3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7" name="Oval 37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57864" y="2550741"/>
            <a:ext cx="712154" cy="426919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4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8" name="Oval 372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557864" y="3166805"/>
            <a:ext cx="712154" cy="479853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5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sp>
        <p:nvSpPr>
          <p:cNvPr id="36909" name="Oval 373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48860" y="3839752"/>
            <a:ext cx="712154" cy="426919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hlink"/>
                </a:solidFill>
              </a:rPr>
              <a:t>6</a:t>
            </a:r>
            <a:endParaRPr lang="en-US" sz="2400" b="1">
              <a:solidFill>
                <a:schemeClr val="hlink"/>
              </a:solidFill>
            </a:endParaRPr>
          </a:p>
        </p:txBody>
      </p:sp>
      <p:sp>
        <p:nvSpPr>
          <p:cNvPr id="36910" name="Oval 374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583273" y="4466646"/>
            <a:ext cx="661336" cy="514095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sz="2400" b="1" dirty="0">
                <a:solidFill>
                  <a:schemeClr val="hlink"/>
                </a:solidFill>
              </a:rPr>
              <a:t>7</a:t>
            </a:r>
            <a:endParaRPr lang="en-US" sz="2400" b="1" dirty="0">
              <a:solidFill>
                <a:schemeClr val="hlink"/>
              </a:solidFill>
            </a:endParaRPr>
          </a:p>
        </p:txBody>
      </p:sp>
      <p:pic>
        <p:nvPicPr>
          <p:cNvPr id="36914" name="Picture 371" descr="blumen-pflanzen094">
            <a:hlinkClick r:id="rId9" action="ppaction://hlinksldjump"/>
          </p:cNvPr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8686800" y="16002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916" name="Picture 373" descr="blumen-pflanzen094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086600" y="63246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838200" y="177225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D17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D171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3" action="ppaction://hlinksldjump"/>
              </a:rPr>
              <a:t>MỘT SỐ DẠNG BÀI TOÁN ĐÃ HỌC</a:t>
            </a:r>
            <a:r>
              <a:rPr lang="en-US" sz="3200" b="1" dirty="0">
                <a:solidFill>
                  <a:srgbClr val="FD17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dirty="0">
              <a:solidFill>
                <a:srgbClr val="FD171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Group 19"/>
          <p:cNvGrpSpPr/>
          <p:nvPr/>
        </p:nvGrpSpPr>
        <p:grpSpPr bwMode="auto">
          <a:xfrm>
            <a:off x="30162" y="4835"/>
            <a:ext cx="9159875" cy="6821487"/>
            <a:chOff x="-185" y="0"/>
            <a:chExt cx="9401" cy="5435"/>
          </a:xfrm>
        </p:grpSpPr>
        <p:pic>
          <p:nvPicPr>
            <p:cNvPr id="27" name="Picture 4" descr="Picture1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85" y="0"/>
              <a:ext cx="938" cy="10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8" name="Picture 5" descr="Picture1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1" y="187"/>
              <a:ext cx="1310" cy="9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9" name="Picture 6" descr="J0124039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" name="Picture 7" descr="J0124039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1371600" y="801845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47019" y="1358027"/>
            <a:ext cx="720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47019" y="1914210"/>
            <a:ext cx="7048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1690" y="2473923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54394" y="3135266"/>
            <a:ext cx="7022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59310" y="3839752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88806" y="4512677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5072390"/>
            <a:ext cx="7417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chu vi, </a:t>
            </a:r>
            <a:r>
              <a:rPr lang="en-US" sz="2800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b="1" i="1" dirty="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5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5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907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7890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37891" name="Text Box 6"/>
          <p:cNvSpPr txBox="1">
            <a:spLocks noChangeArrowheads="1"/>
          </p:cNvSpPr>
          <p:nvPr/>
        </p:nvSpPr>
        <p:spPr bwMode="auto">
          <a:xfrm>
            <a:off x="1143000" y="1066800"/>
            <a:ext cx="7543800" cy="366713"/>
          </a:xfrm>
          <a:prstGeom prst="rect">
            <a:avLst/>
          </a:prstGeom>
          <a:noFill/>
          <a:ln w="9525">
            <a:noFill/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7893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 dirty="0" err="1">
                <a:solidFill>
                  <a:schemeClr val="hlink"/>
                </a:solidFill>
              </a:rPr>
              <a:t>Trở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 err="1">
                <a:solidFill>
                  <a:schemeClr val="hlink"/>
                </a:solidFill>
              </a:rPr>
              <a:t>về</a:t>
            </a:r>
            <a:endParaRPr lang="en-US" b="1" dirty="0">
              <a:solidFill>
                <a:schemeClr val="hlink"/>
              </a:solidFill>
            </a:endParaRPr>
          </a:p>
        </p:txBody>
      </p:sp>
      <p:grpSp>
        <p:nvGrpSpPr>
          <p:cNvPr id="7" name="Group 19"/>
          <p:cNvGrpSpPr/>
          <p:nvPr/>
        </p:nvGrpSpPr>
        <p:grpSpPr bwMode="auto">
          <a:xfrm>
            <a:off x="-15875" y="36513"/>
            <a:ext cx="9159875" cy="6821487"/>
            <a:chOff x="-185" y="0"/>
            <a:chExt cx="9401" cy="5435"/>
          </a:xfrm>
        </p:grpSpPr>
        <p:pic>
          <p:nvPicPr>
            <p:cNvPr id="8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" name="TextBox 16"/>
          <p:cNvSpPr txBox="1"/>
          <p:nvPr/>
        </p:nvSpPr>
        <p:spPr>
          <a:xfrm>
            <a:off x="1333500" y="364472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6265" y="1066800"/>
            <a:ext cx="82296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b="0" i="0" dirty="0" err="1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200" b="0" i="0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4156" y="2754013"/>
            <a:ext cx="82296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vi-VN" b="0" i="0" u="none" strike="noStrike" dirty="0">
                <a:solidFill>
                  <a:srgbClr val="F8752B"/>
                </a:solidFill>
                <a:effectLst/>
                <a:latin typeface="inherit"/>
                <a:hlinkClick r:id="rId6"/>
              </a:rPr>
              <a:t> </a:t>
            </a:r>
            <a:r>
              <a:rPr lang="vi-VN" sz="3200" b="0" i="0" strike="noStrike" dirty="0">
                <a:solidFill>
                  <a:srgbClr val="F8752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Các dạng Toán về trung bình cộng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vi-VN" sz="3200" b="0" i="0" strike="noStrike" dirty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Dạng 1: Các bài toán về trung bình cộng cơ bản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vi-VN" sz="3200" b="0" i="0" strike="noStrike" dirty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Dạng 2: Trung bình cộng của dãy số cách đều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vi-VN" sz="3200" b="0" i="0" strike="noStrike" dirty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Dạng 3: Dạng toán ít hơn, nhiều hơn hoặc bằng trung bình cộng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vi-VN" sz="3200" b="0" i="0" strike="noStrike" dirty="0">
                <a:solidFill>
                  <a:srgbClr val="00339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Dạng 4: Trung bình cộng trong bài toán tính tuổi</a:t>
            </a:r>
            <a:endParaRPr lang="vi-VN" sz="3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8914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38916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Trở về</a:t>
            </a:r>
            <a:endParaRPr lang="en-US" b="1">
              <a:solidFill>
                <a:schemeClr val="hlink"/>
              </a:solidFill>
            </a:endParaRPr>
          </a:p>
        </p:txBody>
      </p:sp>
      <p:grpSp>
        <p:nvGrpSpPr>
          <p:cNvPr id="7" name="Group 19"/>
          <p:cNvGrpSpPr/>
          <p:nvPr/>
        </p:nvGrpSpPr>
        <p:grpSpPr bwMode="auto">
          <a:xfrm>
            <a:off x="-15875" y="36513"/>
            <a:ext cx="9159875" cy="6821487"/>
            <a:chOff x="-185" y="0"/>
            <a:chExt cx="9401" cy="5435"/>
          </a:xfrm>
        </p:grpSpPr>
        <p:pic>
          <p:nvPicPr>
            <p:cNvPr id="8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" name="TextBox 14"/>
          <p:cNvSpPr txBox="1"/>
          <p:nvPr/>
        </p:nvSpPr>
        <p:spPr>
          <a:xfrm>
            <a:off x="1285150" y="308532"/>
            <a:ext cx="72005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634" y="970955"/>
            <a:ext cx="8092366" cy="513873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39938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39940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Trở về</a:t>
            </a:r>
            <a:endParaRPr lang="en-US" b="1">
              <a:solidFill>
                <a:schemeClr val="hlink"/>
              </a:solidFill>
            </a:endParaRPr>
          </a:p>
        </p:txBody>
      </p:sp>
      <p:grpSp>
        <p:nvGrpSpPr>
          <p:cNvPr id="6" name="Group 19"/>
          <p:cNvGrpSpPr/>
          <p:nvPr/>
        </p:nvGrpSpPr>
        <p:grpSpPr bwMode="auto">
          <a:xfrm>
            <a:off x="-15875" y="36513"/>
            <a:ext cx="9159875" cy="6821487"/>
            <a:chOff x="-185" y="0"/>
            <a:chExt cx="9401" cy="5435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386" y="283801"/>
            <a:ext cx="7175614" cy="74987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33400" y="1138379"/>
            <a:ext cx="8153400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giải: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Vẽ sơ đồ: 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0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0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coi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 gồm 2 phần bằng nhau thì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lớn gồm 7 phần như thế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tổng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 bằng nhau.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giá trị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1 phần bằng cách lấy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 hai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chia cho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 bằng nhau.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 (lấy giá trị một phần nhân với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bé).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lớn 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(lấy giá trị một phần nhân với </a:t>
            </a:r>
            <a:r>
              <a:rPr lang="vi-VN" sz="3200" b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phần </a:t>
            </a:r>
            <a:r>
              <a:rPr lang="vi-VN" sz="3200" b="1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số</a:t>
            </a:r>
            <a:r>
              <a:rPr lang="vi-VN" sz="32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3200" dirty="0" err="1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2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vi-VN" sz="32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tổng hai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trừ đi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bé, …).</a:t>
            </a:r>
            <a:br>
              <a:rPr lang="vi-VN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40962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0964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Trở về</a:t>
            </a:r>
            <a:endParaRPr lang="en-US" b="1">
              <a:solidFill>
                <a:schemeClr val="hlink"/>
              </a:solidFill>
            </a:endParaRPr>
          </a:p>
        </p:txBody>
      </p:sp>
      <p:grpSp>
        <p:nvGrpSpPr>
          <p:cNvPr id="6" name="Group 19"/>
          <p:cNvGrpSpPr/>
          <p:nvPr/>
        </p:nvGrpSpPr>
        <p:grpSpPr bwMode="auto">
          <a:xfrm>
            <a:off x="0" y="-73477"/>
            <a:ext cx="9144000" cy="6821487"/>
            <a:chOff x="-185" y="0"/>
            <a:chExt cx="9401" cy="5435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3348" y="211960"/>
            <a:ext cx="7364606" cy="75597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62000" y="1312656"/>
            <a:ext cx="765595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giải: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 1: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hiệu hai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(nếu ẩn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tỉ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(nếu ẩn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 3: Vẽ sơ đồ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 4: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 hiệu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 bằng nhau.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 5: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 =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phần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 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</a:t>
            </a:r>
            <a:r>
              <a:rPr lang="en-US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buFont typeface="+mj-lt"/>
              <a:buAutoNum type="arabicPeriod"/>
            </a:pP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Bước 6: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lớn bằng =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bé + </a:t>
            </a:r>
            <a:r>
              <a:rPr lang="vi-VN" sz="3200" b="1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32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43010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3012" name="AutoShape 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 dirty="0" err="1">
                <a:solidFill>
                  <a:schemeClr val="hlink"/>
                </a:solidFill>
              </a:rPr>
              <a:t>Trở</a:t>
            </a:r>
            <a:r>
              <a:rPr lang="en-US" b="1" dirty="0">
                <a:solidFill>
                  <a:schemeClr val="hlink"/>
                </a:solidFill>
              </a:rPr>
              <a:t> </a:t>
            </a:r>
            <a:r>
              <a:rPr lang="en-US" b="1" dirty="0" err="1">
                <a:solidFill>
                  <a:schemeClr val="hlink"/>
                </a:solidFill>
              </a:rPr>
              <a:t>về</a:t>
            </a:r>
            <a:endParaRPr lang="en-US" b="1" dirty="0">
              <a:solidFill>
                <a:schemeClr val="hlink"/>
              </a:solidFill>
            </a:endParaRPr>
          </a:p>
        </p:txBody>
      </p:sp>
      <p:grpSp>
        <p:nvGrpSpPr>
          <p:cNvPr id="6" name="Group 19"/>
          <p:cNvGrpSpPr/>
          <p:nvPr/>
        </p:nvGrpSpPr>
        <p:grpSpPr bwMode="auto">
          <a:xfrm>
            <a:off x="0" y="36513"/>
            <a:ext cx="9144000" cy="6821487"/>
            <a:chOff x="-185" y="0"/>
            <a:chExt cx="9401" cy="5435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4000" y="12127"/>
            <a:ext cx="7145131" cy="749873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04800" y="974703"/>
            <a:ext cx="883871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200" b="0" i="1" dirty="0">
                <a:solidFill>
                  <a:srgbClr val="444444"/>
                </a:solidFill>
                <a:effectLst/>
                <a:latin typeface="+mj-lt"/>
              </a:rPr>
              <a:t>Phương pháp giải bài toán liên quan đến rút về đơn vị giải bằng 2 phép tính chia</a:t>
            </a:r>
            <a:endParaRPr lang="vi-VN" sz="3200" b="0" i="0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1" i="1" dirty="0">
                <a:solidFill>
                  <a:srgbClr val="444444"/>
                </a:solidFill>
                <a:effectLst/>
                <a:latin typeface="+mj-lt"/>
              </a:rPr>
              <a:t>Kiểu bài 1</a:t>
            </a:r>
            <a:r>
              <a:rPr lang="en-US" sz="3200" b="1" i="1" dirty="0">
                <a:solidFill>
                  <a:srgbClr val="444444"/>
                </a:solidFill>
                <a:effectLst/>
                <a:latin typeface="+mj-lt"/>
              </a:rPr>
              <a:t>:</a:t>
            </a:r>
            <a:endParaRPr lang="vi-VN" sz="3200" b="1" i="1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0" i="0" dirty="0">
                <a:solidFill>
                  <a:srgbClr val="444444"/>
                </a:solidFill>
                <a:effectLst/>
                <a:latin typeface="+mj-lt"/>
              </a:rPr>
              <a:t>Bước 1: (Bước rút về đơn vị) Tìm giá trị 1 đơn vị (Giá trị 1 phần). (phép chia)</a:t>
            </a:r>
            <a:endParaRPr lang="vi-VN" sz="3200" b="0" i="0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0" i="0" dirty="0">
                <a:solidFill>
                  <a:srgbClr val="444444"/>
                </a:solidFill>
                <a:effectLst/>
                <a:latin typeface="+mj-lt"/>
              </a:rPr>
              <a:t>Bước 2: Tìm nhiều đơn vị (từ 2 trở lên) (phép</a:t>
            </a:r>
            <a:r>
              <a:rPr lang="en-US" sz="3200" b="0" i="0" dirty="0">
                <a:solidFill>
                  <a:srgbClr val="444444"/>
                </a:solidFill>
                <a:effectLst/>
                <a:latin typeface="+mj-lt"/>
              </a:rPr>
              <a:t> </a:t>
            </a:r>
            <a:r>
              <a:rPr lang="vi-VN" sz="3200" b="0" i="0" dirty="0">
                <a:solidFill>
                  <a:srgbClr val="444444"/>
                </a:solidFill>
                <a:effectLst/>
                <a:latin typeface="+mj-lt"/>
              </a:rPr>
              <a:t>nhân).</a:t>
            </a:r>
            <a:endParaRPr lang="vi-VN" sz="3200" b="0" i="0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1" i="1" dirty="0">
                <a:solidFill>
                  <a:srgbClr val="444444"/>
                </a:solidFill>
                <a:effectLst/>
                <a:latin typeface="+mj-lt"/>
              </a:rPr>
              <a:t>Kiểu bài 2</a:t>
            </a:r>
            <a:r>
              <a:rPr lang="en-US" sz="3200" b="1" i="1" dirty="0">
                <a:solidFill>
                  <a:srgbClr val="444444"/>
                </a:solidFill>
                <a:effectLst/>
                <a:latin typeface="+mj-lt"/>
              </a:rPr>
              <a:t>:</a:t>
            </a:r>
            <a:endParaRPr lang="vi-VN" sz="3200" b="1" i="1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0" i="0" dirty="0">
                <a:solidFill>
                  <a:srgbClr val="444444"/>
                </a:solidFill>
                <a:effectLst/>
                <a:latin typeface="+mj-lt"/>
              </a:rPr>
              <a:t>Bước 1:: Tìm giá trị 1 đơn vị (giá trị 1 phần). (đây là bước rút về đơn vị). (phép chia).</a:t>
            </a:r>
            <a:endParaRPr lang="vi-VN" sz="3200" b="0" i="0" dirty="0">
              <a:solidFill>
                <a:srgbClr val="444444"/>
              </a:solidFill>
              <a:effectLst/>
              <a:latin typeface="+mj-lt"/>
            </a:endParaRPr>
          </a:p>
          <a:p>
            <a:pPr algn="just"/>
            <a:r>
              <a:rPr lang="vi-VN" sz="3200" b="0" i="0" dirty="0">
                <a:solidFill>
                  <a:srgbClr val="444444"/>
                </a:solidFill>
                <a:effectLst/>
                <a:latin typeface="+mj-lt"/>
              </a:rPr>
              <a:t>Bước 2: Tìm số phần (số đơn vị) ( phép chia).</a:t>
            </a:r>
            <a:endParaRPr lang="vi-VN" sz="3200" b="0" i="0" dirty="0">
              <a:solidFill>
                <a:srgbClr val="444444"/>
              </a:solidFill>
              <a:effectLst/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2" descr="WhitecornerFlower"/>
          <p:cNvPicPr preferRelativeResize="0"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620000" y="533400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44034" name="Picture 3" descr="WhitecornerFlower"/>
          <p:cNvPicPr preferRelativeResize="0"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4036" name="AutoShap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705600" y="6172200"/>
            <a:ext cx="914400" cy="685800"/>
          </a:xfrm>
          <a:prstGeom prst="leftArrow">
            <a:avLst>
              <a:gd name="adj1" fmla="val 50000"/>
              <a:gd name="adj2" fmla="val 33333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</a:ln>
          <a:effectLst>
            <a:prstShdw prst="shdw13" dist="53882" dir="13500000">
              <a:schemeClr val="bg2">
                <a:alpha val="50000"/>
              </a:schemeClr>
            </a:prstShdw>
          </a:effectLst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Trở về</a:t>
            </a:r>
            <a:endParaRPr lang="en-US" b="1">
              <a:solidFill>
                <a:schemeClr val="hlink"/>
              </a:solidFill>
            </a:endParaRPr>
          </a:p>
        </p:txBody>
      </p:sp>
      <p:grpSp>
        <p:nvGrpSpPr>
          <p:cNvPr id="6" name="Group 19"/>
          <p:cNvGrpSpPr/>
          <p:nvPr/>
        </p:nvGrpSpPr>
        <p:grpSpPr bwMode="auto">
          <a:xfrm>
            <a:off x="-15875" y="36513"/>
            <a:ext cx="9159875" cy="6821487"/>
            <a:chOff x="-185" y="0"/>
            <a:chExt cx="9401" cy="5435"/>
          </a:xfrm>
        </p:grpSpPr>
        <p:pic>
          <p:nvPicPr>
            <p:cNvPr id="7" name="Picture 4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" y="0"/>
              <a:ext cx="1672" cy="1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5" descr="Picture1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7848" y="-57"/>
              <a:ext cx="1310" cy="1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6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38" y="4277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J012403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294"/>
              <a:ext cx="1394" cy="1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1668977" y="2387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9889" y="4236686"/>
            <a:ext cx="8001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chia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0" dirty="0" err="1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i="0" dirty="0">
                <a:solidFill>
                  <a:srgbClr val="44444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100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1999" y="1328125"/>
            <a:ext cx="776497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rayons">
  <a:themeElements>
    <a:clrScheme name="Crayons 4">
      <a:dk1>
        <a:srgbClr val="808000"/>
      </a:dk1>
      <a:lt1>
        <a:srgbClr val="FFFFFF"/>
      </a:lt1>
      <a:dk2>
        <a:srgbClr val="336600"/>
      </a:dk2>
      <a:lt2>
        <a:srgbClr val="FFFFFF"/>
      </a:lt2>
      <a:accent1>
        <a:srgbClr val="99CC00"/>
      </a:accent1>
      <a:accent2>
        <a:srgbClr val="003300"/>
      </a:accent2>
      <a:accent3>
        <a:srgbClr val="ADB8AA"/>
      </a:accent3>
      <a:accent4>
        <a:srgbClr val="DADADA"/>
      </a:accent4>
      <a:accent5>
        <a:srgbClr val="CAE2AA"/>
      </a:accent5>
      <a:accent6>
        <a:srgbClr val="002D00"/>
      </a:accent6>
      <a:hlink>
        <a:srgbClr val="CCCC00"/>
      </a:hlink>
      <a:folHlink>
        <a:srgbClr val="CCFF33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3757</Words>
  <Application>WPS Presentation</Application>
  <PresentationFormat>On-screen Show (4:3)</PresentationFormat>
  <Paragraphs>285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5</vt:i4>
      </vt:variant>
      <vt:variant>
        <vt:lpstr>幻灯片标题</vt:lpstr>
      </vt:variant>
      <vt:variant>
        <vt:i4>18</vt:i4>
      </vt:variant>
    </vt:vector>
  </HeadingPairs>
  <TitlesOfParts>
    <vt:vector size="37" baseType="lpstr">
      <vt:lpstr>Arial</vt:lpstr>
      <vt:lpstr>SimSun</vt:lpstr>
      <vt:lpstr>Wingdings</vt:lpstr>
      <vt:lpstr>Calibri</vt:lpstr>
      <vt:lpstr>Georgia</vt:lpstr>
      <vt:lpstr>Trebuchet MS</vt:lpstr>
      <vt:lpstr>Comic Sans MS</vt:lpstr>
      <vt:lpstr>Times New Roman</vt:lpstr>
      <vt:lpstr>inherit</vt:lpstr>
      <vt:lpstr>Segoe Print</vt:lpstr>
      <vt:lpstr>OpenSans</vt:lpstr>
      <vt:lpstr>.VnArial NarrowH</vt:lpstr>
      <vt:lpstr>Microsoft YaHei</vt:lpstr>
      <vt:lpstr>Arial Unicode MS</vt:lpstr>
      <vt:lpstr>Office Theme</vt:lpstr>
      <vt:lpstr>Slipstream</vt:lpstr>
      <vt:lpstr>1_Default Design</vt:lpstr>
      <vt:lpstr>2_Default Design</vt:lpstr>
      <vt:lpstr>Crayons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</vt:lpstr>
      <vt:lpstr>PowerPoint 演示文稿</vt:lpstr>
      <vt:lpstr>PowerPoint 演示文稿</vt:lpstr>
      <vt:lpstr>Các dạng toán có lời văn mà em đã được học.</vt:lpstr>
    </vt:vector>
  </TitlesOfParts>
  <Company>http://viet4room.com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ASUS</cp:lastModifiedBy>
  <cp:revision>342</cp:revision>
  <dcterms:created xsi:type="dcterms:W3CDTF">2015-01-31T14:19:00Z</dcterms:created>
  <dcterms:modified xsi:type="dcterms:W3CDTF">2023-05-20T03:46:51Z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576BEFC5C9E343B8AA45C71D50AAE836</vt:lpwstr>
  </property>
  <property fmtid="{D5CDD505-2E9C-101B-9397-08002B2CF9AE}" pid="3" name="KSOProductBuildVer">
    <vt:lpwstr>1033-11.2.0.11537</vt:lpwstr>
  </property>
</Properties>
</file>