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7" r:id="rId3"/>
  </p:sldMasterIdLst>
  <p:notesMasterIdLst>
    <p:notesMasterId r:id="rId22"/>
  </p:notesMasterIdLst>
  <p:sldIdLst>
    <p:sldId id="330" r:id="rId4"/>
    <p:sldId id="258" r:id="rId5"/>
    <p:sldId id="291" r:id="rId6"/>
    <p:sldId id="296" r:id="rId7"/>
    <p:sldId id="293" r:id="rId8"/>
    <p:sldId id="299" r:id="rId9"/>
    <p:sldId id="300" r:id="rId10"/>
    <p:sldId id="301" r:id="rId11"/>
    <p:sldId id="304" r:id="rId12"/>
    <p:sldId id="308" r:id="rId13"/>
    <p:sldId id="297" r:id="rId14"/>
    <p:sldId id="316" r:id="rId15"/>
    <p:sldId id="282" r:id="rId16"/>
    <p:sldId id="317" r:id="rId17"/>
    <p:sldId id="319" r:id="rId18"/>
    <p:sldId id="320" r:id="rId19"/>
    <p:sldId id="323" r:id="rId20"/>
    <p:sldId id="327" r:id="rId21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rotechteacher" initials="P" lastIdx="1" clrIdx="0">
    <p:extLst>
      <p:ext uri="{19B8F6BF-5375-455C-9EA6-DF929625EA0E}">
        <p15:presenceInfo xmlns:p15="http://schemas.microsoft.com/office/powerpoint/2012/main" userId="S::hoccongnghe789@ms365.edu.vn::fb15d304-124f-432f-81fa-1d2a1675f9e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CC3300"/>
    <a:srgbClr val="800000"/>
    <a:srgbClr val="ED7D31"/>
    <a:srgbClr val="F9B36D"/>
    <a:srgbClr val="4472C4"/>
    <a:srgbClr val="B9DCF0"/>
    <a:srgbClr val="54E0EF"/>
    <a:srgbClr val="41CFDE"/>
    <a:srgbClr val="FFC7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4291" autoAdjust="0"/>
  </p:normalViewPr>
  <p:slideViewPr>
    <p:cSldViewPr snapToGrid="0" showGuides="1">
      <p:cViewPr varScale="1">
        <p:scale>
          <a:sx n="72" d="100"/>
          <a:sy n="72" d="100"/>
        </p:scale>
        <p:origin x="1074" y="7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gs" Target="tags/tag1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6D89FE-934C-44DA-A64E-1FCF9570C50B}" type="doc">
      <dgm:prSet loTypeId="urn:microsoft.com/office/officeart/2005/8/layout/radial4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48D0EAA-2858-43C3-81B7-1EA41B03B9DC}">
      <dgm:prSet phldrT="[Text]" custT="1"/>
      <dgm:spPr/>
      <dgm:t>
        <a:bodyPr/>
        <a:lstStyle/>
        <a:p>
          <a:r>
            <a:rPr lang="en-US" sz="2800" b="1">
              <a:latin typeface="UTM Americana" panose="02040603050506020204" pitchFamily="18" charset="0"/>
            </a:rPr>
            <a:t>Châu Nam Cực</a:t>
          </a:r>
        </a:p>
      </dgm:t>
    </dgm:pt>
    <dgm:pt modelId="{87F06614-2B78-4313-84C6-CC8D35155F9D}" type="parTrans" cxnId="{DD1C9138-7E5A-4C02-A97C-44E3B76CC324}">
      <dgm:prSet/>
      <dgm:spPr/>
      <dgm:t>
        <a:bodyPr/>
        <a:lstStyle/>
        <a:p>
          <a:endParaRPr lang="en-US" sz="2400" b="1">
            <a:latin typeface="UTM Americana" panose="02040603050506020204" pitchFamily="18" charset="0"/>
          </a:endParaRPr>
        </a:p>
      </dgm:t>
    </dgm:pt>
    <dgm:pt modelId="{B63D822B-00B0-45BC-8D78-9345786D25FA}" type="sibTrans" cxnId="{DD1C9138-7E5A-4C02-A97C-44E3B76CC324}">
      <dgm:prSet/>
      <dgm:spPr/>
      <dgm:t>
        <a:bodyPr/>
        <a:lstStyle/>
        <a:p>
          <a:endParaRPr lang="en-US" sz="2400" b="1">
            <a:latin typeface="UTM Americana" panose="02040603050506020204" pitchFamily="18" charset="0"/>
          </a:endParaRPr>
        </a:p>
      </dgm:t>
    </dgm:pt>
    <dgm:pt modelId="{A489C2A3-3B1A-4E47-8F15-855EDD47547F}">
      <dgm:prSet phldrT="[Text]" custT="1"/>
      <dgm:spPr/>
      <dgm:t>
        <a:bodyPr/>
        <a:lstStyle/>
        <a:p>
          <a:r>
            <a:rPr lang="en-US" sz="2800" b="1">
              <a:latin typeface="UTM Americana" panose="02040603050506020204" pitchFamily="18" charset="0"/>
            </a:rPr>
            <a:t>Vị trí</a:t>
          </a:r>
        </a:p>
      </dgm:t>
    </dgm:pt>
    <dgm:pt modelId="{6BF18B3B-2195-414B-ABDF-1E6C2A19D702}" type="parTrans" cxnId="{A3545A48-94D2-42AC-8EEC-1F02030B9097}">
      <dgm:prSet custT="1"/>
      <dgm:spPr/>
      <dgm:t>
        <a:bodyPr/>
        <a:lstStyle/>
        <a:p>
          <a:endParaRPr lang="en-US" sz="2000" b="1">
            <a:latin typeface="UTM Americana" panose="02040603050506020204" pitchFamily="18" charset="0"/>
          </a:endParaRPr>
        </a:p>
      </dgm:t>
    </dgm:pt>
    <dgm:pt modelId="{A635486E-DCFB-4F7C-96C8-F3DA72887D7A}" type="sibTrans" cxnId="{A3545A48-94D2-42AC-8EEC-1F02030B9097}">
      <dgm:prSet/>
      <dgm:spPr/>
      <dgm:t>
        <a:bodyPr/>
        <a:lstStyle/>
        <a:p>
          <a:endParaRPr lang="en-US" sz="2400" b="1">
            <a:latin typeface="UTM Americana" panose="02040603050506020204" pitchFamily="18" charset="0"/>
          </a:endParaRPr>
        </a:p>
      </dgm:t>
    </dgm:pt>
    <dgm:pt modelId="{F638489D-6604-467F-B646-A7F5663D5AC2}">
      <dgm:prSet phldrT="[Text]" custT="1"/>
      <dgm:spPr/>
      <dgm:t>
        <a:bodyPr/>
        <a:lstStyle/>
        <a:p>
          <a:r>
            <a:rPr lang="en-US" sz="2800" b="1">
              <a:latin typeface="UTM Americana" panose="02040603050506020204" pitchFamily="18" charset="0"/>
            </a:rPr>
            <a:t>Khí hậu</a:t>
          </a:r>
        </a:p>
      </dgm:t>
    </dgm:pt>
    <dgm:pt modelId="{BB722003-490C-4F87-92A1-C34B0AD0DDFA}" type="parTrans" cxnId="{2BD26BBB-D4B1-47CA-AB0F-2FD70C193559}">
      <dgm:prSet custT="1"/>
      <dgm:spPr/>
      <dgm:t>
        <a:bodyPr/>
        <a:lstStyle/>
        <a:p>
          <a:endParaRPr lang="en-US" sz="2000" b="1">
            <a:latin typeface="UTM Americana" panose="02040603050506020204" pitchFamily="18" charset="0"/>
          </a:endParaRPr>
        </a:p>
      </dgm:t>
    </dgm:pt>
    <dgm:pt modelId="{0C529EF4-C824-446D-BC5D-C7A6367A7657}" type="sibTrans" cxnId="{2BD26BBB-D4B1-47CA-AB0F-2FD70C193559}">
      <dgm:prSet/>
      <dgm:spPr/>
      <dgm:t>
        <a:bodyPr/>
        <a:lstStyle/>
        <a:p>
          <a:endParaRPr lang="en-US" sz="2400" b="1">
            <a:latin typeface="UTM Americana" panose="02040603050506020204" pitchFamily="18" charset="0"/>
          </a:endParaRPr>
        </a:p>
      </dgm:t>
    </dgm:pt>
    <dgm:pt modelId="{782AB863-9667-4EF4-957C-C01A716BC4BD}">
      <dgm:prSet phldrT="[Text]" custT="1"/>
      <dgm:spPr/>
      <dgm:t>
        <a:bodyPr/>
        <a:lstStyle/>
        <a:p>
          <a:r>
            <a:rPr lang="en-US" sz="2800" b="1">
              <a:latin typeface="UTM Americana" panose="02040603050506020204" pitchFamily="18" charset="0"/>
            </a:rPr>
            <a:t>Động vật</a:t>
          </a:r>
        </a:p>
      </dgm:t>
    </dgm:pt>
    <dgm:pt modelId="{0E743E0A-7CE0-4B01-809E-9C9A5C2E85E3}" type="parTrans" cxnId="{C99C4551-1CD0-4AC4-BBF1-3E3C98B3D2A0}">
      <dgm:prSet custT="1"/>
      <dgm:spPr/>
      <dgm:t>
        <a:bodyPr/>
        <a:lstStyle/>
        <a:p>
          <a:endParaRPr lang="en-US" sz="2000" b="1">
            <a:latin typeface="UTM Americana" panose="02040603050506020204" pitchFamily="18" charset="0"/>
          </a:endParaRPr>
        </a:p>
      </dgm:t>
    </dgm:pt>
    <dgm:pt modelId="{AF2025D0-7AE8-4875-93EA-79535DD96A9A}" type="sibTrans" cxnId="{C99C4551-1CD0-4AC4-BBF1-3E3C98B3D2A0}">
      <dgm:prSet/>
      <dgm:spPr/>
      <dgm:t>
        <a:bodyPr/>
        <a:lstStyle/>
        <a:p>
          <a:endParaRPr lang="en-US" sz="2400" b="1">
            <a:latin typeface="UTM Americana" panose="02040603050506020204" pitchFamily="18" charset="0"/>
          </a:endParaRPr>
        </a:p>
      </dgm:t>
    </dgm:pt>
    <dgm:pt modelId="{32552F45-F328-44DE-AD8D-27B4A7F6BBF4}">
      <dgm:prSet phldrT="[Text]" custT="1"/>
      <dgm:spPr/>
      <dgm:t>
        <a:bodyPr/>
        <a:lstStyle/>
        <a:p>
          <a:r>
            <a:rPr lang="en-US" sz="2800" b="1">
              <a:latin typeface="UTM Americana" panose="02040603050506020204" pitchFamily="18" charset="0"/>
            </a:rPr>
            <a:t>Dân cư</a:t>
          </a:r>
        </a:p>
      </dgm:t>
    </dgm:pt>
    <dgm:pt modelId="{A690FF2D-7154-4315-9CF5-F70446BD0409}" type="parTrans" cxnId="{ADA1C5F8-4CC0-4AD5-B76E-25B6A9A31457}">
      <dgm:prSet custT="1"/>
      <dgm:spPr/>
      <dgm:t>
        <a:bodyPr/>
        <a:lstStyle/>
        <a:p>
          <a:endParaRPr lang="en-US" sz="2000" b="1">
            <a:latin typeface="UTM Americana" panose="02040603050506020204" pitchFamily="18" charset="0"/>
          </a:endParaRPr>
        </a:p>
      </dgm:t>
    </dgm:pt>
    <dgm:pt modelId="{99BBCD72-1C1E-4881-9D01-60A222E16507}" type="sibTrans" cxnId="{ADA1C5F8-4CC0-4AD5-B76E-25B6A9A31457}">
      <dgm:prSet/>
      <dgm:spPr/>
      <dgm:t>
        <a:bodyPr/>
        <a:lstStyle/>
        <a:p>
          <a:endParaRPr lang="en-US" sz="2400" b="1">
            <a:latin typeface="UTM Americana" panose="02040603050506020204" pitchFamily="18" charset="0"/>
          </a:endParaRPr>
        </a:p>
      </dgm:t>
    </dgm:pt>
    <dgm:pt modelId="{7BC3966A-87A7-472C-B4C1-65FBA8FF24FE}" type="pres">
      <dgm:prSet presAssocID="{2E6D89FE-934C-44DA-A64E-1FCF9570C50B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A38C889-0E15-45CF-9128-5D00F76E7DAE}" type="pres">
      <dgm:prSet presAssocID="{848D0EAA-2858-43C3-81B7-1EA41B03B9DC}" presName="centerShape" presStyleLbl="node0" presStyleIdx="0" presStyleCnt="1"/>
      <dgm:spPr/>
      <dgm:t>
        <a:bodyPr/>
        <a:lstStyle/>
        <a:p>
          <a:endParaRPr lang="en-US"/>
        </a:p>
      </dgm:t>
    </dgm:pt>
    <dgm:pt modelId="{57D1FEB5-8DD7-4E66-B702-D1A477BFC435}" type="pres">
      <dgm:prSet presAssocID="{6BF18B3B-2195-414B-ABDF-1E6C2A19D702}" presName="parTrans" presStyleLbl="bgSibTrans2D1" presStyleIdx="0" presStyleCnt="4" custAng="19485939" custFlipHor="1" custScaleX="37673" custLinFactNeighborX="31228" custLinFactNeighborY="6722"/>
      <dgm:spPr/>
      <dgm:t>
        <a:bodyPr/>
        <a:lstStyle/>
        <a:p>
          <a:endParaRPr lang="en-US"/>
        </a:p>
      </dgm:t>
    </dgm:pt>
    <dgm:pt modelId="{0238AB2B-9DD2-445D-9CEA-D113E419F470}" type="pres">
      <dgm:prSet presAssocID="{A489C2A3-3B1A-4E47-8F15-855EDD47547F}" presName="node" presStyleLbl="node1" presStyleIdx="0" presStyleCnt="4" custRadScaleRad="99178" custRadScaleInc="77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52115A-2F8C-4435-BA4D-9D88502BE26E}" type="pres">
      <dgm:prSet presAssocID="{BB722003-490C-4F87-92A1-C34B0AD0DDFA}" presName="parTrans" presStyleLbl="bgSibTrans2D1" presStyleIdx="1" presStyleCnt="4" custAng="10651939" custScaleX="42813" custLinFactNeighborX="15346" custLinFactNeighborY="73948"/>
      <dgm:spPr/>
      <dgm:t>
        <a:bodyPr/>
        <a:lstStyle/>
        <a:p>
          <a:endParaRPr lang="en-US"/>
        </a:p>
      </dgm:t>
    </dgm:pt>
    <dgm:pt modelId="{34EDAB70-6DA4-4ED0-BFAB-6F43FD3F8221}" type="pres">
      <dgm:prSet presAssocID="{F638489D-6604-467F-B646-A7F5663D5AC2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6B189B-BC47-45FD-83A7-85CA86BE25BA}" type="pres">
      <dgm:prSet presAssocID="{0E743E0A-7CE0-4B01-809E-9C9A5C2E85E3}" presName="parTrans" presStyleLbl="bgSibTrans2D1" presStyleIdx="2" presStyleCnt="4" custAng="10743417" custScaleX="39022" custLinFactNeighborX="-12058" custLinFactNeighborY="83951"/>
      <dgm:spPr/>
      <dgm:t>
        <a:bodyPr/>
        <a:lstStyle/>
        <a:p>
          <a:endParaRPr lang="en-US"/>
        </a:p>
      </dgm:t>
    </dgm:pt>
    <dgm:pt modelId="{BE923708-B2AF-479D-8801-1FD6CE61D264}" type="pres">
      <dgm:prSet presAssocID="{782AB863-9667-4EF4-957C-C01A716BC4BD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01837C-E7A7-491A-9E3B-BC182BDF0EC1}" type="pres">
      <dgm:prSet presAssocID="{A690FF2D-7154-4315-9CF5-F70446BD0409}" presName="parTrans" presStyleLbl="bgSibTrans2D1" presStyleIdx="3" presStyleCnt="4" custAng="2674016" custFlipHor="1" custScaleX="36690" custLinFactNeighborX="-29123" custLinFactNeighborY="26890"/>
      <dgm:spPr/>
      <dgm:t>
        <a:bodyPr/>
        <a:lstStyle/>
        <a:p>
          <a:endParaRPr lang="en-US"/>
        </a:p>
      </dgm:t>
    </dgm:pt>
    <dgm:pt modelId="{A2AE99C7-462E-40C1-9EF2-40E6830083D9}" type="pres">
      <dgm:prSet presAssocID="{32552F45-F328-44DE-AD8D-27B4A7F6BBF4}" presName="node" presStyleLbl="node1" presStyleIdx="3" presStyleCnt="4" custRadScaleRad="98654" custRadScaleInc="-688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308C1F0-099A-49A7-85E8-DE259FAC70DE}" type="presOf" srcId="{BB722003-490C-4F87-92A1-C34B0AD0DDFA}" destId="{5752115A-2F8C-4435-BA4D-9D88502BE26E}" srcOrd="0" destOrd="0" presId="urn:microsoft.com/office/officeart/2005/8/layout/radial4"/>
    <dgm:cxn modelId="{DD1C9138-7E5A-4C02-A97C-44E3B76CC324}" srcId="{2E6D89FE-934C-44DA-A64E-1FCF9570C50B}" destId="{848D0EAA-2858-43C3-81B7-1EA41B03B9DC}" srcOrd="0" destOrd="0" parTransId="{87F06614-2B78-4313-84C6-CC8D35155F9D}" sibTransId="{B63D822B-00B0-45BC-8D78-9345786D25FA}"/>
    <dgm:cxn modelId="{17C9E76D-B325-495E-8D31-30D5E1365898}" type="presOf" srcId="{A690FF2D-7154-4315-9CF5-F70446BD0409}" destId="{A801837C-E7A7-491A-9E3B-BC182BDF0EC1}" srcOrd="0" destOrd="0" presId="urn:microsoft.com/office/officeart/2005/8/layout/radial4"/>
    <dgm:cxn modelId="{E10C6097-651B-4485-BEA6-84AEFBE1BAC3}" type="presOf" srcId="{F638489D-6604-467F-B646-A7F5663D5AC2}" destId="{34EDAB70-6DA4-4ED0-BFAB-6F43FD3F8221}" srcOrd="0" destOrd="0" presId="urn:microsoft.com/office/officeart/2005/8/layout/radial4"/>
    <dgm:cxn modelId="{ADA1C5F8-4CC0-4AD5-B76E-25B6A9A31457}" srcId="{848D0EAA-2858-43C3-81B7-1EA41B03B9DC}" destId="{32552F45-F328-44DE-AD8D-27B4A7F6BBF4}" srcOrd="3" destOrd="0" parTransId="{A690FF2D-7154-4315-9CF5-F70446BD0409}" sibTransId="{99BBCD72-1C1E-4881-9D01-60A222E16507}"/>
    <dgm:cxn modelId="{FC6D980E-9F73-42BB-BDAF-FA2159C77B31}" type="presOf" srcId="{A489C2A3-3B1A-4E47-8F15-855EDD47547F}" destId="{0238AB2B-9DD2-445D-9CEA-D113E419F470}" srcOrd="0" destOrd="0" presId="urn:microsoft.com/office/officeart/2005/8/layout/radial4"/>
    <dgm:cxn modelId="{2069D7A6-CC33-4694-AF31-9A447B276570}" type="presOf" srcId="{0E743E0A-7CE0-4B01-809E-9C9A5C2E85E3}" destId="{A46B189B-BC47-45FD-83A7-85CA86BE25BA}" srcOrd="0" destOrd="0" presId="urn:microsoft.com/office/officeart/2005/8/layout/radial4"/>
    <dgm:cxn modelId="{8CFC4C23-82AB-48A5-9758-5EE74D58DF91}" type="presOf" srcId="{6BF18B3B-2195-414B-ABDF-1E6C2A19D702}" destId="{57D1FEB5-8DD7-4E66-B702-D1A477BFC435}" srcOrd="0" destOrd="0" presId="urn:microsoft.com/office/officeart/2005/8/layout/radial4"/>
    <dgm:cxn modelId="{8C2E26B9-1943-41BC-BE97-BDDB44C07E1F}" type="presOf" srcId="{32552F45-F328-44DE-AD8D-27B4A7F6BBF4}" destId="{A2AE99C7-462E-40C1-9EF2-40E6830083D9}" srcOrd="0" destOrd="0" presId="urn:microsoft.com/office/officeart/2005/8/layout/radial4"/>
    <dgm:cxn modelId="{C99C4551-1CD0-4AC4-BBF1-3E3C98B3D2A0}" srcId="{848D0EAA-2858-43C3-81B7-1EA41B03B9DC}" destId="{782AB863-9667-4EF4-957C-C01A716BC4BD}" srcOrd="2" destOrd="0" parTransId="{0E743E0A-7CE0-4B01-809E-9C9A5C2E85E3}" sibTransId="{AF2025D0-7AE8-4875-93EA-79535DD96A9A}"/>
    <dgm:cxn modelId="{2B77FD6D-DBD0-4A8C-992B-88B4C94C72C7}" type="presOf" srcId="{2E6D89FE-934C-44DA-A64E-1FCF9570C50B}" destId="{7BC3966A-87A7-472C-B4C1-65FBA8FF24FE}" srcOrd="0" destOrd="0" presId="urn:microsoft.com/office/officeart/2005/8/layout/radial4"/>
    <dgm:cxn modelId="{19793A2A-C129-4A74-83B7-25FAF41AEA86}" type="presOf" srcId="{848D0EAA-2858-43C3-81B7-1EA41B03B9DC}" destId="{2A38C889-0E15-45CF-9128-5D00F76E7DAE}" srcOrd="0" destOrd="0" presId="urn:microsoft.com/office/officeart/2005/8/layout/radial4"/>
    <dgm:cxn modelId="{2BD26BBB-D4B1-47CA-AB0F-2FD70C193559}" srcId="{848D0EAA-2858-43C3-81B7-1EA41B03B9DC}" destId="{F638489D-6604-467F-B646-A7F5663D5AC2}" srcOrd="1" destOrd="0" parTransId="{BB722003-490C-4F87-92A1-C34B0AD0DDFA}" sibTransId="{0C529EF4-C824-446D-BC5D-C7A6367A7657}"/>
    <dgm:cxn modelId="{BCBD8B78-9143-4B18-AB90-7C0D03A8CEC0}" type="presOf" srcId="{782AB863-9667-4EF4-957C-C01A716BC4BD}" destId="{BE923708-B2AF-479D-8801-1FD6CE61D264}" srcOrd="0" destOrd="0" presId="urn:microsoft.com/office/officeart/2005/8/layout/radial4"/>
    <dgm:cxn modelId="{A3545A48-94D2-42AC-8EEC-1F02030B9097}" srcId="{848D0EAA-2858-43C3-81B7-1EA41B03B9DC}" destId="{A489C2A3-3B1A-4E47-8F15-855EDD47547F}" srcOrd="0" destOrd="0" parTransId="{6BF18B3B-2195-414B-ABDF-1E6C2A19D702}" sibTransId="{A635486E-DCFB-4F7C-96C8-F3DA72887D7A}"/>
    <dgm:cxn modelId="{73ECCEB7-463D-4650-82B7-526D0563A2A0}" type="presParOf" srcId="{7BC3966A-87A7-472C-B4C1-65FBA8FF24FE}" destId="{2A38C889-0E15-45CF-9128-5D00F76E7DAE}" srcOrd="0" destOrd="0" presId="urn:microsoft.com/office/officeart/2005/8/layout/radial4"/>
    <dgm:cxn modelId="{0F859E5D-BD01-441C-87A1-B413439E3D0E}" type="presParOf" srcId="{7BC3966A-87A7-472C-B4C1-65FBA8FF24FE}" destId="{57D1FEB5-8DD7-4E66-B702-D1A477BFC435}" srcOrd="1" destOrd="0" presId="urn:microsoft.com/office/officeart/2005/8/layout/radial4"/>
    <dgm:cxn modelId="{CD99F9A9-ACC5-4C09-8DF0-EF4018FFB753}" type="presParOf" srcId="{7BC3966A-87A7-472C-B4C1-65FBA8FF24FE}" destId="{0238AB2B-9DD2-445D-9CEA-D113E419F470}" srcOrd="2" destOrd="0" presId="urn:microsoft.com/office/officeart/2005/8/layout/radial4"/>
    <dgm:cxn modelId="{5CE00691-7774-4A51-B488-DA10459081D0}" type="presParOf" srcId="{7BC3966A-87A7-472C-B4C1-65FBA8FF24FE}" destId="{5752115A-2F8C-4435-BA4D-9D88502BE26E}" srcOrd="3" destOrd="0" presId="urn:microsoft.com/office/officeart/2005/8/layout/radial4"/>
    <dgm:cxn modelId="{F84CBED2-74F9-4465-A331-C9B266B1AE61}" type="presParOf" srcId="{7BC3966A-87A7-472C-B4C1-65FBA8FF24FE}" destId="{34EDAB70-6DA4-4ED0-BFAB-6F43FD3F8221}" srcOrd="4" destOrd="0" presId="urn:microsoft.com/office/officeart/2005/8/layout/radial4"/>
    <dgm:cxn modelId="{58755D46-CDFE-4444-A2B8-930FABAD0F5D}" type="presParOf" srcId="{7BC3966A-87A7-472C-B4C1-65FBA8FF24FE}" destId="{A46B189B-BC47-45FD-83A7-85CA86BE25BA}" srcOrd="5" destOrd="0" presId="urn:microsoft.com/office/officeart/2005/8/layout/radial4"/>
    <dgm:cxn modelId="{7EFAA110-8C8D-4BC4-833E-D4DAC672CED7}" type="presParOf" srcId="{7BC3966A-87A7-472C-B4C1-65FBA8FF24FE}" destId="{BE923708-B2AF-479D-8801-1FD6CE61D264}" srcOrd="6" destOrd="0" presId="urn:microsoft.com/office/officeart/2005/8/layout/radial4"/>
    <dgm:cxn modelId="{84623EB1-1611-4027-911D-833B12151CBD}" type="presParOf" srcId="{7BC3966A-87A7-472C-B4C1-65FBA8FF24FE}" destId="{A801837C-E7A7-491A-9E3B-BC182BDF0EC1}" srcOrd="7" destOrd="0" presId="urn:microsoft.com/office/officeart/2005/8/layout/radial4"/>
    <dgm:cxn modelId="{692F37D2-06FA-45E7-96D1-2F28E2223805}" type="presParOf" srcId="{7BC3966A-87A7-472C-B4C1-65FBA8FF24FE}" destId="{A2AE99C7-462E-40C1-9EF2-40E6830083D9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38C889-0E15-45CF-9128-5D00F76E7DAE}">
      <dsp:nvSpPr>
        <dsp:cNvPr id="0" name=""/>
        <dsp:cNvSpPr/>
      </dsp:nvSpPr>
      <dsp:spPr>
        <a:xfrm>
          <a:off x="2688310" y="2705200"/>
          <a:ext cx="1988613" cy="198861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>
              <a:latin typeface="UTM Americana" panose="02040603050506020204" pitchFamily="18" charset="0"/>
            </a:rPr>
            <a:t>Châu Nam Cực</a:t>
          </a:r>
        </a:p>
      </dsp:txBody>
      <dsp:txXfrm>
        <a:off x="2979536" y="2996426"/>
        <a:ext cx="1406161" cy="1406161"/>
      </dsp:txXfrm>
    </dsp:sp>
    <dsp:sp modelId="{57D1FEB5-8DD7-4E66-B702-D1A477BFC435}">
      <dsp:nvSpPr>
        <dsp:cNvPr id="0" name=""/>
        <dsp:cNvSpPr/>
      </dsp:nvSpPr>
      <dsp:spPr>
        <a:xfrm rot="11993028" flipH="1">
          <a:off x="2012775" y="2937457"/>
          <a:ext cx="646419" cy="566754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38AB2B-9DD2-445D-9CEA-D113E419F470}">
      <dsp:nvSpPr>
        <dsp:cNvPr id="0" name=""/>
        <dsp:cNvSpPr/>
      </dsp:nvSpPr>
      <dsp:spPr>
        <a:xfrm>
          <a:off x="28234" y="2199948"/>
          <a:ext cx="1889182" cy="151134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>
              <a:latin typeface="UTM Americana" panose="02040603050506020204" pitchFamily="18" charset="0"/>
            </a:rPr>
            <a:t>Vị trí</a:t>
          </a:r>
        </a:p>
      </dsp:txBody>
      <dsp:txXfrm>
        <a:off x="72500" y="2244214"/>
        <a:ext cx="1800650" cy="1422814"/>
      </dsp:txXfrm>
    </dsp:sp>
    <dsp:sp modelId="{5752115A-2F8C-4435-BA4D-9D88502BE26E}">
      <dsp:nvSpPr>
        <dsp:cNvPr id="0" name=""/>
        <dsp:cNvSpPr/>
      </dsp:nvSpPr>
      <dsp:spPr>
        <a:xfrm rot="3751939">
          <a:off x="2747105" y="2054889"/>
          <a:ext cx="744038" cy="566754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EDAB70-6DA4-4ED0-BFAB-6F43FD3F8221}">
      <dsp:nvSpPr>
        <dsp:cNvPr id="0" name=""/>
        <dsp:cNvSpPr/>
      </dsp:nvSpPr>
      <dsp:spPr>
        <a:xfrm>
          <a:off x="1540608" y="375962"/>
          <a:ext cx="1889182" cy="151134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>
              <a:latin typeface="UTM Americana" panose="02040603050506020204" pitchFamily="18" charset="0"/>
            </a:rPr>
            <a:t>Khí hậu</a:t>
          </a:r>
        </a:p>
      </dsp:txBody>
      <dsp:txXfrm>
        <a:off x="1584874" y="420228"/>
        <a:ext cx="1800650" cy="1422814"/>
      </dsp:txXfrm>
    </dsp:sp>
    <dsp:sp modelId="{A46B189B-BC47-45FD-83A7-85CA86BE25BA}">
      <dsp:nvSpPr>
        <dsp:cNvPr id="0" name=""/>
        <dsp:cNvSpPr/>
      </dsp:nvSpPr>
      <dsp:spPr>
        <a:xfrm rot="6843417">
          <a:off x="3964174" y="2111581"/>
          <a:ext cx="678155" cy="566754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923708-B2AF-479D-8801-1FD6CE61D264}">
      <dsp:nvSpPr>
        <dsp:cNvPr id="0" name=""/>
        <dsp:cNvSpPr/>
      </dsp:nvSpPr>
      <dsp:spPr>
        <a:xfrm>
          <a:off x="3935444" y="375962"/>
          <a:ext cx="1889182" cy="151134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>
              <a:latin typeface="UTM Americana" panose="02040603050506020204" pitchFamily="18" charset="0"/>
            </a:rPr>
            <a:t>Động vật</a:t>
          </a:r>
        </a:p>
      </dsp:txBody>
      <dsp:txXfrm>
        <a:off x="3979710" y="420228"/>
        <a:ext cx="1800650" cy="1422814"/>
      </dsp:txXfrm>
    </dsp:sp>
    <dsp:sp modelId="{A801837C-E7A7-491A-9E3B-BC182BDF0EC1}">
      <dsp:nvSpPr>
        <dsp:cNvPr id="0" name=""/>
        <dsp:cNvSpPr/>
      </dsp:nvSpPr>
      <dsp:spPr>
        <a:xfrm rot="20011798" flipH="1">
          <a:off x="4722885" y="2964589"/>
          <a:ext cx="624405" cy="566754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AE99C7-462E-40C1-9EF2-40E6830083D9}">
      <dsp:nvSpPr>
        <dsp:cNvPr id="0" name=""/>
        <dsp:cNvSpPr/>
      </dsp:nvSpPr>
      <dsp:spPr>
        <a:xfrm>
          <a:off x="5394950" y="2075576"/>
          <a:ext cx="1889182" cy="151134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>
              <a:latin typeface="UTM Americana" panose="02040603050506020204" pitchFamily="18" charset="0"/>
            </a:rPr>
            <a:t>Dân cư</a:t>
          </a:r>
        </a:p>
      </dsp:txBody>
      <dsp:txXfrm>
        <a:off x="5439216" y="2119842"/>
        <a:ext cx="1800650" cy="14228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F60B35AF-7FEE-437E-AB0B-9F1A33723CD1}" type="datetimeFigureOut">
              <a:rPr lang="zh-CN" altLang="en-US" smtClean="0"/>
              <a:pPr/>
              <a:t>2023/4/29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2A07F3B4-76E9-4CEE-A376-997F51F980C7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75790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E5A10-64EB-4B4E-9BF2-D181485ED9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38239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7F3B4-76E9-4CEE-A376-997F51F980C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93821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7F3B4-76E9-4CEE-A376-997F51F980C7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59233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7F3B4-76E9-4CEE-A376-997F51F980C7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3991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7F3B4-76E9-4CEE-A376-997F51F980C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102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7F3B4-76E9-4CEE-A376-997F51F980C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50789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7F3B4-76E9-4CEE-A376-997F51F980C7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09807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7F3B4-76E9-4CEE-A376-997F51F980C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3094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7F3B4-76E9-4CEE-A376-997F51F980C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21301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7F3B4-76E9-4CEE-A376-997F51F980C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02875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7F3B4-76E9-4CEE-A376-997F51F980C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90549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7F3B4-76E9-4CEE-A376-997F51F980C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2014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emf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70D826F-2441-41E8-BB31-6C8A567FAC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90F5413-5366-484C-A942-69C1AEEA0B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2D16F27-BBE4-48DE-BE85-9C93A6E4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2023/4/29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DCAEA5F-453C-4EF0-92D2-4DC0B9DEF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A6D9B90-6595-4FAF-BA6C-FA3359F70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2358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3274D61-475E-4CFE-A581-0485B23DA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A3A706FF-86ED-4D10-9899-A06249F4E8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C4079B8-65BF-4012-BDC7-A30CB0EDA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2023/4/29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D92D12B-208F-4477-B46D-690D8404E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37BE741-EF5A-4330-8B56-56E49492C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5257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E21AD03-8B4F-4313-8AD2-2B471828C1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BCF2528E-B591-404C-BBE1-0943602E56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ED88BC0-1278-43DC-ADE2-BA26E2AAE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2023/4/29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1EDECDA-C94F-4603-A62C-4029CCBFD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24A192B-63C7-403F-8728-6E377B894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62669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70D826F-2441-41E8-BB31-6C8A567FAC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90F5413-5366-484C-A942-69C1AEEA0B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2D16F27-BBE4-48DE-BE85-9C93A6E4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2023/4/29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DCAEA5F-453C-4EF0-92D2-4DC0B9DEF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A6D9B90-6595-4FAF-BA6C-FA3359F70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73140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8BF3DF3-91BB-4634-BC76-36D10E65C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DB13E71-213B-415A-9A92-9D8F0437AA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2040139-B6EA-4A3F-A2BB-0DEF9BAA1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2023/4/29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055A5C6-34EB-4DF8-BD15-EE03A798B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AAEF80B-1D66-44DA-A81B-3F71DAAA4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2930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266AA57-2786-4F31-B896-3EF16B93D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1DA1509-C8E4-4139-8A09-A4B0D4C8A2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D2FE629-5596-4D70-974D-E0BEFF2E5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2023/4/29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F5E6741-A374-4D0C-A2E4-A54EC7344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41760A9-17DF-47B2-905B-3AC679E47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62403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05F2641-ED2D-44BF-8D69-8EA793CD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2023/4/29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7F5F253-81BC-4F9F-AA6A-5F9BFDAF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A984BAD-3F23-4E8C-8D55-8272F392A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09F039D0-6FA3-4BFF-8132-9465F88BC870}"/>
              </a:ext>
            </a:extLst>
          </p:cNvPr>
          <p:cNvGrpSpPr/>
          <p:nvPr userDrawn="1"/>
        </p:nvGrpSpPr>
        <p:grpSpPr>
          <a:xfrm>
            <a:off x="-88901" y="6161635"/>
            <a:ext cx="12280901" cy="2955925"/>
            <a:chOff x="-7938" y="4144963"/>
            <a:chExt cx="12280901" cy="295592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xmlns="" id="{CE991E0F-F379-42FC-807F-38402ACCE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xmlns="" id="{6CC12EB5-44CF-488D-88A6-0443461B0DF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1" name="AutoShape 15">
              <a:extLst>
                <a:ext uri="{FF2B5EF4-FFF2-40B4-BE49-F238E27FC236}">
                  <a16:creationId xmlns:a16="http://schemas.microsoft.com/office/drawing/2014/main" xmlns="" id="{BF7F0FD9-BE50-4EB2-80A0-A73AA92BA3B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2" name="AutoShape 19">
              <a:extLst>
                <a:ext uri="{FF2B5EF4-FFF2-40B4-BE49-F238E27FC236}">
                  <a16:creationId xmlns:a16="http://schemas.microsoft.com/office/drawing/2014/main" xmlns="" id="{8A8C74F6-8670-41E9-9666-62036CE8F6D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xmlns="" id="{4B794641-93B5-426F-820E-FF98E1A35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xmlns="" id="{4316789D-6B22-4A5F-B33F-57BB8180B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xmlns="" id="{18084F94-052C-41E5-9EE9-13C602336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6478163E-2A5E-435F-9447-CAC05053247F}"/>
              </a:ext>
            </a:extLst>
          </p:cNvPr>
          <p:cNvSpPr/>
          <p:nvPr userDrawn="1"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E69052AA-BDE0-40CB-A26F-F82BBFDB1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950" b="-1"/>
          <a:stretch/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sp>
        <p:nvSpPr>
          <p:cNvPr id="18" name="椭圆 17">
            <a:extLst>
              <a:ext uri="{FF2B5EF4-FFF2-40B4-BE49-F238E27FC236}">
                <a16:creationId xmlns:a16="http://schemas.microsoft.com/office/drawing/2014/main" xmlns="" id="{F7B19E78-F9CA-499C-99C9-42FAA0D58A2B}"/>
              </a:ext>
            </a:extLst>
          </p:cNvPr>
          <p:cNvSpPr/>
          <p:nvPr userDrawn="1"/>
        </p:nvSpPr>
        <p:spPr>
          <a:xfrm>
            <a:off x="144176" y="114067"/>
            <a:ext cx="570799" cy="570799"/>
          </a:xfrm>
          <a:prstGeom prst="ellipse">
            <a:avLst/>
          </a:prstGeom>
          <a:solidFill>
            <a:srgbClr val="F9B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xmlns="" id="{BAD3852C-FA14-4930-A555-A590D3C54150}"/>
              </a:ext>
            </a:extLst>
          </p:cNvPr>
          <p:cNvSpPr txBox="1"/>
          <p:nvPr userDrawn="1"/>
        </p:nvSpPr>
        <p:spPr>
          <a:xfrm>
            <a:off x="-425835" y="120170"/>
            <a:ext cx="1710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01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xmlns="" id="{F057B9E6-CC28-4504-A303-6472644BBB2D}"/>
              </a:ext>
            </a:extLst>
          </p:cNvPr>
          <p:cNvSpPr txBox="1"/>
          <p:nvPr userDrawn="1"/>
        </p:nvSpPr>
        <p:spPr>
          <a:xfrm>
            <a:off x="805849" y="150947"/>
            <a:ext cx="2078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1CFDE"/>
                </a:solidFill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标题内容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41CFDE"/>
              </a:solidFill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1" name="Freeform 34">
            <a:extLst>
              <a:ext uri="{FF2B5EF4-FFF2-40B4-BE49-F238E27FC236}">
                <a16:creationId xmlns:a16="http://schemas.microsoft.com/office/drawing/2014/main" xmlns="" id="{BE078CCE-5211-4EFA-BE3F-1B44CFFEF5A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214032" y="6319773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2" name="Freeform 35">
            <a:extLst>
              <a:ext uri="{FF2B5EF4-FFF2-40B4-BE49-F238E27FC236}">
                <a16:creationId xmlns:a16="http://schemas.microsoft.com/office/drawing/2014/main" xmlns="" id="{CB831C65-A144-4037-9701-BD539CE5B6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2721312" y="6416477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3" name="Freeform 37">
            <a:extLst>
              <a:ext uri="{FF2B5EF4-FFF2-40B4-BE49-F238E27FC236}">
                <a16:creationId xmlns:a16="http://schemas.microsoft.com/office/drawing/2014/main" xmlns="" id="{A79489D7-8C04-42E1-8BAF-32BDA2E7BB6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63349" y="6434684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4" name="Freeform 38">
            <a:extLst>
              <a:ext uri="{FF2B5EF4-FFF2-40B4-BE49-F238E27FC236}">
                <a16:creationId xmlns:a16="http://schemas.microsoft.com/office/drawing/2014/main" xmlns="" id="{3B10762D-3985-4EBD-B820-4A1550B26A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424031" y="6413516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5" name="Freeform 39">
            <a:extLst>
              <a:ext uri="{FF2B5EF4-FFF2-40B4-BE49-F238E27FC236}">
                <a16:creationId xmlns:a16="http://schemas.microsoft.com/office/drawing/2014/main" xmlns="" id="{2AD8F7B0-EA70-4139-9AAC-1523444274CF}"/>
              </a:ext>
            </a:extLst>
          </p:cNvPr>
          <p:cNvSpPr>
            <a:spLocks/>
          </p:cNvSpPr>
          <p:nvPr userDrawn="1"/>
        </p:nvSpPr>
        <p:spPr bwMode="auto">
          <a:xfrm>
            <a:off x="5653227" y="6516909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4104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2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05F2641-ED2D-44BF-8D69-8EA793CD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2023/4/29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7F5F253-81BC-4F9F-AA6A-5F9BFDAF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A984BAD-3F23-4E8C-8D55-8272F392A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09F039D0-6FA3-4BFF-8132-9465F88BC870}"/>
              </a:ext>
            </a:extLst>
          </p:cNvPr>
          <p:cNvGrpSpPr/>
          <p:nvPr userDrawn="1"/>
        </p:nvGrpSpPr>
        <p:grpSpPr>
          <a:xfrm>
            <a:off x="-88901" y="6161635"/>
            <a:ext cx="12280901" cy="2955925"/>
            <a:chOff x="-7938" y="4144963"/>
            <a:chExt cx="12280901" cy="295592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xmlns="" id="{CE991E0F-F379-42FC-807F-38402ACCE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xmlns="" id="{6CC12EB5-44CF-488D-88A6-0443461B0DF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1" name="AutoShape 15">
              <a:extLst>
                <a:ext uri="{FF2B5EF4-FFF2-40B4-BE49-F238E27FC236}">
                  <a16:creationId xmlns:a16="http://schemas.microsoft.com/office/drawing/2014/main" xmlns="" id="{BF7F0FD9-BE50-4EB2-80A0-A73AA92BA3B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2" name="AutoShape 19">
              <a:extLst>
                <a:ext uri="{FF2B5EF4-FFF2-40B4-BE49-F238E27FC236}">
                  <a16:creationId xmlns:a16="http://schemas.microsoft.com/office/drawing/2014/main" xmlns="" id="{8A8C74F6-8670-41E9-9666-62036CE8F6D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xmlns="" id="{4B794641-93B5-426F-820E-FF98E1A35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xmlns="" id="{4316789D-6B22-4A5F-B33F-57BB8180B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xmlns="" id="{18084F94-052C-41E5-9EE9-13C602336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6478163E-2A5E-435F-9447-CAC05053247F}"/>
              </a:ext>
            </a:extLst>
          </p:cNvPr>
          <p:cNvSpPr/>
          <p:nvPr userDrawn="1"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E69052AA-BDE0-40CB-A26F-F82BBFDB1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950" b="-1"/>
          <a:stretch/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sp>
        <p:nvSpPr>
          <p:cNvPr id="18" name="椭圆 17">
            <a:extLst>
              <a:ext uri="{FF2B5EF4-FFF2-40B4-BE49-F238E27FC236}">
                <a16:creationId xmlns:a16="http://schemas.microsoft.com/office/drawing/2014/main" xmlns="" id="{F7B19E78-F9CA-499C-99C9-42FAA0D58A2B}"/>
              </a:ext>
            </a:extLst>
          </p:cNvPr>
          <p:cNvSpPr/>
          <p:nvPr userDrawn="1"/>
        </p:nvSpPr>
        <p:spPr>
          <a:xfrm>
            <a:off x="144176" y="114067"/>
            <a:ext cx="570799" cy="570799"/>
          </a:xfrm>
          <a:prstGeom prst="ellipse">
            <a:avLst/>
          </a:prstGeom>
          <a:solidFill>
            <a:srgbClr val="F9B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xmlns="" id="{BAD3852C-FA14-4930-A555-A590D3C54150}"/>
              </a:ext>
            </a:extLst>
          </p:cNvPr>
          <p:cNvSpPr txBox="1"/>
          <p:nvPr userDrawn="1"/>
        </p:nvSpPr>
        <p:spPr>
          <a:xfrm>
            <a:off x="-425835" y="120170"/>
            <a:ext cx="1710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02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xmlns="" id="{F057B9E6-CC28-4504-A303-6472644BBB2D}"/>
              </a:ext>
            </a:extLst>
          </p:cNvPr>
          <p:cNvSpPr txBox="1"/>
          <p:nvPr userDrawn="1"/>
        </p:nvSpPr>
        <p:spPr>
          <a:xfrm>
            <a:off x="805849" y="150947"/>
            <a:ext cx="2078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1CFDE"/>
                </a:solidFill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标题内容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41CFDE"/>
              </a:solidFill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1" name="Freeform 34">
            <a:extLst>
              <a:ext uri="{FF2B5EF4-FFF2-40B4-BE49-F238E27FC236}">
                <a16:creationId xmlns:a16="http://schemas.microsoft.com/office/drawing/2014/main" xmlns="" id="{BE078CCE-5211-4EFA-BE3F-1B44CFFEF5A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214032" y="6319773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2" name="Freeform 35">
            <a:extLst>
              <a:ext uri="{FF2B5EF4-FFF2-40B4-BE49-F238E27FC236}">
                <a16:creationId xmlns:a16="http://schemas.microsoft.com/office/drawing/2014/main" xmlns="" id="{CB831C65-A144-4037-9701-BD539CE5B6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2721312" y="6416477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3" name="Freeform 37">
            <a:extLst>
              <a:ext uri="{FF2B5EF4-FFF2-40B4-BE49-F238E27FC236}">
                <a16:creationId xmlns:a16="http://schemas.microsoft.com/office/drawing/2014/main" xmlns="" id="{A79489D7-8C04-42E1-8BAF-32BDA2E7BB6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63349" y="6434684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4" name="Freeform 38">
            <a:extLst>
              <a:ext uri="{FF2B5EF4-FFF2-40B4-BE49-F238E27FC236}">
                <a16:creationId xmlns:a16="http://schemas.microsoft.com/office/drawing/2014/main" xmlns="" id="{3B10762D-3985-4EBD-B820-4A1550B26A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424031" y="6413516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5" name="Freeform 39">
            <a:extLst>
              <a:ext uri="{FF2B5EF4-FFF2-40B4-BE49-F238E27FC236}">
                <a16:creationId xmlns:a16="http://schemas.microsoft.com/office/drawing/2014/main" xmlns="" id="{2AD8F7B0-EA70-4139-9AAC-1523444274CF}"/>
              </a:ext>
            </a:extLst>
          </p:cNvPr>
          <p:cNvSpPr>
            <a:spLocks/>
          </p:cNvSpPr>
          <p:nvPr userDrawn="1"/>
        </p:nvSpPr>
        <p:spPr bwMode="auto">
          <a:xfrm>
            <a:off x="5653227" y="6516909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1538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2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两栏内容"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05F2641-ED2D-44BF-8D69-8EA793CD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2023/4/29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7F5F253-81BC-4F9F-AA6A-5F9BFDAF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A984BAD-3F23-4E8C-8D55-8272F392A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09F039D0-6FA3-4BFF-8132-9465F88BC870}"/>
              </a:ext>
            </a:extLst>
          </p:cNvPr>
          <p:cNvGrpSpPr/>
          <p:nvPr userDrawn="1"/>
        </p:nvGrpSpPr>
        <p:grpSpPr>
          <a:xfrm>
            <a:off x="-88901" y="6161635"/>
            <a:ext cx="12280901" cy="2955925"/>
            <a:chOff x="-7938" y="4144963"/>
            <a:chExt cx="12280901" cy="295592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xmlns="" id="{CE991E0F-F379-42FC-807F-38402ACCE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xmlns="" id="{6CC12EB5-44CF-488D-88A6-0443461B0DF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1" name="AutoShape 15">
              <a:extLst>
                <a:ext uri="{FF2B5EF4-FFF2-40B4-BE49-F238E27FC236}">
                  <a16:creationId xmlns:a16="http://schemas.microsoft.com/office/drawing/2014/main" xmlns="" id="{BF7F0FD9-BE50-4EB2-80A0-A73AA92BA3B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2" name="AutoShape 19">
              <a:extLst>
                <a:ext uri="{FF2B5EF4-FFF2-40B4-BE49-F238E27FC236}">
                  <a16:creationId xmlns:a16="http://schemas.microsoft.com/office/drawing/2014/main" xmlns="" id="{8A8C74F6-8670-41E9-9666-62036CE8F6D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xmlns="" id="{4B794641-93B5-426F-820E-FF98E1A35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xmlns="" id="{4316789D-6B22-4A5F-B33F-57BB8180B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xmlns="" id="{18084F94-052C-41E5-9EE9-13C602336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6478163E-2A5E-435F-9447-CAC05053247F}"/>
              </a:ext>
            </a:extLst>
          </p:cNvPr>
          <p:cNvSpPr/>
          <p:nvPr userDrawn="1"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E69052AA-BDE0-40CB-A26F-F82BBFDB1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950" b="-1"/>
          <a:stretch/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sp>
        <p:nvSpPr>
          <p:cNvPr id="18" name="椭圆 17">
            <a:extLst>
              <a:ext uri="{FF2B5EF4-FFF2-40B4-BE49-F238E27FC236}">
                <a16:creationId xmlns:a16="http://schemas.microsoft.com/office/drawing/2014/main" xmlns="" id="{F7B19E78-F9CA-499C-99C9-42FAA0D58A2B}"/>
              </a:ext>
            </a:extLst>
          </p:cNvPr>
          <p:cNvSpPr/>
          <p:nvPr userDrawn="1"/>
        </p:nvSpPr>
        <p:spPr>
          <a:xfrm>
            <a:off x="144176" y="114067"/>
            <a:ext cx="570799" cy="570799"/>
          </a:xfrm>
          <a:prstGeom prst="ellipse">
            <a:avLst/>
          </a:prstGeom>
          <a:solidFill>
            <a:srgbClr val="F9B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xmlns="" id="{BAD3852C-FA14-4930-A555-A590D3C54150}"/>
              </a:ext>
            </a:extLst>
          </p:cNvPr>
          <p:cNvSpPr txBox="1"/>
          <p:nvPr userDrawn="1"/>
        </p:nvSpPr>
        <p:spPr>
          <a:xfrm>
            <a:off x="-425835" y="120170"/>
            <a:ext cx="1710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03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xmlns="" id="{F057B9E6-CC28-4504-A303-6472644BBB2D}"/>
              </a:ext>
            </a:extLst>
          </p:cNvPr>
          <p:cNvSpPr txBox="1"/>
          <p:nvPr userDrawn="1"/>
        </p:nvSpPr>
        <p:spPr>
          <a:xfrm>
            <a:off x="805849" y="150947"/>
            <a:ext cx="2078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1CFDE"/>
                </a:solidFill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标题内容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41CFDE"/>
              </a:solidFill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1" name="Freeform 34">
            <a:extLst>
              <a:ext uri="{FF2B5EF4-FFF2-40B4-BE49-F238E27FC236}">
                <a16:creationId xmlns:a16="http://schemas.microsoft.com/office/drawing/2014/main" xmlns="" id="{BE078CCE-5211-4EFA-BE3F-1B44CFFEF5A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214032" y="6319773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2" name="Freeform 35">
            <a:extLst>
              <a:ext uri="{FF2B5EF4-FFF2-40B4-BE49-F238E27FC236}">
                <a16:creationId xmlns:a16="http://schemas.microsoft.com/office/drawing/2014/main" xmlns="" id="{CB831C65-A144-4037-9701-BD539CE5B6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2721312" y="6416477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3" name="Freeform 37">
            <a:extLst>
              <a:ext uri="{FF2B5EF4-FFF2-40B4-BE49-F238E27FC236}">
                <a16:creationId xmlns:a16="http://schemas.microsoft.com/office/drawing/2014/main" xmlns="" id="{A79489D7-8C04-42E1-8BAF-32BDA2E7BB6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63349" y="6434684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4" name="Freeform 38">
            <a:extLst>
              <a:ext uri="{FF2B5EF4-FFF2-40B4-BE49-F238E27FC236}">
                <a16:creationId xmlns:a16="http://schemas.microsoft.com/office/drawing/2014/main" xmlns="" id="{3B10762D-3985-4EBD-B820-4A1550B26A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424031" y="6413516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5" name="Freeform 39">
            <a:extLst>
              <a:ext uri="{FF2B5EF4-FFF2-40B4-BE49-F238E27FC236}">
                <a16:creationId xmlns:a16="http://schemas.microsoft.com/office/drawing/2014/main" xmlns="" id="{2AD8F7B0-EA70-4139-9AAC-1523444274CF}"/>
              </a:ext>
            </a:extLst>
          </p:cNvPr>
          <p:cNvSpPr>
            <a:spLocks/>
          </p:cNvSpPr>
          <p:nvPr userDrawn="1"/>
        </p:nvSpPr>
        <p:spPr bwMode="auto">
          <a:xfrm>
            <a:off x="5653227" y="6516909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7885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2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两栏内容"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05F2641-ED2D-44BF-8D69-8EA793CD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2023/4/29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7F5F253-81BC-4F9F-AA6A-5F9BFDAF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A984BAD-3F23-4E8C-8D55-8272F392A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09F039D0-6FA3-4BFF-8132-9465F88BC870}"/>
              </a:ext>
            </a:extLst>
          </p:cNvPr>
          <p:cNvGrpSpPr/>
          <p:nvPr userDrawn="1"/>
        </p:nvGrpSpPr>
        <p:grpSpPr>
          <a:xfrm>
            <a:off x="-88901" y="6161635"/>
            <a:ext cx="12280901" cy="2955925"/>
            <a:chOff x="-7938" y="4144963"/>
            <a:chExt cx="12280901" cy="295592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xmlns="" id="{CE991E0F-F379-42FC-807F-38402ACCE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xmlns="" id="{6CC12EB5-44CF-488D-88A6-0443461B0DF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1" name="AutoShape 15">
              <a:extLst>
                <a:ext uri="{FF2B5EF4-FFF2-40B4-BE49-F238E27FC236}">
                  <a16:creationId xmlns:a16="http://schemas.microsoft.com/office/drawing/2014/main" xmlns="" id="{BF7F0FD9-BE50-4EB2-80A0-A73AA92BA3B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2" name="AutoShape 19">
              <a:extLst>
                <a:ext uri="{FF2B5EF4-FFF2-40B4-BE49-F238E27FC236}">
                  <a16:creationId xmlns:a16="http://schemas.microsoft.com/office/drawing/2014/main" xmlns="" id="{8A8C74F6-8670-41E9-9666-62036CE8F6D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xmlns="" id="{4B794641-93B5-426F-820E-FF98E1A35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xmlns="" id="{4316789D-6B22-4A5F-B33F-57BB8180B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xmlns="" id="{18084F94-052C-41E5-9EE9-13C602336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6478163E-2A5E-435F-9447-CAC05053247F}"/>
              </a:ext>
            </a:extLst>
          </p:cNvPr>
          <p:cNvSpPr/>
          <p:nvPr userDrawn="1"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E69052AA-BDE0-40CB-A26F-F82BBFDB1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950" b="-1"/>
          <a:stretch/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sp>
        <p:nvSpPr>
          <p:cNvPr id="18" name="椭圆 17">
            <a:extLst>
              <a:ext uri="{FF2B5EF4-FFF2-40B4-BE49-F238E27FC236}">
                <a16:creationId xmlns:a16="http://schemas.microsoft.com/office/drawing/2014/main" xmlns="" id="{F7B19E78-F9CA-499C-99C9-42FAA0D58A2B}"/>
              </a:ext>
            </a:extLst>
          </p:cNvPr>
          <p:cNvSpPr/>
          <p:nvPr userDrawn="1"/>
        </p:nvSpPr>
        <p:spPr>
          <a:xfrm>
            <a:off x="144176" y="114067"/>
            <a:ext cx="570799" cy="570799"/>
          </a:xfrm>
          <a:prstGeom prst="ellipse">
            <a:avLst/>
          </a:prstGeom>
          <a:solidFill>
            <a:srgbClr val="F9B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xmlns="" id="{BAD3852C-FA14-4930-A555-A590D3C54150}"/>
              </a:ext>
            </a:extLst>
          </p:cNvPr>
          <p:cNvSpPr txBox="1"/>
          <p:nvPr userDrawn="1"/>
        </p:nvSpPr>
        <p:spPr>
          <a:xfrm>
            <a:off x="-425835" y="120170"/>
            <a:ext cx="1710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04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xmlns="" id="{F057B9E6-CC28-4504-A303-6472644BBB2D}"/>
              </a:ext>
            </a:extLst>
          </p:cNvPr>
          <p:cNvSpPr txBox="1"/>
          <p:nvPr userDrawn="1"/>
        </p:nvSpPr>
        <p:spPr>
          <a:xfrm>
            <a:off x="805849" y="150947"/>
            <a:ext cx="2078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1CFDE"/>
                </a:solidFill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标题内容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41CFDE"/>
              </a:solidFill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1" name="Freeform 34">
            <a:extLst>
              <a:ext uri="{FF2B5EF4-FFF2-40B4-BE49-F238E27FC236}">
                <a16:creationId xmlns:a16="http://schemas.microsoft.com/office/drawing/2014/main" xmlns="" id="{BE078CCE-5211-4EFA-BE3F-1B44CFFEF5A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214032" y="6319773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2" name="Freeform 35">
            <a:extLst>
              <a:ext uri="{FF2B5EF4-FFF2-40B4-BE49-F238E27FC236}">
                <a16:creationId xmlns:a16="http://schemas.microsoft.com/office/drawing/2014/main" xmlns="" id="{CB831C65-A144-4037-9701-BD539CE5B6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2721312" y="6416477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3" name="Freeform 37">
            <a:extLst>
              <a:ext uri="{FF2B5EF4-FFF2-40B4-BE49-F238E27FC236}">
                <a16:creationId xmlns:a16="http://schemas.microsoft.com/office/drawing/2014/main" xmlns="" id="{A79489D7-8C04-42E1-8BAF-32BDA2E7BB6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63349" y="6434684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4" name="Freeform 38">
            <a:extLst>
              <a:ext uri="{FF2B5EF4-FFF2-40B4-BE49-F238E27FC236}">
                <a16:creationId xmlns:a16="http://schemas.microsoft.com/office/drawing/2014/main" xmlns="" id="{3B10762D-3985-4EBD-B820-4A1550B26A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424031" y="6413516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5" name="Freeform 39">
            <a:extLst>
              <a:ext uri="{FF2B5EF4-FFF2-40B4-BE49-F238E27FC236}">
                <a16:creationId xmlns:a16="http://schemas.microsoft.com/office/drawing/2014/main" xmlns="" id="{2AD8F7B0-EA70-4139-9AAC-1523444274CF}"/>
              </a:ext>
            </a:extLst>
          </p:cNvPr>
          <p:cNvSpPr>
            <a:spLocks/>
          </p:cNvSpPr>
          <p:nvPr userDrawn="1"/>
        </p:nvSpPr>
        <p:spPr bwMode="auto">
          <a:xfrm>
            <a:off x="5653227" y="6516909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6344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2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33329E8-EA50-4213-82C8-E89F39021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52B9981-28C9-4754-AD28-8C90A9C911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6B34A290-31B2-46C5-8804-91B79263A9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224D03D5-D108-47EB-9366-7FC91B2476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F0F83FDE-724A-4DD2-A759-4DB8ACE91C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A9B9720E-A7B9-4ACC-8F67-F53D491CF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2023/4/29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87770828-5FE3-4660-955B-AF0289E92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3759C9A-F6D4-42FB-B944-04BC2B2C9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049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8BF3DF3-91BB-4634-BC76-36D10E65C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DB13E71-213B-415A-9A92-9D8F0437AA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2040139-B6EA-4A3F-A2BB-0DEF9BAA1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2023/4/29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055A5C6-34EB-4DF8-BD15-EE03A798B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AAEF80B-1D66-44DA-A81B-3F71DAAA4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55834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D1D08D8-F9AA-4904-82E6-016E0694E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7F928FFC-436B-4AF6-BF2A-95BCE106F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2023/4/29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295B1FE-D99B-4CED-A81B-05E60D263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A33E1690-79F3-491B-954F-7F73DA40F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805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E63F7642-095E-4504-A073-58E704018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2023/4/29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54AAEA44-D3A5-4E8F-8703-9CAB6D086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1D55A217-DFD4-4026-ABA1-8FF784D5D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50901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8633936-5096-46FF-A0A7-F57DE9A52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28E6E60-E69E-4408-9436-7E7A49581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2F6D711-DECE-4DD2-9832-AD9193D024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54639C2-ED95-401D-8709-02BA5F319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2023/4/29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8A9537A-E574-4558-BF39-D0EDEBB94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BA50847-16D5-42A1-A623-7C1C916B7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57850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25A726D-33A9-40F5-AEAE-36E776D5B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0A7783AA-3C0A-49E9-BBB0-A1FB9241BE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FCD0E8E-7D3C-48E5-8FFA-1AFEE07E66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6C7D2C9-F3BC-4CFB-AE9B-0FA16F897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2023/4/29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6F27182C-DCA3-499A-BD51-9A0FC1E85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7A64646-502A-47F7-8F76-7052EEECA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86379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3274D61-475E-4CFE-A581-0485B23DA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A3A706FF-86ED-4D10-9899-A06249F4E8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C4079B8-65BF-4012-BDC7-A30CB0EDA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2023/4/29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D92D12B-208F-4477-B46D-690D8404E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37BE741-EF5A-4330-8B56-56E49492C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52309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E21AD03-8B4F-4313-8AD2-2B471828C1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BCF2528E-B591-404C-BBE1-0943602E56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ED88BC0-1278-43DC-ADE2-BA26E2AAE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2023/4/29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1EDECDA-C94F-4603-A62C-4029CCBFD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24A192B-63C7-403F-8728-6E377B894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77619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51087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905A72DA-0E20-422D-A31C-8A5CB2E03E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t="-1" r="52375" b="844"/>
          <a:stretch/>
        </p:blipFill>
        <p:spPr>
          <a:xfrm>
            <a:off x="9572424" y="19595"/>
            <a:ext cx="5492671" cy="6818810"/>
          </a:xfrm>
          <a:prstGeom prst="rect">
            <a:avLst/>
          </a:prstGeom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 descr="图片包含 室内, 户外艺术系列, 笔记本电脑, 屏幕&#10;&#10;已生成极高可信度的说明">
            <a:extLst>
              <a:ext uri="{FF2B5EF4-FFF2-40B4-BE49-F238E27FC236}">
                <a16:creationId xmlns:a16="http://schemas.microsoft.com/office/drawing/2014/main" xmlns="" id="{31AC3A60-9A03-4C18-BBEC-248F4594CA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8" t="21000" r="62718" b="47909"/>
          <a:stretch/>
        </p:blipFill>
        <p:spPr>
          <a:xfrm flipH="1">
            <a:off x="-2" y="4869160"/>
            <a:ext cx="2268101" cy="1969245"/>
          </a:xfrm>
          <a:prstGeom prst="rect">
            <a:avLst/>
          </a:prstGeom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EB926103-678C-493D-B020-1063B3DBF9D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7408" y="-16804"/>
            <a:ext cx="2592288" cy="1484474"/>
          </a:xfrm>
          <a:prstGeom prst="rect">
            <a:avLst/>
          </a:prstGeom>
        </p:spPr>
      </p:pic>
      <p:sp>
        <p:nvSpPr>
          <p:cNvPr id="10" name="矩形 69">
            <a:extLst>
              <a:ext uri="{FF2B5EF4-FFF2-40B4-BE49-F238E27FC236}">
                <a16:creationId xmlns:a16="http://schemas.microsoft.com/office/drawing/2014/main" xmlns="" id="{8B2A1291-96D5-44A0-B582-A35DD7F7395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11425" y="836712"/>
            <a:ext cx="24482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buFont typeface="Arial" charset="0"/>
              <a:buNone/>
            </a:pPr>
            <a:r>
              <a:rPr lang="zh-CN" altLang="en-US" sz="2800" b="1" dirty="0">
                <a:solidFill>
                  <a:srgbClr val="366A97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微软雅黑" pitchFamily="34" charset="-122"/>
              </a:rPr>
              <a:t>点击添加标题</a:t>
            </a:r>
            <a:endParaRPr lang="en-US" altLang="zh-CN" sz="2800" b="1" dirty="0">
              <a:solidFill>
                <a:srgbClr val="366A97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598668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2023/4/29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730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2023/4/29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14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266AA57-2786-4F31-B896-3EF16B93D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1DA1509-C8E4-4139-8A09-A4B0D4C8A2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D2FE629-5596-4D70-974D-E0BEFF2E5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2023/4/29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F5E6741-A374-4D0C-A2E4-A54EC7344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41760A9-17DF-47B2-905B-3AC679E47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40079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2023/4/29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708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2023/4/29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785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2023/4/29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643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2023/4/29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638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2023/4/29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746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2023/4/29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308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2023/4/29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124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2023/4/29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993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2023/4/29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444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2023/4/29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008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5A2D61E-6DAC-42A9-8AB6-A2E712926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EEEE45B-337C-4CE5-9750-B47790C8EC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A18C87B1-648F-496F-A2D2-94C241795A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05F2641-ED2D-44BF-8D69-8EA793CD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2023/4/29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7F5F253-81BC-4F9F-AA6A-5F9BFDAF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A984BAD-3F23-4E8C-8D55-8272F392A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41883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2023/4/29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333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2023/4/29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218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2023/4/29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973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2023/4/29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7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2023/4/29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778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2023/4/29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66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2023/4/29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67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2023/4/29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596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2023/4/29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692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2023/4/29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660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33329E8-EA50-4213-82C8-E89F39021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52B9981-28C9-4754-AD28-8C90A9C911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6B34A290-31B2-46C5-8804-91B79263A9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224D03D5-D108-47EB-9366-7FC91B2476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F0F83FDE-724A-4DD2-A759-4DB8ACE91C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A9B9720E-A7B9-4ACC-8F67-F53D491CF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2023/4/29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87770828-5FE3-4660-955B-AF0289E92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3759C9A-F6D4-42FB-B944-04BC2B2C9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58699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2023/4/29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785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2023/4/29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188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2023/4/29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95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2023/4/29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800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2023/4/29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373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2023/4/29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580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2023/4/29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085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2023/4/29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875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2023/4/29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691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2023/4/29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415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D1D08D8-F9AA-4904-82E6-016E0694E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7F928FFC-436B-4AF6-BF2A-95BCE106F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2023/4/29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295B1FE-D99B-4CED-A81B-05E60D263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A33E1690-79F3-491B-954F-7F73DA40F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6676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2023/4/29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708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2023/4/29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513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2023/4/29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938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2023/4/29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830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2023/4/29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444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2023/4/29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569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2023/4/29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299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2023/4/29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005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2023/4/29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910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2023/4/29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363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E63F7642-095E-4504-A073-58E704018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2023/4/29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54AAEA44-D3A5-4E8F-8703-9CAB6D086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1D55A217-DFD4-4026-ABA1-8FF784D5D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9544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8633936-5096-46FF-A0A7-F57DE9A52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28E6E60-E69E-4408-9436-7E7A49581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2F6D711-DECE-4DD2-9832-AD9193D024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54639C2-ED95-401D-8709-02BA5F319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2023/4/29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8A9537A-E574-4558-BF39-D0EDEBB94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BA50847-16D5-42A1-A623-7C1C916B7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0505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25A726D-33A9-40F5-AEAE-36E776D5B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0A7783AA-3C0A-49E9-BBB0-A1FB9241BE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FCD0E8E-7D3C-48E5-8FFA-1AFEE07E66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6C7D2C9-F3BC-4CFB-AE9B-0FA16F897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2023/4/29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6F27182C-DCA3-499A-BD51-9A0FC1E85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7A64646-502A-47F7-8F76-7052EEECA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0460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slideLayout" Target="../slideLayouts/slideLayout53.xml"/><Relationship Id="rId39" Type="http://schemas.openxmlformats.org/officeDocument/2006/relationships/slideLayout" Target="../slideLayouts/slideLayout66.xml"/><Relationship Id="rId21" Type="http://schemas.openxmlformats.org/officeDocument/2006/relationships/slideLayout" Target="../slideLayouts/slideLayout48.xml"/><Relationship Id="rId34" Type="http://schemas.openxmlformats.org/officeDocument/2006/relationships/slideLayout" Target="../slideLayouts/slideLayout61.xml"/><Relationship Id="rId42" Type="http://schemas.openxmlformats.org/officeDocument/2006/relationships/slideLayout" Target="../slideLayouts/slideLayout69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29" Type="http://schemas.openxmlformats.org/officeDocument/2006/relationships/slideLayout" Target="../slideLayouts/slideLayout56.xml"/><Relationship Id="rId41" Type="http://schemas.openxmlformats.org/officeDocument/2006/relationships/slideLayout" Target="../slideLayouts/slideLayout68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32" Type="http://schemas.openxmlformats.org/officeDocument/2006/relationships/slideLayout" Target="../slideLayouts/slideLayout59.xml"/><Relationship Id="rId37" Type="http://schemas.openxmlformats.org/officeDocument/2006/relationships/slideLayout" Target="../slideLayouts/slideLayout64.xml"/><Relationship Id="rId40" Type="http://schemas.openxmlformats.org/officeDocument/2006/relationships/slideLayout" Target="../slideLayouts/slideLayout67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slideLayout" Target="../slideLayouts/slideLayout55.xml"/><Relationship Id="rId36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31" Type="http://schemas.openxmlformats.org/officeDocument/2006/relationships/slideLayout" Target="../slideLayouts/slideLayout58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slideLayout" Target="../slideLayouts/slideLayout54.xml"/><Relationship Id="rId30" Type="http://schemas.openxmlformats.org/officeDocument/2006/relationships/slideLayout" Target="../slideLayouts/slideLayout57.xml"/><Relationship Id="rId35" Type="http://schemas.openxmlformats.org/officeDocument/2006/relationships/slideLayout" Target="../slideLayouts/slideLayout62.xml"/><Relationship Id="rId43" Type="http://schemas.openxmlformats.org/officeDocument/2006/relationships/theme" Target="../theme/theme3.xml"/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33" Type="http://schemas.openxmlformats.org/officeDocument/2006/relationships/slideLayout" Target="../slideLayouts/slideLayout60.xml"/><Relationship Id="rId38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0A1288C2-4DB6-4C92-8CD2-757AA0ED6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724DF659-7556-44E6-B714-CEE8996C78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FDEBE3A-9AE4-4521-9237-C8E721E329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6BDF78C2-8230-4221-A6A9-C20F8CBCB151}" type="datetimeFigureOut">
              <a:rPr lang="zh-CN" altLang="en-US" smtClean="0"/>
              <a:pPr/>
              <a:t>2023/4/29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D5AE7DE-2D89-439B-9968-A404EB1FC9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9FE0FC1-3938-4154-8571-66265A93FB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7F5CFE8C-04CB-4CBE-8347-2D9A6B30A44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xmlns="" id="{ED3C34C3-FA0B-486B-8614-D05B0BF5BB03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951525058"/>
              </p:ext>
            </p:extLst>
          </p:nvPr>
        </p:nvGraphicFramePr>
        <p:xfrm>
          <a:off x="2500205" y="-492760"/>
          <a:ext cx="8128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xmlns="" val="1264098438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2758699805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25208099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3314530803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236455658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365767058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67311478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330504413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1988236494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38681137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41CFDE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54E0E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F9B36D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FFC78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FFD692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FFECB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E1F9EE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760227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7473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0A1288C2-4DB6-4C92-8CD2-757AA0ED6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724DF659-7556-44E6-B714-CEE8996C78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FDEBE3A-9AE4-4521-9237-C8E721E329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6BDF78C2-8230-4221-A6A9-C20F8CBCB151}" type="datetimeFigureOut">
              <a:rPr lang="zh-CN" altLang="en-US" smtClean="0"/>
              <a:pPr/>
              <a:t>2023/4/29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D5AE7DE-2D89-439B-9968-A404EB1FC9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9FE0FC1-3938-4154-8571-66265A93FB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7F5CFE8C-04CB-4CBE-8347-2D9A6B30A44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xmlns="" id="{ED3C34C3-FA0B-486B-8614-D05B0BF5BB03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2500205" y="-492760"/>
          <a:ext cx="8128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xmlns="" val="1264098438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2758699805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25208099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3314530803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236455658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365767058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67311478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330504413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1988236494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38681137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41CFDE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54E0E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F9B36D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FFC78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FFD692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FFECB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E1F9EE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760227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1848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72" r:id="rId5"/>
    <p:sldLayoutId id="2147483673" r:id="rId6"/>
    <p:sldLayoutId id="214748367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5" r:id="rId15"/>
    <p:sldLayoutId id="214748367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E7ABA-8BB8-46D7-8CC6-B8EA1550342A}" type="datetimeFigureOut">
              <a:rPr lang="zh-CN" altLang="en-US" smtClean="0"/>
              <a:t>2023/4/29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7993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  <p:sldLayoutId id="2147483697" r:id="rId20"/>
    <p:sldLayoutId id="2147483698" r:id="rId21"/>
    <p:sldLayoutId id="2147483699" r:id="rId22"/>
    <p:sldLayoutId id="2147483700" r:id="rId23"/>
    <p:sldLayoutId id="2147483701" r:id="rId24"/>
    <p:sldLayoutId id="2147483702" r:id="rId25"/>
    <p:sldLayoutId id="2147483703" r:id="rId26"/>
    <p:sldLayoutId id="2147483704" r:id="rId27"/>
    <p:sldLayoutId id="2147483705" r:id="rId28"/>
    <p:sldLayoutId id="2147483706" r:id="rId29"/>
    <p:sldLayoutId id="2147483707" r:id="rId30"/>
    <p:sldLayoutId id="2147483708" r:id="rId31"/>
    <p:sldLayoutId id="2147483709" r:id="rId32"/>
    <p:sldLayoutId id="2147483710" r:id="rId33"/>
    <p:sldLayoutId id="2147483711" r:id="rId34"/>
    <p:sldLayoutId id="2147483712" r:id="rId35"/>
    <p:sldLayoutId id="2147483713" r:id="rId36"/>
    <p:sldLayoutId id="2147483714" r:id="rId37"/>
    <p:sldLayoutId id="2147483715" r:id="rId38"/>
    <p:sldLayoutId id="2147483716" r:id="rId39"/>
    <p:sldLayoutId id="2147483717" r:id="rId40"/>
    <p:sldLayoutId id="2147483718" r:id="rId41"/>
    <p:sldLayoutId id="2147483719" r:id="rId42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5" Type="http://schemas.openxmlformats.org/officeDocument/2006/relationships/image" Target="../media/image39.png"/><Relationship Id="rId4" Type="http://schemas.openxmlformats.org/officeDocument/2006/relationships/image" Target="../media/image19.png"/><Relationship Id="rId9" Type="http://schemas.openxmlformats.org/officeDocument/2006/relationships/image" Target="../media/image67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1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audio1.wav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5" Type="http://schemas.openxmlformats.org/officeDocument/2006/relationships/image" Target="../media/image20.svg"/><Relationship Id="rId10" Type="http://schemas.openxmlformats.org/officeDocument/2006/relationships/image" Target="../media/image49.png"/><Relationship Id="rId4" Type="http://schemas.openxmlformats.org/officeDocument/2006/relationships/image" Target="../media/image17.png"/><Relationship Id="rId9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1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47.png"/><Relationship Id="rId4" Type="http://schemas.openxmlformats.org/officeDocument/2006/relationships/image" Target="../media/image5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.png"/><Relationship Id="rId4" Type="http://schemas.openxmlformats.org/officeDocument/2006/relationships/image" Target="../media/image2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.png"/><Relationship Id="rId4" Type="http://schemas.openxmlformats.org/officeDocument/2006/relationships/image" Target="../media/image2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.png"/><Relationship Id="rId4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1.png"/><Relationship Id="rId4" Type="http://schemas.openxmlformats.org/officeDocument/2006/relationships/image" Target="../media/image2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microsoft.com/office/2007/relationships/hdphoto" Target="../media/hdphoto3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8.png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9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microsoft.com/office/2007/relationships/hdphoto" Target="../media/hdphoto3.wdp"/><Relationship Id="rId4" Type="http://schemas.openxmlformats.org/officeDocument/2006/relationships/image" Target="../media/image25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852654" y="491456"/>
            <a:ext cx="9822325" cy="52940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228" y="5746819"/>
            <a:ext cx="5502026" cy="100919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934" y="3147909"/>
            <a:ext cx="1742066" cy="349334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419"/>
            <a:ext cx="2308675" cy="223945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7116" y="-160527"/>
            <a:ext cx="3135726" cy="217656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532" y="3233328"/>
            <a:ext cx="2239326" cy="3493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843" y="4451329"/>
            <a:ext cx="2751012" cy="232889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775" y="2008905"/>
            <a:ext cx="1415668" cy="137322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93685" y="656476"/>
            <a:ext cx="1010366" cy="980073"/>
          </a:xfrm>
          <a:prstGeom prst="rect">
            <a:avLst/>
          </a:prstGeom>
        </p:spPr>
      </p:pic>
      <p:pic>
        <p:nvPicPr>
          <p:cNvPr id="44" name="周杰伦 - 甜甜的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93240" y="-1231267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77758" y="641329"/>
            <a:ext cx="3810000" cy="3810000"/>
          </a:xfrm>
          <a:prstGeom prst="rect">
            <a:avLst/>
          </a:prstGeom>
        </p:spPr>
      </p:pic>
      <p:sp>
        <p:nvSpPr>
          <p:cNvPr id="27" name="文本框 40"/>
          <p:cNvSpPr txBox="1"/>
          <p:nvPr/>
        </p:nvSpPr>
        <p:spPr>
          <a:xfrm>
            <a:off x="1876747" y="1951799"/>
            <a:ext cx="7410149" cy="1534627"/>
          </a:xfrm>
          <a:prstGeom prst="rect">
            <a:avLst/>
          </a:prstGeom>
          <a:noFill/>
        </p:spPr>
        <p:txBody>
          <a:bodyPr wrap="none" rtlCol="0">
            <a:prstTxWarp prst="textPlain">
              <a:avLst>
                <a:gd name="adj" fmla="val 48217"/>
              </a:avLst>
            </a:prstTxWarp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01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u="none" strike="noStrike" kern="1200" cap="none" spc="0" normalizeH="0" baseline="0" noProof="0" dirty="0">
                <a:ln>
                  <a:noFill/>
                </a:ln>
                <a:solidFill>
                  <a:srgbClr val="FF0075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ea typeface="微软雅黑"/>
                <a:cs typeface="#9Slide05 Pattaya" panose="00000500000000000000" pitchFamily="2" charset="-34"/>
              </a:rPr>
              <a:t>CHÂU</a:t>
            </a:r>
            <a:r>
              <a:rPr kumimoji="0" lang="en-US" altLang="zh-CN" sz="7200" b="1" u="none" strike="noStrike" kern="1200" cap="none" spc="0" normalizeH="0" noProof="0" dirty="0">
                <a:ln>
                  <a:noFill/>
                </a:ln>
                <a:solidFill>
                  <a:srgbClr val="FF0075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ea typeface="微软雅黑"/>
                <a:cs typeface="#9Slide05 Pattaya" panose="00000500000000000000" pitchFamily="2" charset="-34"/>
              </a:rPr>
              <a:t> ĐẠI DƯƠNG VÀ CHÂU NAM CỰC</a:t>
            </a:r>
            <a:endParaRPr kumimoji="0" lang="zh-CN" altLang="en-US" sz="7200" b="1" u="none" strike="noStrike" kern="1200" cap="none" spc="0" normalizeH="0" baseline="0" noProof="0" dirty="0">
              <a:ln>
                <a:noFill/>
              </a:ln>
              <a:solidFill>
                <a:srgbClr val="FF0075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ea typeface="微软雅黑"/>
              <a:cs typeface="#9Slide05 Pattaya" panose="00000500000000000000" pitchFamily="2" charset="-3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A33A5522-B2E5-4A81-841B-4E4D6646A53C}"/>
              </a:ext>
            </a:extLst>
          </p:cNvPr>
          <p:cNvSpPr/>
          <p:nvPr/>
        </p:nvSpPr>
        <p:spPr>
          <a:xfrm>
            <a:off x="1647538" y="723353"/>
            <a:ext cx="844719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uLnTx/>
                <a:uFillTx/>
                <a:latin typeface="Arial" pitchFamily="34" charset="0"/>
                <a:ea typeface="微软雅黑"/>
                <a:cs typeface="Arial" pitchFamily="34" charset="0"/>
              </a:rPr>
              <a:t>TRƯỜNG TIỂU HỌC </a:t>
            </a:r>
            <a:r>
              <a:rPr lang="en-US" sz="28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Arial" pitchFamily="34" charset="0"/>
                <a:ea typeface="微软雅黑"/>
                <a:cs typeface="Arial" pitchFamily="34" charset="0"/>
              </a:rPr>
              <a:t>ĐOÀN KẾT</a:t>
            </a:r>
            <a:endParaRPr kumimoji="0" lang="en-US" sz="28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uLnTx/>
              <a:uFillTx/>
              <a:latin typeface="Arial" pitchFamily="34" charset="0"/>
              <a:ea typeface="微软雅黑"/>
              <a:cs typeface="Arial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FABC38FB-1676-43B6-AB92-7950149A6CE7}"/>
              </a:ext>
            </a:extLst>
          </p:cNvPr>
          <p:cNvSpPr/>
          <p:nvPr/>
        </p:nvSpPr>
        <p:spPr>
          <a:xfrm>
            <a:off x="4358987" y="1359308"/>
            <a:ext cx="244567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#9Slide03 AllRoundGothic" panose="020B0703020202020104" pitchFamily="34" charset="0"/>
                <a:ea typeface="微软雅黑"/>
                <a:cs typeface="Times New Roman" panose="02020603050405020304" pitchFamily="18" charset="0"/>
              </a:rPr>
              <a:t>Môn</a:t>
            </a:r>
            <a:r>
              <a:rPr kumimoji="0" lang="en-US" sz="3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#9Slide03 AllRoundGothic" panose="020B0703020202020104" pitchFamily="34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lang="en-US" sz="32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latin typeface="#9Slide03 AllRoundGothic" panose="020B0703020202020104" pitchFamily="34" charset="0"/>
                <a:ea typeface="微软雅黑"/>
                <a:cs typeface="Times New Roman" panose="02020603050405020304" pitchFamily="18" charset="0"/>
              </a:rPr>
              <a:t>ĐỊA LÍ</a:t>
            </a:r>
            <a:endParaRPr kumimoji="0" lang="en-US" sz="32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uLnTx/>
              <a:uFillTx/>
              <a:latin typeface="#9Slide03 AllRoundGothic" panose="020B0703020202020104" pitchFamily="34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A33A5522-B2E5-4A81-841B-4E4D6646A53C}"/>
              </a:ext>
            </a:extLst>
          </p:cNvPr>
          <p:cNvSpPr/>
          <p:nvPr/>
        </p:nvSpPr>
        <p:spPr>
          <a:xfrm>
            <a:off x="1358223" y="3636674"/>
            <a:ext cx="844719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noProof="0" dirty="0" err="1" smtClean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Arial" pitchFamily="34" charset="0"/>
                <a:ea typeface="微软雅黑"/>
                <a:cs typeface="Arial" pitchFamily="34" charset="0"/>
              </a:rPr>
              <a:t>Giáo</a:t>
            </a:r>
            <a:r>
              <a:rPr lang="en-US" sz="2800" b="1" i="1" noProof="0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Arial" pitchFamily="34" charset="0"/>
                <a:ea typeface="微软雅黑"/>
                <a:cs typeface="Arial" pitchFamily="34" charset="0"/>
              </a:rPr>
              <a:t> </a:t>
            </a:r>
            <a:r>
              <a:rPr lang="en-US" sz="2800" b="1" i="1" noProof="0" dirty="0" err="1" smtClean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Arial" pitchFamily="34" charset="0"/>
                <a:ea typeface="微软雅黑"/>
                <a:cs typeface="Arial" pitchFamily="34" charset="0"/>
              </a:rPr>
              <a:t>viên</a:t>
            </a:r>
            <a:r>
              <a:rPr lang="en-US" sz="2800" b="1" i="1" noProof="0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Arial" pitchFamily="34" charset="0"/>
                <a:ea typeface="微软雅黑"/>
                <a:cs typeface="Arial" pitchFamily="34" charset="0"/>
              </a:rPr>
              <a:t>: </a:t>
            </a:r>
            <a:r>
              <a:rPr lang="en-US" sz="2800" b="1" i="1" noProof="0" dirty="0" err="1" smtClean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Arial" pitchFamily="34" charset="0"/>
                <a:ea typeface="微软雅黑"/>
                <a:cs typeface="Arial" pitchFamily="34" charset="0"/>
              </a:rPr>
              <a:t>Hoàng</a:t>
            </a:r>
            <a:r>
              <a:rPr lang="en-US" sz="2800" b="1" i="1" noProof="0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Arial" pitchFamily="34" charset="0"/>
                <a:ea typeface="微软雅黑"/>
                <a:cs typeface="Arial" pitchFamily="34" charset="0"/>
              </a:rPr>
              <a:t> </a:t>
            </a:r>
            <a:r>
              <a:rPr lang="en-US" sz="2800" b="1" i="1" noProof="0" dirty="0" err="1" smtClean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Arial" pitchFamily="34" charset="0"/>
                <a:ea typeface="微软雅黑"/>
                <a:cs typeface="Arial" pitchFamily="34" charset="0"/>
              </a:rPr>
              <a:t>Thị</a:t>
            </a:r>
            <a:r>
              <a:rPr lang="en-US" sz="2800" b="1" i="1" noProof="0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Arial" pitchFamily="34" charset="0"/>
                <a:ea typeface="微软雅黑"/>
                <a:cs typeface="Arial" pitchFamily="34" charset="0"/>
              </a:rPr>
              <a:t> </a:t>
            </a:r>
            <a:r>
              <a:rPr lang="en-US" sz="2800" b="1" i="1" noProof="0" dirty="0" err="1" smtClean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Arial" pitchFamily="34" charset="0"/>
                <a:ea typeface="微软雅黑"/>
                <a:cs typeface="Arial" pitchFamily="34" charset="0"/>
              </a:rPr>
              <a:t>Thùy</a:t>
            </a:r>
            <a:r>
              <a:rPr lang="en-US" sz="2800" b="1" i="1" noProof="0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Arial" pitchFamily="34" charset="0"/>
                <a:ea typeface="微软雅黑"/>
                <a:cs typeface="Arial" pitchFamily="34" charset="0"/>
              </a:rPr>
              <a:t> </a:t>
            </a:r>
            <a:r>
              <a:rPr lang="en-US" sz="2800" b="1" i="1" noProof="0" dirty="0" err="1" smtClean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Arial" pitchFamily="34" charset="0"/>
                <a:ea typeface="微软雅黑"/>
                <a:cs typeface="Arial" pitchFamily="34" charset="0"/>
              </a:rPr>
              <a:t>Linh</a:t>
            </a:r>
            <a:endParaRPr kumimoji="0" lang="en-US" sz="2800" b="1" i="1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uLnTx/>
              <a:uFillTx/>
              <a:latin typeface="Arial" pitchFamily="34" charset="0"/>
              <a:ea typeface="微软雅黑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41" b="100000" l="0" r="97826">
                        <a14:foregroundMark x1="39493" y1="72593" x2="39493" y2="72593"/>
                        <a14:foregroundMark x1="33696" y1="72593" x2="33696" y2="72593"/>
                        <a14:foregroundMark x1="42029" y1="69259" x2="42029" y2="69259"/>
                        <a14:foregroundMark x1="71739" y1="72593" x2="71739" y2="72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78" y="340224"/>
            <a:ext cx="1684068" cy="16474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44833E7-6A7B-41B7-8BD4-9ECFF50608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96"/>
          <a:stretch/>
        </p:blipFill>
        <p:spPr>
          <a:xfrm>
            <a:off x="0" y="299660"/>
            <a:ext cx="12192000" cy="6858000"/>
          </a:xfrm>
          <a:prstGeom prst="rect">
            <a:avLst/>
          </a:prstGeom>
        </p:spPr>
      </p:pic>
      <p:sp>
        <p:nvSpPr>
          <p:cNvPr id="30" name="矩形 29">
            <a:extLst>
              <a:ext uri="{FF2B5EF4-FFF2-40B4-BE49-F238E27FC236}">
                <a16:creationId xmlns:a16="http://schemas.microsoft.com/office/drawing/2014/main" xmlns="" id="{035517BA-35AC-45ED-9045-59AC5E540BDA}"/>
              </a:ext>
            </a:extLst>
          </p:cNvPr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F0536B1C-59B0-4ED9-AA2D-225159266D32}"/>
              </a:ext>
            </a:extLst>
          </p:cNvPr>
          <p:cNvGrpSpPr/>
          <p:nvPr/>
        </p:nvGrpSpPr>
        <p:grpSpPr>
          <a:xfrm>
            <a:off x="1727682" y="-191873"/>
            <a:ext cx="8358034" cy="2129024"/>
            <a:chOff x="3304151" y="128277"/>
            <a:chExt cx="8032712" cy="2277378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C4B0E1F2-B37A-42F4-A4A5-8B1D29A072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86" t="78023" b="6833"/>
            <a:stretch/>
          </p:blipFill>
          <p:spPr>
            <a:xfrm>
              <a:off x="3304151" y="128277"/>
              <a:ext cx="7992284" cy="2277378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49934533-ED2F-4681-9738-7003CC5063CC}"/>
                </a:ext>
              </a:extLst>
            </p:cNvPr>
            <p:cNvSpPr txBox="1"/>
            <p:nvPr/>
          </p:nvSpPr>
          <p:spPr>
            <a:xfrm>
              <a:off x="4308860" y="956483"/>
              <a:ext cx="7028003" cy="691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>
                  <a:latin typeface="UTM Azuki" panose="02040603050506020204" pitchFamily="18" charset="0"/>
                </a:rPr>
                <a:t>Người dân và hoạt động kinh tế</a:t>
              </a: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4B5335AF-ACB4-4C62-8FA6-481A2D92DB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risscrossEtching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02" t="22494" r="28995" b="22843"/>
          <a:stretch/>
        </p:blipFill>
        <p:spPr>
          <a:xfrm rot="422290">
            <a:off x="6236990" y="1130044"/>
            <a:ext cx="6447987" cy="5869187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4EEAC136-0305-4F68-9D2A-6DFA1B74AE94}"/>
              </a:ext>
            </a:extLst>
          </p:cNvPr>
          <p:cNvSpPr txBox="1"/>
          <p:nvPr/>
        </p:nvSpPr>
        <p:spPr>
          <a:xfrm>
            <a:off x="-10329" y="5254936"/>
            <a:ext cx="6725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2060"/>
                </a:solidFill>
                <a:latin typeface="UTM Americana" panose="02040603050506020204" pitchFamily="18" charset="0"/>
              </a:rPr>
              <a:t>Bảng số liệu về diện tích và dân số các châu lục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81DC8F63-B284-4E1D-BB26-F02AA2C04559}"/>
              </a:ext>
            </a:extLst>
          </p:cNvPr>
          <p:cNvGrpSpPr/>
          <p:nvPr/>
        </p:nvGrpSpPr>
        <p:grpSpPr>
          <a:xfrm>
            <a:off x="175996" y="5445173"/>
            <a:ext cx="6432985" cy="1287367"/>
            <a:chOff x="2503587" y="5431044"/>
            <a:chExt cx="6432985" cy="128736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4D2AA872-6BDA-4C2E-AF41-FA0637F3A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35" t="41939" b="45878"/>
            <a:stretch/>
          </p:blipFill>
          <p:spPr>
            <a:xfrm>
              <a:off x="2503587" y="5431044"/>
              <a:ext cx="6432985" cy="1287367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CF280FFF-0769-4850-A39C-7881E3C194CC}"/>
                </a:ext>
              </a:extLst>
            </p:cNvPr>
            <p:cNvSpPr txBox="1"/>
            <p:nvPr/>
          </p:nvSpPr>
          <p:spPr>
            <a:xfrm>
              <a:off x="3431933" y="5918718"/>
              <a:ext cx="490746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>
                  <a:solidFill>
                    <a:schemeClr val="bg1"/>
                  </a:solidFill>
                  <a:latin typeface="UTM Loko" panose="02040603050506020204" pitchFamily="18" charset="0"/>
                </a:rPr>
                <a:t>Thảo luận nhóm 4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5B8618CF-24A1-4D9B-8EA4-B2A54E8E535C}"/>
              </a:ext>
            </a:extLst>
          </p:cNvPr>
          <p:cNvGrpSpPr/>
          <p:nvPr/>
        </p:nvGrpSpPr>
        <p:grpSpPr>
          <a:xfrm>
            <a:off x="447972" y="-231824"/>
            <a:ext cx="10875388" cy="2331788"/>
            <a:chOff x="-373675" y="900373"/>
            <a:chExt cx="10875388" cy="233178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8C179F14-30D7-46C8-80C7-6DB4C71048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46" t="64415" r="12852" b="17568"/>
            <a:stretch/>
          </p:blipFill>
          <p:spPr>
            <a:xfrm>
              <a:off x="-373675" y="900373"/>
              <a:ext cx="10875388" cy="2331788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06A7DEA4-72C7-4F41-A79C-C073C33E775F}"/>
                </a:ext>
              </a:extLst>
            </p:cNvPr>
            <p:cNvSpPr txBox="1"/>
            <p:nvPr/>
          </p:nvSpPr>
          <p:spPr>
            <a:xfrm>
              <a:off x="761061" y="1390929"/>
              <a:ext cx="827474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FF0000"/>
                  </a:solidFill>
                  <a:latin typeface="UTM Americana" panose="02040603050506020204" pitchFamily="18" charset="0"/>
                </a:rPr>
                <a:t>     Dựa vào bảng số liệu và thông tin trong </a:t>
              </a:r>
            </a:p>
            <a:p>
              <a:pPr algn="ctr"/>
              <a:r>
                <a:rPr lang="en-US" sz="2800" b="1">
                  <a:solidFill>
                    <a:srgbClr val="FF0000"/>
                  </a:solidFill>
                  <a:latin typeface="UTM Americana" panose="02040603050506020204" pitchFamily="18" charset="0"/>
                </a:rPr>
                <a:t>Sách giáo khoa (trang 127 – 128) </a:t>
              </a:r>
            </a:p>
            <a:p>
              <a:pPr algn="ctr"/>
              <a:r>
                <a:rPr lang="en-US" sz="2800" b="1">
                  <a:solidFill>
                    <a:srgbClr val="FF0000"/>
                  </a:solidFill>
                  <a:latin typeface="UTM Americana" panose="02040603050506020204" pitchFamily="18" charset="0"/>
                </a:rPr>
                <a:t>để trả lời các câu hỏi sau:</a:t>
              </a: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9F3E3D90-FE2E-4FDC-A5CE-343F7CA4EB7A}"/>
              </a:ext>
            </a:extLst>
          </p:cNvPr>
          <p:cNvSpPr txBox="1"/>
          <p:nvPr/>
        </p:nvSpPr>
        <p:spPr>
          <a:xfrm>
            <a:off x="7278155" y="2436767"/>
            <a:ext cx="4386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400" b="1">
                <a:solidFill>
                  <a:srgbClr val="002060"/>
                </a:solidFill>
                <a:latin typeface="UTM Americana" panose="02040603050506020204" pitchFamily="18" charset="0"/>
              </a:rPr>
              <a:t>Em có nhận xét gì về số dân của châu Đại Dương?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B0743502-519C-4C1A-A32F-D9DD3DAFB521}"/>
              </a:ext>
            </a:extLst>
          </p:cNvPr>
          <p:cNvSpPr txBox="1"/>
          <p:nvPr/>
        </p:nvSpPr>
        <p:spPr>
          <a:xfrm>
            <a:off x="7253038" y="3641902"/>
            <a:ext cx="44694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400" b="1">
                <a:solidFill>
                  <a:srgbClr val="002060"/>
                </a:solidFill>
                <a:latin typeface="UTM Americana" panose="02040603050506020204" pitchFamily="18" charset="0"/>
              </a:rPr>
              <a:t>Dân cư ở lục địa Ô-xtrây-li-a và các đảo có gì khác nhau?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BA10FBE1-7EFA-45F0-98F4-EEB33C2884BB}"/>
              </a:ext>
            </a:extLst>
          </p:cNvPr>
          <p:cNvSpPr txBox="1"/>
          <p:nvPr/>
        </p:nvSpPr>
        <p:spPr>
          <a:xfrm>
            <a:off x="7268558" y="4806395"/>
            <a:ext cx="44539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400" b="1">
                <a:solidFill>
                  <a:srgbClr val="002060"/>
                </a:solidFill>
                <a:latin typeface="UTM Americana" panose="02040603050506020204" pitchFamily="18" charset="0"/>
              </a:rPr>
              <a:t>Trình bày đặc điểm kinh tế của Ô-xtrây-li-a.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AA1E0A9-FF64-4098-877D-878D29D0AAE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57654" y="5179031"/>
            <a:ext cx="1218476" cy="19786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Group 67">
                <a:extLst>
                  <a:ext uri="{FF2B5EF4-FFF2-40B4-BE49-F238E27FC236}">
                    <a16:creationId xmlns:a16="http://schemas.microsoft.com/office/drawing/2014/main" xmlns="" id="{36237C5F-36B4-52D8-7FE3-C9C2366BC0F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14421467"/>
                  </p:ext>
                </p:extLst>
              </p:nvPr>
            </p:nvGraphicFramePr>
            <p:xfrm>
              <a:off x="656854" y="1800379"/>
              <a:ext cx="5692341" cy="3480180"/>
            </p:xfrm>
            <a:graphic>
              <a:graphicData uri="http://schemas.openxmlformats.org/drawingml/2006/table">
                <a:tbl>
                  <a:tblPr/>
                  <a:tblGrid>
                    <a:gridCol w="2393696">
                      <a:extLst>
                        <a:ext uri="{9D8B030D-6E8A-4147-A177-3AD203B41FA5}">
                          <a16:colId xmlns:a16="http://schemas.microsoft.com/office/drawing/2014/main" xmlns="" val="20000"/>
                        </a:ext>
                      </a:extLst>
                    </a:gridCol>
                    <a:gridCol w="1521450">
                      <a:extLst>
                        <a:ext uri="{9D8B030D-6E8A-4147-A177-3AD203B41FA5}">
                          <a16:colId xmlns:a16="http://schemas.microsoft.com/office/drawing/2014/main" xmlns="" val="2341718299"/>
                        </a:ext>
                      </a:extLst>
                    </a:gridCol>
                    <a:gridCol w="1777195">
                      <a:extLst>
                        <a:ext uri="{9D8B030D-6E8A-4147-A177-3AD203B41FA5}">
                          <a16:colId xmlns:a16="http://schemas.microsoft.com/office/drawing/2014/main" xmlns="" val="20002"/>
                        </a:ext>
                      </a:extLst>
                    </a:gridCol>
                  </a:tblGrid>
                  <a:tr h="476141"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5pPr>
                          <a:lvl6pPr marL="25146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6pPr>
                          <a:lvl7pPr marL="29718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7pPr>
                          <a:lvl8pPr marL="34290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8pPr>
                          <a:lvl9pPr marL="38862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en-US" sz="2000" b="1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Châu</a:t>
                          </a:r>
                          <a:r>
                            <a:rPr kumimoji="0" lang="en-US" altLang="en-US" sz="20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kumimoji="0" lang="en-US" altLang="en-US" sz="2000" b="1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lục</a:t>
                          </a:r>
                          <a:endParaRPr kumimoji="0" lang="en-US" altLang="en-US" sz="20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91433" marR="91433" marT="45708" marB="45708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en-US" sz="2000" b="1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Diện tích</a:t>
                          </a:r>
                        </a:p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en-US" sz="2000" b="1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(triệu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kumimoji="0" lang="en-US" altLang="en-US" sz="2000" b="1" i="1" u="none" strike="noStrike" cap="none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altLang="en-US" sz="2000" b="1" i="1" u="none" strike="noStrike" cap="none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𝒌𝒎</m:t>
                                  </m:r>
                                </m:e>
                                <m:sup>
                                  <m:r>
                                    <a:rPr kumimoji="0" lang="en-US" altLang="en-US" sz="2000" b="1" i="1" u="none" strike="noStrike" cap="none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kumimoji="0" lang="en-US" altLang="en-US" sz="2000" b="1" i="1" u="none" strike="noStrike" cap="none" normalizeH="0" baseline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kumimoji="0" lang="en-US" altLang="en-US" sz="2000" b="1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endParaRPr kumimoji="0" lang="en-US" altLang="en-US" sz="20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91433" marR="91433" marT="45708" marB="45708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altLang="en-US" sz="2000" b="1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Dân</a:t>
                          </a:r>
                          <a:r>
                            <a:rPr kumimoji="0" lang="en-US" altLang="en-US" sz="20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kumimoji="0" lang="en-US" altLang="en-US" sz="2000" b="1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số</a:t>
                          </a:r>
                          <a:r>
                            <a:rPr kumimoji="0" lang="en-US" altLang="en-US" sz="20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(</a:t>
                          </a:r>
                          <a:r>
                            <a:rPr kumimoji="0" lang="en-US" altLang="en-US" sz="2000" b="1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người</a:t>
                          </a:r>
                          <a:r>
                            <a:rPr kumimoji="0" lang="en-US" altLang="en-US" sz="2000" b="1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) </a:t>
                          </a:r>
                        </a:p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altLang="en-US" sz="2000" b="1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năm </a:t>
                          </a:r>
                          <a:r>
                            <a:rPr kumimoji="0" lang="en-US" altLang="en-US" sz="20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2021</a:t>
                          </a:r>
                          <a:endParaRPr kumimoji="0" lang="en-US" altLang="en-US" sz="2000" b="1" i="0" u="none" strike="noStrike" cap="none" normalizeH="0" baseline="3000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91433" marR="91433" marT="45708" marB="45708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00"/>
                      </a:ext>
                    </a:extLst>
                  </a:tr>
                  <a:tr h="510261"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5pPr>
                          <a:lvl6pPr marL="25146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6pPr>
                          <a:lvl7pPr marL="29718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7pPr>
                          <a:lvl8pPr marL="34290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8pPr>
                          <a:lvl9pPr marL="38862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en-US" sz="2000" b="1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Châu</a:t>
                          </a:r>
                          <a:r>
                            <a:rPr kumimoji="0" lang="en-US" altLang="en-US" sz="20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Á</a:t>
                          </a:r>
                        </a:p>
                      </a:txBody>
                      <a:tcPr marL="91433" marR="91433" marT="45708" marB="45708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en-US" sz="2000" b="1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44</a:t>
                          </a:r>
                          <a:endParaRPr kumimoji="0" lang="en-US" altLang="en-US" sz="20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91433" marR="91433" marT="45708" marB="45708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i="0" kern="120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4,6 tỷ</a:t>
                          </a:r>
                          <a:endParaRPr kumimoji="0" lang="en-US" altLang="en-US" sz="20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91433" marR="91433" marT="45708" marB="45708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AF5E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01"/>
                      </a:ext>
                    </a:extLst>
                  </a:tr>
                  <a:tr h="450613"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5pPr>
                          <a:lvl6pPr marL="25146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6pPr>
                          <a:lvl7pPr marL="29718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7pPr>
                          <a:lvl8pPr marL="34290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8pPr>
                          <a:lvl9pPr marL="38862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en-US" sz="2000" b="1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Châu</a:t>
                          </a:r>
                          <a:r>
                            <a:rPr kumimoji="0" lang="en-US" altLang="en-US" sz="20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kumimoji="0" lang="en-US" altLang="en-US" sz="2000" b="1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Mĩ</a:t>
                          </a:r>
                          <a:endParaRPr kumimoji="0" lang="en-US" altLang="en-US" sz="20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91433" marR="91433" marT="45708" marB="45708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en-US" sz="2000" b="1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42</a:t>
                          </a:r>
                          <a:endParaRPr kumimoji="0" lang="en-US" altLang="en-US" sz="20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91433" marR="91433" marT="45708" marB="45708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en-US" sz="20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800 triệu</a:t>
                          </a:r>
                          <a:endParaRPr kumimoji="0" lang="en-US" altLang="en-US" sz="20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91433" marR="91433" marT="45708" marB="45708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AF5E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02"/>
                      </a:ext>
                    </a:extLst>
                  </a:tr>
                  <a:tr h="450613"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5pPr>
                          <a:lvl6pPr marL="25146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6pPr>
                          <a:lvl7pPr marL="29718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7pPr>
                          <a:lvl8pPr marL="34290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8pPr>
                          <a:lvl9pPr marL="38862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en-US" sz="2000" b="1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Châu</a:t>
                          </a:r>
                          <a:r>
                            <a:rPr kumimoji="0" lang="en-US" altLang="en-US" sz="20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Phi</a:t>
                          </a:r>
                        </a:p>
                      </a:txBody>
                      <a:tcPr marL="91433" marR="91433" marT="45708" marB="45708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en-US" sz="2000" b="1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30</a:t>
                          </a:r>
                          <a:endParaRPr kumimoji="0" lang="en-US" altLang="en-US" sz="20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91433" marR="91433" marT="45708" marB="45708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lang="en-US" sz="2000" b="0" i="0" kern="1200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1,3 </a:t>
                          </a:r>
                          <a:r>
                            <a:rPr lang="en-US" sz="2000" b="0" i="0" kern="1200" dirty="0" err="1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tỷ</a:t>
                          </a:r>
                          <a:endParaRPr kumimoji="0" lang="en-US" altLang="en-US" sz="20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91433" marR="91433" marT="45708" marB="45708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AF5E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03"/>
                      </a:ext>
                    </a:extLst>
                  </a:tr>
                  <a:tr h="450613"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5pPr>
                          <a:lvl6pPr marL="25146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6pPr>
                          <a:lvl7pPr marL="29718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7pPr>
                          <a:lvl8pPr marL="34290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8pPr>
                          <a:lvl9pPr marL="38862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en-US" sz="2000" b="1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Châu</a:t>
                          </a:r>
                          <a:r>
                            <a:rPr kumimoji="0" lang="en-US" altLang="en-US" sz="20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kumimoji="0" lang="en-US" altLang="en-US" sz="2000" b="1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Âu</a:t>
                          </a:r>
                          <a:endParaRPr kumimoji="0" lang="en-US" altLang="en-US" sz="20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91433" marR="91433" marT="45708" marB="45708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en-US" sz="2000" b="1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10</a:t>
                          </a:r>
                          <a:endParaRPr kumimoji="0" lang="en-US" altLang="en-US" sz="20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91433" marR="91433" marT="45708" marB="45708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i="0" kern="120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746 triệu</a:t>
                          </a:r>
                          <a:endParaRPr kumimoji="0" lang="en-US" altLang="en-US" sz="20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91433" marR="91433" marT="45708" marB="45708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AF5E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04"/>
                      </a:ext>
                    </a:extLst>
                  </a:tr>
                  <a:tr h="450613"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5pPr>
                          <a:lvl6pPr marL="25146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6pPr>
                          <a:lvl7pPr marL="29718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7pPr>
                          <a:lvl8pPr marL="34290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8pPr>
                          <a:lvl9pPr marL="38862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en-US" sz="2000" b="1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Châu</a:t>
                          </a:r>
                          <a:r>
                            <a:rPr kumimoji="0" lang="en-US" altLang="en-US" sz="20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kumimoji="0" lang="en-US" altLang="en-US" sz="2000" b="1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Đại</a:t>
                          </a:r>
                          <a:r>
                            <a:rPr kumimoji="0" lang="en-US" altLang="en-US" sz="20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kumimoji="0" lang="en-US" altLang="en-US" sz="2000" b="1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Dương</a:t>
                          </a:r>
                          <a:endParaRPr kumimoji="0" lang="en-US" altLang="en-US" sz="20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91433" marR="91433" marT="45708" marB="45708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en-US" sz="2000" b="1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9</a:t>
                          </a:r>
                          <a:endParaRPr kumimoji="0" lang="en-US" altLang="en-US" sz="20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91433" marR="91433" marT="45708" marB="45708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lang="en-US" sz="2000" b="0" i="0" kern="120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43 triệu</a:t>
                          </a:r>
                          <a:endParaRPr kumimoji="0" lang="en-US" altLang="en-US" sz="20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91433" marR="91433" marT="45708" marB="45708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AF5E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05"/>
                      </a:ext>
                    </a:extLst>
                  </a:tr>
                  <a:tr h="459529"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5pPr>
                          <a:lvl6pPr marL="25146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6pPr>
                          <a:lvl7pPr marL="29718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7pPr>
                          <a:lvl8pPr marL="34290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8pPr>
                          <a:lvl9pPr marL="38862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en-US" sz="2000" b="1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Châu</a:t>
                          </a:r>
                          <a:r>
                            <a:rPr kumimoji="0" lang="en-US" altLang="en-US" sz="20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Nam </a:t>
                          </a:r>
                          <a:r>
                            <a:rPr kumimoji="0" lang="en-US" altLang="en-US" sz="2000" b="1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Cực</a:t>
                          </a:r>
                          <a:endParaRPr kumimoji="0" lang="en-US" altLang="en-US" sz="20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91433" marR="91433" marT="45708" marB="45708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en-US" sz="2000" b="1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14</a:t>
                          </a:r>
                          <a:endParaRPr kumimoji="0" lang="en-US" altLang="en-US" sz="20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91433" marR="91433" marT="45708" marB="45708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lang="en-US" sz="2000" b="0" i="0" kern="1200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5.500</a:t>
                          </a:r>
                          <a:endParaRPr kumimoji="0" lang="en-US" altLang="en-US" sz="20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91433" marR="91433" marT="45708" marB="45708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AF5E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0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Group 67">
                <a:extLst>
                  <a:ext uri="{FF2B5EF4-FFF2-40B4-BE49-F238E27FC236}">
                    <a16:creationId xmlns:a16="http://schemas.microsoft.com/office/drawing/2014/main" id="{36237C5F-36B4-52D8-7FE3-C9C2366BC0F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14421467"/>
                  </p:ext>
                </p:extLst>
              </p:nvPr>
            </p:nvGraphicFramePr>
            <p:xfrm>
              <a:off x="656854" y="1800379"/>
              <a:ext cx="5692341" cy="3480180"/>
            </p:xfrm>
            <a:graphic>
              <a:graphicData uri="http://schemas.openxmlformats.org/drawingml/2006/table">
                <a:tbl>
                  <a:tblPr/>
                  <a:tblGrid>
                    <a:gridCol w="2393696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521450">
                      <a:extLst>
                        <a:ext uri="{9D8B030D-6E8A-4147-A177-3AD203B41FA5}">
                          <a16:colId xmlns:a16="http://schemas.microsoft.com/office/drawing/2014/main" val="2341718299"/>
                        </a:ext>
                      </a:extLst>
                    </a:gridCol>
                    <a:gridCol w="1777195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707938"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5pPr>
                          <a:lvl6pPr marL="25146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6pPr>
                          <a:lvl7pPr marL="29718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7pPr>
                          <a:lvl8pPr marL="34290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8pPr>
                          <a:lvl9pPr marL="38862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en-US" sz="2000" b="1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Châu</a:t>
                          </a:r>
                          <a:r>
                            <a:rPr kumimoji="0" lang="en-US" altLang="en-US" sz="20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kumimoji="0" lang="en-US" altLang="en-US" sz="2000" b="1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lục</a:t>
                          </a:r>
                          <a:endParaRPr kumimoji="0" lang="en-US" altLang="en-US" sz="20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91433" marR="91433" marT="45708" marB="45708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1433" marR="91433" marT="45708" marB="45708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>
                          <a:blip r:embed="rId9"/>
                          <a:stretch>
                            <a:fillRect l="-157600" t="-4310" r="-123600" b="-4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altLang="en-US" sz="2000" b="1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Dân</a:t>
                          </a:r>
                          <a:r>
                            <a:rPr kumimoji="0" lang="en-US" altLang="en-US" sz="20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kumimoji="0" lang="en-US" altLang="en-US" sz="2000" b="1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số</a:t>
                          </a:r>
                          <a:r>
                            <a:rPr kumimoji="0" lang="en-US" altLang="en-US" sz="20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(</a:t>
                          </a:r>
                          <a:r>
                            <a:rPr kumimoji="0" lang="en-US" altLang="en-US" sz="2000" b="1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người</a:t>
                          </a:r>
                          <a:r>
                            <a:rPr kumimoji="0" lang="en-US" altLang="en-US" sz="2000" b="1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) </a:t>
                          </a:r>
                        </a:p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altLang="en-US" sz="2000" b="1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năm </a:t>
                          </a:r>
                          <a:r>
                            <a:rPr kumimoji="0" lang="en-US" altLang="en-US" sz="20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2021</a:t>
                          </a:r>
                          <a:endParaRPr kumimoji="0" lang="en-US" altLang="en-US" sz="2000" b="1" i="0" u="none" strike="noStrike" cap="none" normalizeH="0" baseline="3000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91433" marR="91433" marT="45708" marB="45708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510261"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5pPr>
                          <a:lvl6pPr marL="25146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6pPr>
                          <a:lvl7pPr marL="29718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7pPr>
                          <a:lvl8pPr marL="34290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8pPr>
                          <a:lvl9pPr marL="38862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en-US" sz="2000" b="1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Châu</a:t>
                          </a:r>
                          <a:r>
                            <a:rPr kumimoji="0" lang="en-US" altLang="en-US" sz="20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Á</a:t>
                          </a:r>
                        </a:p>
                      </a:txBody>
                      <a:tcPr marL="91433" marR="91433" marT="45708" marB="45708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en-US" sz="2000" b="1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44</a:t>
                          </a:r>
                          <a:endParaRPr kumimoji="0" lang="en-US" altLang="en-US" sz="20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91433" marR="91433" marT="45708" marB="45708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i="0" kern="120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4,6 tỷ</a:t>
                          </a:r>
                          <a:endParaRPr kumimoji="0" lang="en-US" altLang="en-US" sz="20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91433" marR="91433" marT="45708" marB="45708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AF5E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50613"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5pPr>
                          <a:lvl6pPr marL="25146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6pPr>
                          <a:lvl7pPr marL="29718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7pPr>
                          <a:lvl8pPr marL="34290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8pPr>
                          <a:lvl9pPr marL="38862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en-US" sz="2000" b="1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Châu</a:t>
                          </a:r>
                          <a:r>
                            <a:rPr kumimoji="0" lang="en-US" altLang="en-US" sz="20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kumimoji="0" lang="en-US" altLang="en-US" sz="2000" b="1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Mĩ</a:t>
                          </a:r>
                          <a:endParaRPr kumimoji="0" lang="en-US" altLang="en-US" sz="20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91433" marR="91433" marT="45708" marB="45708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en-US" sz="2000" b="1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42</a:t>
                          </a:r>
                          <a:endParaRPr kumimoji="0" lang="en-US" altLang="en-US" sz="20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91433" marR="91433" marT="45708" marB="45708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en-US" sz="20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800 triệu</a:t>
                          </a:r>
                          <a:endParaRPr kumimoji="0" lang="en-US" altLang="en-US" sz="20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91433" marR="91433" marT="45708" marB="45708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AF5E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450613"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5pPr>
                          <a:lvl6pPr marL="25146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6pPr>
                          <a:lvl7pPr marL="29718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7pPr>
                          <a:lvl8pPr marL="34290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8pPr>
                          <a:lvl9pPr marL="38862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en-US" sz="2000" b="1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Châu</a:t>
                          </a:r>
                          <a:r>
                            <a:rPr kumimoji="0" lang="en-US" altLang="en-US" sz="20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Phi</a:t>
                          </a:r>
                        </a:p>
                      </a:txBody>
                      <a:tcPr marL="91433" marR="91433" marT="45708" marB="45708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en-US" sz="2000" b="1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30</a:t>
                          </a:r>
                          <a:endParaRPr kumimoji="0" lang="en-US" altLang="en-US" sz="20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91433" marR="91433" marT="45708" marB="45708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lang="en-US" sz="2000" b="0" i="0" kern="1200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1,3 </a:t>
                          </a:r>
                          <a:r>
                            <a:rPr lang="en-US" sz="2000" b="0" i="0" kern="1200" dirty="0" err="1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tỷ</a:t>
                          </a:r>
                          <a:endParaRPr kumimoji="0" lang="en-US" altLang="en-US" sz="20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91433" marR="91433" marT="45708" marB="45708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AF5E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450613"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5pPr>
                          <a:lvl6pPr marL="25146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6pPr>
                          <a:lvl7pPr marL="29718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7pPr>
                          <a:lvl8pPr marL="34290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8pPr>
                          <a:lvl9pPr marL="38862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en-US" sz="2000" b="1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Châu</a:t>
                          </a:r>
                          <a:r>
                            <a:rPr kumimoji="0" lang="en-US" altLang="en-US" sz="20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kumimoji="0" lang="en-US" altLang="en-US" sz="2000" b="1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Âu</a:t>
                          </a:r>
                          <a:endParaRPr kumimoji="0" lang="en-US" altLang="en-US" sz="20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91433" marR="91433" marT="45708" marB="45708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en-US" sz="2000" b="1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10</a:t>
                          </a:r>
                          <a:endParaRPr kumimoji="0" lang="en-US" altLang="en-US" sz="20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91433" marR="91433" marT="45708" marB="45708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i="0" kern="120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746 triệu</a:t>
                          </a:r>
                          <a:endParaRPr kumimoji="0" lang="en-US" altLang="en-US" sz="20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91433" marR="91433" marT="45708" marB="45708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AF5E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450613"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5pPr>
                          <a:lvl6pPr marL="25146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6pPr>
                          <a:lvl7pPr marL="29718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7pPr>
                          <a:lvl8pPr marL="34290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8pPr>
                          <a:lvl9pPr marL="38862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en-US" sz="2000" b="1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Châu</a:t>
                          </a:r>
                          <a:r>
                            <a:rPr kumimoji="0" lang="en-US" altLang="en-US" sz="20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kumimoji="0" lang="en-US" altLang="en-US" sz="2000" b="1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Đại</a:t>
                          </a:r>
                          <a:r>
                            <a:rPr kumimoji="0" lang="en-US" altLang="en-US" sz="20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kumimoji="0" lang="en-US" altLang="en-US" sz="2000" b="1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Dương</a:t>
                          </a:r>
                          <a:endParaRPr kumimoji="0" lang="en-US" altLang="en-US" sz="20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91433" marR="91433" marT="45708" marB="45708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en-US" sz="2000" b="1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9</a:t>
                          </a:r>
                          <a:endParaRPr kumimoji="0" lang="en-US" altLang="en-US" sz="20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91433" marR="91433" marT="45708" marB="45708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lang="en-US" sz="2000" b="0" i="0" kern="120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43 triệu</a:t>
                          </a:r>
                          <a:endParaRPr kumimoji="0" lang="en-US" altLang="en-US" sz="20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91433" marR="91433" marT="45708" marB="45708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AF5E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459529"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8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5pPr>
                          <a:lvl6pPr marL="25146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6pPr>
                          <a:lvl7pPr marL="29718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7pPr>
                          <a:lvl8pPr marL="34290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8pPr>
                          <a:lvl9pPr marL="3886200" indent="-2286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en-US" sz="2000" b="1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Châu</a:t>
                          </a:r>
                          <a:r>
                            <a:rPr kumimoji="0" lang="en-US" altLang="en-US" sz="20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Nam </a:t>
                          </a:r>
                          <a:r>
                            <a:rPr kumimoji="0" lang="en-US" altLang="en-US" sz="2000" b="1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Cực</a:t>
                          </a:r>
                          <a:endParaRPr kumimoji="0" lang="en-US" altLang="en-US" sz="20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91433" marR="91433" marT="45708" marB="45708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en-US" sz="2000" b="1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14</a:t>
                          </a:r>
                          <a:endParaRPr kumimoji="0" lang="en-US" altLang="en-US" sz="20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91433" marR="91433" marT="45708" marB="45708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lang="en-US" sz="2000" b="0" i="0" kern="1200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5.500</a:t>
                          </a:r>
                          <a:endParaRPr kumimoji="0" lang="en-US" altLang="en-US" sz="20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91433" marR="91433" marT="45708" marB="45708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AF5E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8450409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57" grpId="0"/>
      <p:bldP spid="58" grpId="0"/>
      <p:bldP spid="5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93A444F-61C3-4F0A-B42A-06778873EA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73B0863-865F-4195-8EAC-C7009574EC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129" y="1987221"/>
            <a:ext cx="5307666" cy="3878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69678EE-B571-4F4F-965D-69EC047004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2971" y="1987221"/>
            <a:ext cx="5232031" cy="39051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089AB6F-86B4-4798-9FFE-B806B715D3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29058">
            <a:off x="8618059" y="392856"/>
            <a:ext cx="2242432" cy="22424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9B91628-AB2A-40A9-ABDC-BCCB7A7551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57651" flipV="1">
            <a:off x="1576444" y="333445"/>
            <a:ext cx="2242432" cy="224795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21B8A92A-9FE6-4348-83E6-4CA6C50E2029}"/>
              </a:ext>
            </a:extLst>
          </p:cNvPr>
          <p:cNvGrpSpPr/>
          <p:nvPr/>
        </p:nvGrpSpPr>
        <p:grpSpPr>
          <a:xfrm>
            <a:off x="2962737" y="216061"/>
            <a:ext cx="6343053" cy="1637809"/>
            <a:chOff x="3582921" y="323850"/>
            <a:chExt cx="5484879" cy="163780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DDBCC227-2B23-40F0-9461-646530FFBA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79675" r="52453" b="7098"/>
            <a:stretch/>
          </p:blipFill>
          <p:spPr>
            <a:xfrm>
              <a:off x="3582921" y="323850"/>
              <a:ext cx="5484879" cy="163780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6F942F2B-3DC9-47C8-82F1-7BF52BE1F832}"/>
                </a:ext>
              </a:extLst>
            </p:cNvPr>
            <p:cNvSpPr txBox="1"/>
            <p:nvPr/>
          </p:nvSpPr>
          <p:spPr>
            <a:xfrm>
              <a:off x="4128648" y="750297"/>
              <a:ext cx="45895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  <a:latin typeface="UTM Americana" panose="02040603050506020204" pitchFamily="18" charset="0"/>
                </a:rPr>
                <a:t>Thành phần dân cư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61530C3-3833-4299-B18A-F56F870EE1C8}"/>
              </a:ext>
            </a:extLst>
          </p:cNvPr>
          <p:cNvSpPr txBox="1"/>
          <p:nvPr/>
        </p:nvSpPr>
        <p:spPr>
          <a:xfrm>
            <a:off x="979974" y="5992960"/>
            <a:ext cx="4589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rgbClr val="002060"/>
                </a:solidFill>
                <a:latin typeface="UTM Americana" panose="02040603050506020204" pitchFamily="18" charset="0"/>
              </a:rPr>
              <a:t>Người dân bản địa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CE38EEE-B738-41FF-A084-C97BAF519C52}"/>
              </a:ext>
            </a:extLst>
          </p:cNvPr>
          <p:cNvSpPr txBox="1"/>
          <p:nvPr/>
        </p:nvSpPr>
        <p:spPr>
          <a:xfrm>
            <a:off x="7540108" y="5967892"/>
            <a:ext cx="5034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rgbClr val="002060"/>
                </a:solidFill>
                <a:latin typeface="UTM Americana" panose="02040603050506020204" pitchFamily="18" charset="0"/>
              </a:rPr>
              <a:t>Người Anh di cư sang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E74EB75-5B2B-43C8-9CA2-7F3D00586E2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390" y="4383786"/>
            <a:ext cx="1585746" cy="2474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41579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>
            <a:extLst>
              <a:ext uri="{FF2B5EF4-FFF2-40B4-BE49-F238E27FC236}">
                <a16:creationId xmlns:a16="http://schemas.microsoft.com/office/drawing/2014/main" xmlns="" id="{38076AB9-D82E-4B6E-9C1B-4A6D746795D4}"/>
              </a:ext>
            </a:extLst>
          </p:cNvPr>
          <p:cNvGrpSpPr/>
          <p:nvPr/>
        </p:nvGrpSpPr>
        <p:grpSpPr>
          <a:xfrm>
            <a:off x="-88901" y="5074603"/>
            <a:ext cx="12280901" cy="2955925"/>
            <a:chOff x="-7938" y="4144963"/>
            <a:chExt cx="12280901" cy="2955925"/>
          </a:xfrm>
        </p:grpSpPr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xmlns="" id="{D11BA584-BC9C-4D73-9A1D-1757E2830CE2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>
              <a:extLst>
                <a:ext uri="{FF2B5EF4-FFF2-40B4-BE49-F238E27FC236}">
                  <a16:creationId xmlns:a16="http://schemas.microsoft.com/office/drawing/2014/main" xmlns="" id="{30FFBF12-0077-45AF-A099-55A2E7DB37D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AutoShape 15">
              <a:extLst>
                <a:ext uri="{FF2B5EF4-FFF2-40B4-BE49-F238E27FC236}">
                  <a16:creationId xmlns:a16="http://schemas.microsoft.com/office/drawing/2014/main" xmlns="" id="{3692E888-0DF4-4E66-BB3C-BC5CF6945D9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AutoShape 19">
              <a:extLst>
                <a:ext uri="{FF2B5EF4-FFF2-40B4-BE49-F238E27FC236}">
                  <a16:creationId xmlns:a16="http://schemas.microsoft.com/office/drawing/2014/main" xmlns="" id="{93AEB576-2350-45C1-B7C1-177FBD625B9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xmlns="" id="{F79C27CE-ABB7-492E-A455-D5FD83F13FEF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xmlns="" id="{7D57413F-3ADC-472B-98DC-A8CBD5221AFA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xmlns="" id="{259E17A6-B366-4F50-968A-E86BBB5A5D11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30" name="矩形 29">
            <a:extLst>
              <a:ext uri="{FF2B5EF4-FFF2-40B4-BE49-F238E27FC236}">
                <a16:creationId xmlns:a16="http://schemas.microsoft.com/office/drawing/2014/main" xmlns="" id="{035517BA-35AC-45ED-9045-59AC5E540BDA}"/>
              </a:ext>
            </a:extLst>
          </p:cNvPr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44" name="图形 43">
            <a:extLst>
              <a:ext uri="{FF2B5EF4-FFF2-40B4-BE49-F238E27FC236}">
                <a16:creationId xmlns:a16="http://schemas.microsoft.com/office/drawing/2014/main" xmlns="" id="{4C07DD77-DFE5-43D1-9A7F-6CC1E4570C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4499" y="5378515"/>
            <a:ext cx="2374118" cy="1418637"/>
          </a:xfrm>
          <a:prstGeom prst="rect">
            <a:avLst/>
          </a:prstGeom>
        </p:spPr>
      </p:pic>
      <p:sp>
        <p:nvSpPr>
          <p:cNvPr id="2070" name="Freeform 34">
            <a:extLst>
              <a:ext uri="{FF2B5EF4-FFF2-40B4-BE49-F238E27FC236}">
                <a16:creationId xmlns:a16="http://schemas.microsoft.com/office/drawing/2014/main" xmlns="" id="{4171B981-65C7-4F42-9216-8695218114B3}"/>
              </a:ext>
            </a:extLst>
          </p:cNvPr>
          <p:cNvSpPr>
            <a:spLocks noEditPoints="1"/>
          </p:cNvSpPr>
          <p:nvPr/>
        </p:nvSpPr>
        <p:spPr bwMode="auto">
          <a:xfrm>
            <a:off x="10974222" y="5506645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1" name="Freeform 35">
            <a:extLst>
              <a:ext uri="{FF2B5EF4-FFF2-40B4-BE49-F238E27FC236}">
                <a16:creationId xmlns:a16="http://schemas.microsoft.com/office/drawing/2014/main" xmlns="" id="{A1CBE25D-94FC-4D89-BEB9-6E9589ACBA7C}"/>
              </a:ext>
            </a:extLst>
          </p:cNvPr>
          <p:cNvSpPr>
            <a:spLocks noEditPoints="1"/>
          </p:cNvSpPr>
          <p:nvPr/>
        </p:nvSpPr>
        <p:spPr bwMode="auto">
          <a:xfrm>
            <a:off x="4566814" y="613635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2" name="Freeform 36">
            <a:extLst>
              <a:ext uri="{FF2B5EF4-FFF2-40B4-BE49-F238E27FC236}">
                <a16:creationId xmlns:a16="http://schemas.microsoft.com/office/drawing/2014/main" xmlns="" id="{7AA08EE5-B5BA-4503-8234-C3F9AA5D7852}"/>
              </a:ext>
            </a:extLst>
          </p:cNvPr>
          <p:cNvSpPr>
            <a:spLocks noEditPoints="1"/>
          </p:cNvSpPr>
          <p:nvPr/>
        </p:nvSpPr>
        <p:spPr bwMode="auto">
          <a:xfrm>
            <a:off x="7798096" y="6191512"/>
            <a:ext cx="707848" cy="376906"/>
          </a:xfrm>
          <a:custGeom>
            <a:avLst/>
            <a:gdLst>
              <a:gd name="T0" fmla="*/ 93 w 113"/>
              <a:gd name="T1" fmla="*/ 34 h 59"/>
              <a:gd name="T2" fmla="*/ 94 w 113"/>
              <a:gd name="T3" fmla="*/ 39 h 59"/>
              <a:gd name="T4" fmla="*/ 94 w 113"/>
              <a:gd name="T5" fmla="*/ 39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2 h 59"/>
              <a:gd name="T14" fmla="*/ 98 w 113"/>
              <a:gd name="T15" fmla="*/ 32 h 59"/>
              <a:gd name="T16" fmla="*/ 95 w 113"/>
              <a:gd name="T17" fmla="*/ 32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6 h 59"/>
              <a:gd name="T24" fmla="*/ 110 w 113"/>
              <a:gd name="T25" fmla="*/ 36 h 59"/>
              <a:gd name="T26" fmla="*/ 110 w 113"/>
              <a:gd name="T27" fmla="*/ 36 h 59"/>
              <a:gd name="T28" fmla="*/ 97 w 113"/>
              <a:gd name="T29" fmla="*/ 10 h 59"/>
              <a:gd name="T30" fmla="*/ 55 w 113"/>
              <a:gd name="T31" fmla="*/ 7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3 w 113"/>
              <a:gd name="T39" fmla="*/ 26 h 59"/>
              <a:gd name="T40" fmla="*/ 6 w 113"/>
              <a:gd name="T41" fmla="*/ 31 h 59"/>
              <a:gd name="T42" fmla="*/ 11 w 113"/>
              <a:gd name="T43" fmla="*/ 35 h 59"/>
              <a:gd name="T44" fmla="*/ 7 w 113"/>
              <a:gd name="T45" fmla="*/ 41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50 h 59"/>
              <a:gd name="T52" fmla="*/ 17 w 113"/>
              <a:gd name="T53" fmla="*/ 40 h 59"/>
              <a:gd name="T54" fmla="*/ 63 w 113"/>
              <a:gd name="T55" fmla="*/ 55 h 59"/>
              <a:gd name="T56" fmla="*/ 108 w 113"/>
              <a:gd name="T57" fmla="*/ 38 h 59"/>
              <a:gd name="T58" fmla="*/ 93 w 113"/>
              <a:gd name="T59" fmla="*/ 34 h 59"/>
              <a:gd name="T60" fmla="*/ 87 w 113"/>
              <a:gd name="T61" fmla="*/ 42 h 59"/>
              <a:gd name="T62" fmla="*/ 82 w 113"/>
              <a:gd name="T63" fmla="*/ 31 h 59"/>
              <a:gd name="T64" fmla="*/ 81 w 113"/>
              <a:gd name="T65" fmla="*/ 22 h 59"/>
              <a:gd name="T66" fmla="*/ 88 w 113"/>
              <a:gd name="T67" fmla="*/ 9 h 59"/>
              <a:gd name="T68" fmla="*/ 88 w 113"/>
              <a:gd name="T69" fmla="*/ 9 h 59"/>
              <a:gd name="T70" fmla="*/ 83 w 113"/>
              <a:gd name="T71" fmla="*/ 23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89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89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3" y="34"/>
                </a:moveTo>
                <a:cubicBezTo>
                  <a:pt x="93" y="36"/>
                  <a:pt x="93" y="37"/>
                  <a:pt x="94" y="39"/>
                </a:cubicBezTo>
                <a:cubicBezTo>
                  <a:pt x="94" y="39"/>
                  <a:pt x="94" y="39"/>
                  <a:pt x="94" y="39"/>
                </a:cubicBezTo>
                <a:cubicBezTo>
                  <a:pt x="93" y="37"/>
                  <a:pt x="92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3"/>
                  <a:pt x="93" y="33"/>
                  <a:pt x="93" y="32"/>
                </a:cubicBezTo>
                <a:cubicBezTo>
                  <a:pt x="94" y="31"/>
                  <a:pt x="97" y="30"/>
                  <a:pt x="98" y="32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6" y="31"/>
                  <a:pt x="95" y="32"/>
                </a:cubicBezTo>
                <a:cubicBezTo>
                  <a:pt x="95" y="32"/>
                  <a:pt x="94" y="33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7" y="38"/>
                  <a:pt x="106" y="41"/>
                  <a:pt x="110" y="36"/>
                </a:cubicBezTo>
                <a:cubicBezTo>
                  <a:pt x="110" y="35"/>
                  <a:pt x="110" y="35"/>
                  <a:pt x="110" y="36"/>
                </a:cubicBezTo>
                <a:cubicBezTo>
                  <a:pt x="110" y="36"/>
                  <a:pt x="110" y="36"/>
                  <a:pt x="110" y="36"/>
                </a:cubicBezTo>
                <a:cubicBezTo>
                  <a:pt x="113" y="30"/>
                  <a:pt x="106" y="18"/>
                  <a:pt x="97" y="10"/>
                </a:cubicBezTo>
                <a:cubicBezTo>
                  <a:pt x="88" y="2"/>
                  <a:pt x="76" y="0"/>
                  <a:pt x="55" y="7"/>
                </a:cubicBezTo>
                <a:cubicBezTo>
                  <a:pt x="40" y="11"/>
                  <a:pt x="22" y="23"/>
                  <a:pt x="16" y="30"/>
                </a:cubicBezTo>
                <a:cubicBezTo>
                  <a:pt x="16" y="27"/>
                  <a:pt x="15" y="23"/>
                  <a:pt x="11" y="21"/>
                </a:cubicBezTo>
                <a:cubicBezTo>
                  <a:pt x="7" y="19"/>
                  <a:pt x="4" y="21"/>
                  <a:pt x="0" y="21"/>
                </a:cubicBezTo>
                <a:cubicBezTo>
                  <a:pt x="1" y="23"/>
                  <a:pt x="2" y="24"/>
                  <a:pt x="3" y="26"/>
                </a:cubicBezTo>
                <a:cubicBezTo>
                  <a:pt x="5" y="27"/>
                  <a:pt x="5" y="29"/>
                  <a:pt x="6" y="31"/>
                </a:cubicBezTo>
                <a:cubicBezTo>
                  <a:pt x="8" y="33"/>
                  <a:pt x="9" y="34"/>
                  <a:pt x="11" y="35"/>
                </a:cubicBezTo>
                <a:cubicBezTo>
                  <a:pt x="10" y="37"/>
                  <a:pt x="8" y="38"/>
                  <a:pt x="7" y="41"/>
                </a:cubicBezTo>
                <a:cubicBezTo>
                  <a:pt x="6" y="42"/>
                  <a:pt x="6" y="45"/>
                  <a:pt x="5" y="46"/>
                </a:cubicBezTo>
                <a:cubicBezTo>
                  <a:pt x="4" y="48"/>
                  <a:pt x="3" y="50"/>
                  <a:pt x="3" y="51"/>
                </a:cubicBezTo>
                <a:cubicBezTo>
                  <a:pt x="7" y="50"/>
                  <a:pt x="10" y="53"/>
                  <a:pt x="14" y="50"/>
                </a:cubicBezTo>
                <a:cubicBezTo>
                  <a:pt x="17" y="47"/>
                  <a:pt x="17" y="43"/>
                  <a:pt x="17" y="40"/>
                </a:cubicBezTo>
                <a:cubicBezTo>
                  <a:pt x="22" y="44"/>
                  <a:pt x="36" y="50"/>
                  <a:pt x="63" y="55"/>
                </a:cubicBezTo>
                <a:cubicBezTo>
                  <a:pt x="88" y="59"/>
                  <a:pt x="102" y="47"/>
                  <a:pt x="108" y="38"/>
                </a:cubicBezTo>
                <a:cubicBezTo>
                  <a:pt x="105" y="42"/>
                  <a:pt x="96" y="38"/>
                  <a:pt x="93" y="34"/>
                </a:cubicBezTo>
                <a:close/>
                <a:moveTo>
                  <a:pt x="87" y="42"/>
                </a:moveTo>
                <a:cubicBezTo>
                  <a:pt x="84" y="39"/>
                  <a:pt x="84" y="35"/>
                  <a:pt x="82" y="31"/>
                </a:cubicBezTo>
                <a:cubicBezTo>
                  <a:pt x="81" y="28"/>
                  <a:pt x="81" y="25"/>
                  <a:pt x="81" y="22"/>
                </a:cubicBezTo>
                <a:cubicBezTo>
                  <a:pt x="82" y="17"/>
                  <a:pt x="85" y="13"/>
                  <a:pt x="88" y="9"/>
                </a:cubicBezTo>
                <a:cubicBezTo>
                  <a:pt x="88" y="9"/>
                  <a:pt x="88" y="9"/>
                  <a:pt x="88" y="9"/>
                </a:cubicBezTo>
                <a:cubicBezTo>
                  <a:pt x="86" y="13"/>
                  <a:pt x="84" y="18"/>
                  <a:pt x="83" y="23"/>
                </a:cubicBezTo>
                <a:cubicBezTo>
                  <a:pt x="83" y="26"/>
                  <a:pt x="83" y="30"/>
                  <a:pt x="84" y="33"/>
                </a:cubicBezTo>
                <a:cubicBezTo>
                  <a:pt x="85" y="36"/>
                  <a:pt x="86" y="39"/>
                  <a:pt x="88" y="42"/>
                </a:cubicBezTo>
                <a:cubicBezTo>
                  <a:pt x="88" y="42"/>
                  <a:pt x="87" y="43"/>
                  <a:pt x="87" y="42"/>
                </a:cubicBezTo>
                <a:close/>
                <a:moveTo>
                  <a:pt x="89" y="22"/>
                </a:moveTo>
                <a:cubicBezTo>
                  <a:pt x="89" y="20"/>
                  <a:pt x="90" y="19"/>
                  <a:pt x="92" y="18"/>
                </a:cubicBezTo>
                <a:cubicBezTo>
                  <a:pt x="94" y="18"/>
                  <a:pt x="95" y="20"/>
                  <a:pt x="96" y="21"/>
                </a:cubicBezTo>
                <a:cubicBezTo>
                  <a:pt x="96" y="23"/>
                  <a:pt x="94" y="25"/>
                  <a:pt x="93" y="25"/>
                </a:cubicBezTo>
                <a:cubicBezTo>
                  <a:pt x="91" y="25"/>
                  <a:pt x="89" y="24"/>
                  <a:pt x="89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3" name="Freeform 37">
            <a:extLst>
              <a:ext uri="{FF2B5EF4-FFF2-40B4-BE49-F238E27FC236}">
                <a16:creationId xmlns:a16="http://schemas.microsoft.com/office/drawing/2014/main" xmlns="" id="{7A983047-20F5-487E-931E-9B657A0E1293}"/>
              </a:ext>
            </a:extLst>
          </p:cNvPr>
          <p:cNvSpPr>
            <a:spLocks noEditPoints="1"/>
          </p:cNvSpPr>
          <p:nvPr/>
        </p:nvSpPr>
        <p:spPr bwMode="auto">
          <a:xfrm>
            <a:off x="3123539" y="562155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4" name="Freeform 38">
            <a:extLst>
              <a:ext uri="{FF2B5EF4-FFF2-40B4-BE49-F238E27FC236}">
                <a16:creationId xmlns:a16="http://schemas.microsoft.com/office/drawing/2014/main" xmlns="" id="{C9C48383-A0B2-4A1F-9903-60ADDE632160}"/>
              </a:ext>
            </a:extLst>
          </p:cNvPr>
          <p:cNvSpPr>
            <a:spLocks noEditPoints="1"/>
          </p:cNvSpPr>
          <p:nvPr/>
        </p:nvSpPr>
        <p:spPr bwMode="auto">
          <a:xfrm>
            <a:off x="9894063" y="6007655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5" name="Freeform 39">
            <a:extLst>
              <a:ext uri="{FF2B5EF4-FFF2-40B4-BE49-F238E27FC236}">
                <a16:creationId xmlns:a16="http://schemas.microsoft.com/office/drawing/2014/main" xmlns="" id="{272EB51C-805D-45A1-A17D-715BC1AD5C0C}"/>
              </a:ext>
            </a:extLst>
          </p:cNvPr>
          <p:cNvSpPr>
            <a:spLocks/>
          </p:cNvSpPr>
          <p:nvPr/>
        </p:nvSpPr>
        <p:spPr bwMode="auto">
          <a:xfrm>
            <a:off x="6391592" y="5718081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47" name="图片 46">
            <a:extLst>
              <a:ext uri="{FF2B5EF4-FFF2-40B4-BE49-F238E27FC236}">
                <a16:creationId xmlns:a16="http://schemas.microsoft.com/office/drawing/2014/main" xmlns="" id="{F651A947-47CD-429E-9E69-F58C0E25997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8950" b="-1"/>
          <a:stretch/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94225E1-9BF0-4FB2-9A0A-A50C95E0FA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99" b="98715" l="9636" r="89936">
                        <a14:foregroundMark x1="39615" y1="66809" x2="39615" y2="66809"/>
                        <a14:foregroundMark x1="39615" y1="41756" x2="39615" y2="41756"/>
                        <a14:foregroundMark x1="53533" y1="33619" x2="53533" y2="33619"/>
                        <a14:foregroundMark x1="53533" y1="42398" x2="53533" y2="42398"/>
                        <a14:foregroundMark x1="41542" y1="77302" x2="41542" y2="77302"/>
                        <a14:foregroundMark x1="40043" y1="73019" x2="40043" y2="73019"/>
                        <a14:foregroundMark x1="41113" y1="71092" x2="41113" y2="71092"/>
                        <a14:foregroundMark x1="41113" y1="68951" x2="41113" y2="68951"/>
                        <a14:foregroundMark x1="50107" y1="46039" x2="50107" y2="46039"/>
                        <a14:foregroundMark x1="64240" y1="83726" x2="64240" y2="83726"/>
                        <a14:foregroundMark x1="68308" y1="85011" x2="68308" y2="850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148" y="3295144"/>
            <a:ext cx="3595593" cy="359559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C28586D-D43F-4727-AF5E-6BE0D1C1C2ED}"/>
              </a:ext>
            </a:extLst>
          </p:cNvPr>
          <p:cNvGrpSpPr/>
          <p:nvPr/>
        </p:nvGrpSpPr>
        <p:grpSpPr>
          <a:xfrm>
            <a:off x="5877066" y="997078"/>
            <a:ext cx="6231842" cy="2291716"/>
            <a:chOff x="5877066" y="997078"/>
            <a:chExt cx="6231842" cy="229171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264F181-B877-4FB2-B6E6-5AE215F1FA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04" t="6117" r="11039" b="64595"/>
            <a:stretch/>
          </p:blipFill>
          <p:spPr>
            <a:xfrm flipH="1">
              <a:off x="5877066" y="997078"/>
              <a:ext cx="6231842" cy="2291716"/>
            </a:xfrm>
            <a:prstGeom prst="rect">
              <a:avLst/>
            </a:prstGeom>
          </p:spPr>
        </p:pic>
        <p:sp>
          <p:nvSpPr>
            <p:cNvPr id="37" name="文本框 1388">
              <a:extLst>
                <a:ext uri="{FF2B5EF4-FFF2-40B4-BE49-F238E27FC236}">
                  <a16:creationId xmlns:a16="http://schemas.microsoft.com/office/drawing/2014/main" xmlns="" id="{CA647FD2-5D03-43FD-8A79-3B62691D3C8C}"/>
                </a:ext>
              </a:extLst>
            </p:cNvPr>
            <p:cNvSpPr txBox="1"/>
            <p:nvPr/>
          </p:nvSpPr>
          <p:spPr>
            <a:xfrm>
              <a:off x="7382942" y="1302081"/>
              <a:ext cx="3793026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5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Windsor BT" panose="02040603050506020204" pitchFamily="18" charset="0"/>
                  <a:ea typeface="印品黑体" panose="00000500000000000000" pitchFamily="2" charset="-122"/>
                </a:rPr>
                <a:t>CHÂU </a:t>
              </a:r>
            </a:p>
            <a:p>
              <a:pPr algn="ctr"/>
              <a:r>
                <a:rPr lang="en-US" altLang="zh-CN" sz="5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Windsor BT" panose="02040603050506020204" pitchFamily="18" charset="0"/>
                  <a:ea typeface="印品黑体" panose="00000500000000000000" pitchFamily="2" charset="-122"/>
                </a:rPr>
                <a:t>NAM CỰC</a:t>
              </a:r>
              <a:endParaRPr lang="zh-CN" alt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Windsor BT" panose="02040603050506020204" pitchFamily="18" charset="0"/>
                <a:ea typeface="印品黑体" panose="00000500000000000000" pitchFamily="2" charset="-122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BBACF76-0748-4D84-ABDA-E2E544559EF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"/>
          <a:stretch/>
        </p:blipFill>
        <p:spPr>
          <a:xfrm>
            <a:off x="777557" y="742773"/>
            <a:ext cx="5172075" cy="5246497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9240363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A44A401-90DE-405E-8E9F-D926AF514A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 29">
            <a:extLst>
              <a:ext uri="{FF2B5EF4-FFF2-40B4-BE49-F238E27FC236}">
                <a16:creationId xmlns:a16="http://schemas.microsoft.com/office/drawing/2014/main" xmlns="" id="{DB46BA74-F21F-42E4-818E-1908944978C0}"/>
              </a:ext>
            </a:extLst>
          </p:cNvPr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13" name="Picture 4" descr="Slide1">
            <a:extLst>
              <a:ext uri="{FF2B5EF4-FFF2-40B4-BE49-F238E27FC236}">
                <a16:creationId xmlns:a16="http://schemas.microsoft.com/office/drawing/2014/main" xmlns="" id="{DF449670-0E97-4663-A9AE-DF8FF44FDA3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250" b="88750" l="1563" r="96667">
                        <a14:foregroundMark x1="26563" y1="23889" x2="15208" y2="24861"/>
                        <a14:foregroundMark x1="15208" y1="24861" x2="10417" y2="32222"/>
                        <a14:foregroundMark x1="10417" y1="32222" x2="15937" y2="44444"/>
                        <a14:foregroundMark x1="15937" y1="44444" x2="31250" y2="54583"/>
                        <a14:foregroundMark x1="31250" y1="54583" x2="38229" y2="55556"/>
                        <a14:foregroundMark x1="38229" y1="55556" x2="45104" y2="54306"/>
                        <a14:foregroundMark x1="45104" y1="54306" x2="54896" y2="46111"/>
                        <a14:foregroundMark x1="54896" y1="46111" x2="59062" y2="36806"/>
                        <a14:foregroundMark x1="59062" y1="36806" x2="57396" y2="26667"/>
                        <a14:foregroundMark x1="57396" y1="26667" x2="48438" y2="22083"/>
                        <a14:foregroundMark x1="48438" y1="22083" x2="42917" y2="21806"/>
                        <a14:foregroundMark x1="42917" y1="21806" x2="34583" y2="26250"/>
                        <a14:foregroundMark x1="34583" y1="26250" x2="31042" y2="33750"/>
                        <a14:foregroundMark x1="31042" y1="33750" x2="31563" y2="41667"/>
                        <a14:foregroundMark x1="31563" y1="41667" x2="36667" y2="50833"/>
                        <a14:foregroundMark x1="36667" y1="50833" x2="41771" y2="52639"/>
                        <a14:foregroundMark x1="22708" y1="16250" x2="35625" y2="17361"/>
                        <a14:foregroundMark x1="35625" y1="17361" x2="48021" y2="15139"/>
                        <a14:foregroundMark x1="48021" y1="15139" x2="64792" y2="15556"/>
                        <a14:foregroundMark x1="64792" y1="15556" x2="66250" y2="15278"/>
                        <a14:foregroundMark x1="69167" y1="16111" x2="78854" y2="15556"/>
                        <a14:foregroundMark x1="84271" y1="24167" x2="86146" y2="51944"/>
                        <a14:foregroundMark x1="86146" y1="51944" x2="85417" y2="55278"/>
                        <a14:foregroundMark x1="90000" y1="32222" x2="90104" y2="52222"/>
                        <a14:foregroundMark x1="90104" y1="52222" x2="90000" y2="52222"/>
                        <a14:foregroundMark x1="91146" y1="38611" x2="90938" y2="51528"/>
                        <a14:foregroundMark x1="91250" y1="31528" x2="95313" y2="41806"/>
                        <a14:foregroundMark x1="96667" y1="44583" x2="92708" y2="60417"/>
                        <a14:foregroundMark x1="92708" y1="60417" x2="90625" y2="63194"/>
                        <a14:foregroundMark x1="89583" y1="64861" x2="15000" y2="70000"/>
                        <a14:foregroundMark x1="15000" y1="70000" x2="43021" y2="83889"/>
                        <a14:foregroundMark x1="43021" y1="83889" x2="50938" y2="85000"/>
                        <a14:foregroundMark x1="50938" y1="85000" x2="82292" y2="75417"/>
                        <a14:foregroundMark x1="82292" y1="75417" x2="81146" y2="64028"/>
                        <a14:foregroundMark x1="81146" y1="64028" x2="64896" y2="61389"/>
                        <a14:foregroundMark x1="64896" y1="61389" x2="33646" y2="64167"/>
                        <a14:foregroundMark x1="33646" y1="64167" x2="16250" y2="55417"/>
                        <a14:foregroundMark x1="16250" y1="55417" x2="11667" y2="49444"/>
                        <a14:foregroundMark x1="11667" y1="49444" x2="10208" y2="41389"/>
                        <a14:foregroundMark x1="10208" y1="41389" x2="16042" y2="38194"/>
                        <a14:foregroundMark x1="16042" y1="38194" x2="18229" y2="45556"/>
                        <a14:foregroundMark x1="18229" y1="45556" x2="13750" y2="48889"/>
                        <a14:foregroundMark x1="13750" y1="48889" x2="8125" y2="50417"/>
                        <a14:foregroundMark x1="8125" y1="50417" x2="4792" y2="57083"/>
                        <a14:foregroundMark x1="4792" y1="57083" x2="11250" y2="72083"/>
                        <a14:foregroundMark x1="11250" y1="72083" x2="16667" y2="77361"/>
                        <a14:foregroundMark x1="16667" y1="77361" x2="33333" y2="85000"/>
                        <a14:foregroundMark x1="33333" y1="85000" x2="40313" y2="84861"/>
                        <a14:foregroundMark x1="40313" y1="84861" x2="50938" y2="87639"/>
                        <a14:foregroundMark x1="50938" y1="87639" x2="56875" y2="87500"/>
                        <a14:foregroundMark x1="56875" y1="87500" x2="65417" y2="87917"/>
                        <a14:foregroundMark x1="60417" y1="80139" x2="69063" y2="75972"/>
                        <a14:foregroundMark x1="69063" y1="75972" x2="74688" y2="79028"/>
                        <a14:foregroundMark x1="74688" y1="79028" x2="70729" y2="73889"/>
                        <a14:foregroundMark x1="70729" y1="73889" x2="65313" y2="75833"/>
                        <a14:foregroundMark x1="65313" y1="75833" x2="61563" y2="75278"/>
                        <a14:foregroundMark x1="61458" y1="74861" x2="70833" y2="73472"/>
                        <a14:foregroundMark x1="70833" y1="73472" x2="77083" y2="75139"/>
                        <a14:foregroundMark x1="77083" y1="75139" x2="77188" y2="82361"/>
                        <a14:foregroundMark x1="77188" y1="82361" x2="71875" y2="81528"/>
                        <a14:foregroundMark x1="71875" y1="81528" x2="66771" y2="76389"/>
                        <a14:foregroundMark x1="66771" y1="76389" x2="61042" y2="74583"/>
                        <a14:foregroundMark x1="61042" y1="74583" x2="62917" y2="67083"/>
                        <a14:foregroundMark x1="62917" y1="67083" x2="69896" y2="64861"/>
                        <a14:foregroundMark x1="69896" y1="64861" x2="74688" y2="67917"/>
                        <a14:foregroundMark x1="74688" y1="67917" x2="72917" y2="77222"/>
                        <a14:foregroundMark x1="72917" y1="77222" x2="66146" y2="77639"/>
                        <a14:foregroundMark x1="66146" y1="77639" x2="66146" y2="65972"/>
                        <a14:foregroundMark x1="66146" y1="65972" x2="70208" y2="61528"/>
                        <a14:foregroundMark x1="70208" y1="61528" x2="76667" y2="65417"/>
                        <a14:foregroundMark x1="76667" y1="65417" x2="71354" y2="70139"/>
                        <a14:foregroundMark x1="71354" y1="70139" x2="56875" y2="68750"/>
                        <a14:foregroundMark x1="56875" y1="68750" x2="42708" y2="45139"/>
                        <a14:foregroundMark x1="42708" y1="45139" x2="36771" y2="17361"/>
                        <a14:foregroundMark x1="36771" y1="17361" x2="37813" y2="3194"/>
                        <a14:foregroundMark x1="37813" y1="3194" x2="46771" y2="833"/>
                        <a14:foregroundMark x1="46771" y1="833" x2="55313" y2="11250"/>
                        <a14:foregroundMark x1="55313" y1="11250" x2="53854" y2="23194"/>
                        <a14:foregroundMark x1="53854" y1="23194" x2="50833" y2="29444"/>
                        <a14:foregroundMark x1="50833" y1="29444" x2="50729" y2="28611"/>
                        <a14:foregroundMark x1="65313" y1="46806" x2="69896" y2="39583"/>
                        <a14:foregroundMark x1="69896" y1="39583" x2="65417" y2="35833"/>
                        <a14:foregroundMark x1="65417" y1="35833" x2="59479" y2="45417"/>
                        <a14:foregroundMark x1="59479" y1="45417" x2="61979" y2="54444"/>
                        <a14:foregroundMark x1="61979" y1="54444" x2="68750" y2="56806"/>
                        <a14:foregroundMark x1="68750" y1="56806" x2="72708" y2="50833"/>
                        <a14:foregroundMark x1="72708" y1="50833" x2="68229" y2="46944"/>
                        <a14:foregroundMark x1="68229" y1="46944" x2="69063" y2="57500"/>
                        <a14:foregroundMark x1="69063" y1="57500" x2="74688" y2="58056"/>
                        <a14:foregroundMark x1="74688" y1="58056" x2="78125" y2="51389"/>
                        <a14:foregroundMark x1="78125" y1="51389" x2="78229" y2="51111"/>
                        <a14:foregroundMark x1="89271" y1="71806" x2="93854" y2="69167"/>
                        <a14:foregroundMark x1="6042" y1="36111" x2="5833" y2="45139"/>
                        <a14:foregroundMark x1="5833" y1="45139" x2="7187" y2="51806"/>
                        <a14:foregroundMark x1="1979" y1="47222" x2="1563" y2="54167"/>
                        <a14:foregroundMark x1="76667" y1="73611" x2="79688" y2="74167"/>
                        <a14:foregroundMark x1="76875" y1="89861" x2="70938" y2="88750"/>
                        <a14:foregroundMark x1="70938" y1="88750" x2="72188" y2="86806"/>
                        <a14:foregroundMark x1="69688" y1="72639" x2="74375" y2="73611"/>
                        <a14:foregroundMark x1="78854" y1="78194" x2="79896" y2="78611"/>
                        <a14:foregroundMark x1="59375" y1="72222" x2="59375" y2="7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150" b="9407"/>
          <a:stretch>
            <a:fillRect/>
          </a:stretch>
        </p:blipFill>
        <p:spPr>
          <a:xfrm>
            <a:off x="1399157" y="801954"/>
            <a:ext cx="9393686" cy="526265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431F13D3-466F-4A92-BACC-2FF918C5B7EA}"/>
              </a:ext>
            </a:extLst>
          </p:cNvPr>
          <p:cNvSpPr/>
          <p:nvPr/>
        </p:nvSpPr>
        <p:spPr>
          <a:xfrm>
            <a:off x="3125379" y="6242483"/>
            <a:ext cx="5941242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Lược</a:t>
            </a:r>
            <a:r>
              <a:rPr lang="en-US" alt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alt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alt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lục</a:t>
            </a:r>
            <a:r>
              <a:rPr lang="en-US" alt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alt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endParaRPr lang="x-none" sz="3200" i="1" dirty="0">
              <a:solidFill>
                <a:srgbClr val="002060"/>
              </a:solidFill>
            </a:endParaRPr>
          </a:p>
        </p:txBody>
      </p:sp>
      <p:sp>
        <p:nvSpPr>
          <p:cNvPr id="15" name="Text Box 14">
            <a:extLst>
              <a:ext uri="{FF2B5EF4-FFF2-40B4-BE49-F238E27FC236}">
                <a16:creationId xmlns:a16="http://schemas.microsoft.com/office/drawing/2014/main" xmlns="" id="{EA227182-4D10-413B-8924-790D1E7875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257" y="191821"/>
            <a:ext cx="116694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7F7F7F"/>
                </a:solidFill>
                <a:latin typeface="#9Slide02 Noi dung dai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#9Slide02 Noi dung dai" panose="020000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7F7F7F"/>
                </a:solidFill>
                <a:latin typeface="#9Slide02 Noi dung dai" panose="020000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 dirty="0">
                <a:solidFill>
                  <a:srgbClr val="FF000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 </a:t>
            </a:r>
            <a:r>
              <a:rPr lang="en-US" altLang="en-US" sz="3200" b="1" dirty="0" err="1">
                <a:solidFill>
                  <a:srgbClr val="FF000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Hãy</a:t>
            </a:r>
            <a:r>
              <a:rPr lang="en-US" altLang="en-US" sz="3200" b="1" dirty="0">
                <a:solidFill>
                  <a:srgbClr val="FF000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xác</a:t>
            </a:r>
            <a:r>
              <a:rPr lang="en-US" altLang="en-US" sz="3200" b="1" dirty="0">
                <a:solidFill>
                  <a:srgbClr val="FF000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định</a:t>
            </a:r>
            <a:r>
              <a:rPr lang="en-US" altLang="en-US" sz="3200" b="1" dirty="0">
                <a:solidFill>
                  <a:srgbClr val="FF000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vị</a:t>
            </a:r>
            <a:r>
              <a:rPr lang="en-US" altLang="en-US" sz="3200" b="1" dirty="0">
                <a:solidFill>
                  <a:srgbClr val="FF000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trí</a:t>
            </a:r>
            <a:r>
              <a:rPr lang="en-US" altLang="en-US" sz="3200" b="1" dirty="0">
                <a:solidFill>
                  <a:srgbClr val="FF000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của</a:t>
            </a:r>
            <a:r>
              <a:rPr lang="en-US" altLang="en-US" sz="3200" b="1" dirty="0">
                <a:solidFill>
                  <a:srgbClr val="FF000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b="1" err="1">
                <a:solidFill>
                  <a:srgbClr val="FF000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châu</a:t>
            </a:r>
            <a:r>
              <a:rPr lang="en-US" altLang="en-US" sz="3200" b="1">
                <a:solidFill>
                  <a:srgbClr val="FF000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Nam Cực trên </a:t>
            </a:r>
            <a:r>
              <a:rPr lang="en-US" altLang="en-US" sz="3200" b="1" err="1">
                <a:solidFill>
                  <a:srgbClr val="FF000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lược</a:t>
            </a:r>
            <a:r>
              <a:rPr lang="en-US" altLang="en-US" sz="3200" b="1">
                <a:solidFill>
                  <a:srgbClr val="FF000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đồ.</a:t>
            </a:r>
            <a:endParaRPr lang="en-US" altLang="en-US" sz="3200" b="1" dirty="0">
              <a:solidFill>
                <a:srgbClr val="FF0000"/>
              </a:solidFill>
              <a:latin typeface="UTM Americana" panose="0204060305050602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79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A44A401-90DE-405E-8E9F-D926AF514A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 29">
            <a:extLst>
              <a:ext uri="{FF2B5EF4-FFF2-40B4-BE49-F238E27FC236}">
                <a16:creationId xmlns:a16="http://schemas.microsoft.com/office/drawing/2014/main" xmlns="" id="{DB46BA74-F21F-42E4-818E-1908944978C0}"/>
              </a:ext>
            </a:extLst>
          </p:cNvPr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15" name="Text Box 14">
            <a:extLst>
              <a:ext uri="{FF2B5EF4-FFF2-40B4-BE49-F238E27FC236}">
                <a16:creationId xmlns:a16="http://schemas.microsoft.com/office/drawing/2014/main" xmlns="" id="{EA227182-4D10-413B-8924-790D1E7875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38" y="39421"/>
            <a:ext cx="1215172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7F7F7F"/>
                </a:solidFill>
                <a:latin typeface="#9Slide02 Noi dung dai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#9Slide02 Noi dung dai" panose="020000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7F7F7F"/>
                </a:solidFill>
                <a:latin typeface="#9Slide02 Noi dung dai" panose="020000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>
                <a:solidFill>
                  <a:srgbClr val="FF000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Quan sát lược đồ, kết hợp thông tin trong Sách giáo khoa (trang 128) để hoàn thành sơ đồ sau:</a:t>
            </a:r>
            <a:endParaRPr lang="en-US" altLang="en-US" sz="3200" b="1" dirty="0">
              <a:solidFill>
                <a:srgbClr val="FF0000"/>
              </a:solidFill>
              <a:latin typeface="UTM Americana" panose="020406030505060202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FD424D7-A880-4DE2-8EF1-BA6273E790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38" y="1116639"/>
            <a:ext cx="4907874" cy="5069777"/>
          </a:xfrm>
          <a:prstGeom prst="rect">
            <a:avLst/>
          </a:prstGeom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xmlns="" id="{551FA36C-219D-4C3A-BBF7-F39B83BEDC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19180995"/>
              </p:ext>
            </p:extLst>
          </p:nvPr>
        </p:nvGraphicFramePr>
        <p:xfrm>
          <a:off x="4928012" y="794110"/>
          <a:ext cx="7365235" cy="50697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33FE2D3C-2CFD-4880-89D1-55339079B1D6}"/>
              </a:ext>
            </a:extLst>
          </p:cNvPr>
          <p:cNvGrpSpPr/>
          <p:nvPr/>
        </p:nvGrpSpPr>
        <p:grpSpPr>
          <a:xfrm>
            <a:off x="5181044" y="5428936"/>
            <a:ext cx="6432985" cy="1287367"/>
            <a:chOff x="2503587" y="5431044"/>
            <a:chExt cx="6432985" cy="128736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A1635BC7-AA3C-4F28-9B36-EEA1EEC56D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35" t="41939" b="45878"/>
            <a:stretch/>
          </p:blipFill>
          <p:spPr>
            <a:xfrm>
              <a:off x="2503587" y="5431044"/>
              <a:ext cx="6432985" cy="128736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6EF01B52-D054-4B01-B3F6-DDC4DEDFEC43}"/>
                </a:ext>
              </a:extLst>
            </p:cNvPr>
            <p:cNvSpPr txBox="1"/>
            <p:nvPr/>
          </p:nvSpPr>
          <p:spPr>
            <a:xfrm>
              <a:off x="3431933" y="5918718"/>
              <a:ext cx="490746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>
                  <a:solidFill>
                    <a:schemeClr val="bg1"/>
                  </a:solidFill>
                  <a:latin typeface="UTM Loko" panose="02040603050506020204" pitchFamily="18" charset="0"/>
                </a:rPr>
                <a:t>Thảo luận nhóm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23384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A38C889-0E15-45CF-9128-5D00F76E7D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graphicEl>
                                              <a:dgm id="{2A38C889-0E15-45CF-9128-5D00F76E7D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7D1FEB5-8DD7-4E66-B702-D1A477BFC4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graphicEl>
                                              <a:dgm id="{57D1FEB5-8DD7-4E66-B702-D1A477BFC4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238AB2B-9DD2-445D-9CEA-D113E419F4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>
                                            <p:graphicEl>
                                              <a:dgm id="{0238AB2B-9DD2-445D-9CEA-D113E419F4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752115A-2F8C-4435-BA4D-9D88502BE2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>
                                            <p:graphicEl>
                                              <a:dgm id="{5752115A-2F8C-4435-BA4D-9D88502BE2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4EDAB70-6DA4-4ED0-BFAB-6F43FD3F82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>
                                            <p:graphicEl>
                                              <a:dgm id="{34EDAB70-6DA4-4ED0-BFAB-6F43FD3F82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46B189B-BC47-45FD-83A7-85CA86BE25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">
                                            <p:graphicEl>
                                              <a:dgm id="{A46B189B-BC47-45FD-83A7-85CA86BE25B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E923708-B2AF-479D-8801-1FD6CE61D2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">
                                            <p:graphicEl>
                                              <a:dgm id="{BE923708-B2AF-479D-8801-1FD6CE61D2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801837C-E7A7-491A-9E3B-BC182BDF0E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">
                                            <p:graphicEl>
                                              <a:dgm id="{A801837C-E7A7-491A-9E3B-BC182BDF0E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2AE99C7-462E-40C1-9EF2-40E6830083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">
                                            <p:graphicEl>
                                              <a:dgm id="{A2AE99C7-462E-40C1-9EF2-40E6830083D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Graphic spid="5" grpId="0" uiExpand="1">
        <p:bldSub>
          <a:bldDgm bld="one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A44A401-90DE-405E-8E9F-D926AF514A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BF4CFAD-5F1C-47D3-BB8A-E948462C50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08" y="143812"/>
            <a:ext cx="11835492" cy="6570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 Box 14">
            <a:extLst>
              <a:ext uri="{FF2B5EF4-FFF2-40B4-BE49-F238E27FC236}">
                <a16:creationId xmlns:a16="http://schemas.microsoft.com/office/drawing/2014/main" xmlns="" id="{A7A41DCC-47A5-4F12-96EE-DF8345E0F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458" y="310454"/>
            <a:ext cx="8307072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7F7F7F"/>
                </a:solidFill>
                <a:latin typeface="#9Slide02 Noi dung dai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#9Slide02 Noi dung dai" panose="020000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7F7F7F"/>
                </a:solidFill>
                <a:latin typeface="#9Slide02 Noi dung dai" panose="020000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Những tảng băng dày trên 2000m</a:t>
            </a:r>
            <a:endParaRPr lang="en-US" altLang="en-US" sz="3600" b="1" dirty="0">
              <a:solidFill>
                <a:srgbClr val="002060"/>
              </a:solidFill>
              <a:latin typeface="UTM Americana" panose="020406030505060202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F3CAA8C-9E82-4961-9EDB-0F0A737536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42085" y="4493837"/>
            <a:ext cx="1554023" cy="262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996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A44A401-90DE-405E-8E9F-D926AF514A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5E961E3-41DC-435D-89CF-8A2B35A2D9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4" r="140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7F57B15A-495A-499B-A021-383AE1286E96}"/>
              </a:ext>
            </a:extLst>
          </p:cNvPr>
          <p:cNvSpPr/>
          <p:nvPr/>
        </p:nvSpPr>
        <p:spPr>
          <a:xfrm>
            <a:off x="6838950" y="3836222"/>
            <a:ext cx="5276850" cy="206210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Box 14">
            <a:extLst>
              <a:ext uri="{FF2B5EF4-FFF2-40B4-BE49-F238E27FC236}">
                <a16:creationId xmlns:a16="http://schemas.microsoft.com/office/drawing/2014/main" xmlns="" id="{234D13D6-FD76-48AA-A371-F48E669180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8950" y="3902895"/>
            <a:ext cx="539115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7F7F7F"/>
                </a:solidFill>
                <a:latin typeface="#9Slide02 Noi dung dai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#9Slide02 Noi dung dai" panose="020000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7F7F7F"/>
                </a:solidFill>
                <a:latin typeface="#9Slide02 Noi dung dai" panose="020000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Chúng tớ tự hào khi là loài động vật có thể sống được ở nơi lạnh nhất thế giới.</a:t>
            </a:r>
            <a:endParaRPr lang="en-US" altLang="en-US" sz="3200" b="1" dirty="0">
              <a:solidFill>
                <a:srgbClr val="002060"/>
              </a:solidFill>
              <a:latin typeface="UTM Americana" panose="0204060305050602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B2B8D64-367F-4EC2-8BAD-3007751C22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8100" y="4644572"/>
            <a:ext cx="1719013" cy="221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33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A44A401-90DE-405E-8E9F-D926AF514A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ext Box 14">
            <a:extLst>
              <a:ext uri="{FF2B5EF4-FFF2-40B4-BE49-F238E27FC236}">
                <a16:creationId xmlns:a16="http://schemas.microsoft.com/office/drawing/2014/main" xmlns="" id="{A7A41DCC-47A5-4F12-96EE-DF8345E0F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862" y="4374239"/>
            <a:ext cx="4191000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7F7F7F"/>
                </a:solidFill>
                <a:latin typeface="#9Slide02 Noi dung dai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#9Slide02 Noi dung dai" panose="020000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7F7F7F"/>
                </a:solidFill>
                <a:latin typeface="#9Slide02 Noi dung dai" panose="020000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Cá voi sát thủ</a:t>
            </a:r>
            <a:endParaRPr lang="en-US" altLang="en-US" sz="3600" b="1" dirty="0">
              <a:solidFill>
                <a:srgbClr val="002060"/>
              </a:solidFill>
              <a:latin typeface="UTM Americana" panose="020406030505060202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A2B8625-5D38-4AFC-B095-2056ACF0D2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31" y="159658"/>
            <a:ext cx="5729465" cy="3817256"/>
          </a:xfrm>
          <a:prstGeom prst="round2DiagRect">
            <a:avLst>
              <a:gd name="adj1" fmla="val 0"/>
              <a:gd name="adj2" fmla="val 16425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461A21C-9FF1-4063-B740-90B42B374E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546709"/>
            <a:ext cx="5918724" cy="39433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 Box 14">
            <a:extLst>
              <a:ext uri="{FF2B5EF4-FFF2-40B4-BE49-F238E27FC236}">
                <a16:creationId xmlns:a16="http://schemas.microsoft.com/office/drawing/2014/main" xmlns="" id="{B1C0FCAA-D523-475E-8E66-B4AB9533BF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7650" y="1325345"/>
            <a:ext cx="2838450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7F7F7F"/>
                </a:solidFill>
                <a:latin typeface="#9Slide02 Noi dung dai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#9Slide02 Noi dung dai" panose="020000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7F7F7F"/>
                </a:solidFill>
                <a:latin typeface="#9Slide02 Noi dung dai" panose="020000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Hải cẩu</a:t>
            </a:r>
            <a:endParaRPr lang="en-US" altLang="en-US" sz="3600" b="1" dirty="0">
              <a:solidFill>
                <a:srgbClr val="002060"/>
              </a:solidFill>
              <a:latin typeface="UTM Americana" panose="02040603050506020204" pitchFamily="18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4D4CA6F-A700-4815-AA82-7643D6592A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99" b="98715" l="9636" r="89936">
                        <a14:foregroundMark x1="39615" y1="66809" x2="39615" y2="66809"/>
                        <a14:foregroundMark x1="39615" y1="41756" x2="39615" y2="41756"/>
                        <a14:foregroundMark x1="53533" y1="33619" x2="53533" y2="33619"/>
                        <a14:foregroundMark x1="53533" y1="42398" x2="53533" y2="42398"/>
                        <a14:foregroundMark x1="41542" y1="77302" x2="41542" y2="77302"/>
                        <a14:foregroundMark x1="40043" y1="73019" x2="40043" y2="73019"/>
                        <a14:foregroundMark x1="41113" y1="71092" x2="41113" y2="71092"/>
                        <a14:foregroundMark x1="41113" y1="68951" x2="41113" y2="68951"/>
                        <a14:foregroundMark x1="50107" y1="46039" x2="50107" y2="46039"/>
                        <a14:foregroundMark x1="64240" y1="83726" x2="64240" y2="83726"/>
                        <a14:foregroundMark x1="68308" y1="85011" x2="68308" y2="850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64951" y="4594511"/>
            <a:ext cx="1840123" cy="214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5180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文本框 70">
            <a:extLst>
              <a:ext uri="{FF2B5EF4-FFF2-40B4-BE49-F238E27FC236}">
                <a16:creationId xmlns:a16="http://schemas.microsoft.com/office/drawing/2014/main" xmlns="" id="{95844CA9-7AE4-49F5-BF5B-F23C8E495947}"/>
              </a:ext>
            </a:extLst>
          </p:cNvPr>
          <p:cNvSpPr txBox="1"/>
          <p:nvPr/>
        </p:nvSpPr>
        <p:spPr>
          <a:xfrm>
            <a:off x="3928143" y="1575168"/>
            <a:ext cx="6912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印品黑体" panose="00000500000000000000" pitchFamily="2" charset="-122"/>
                <a:ea typeface="印品黑体" panose="00000500000000000000" pitchFamily="2" charset="-122"/>
              </a:rPr>
              <a:t>01</a:t>
            </a:r>
            <a:endParaRPr lang="zh-CN" altLang="en-US" sz="3200" b="1" dirty="0">
              <a:solidFill>
                <a:srgbClr val="4472C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xmlns="" id="{A2A6DDB3-72CC-4F1B-B283-91DA35320B30}"/>
              </a:ext>
            </a:extLst>
          </p:cNvPr>
          <p:cNvSpPr txBox="1"/>
          <p:nvPr/>
        </p:nvSpPr>
        <p:spPr>
          <a:xfrm>
            <a:off x="3884327" y="3467701"/>
            <a:ext cx="6912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印品黑体" panose="00000500000000000000" pitchFamily="2" charset="-122"/>
                <a:ea typeface="印品黑体" panose="00000500000000000000" pitchFamily="2" charset="-122"/>
              </a:rPr>
              <a:t>02</a:t>
            </a:r>
            <a:endParaRPr lang="zh-CN" altLang="en-US" sz="3200" b="1" dirty="0">
              <a:solidFill>
                <a:srgbClr val="4472C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xmlns="" id="{38076AB9-D82E-4B6E-9C1B-4A6D746795D4}"/>
              </a:ext>
            </a:extLst>
          </p:cNvPr>
          <p:cNvGrpSpPr/>
          <p:nvPr/>
        </p:nvGrpSpPr>
        <p:grpSpPr>
          <a:xfrm>
            <a:off x="-88901" y="5074603"/>
            <a:ext cx="12280901" cy="2955925"/>
            <a:chOff x="-7938" y="4144963"/>
            <a:chExt cx="12280901" cy="2955925"/>
          </a:xfrm>
        </p:grpSpPr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xmlns="" id="{D11BA584-BC9C-4D73-9A1D-1757E2830CE2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0" name="AutoShape 11">
              <a:extLst>
                <a:ext uri="{FF2B5EF4-FFF2-40B4-BE49-F238E27FC236}">
                  <a16:creationId xmlns:a16="http://schemas.microsoft.com/office/drawing/2014/main" xmlns="" id="{30FFBF12-0077-45AF-A099-55A2E7DB37D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3" name="AutoShape 15">
              <a:extLst>
                <a:ext uri="{FF2B5EF4-FFF2-40B4-BE49-F238E27FC236}">
                  <a16:creationId xmlns:a16="http://schemas.microsoft.com/office/drawing/2014/main" xmlns="" id="{3692E888-0DF4-4E66-BB3C-BC5CF6945D9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6" name="AutoShape 19">
              <a:extLst>
                <a:ext uri="{FF2B5EF4-FFF2-40B4-BE49-F238E27FC236}">
                  <a16:creationId xmlns:a16="http://schemas.microsoft.com/office/drawing/2014/main" xmlns="" id="{93AEB576-2350-45C1-B7C1-177FBD625B9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xmlns="" id="{F79C27CE-ABB7-492E-A455-D5FD83F13FEF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xmlns="" id="{7D57413F-3ADC-472B-98DC-A8CBD5221AFA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xmlns="" id="{259E17A6-B366-4F50-968A-E86BBB5A5D11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30" name="矩形 29">
            <a:extLst>
              <a:ext uri="{FF2B5EF4-FFF2-40B4-BE49-F238E27FC236}">
                <a16:creationId xmlns:a16="http://schemas.microsoft.com/office/drawing/2014/main" xmlns="" id="{035517BA-35AC-45ED-9045-59AC5E540BDA}"/>
              </a:ext>
            </a:extLst>
          </p:cNvPr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E6E6E6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grpSp>
        <p:nvGrpSpPr>
          <p:cNvPr id="2052" name="组合 2051">
            <a:extLst>
              <a:ext uri="{FF2B5EF4-FFF2-40B4-BE49-F238E27FC236}">
                <a16:creationId xmlns:a16="http://schemas.microsoft.com/office/drawing/2014/main" xmlns="" id="{CFDBD44A-799C-4A05-B59F-7B1BAB82EC60}"/>
              </a:ext>
            </a:extLst>
          </p:cNvPr>
          <p:cNvGrpSpPr/>
          <p:nvPr/>
        </p:nvGrpSpPr>
        <p:grpSpPr>
          <a:xfrm>
            <a:off x="-721750" y="2527065"/>
            <a:ext cx="3543074" cy="1451316"/>
            <a:chOff x="1025525" y="1941513"/>
            <a:chExt cx="2552428" cy="1045527"/>
          </a:xfrm>
        </p:grpSpPr>
        <p:sp>
          <p:nvSpPr>
            <p:cNvPr id="2049" name="AutoShape 23">
              <a:extLst>
                <a:ext uri="{FF2B5EF4-FFF2-40B4-BE49-F238E27FC236}">
                  <a16:creationId xmlns:a16="http://schemas.microsoft.com/office/drawing/2014/main" xmlns="" id="{B3078D45-D373-46EE-89A9-4C5327D6441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025525" y="1941513"/>
              <a:ext cx="2552428" cy="1045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050" name="Freeform 25">
              <a:extLst>
                <a:ext uri="{FF2B5EF4-FFF2-40B4-BE49-F238E27FC236}">
                  <a16:creationId xmlns:a16="http://schemas.microsoft.com/office/drawing/2014/main" xmlns="" id="{EFF29081-9C48-4D7A-92FF-C792D718AC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9246" y="1945234"/>
              <a:ext cx="2544987" cy="1038086"/>
            </a:xfrm>
            <a:custGeom>
              <a:avLst/>
              <a:gdLst>
                <a:gd name="T0" fmla="*/ 0 w 499"/>
                <a:gd name="T1" fmla="*/ 202 h 202"/>
                <a:gd name="T2" fmla="*/ 7 w 499"/>
                <a:gd name="T3" fmla="*/ 202 h 202"/>
                <a:gd name="T4" fmla="*/ 492 w 499"/>
                <a:gd name="T5" fmla="*/ 200 h 202"/>
                <a:gd name="T6" fmla="*/ 499 w 499"/>
                <a:gd name="T7" fmla="*/ 200 h 202"/>
                <a:gd name="T8" fmla="*/ 498 w 499"/>
                <a:gd name="T9" fmla="*/ 192 h 202"/>
                <a:gd name="T10" fmla="*/ 421 w 499"/>
                <a:gd name="T11" fmla="*/ 127 h 202"/>
                <a:gd name="T12" fmla="*/ 421 w 499"/>
                <a:gd name="T13" fmla="*/ 127 h 202"/>
                <a:gd name="T14" fmla="*/ 420 w 499"/>
                <a:gd name="T15" fmla="*/ 127 h 202"/>
                <a:gd name="T16" fmla="*/ 385 w 499"/>
                <a:gd name="T17" fmla="*/ 135 h 202"/>
                <a:gd name="T18" fmla="*/ 300 w 499"/>
                <a:gd name="T19" fmla="*/ 84 h 202"/>
                <a:gd name="T20" fmla="*/ 299 w 499"/>
                <a:gd name="T21" fmla="*/ 84 h 202"/>
                <a:gd name="T22" fmla="*/ 294 w 499"/>
                <a:gd name="T23" fmla="*/ 84 h 202"/>
                <a:gd name="T24" fmla="*/ 185 w 499"/>
                <a:gd name="T25" fmla="*/ 0 h 202"/>
                <a:gd name="T26" fmla="*/ 184 w 499"/>
                <a:gd name="T27" fmla="*/ 0 h 202"/>
                <a:gd name="T28" fmla="*/ 105 w 499"/>
                <a:gd name="T29" fmla="*/ 33 h 202"/>
                <a:gd name="T30" fmla="*/ 72 w 499"/>
                <a:gd name="T31" fmla="*/ 113 h 202"/>
                <a:gd name="T32" fmla="*/ 73 w 499"/>
                <a:gd name="T33" fmla="*/ 130 h 202"/>
                <a:gd name="T34" fmla="*/ 69 w 499"/>
                <a:gd name="T35" fmla="*/ 130 h 202"/>
                <a:gd name="T36" fmla="*/ 0 w 499"/>
                <a:gd name="T37" fmla="*/ 195 h 202"/>
                <a:gd name="T38" fmla="*/ 0 w 499"/>
                <a:gd name="T39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99" h="202">
                  <a:moveTo>
                    <a:pt x="0" y="202"/>
                  </a:moveTo>
                  <a:cubicBezTo>
                    <a:pt x="7" y="202"/>
                    <a:pt x="7" y="202"/>
                    <a:pt x="7" y="202"/>
                  </a:cubicBezTo>
                  <a:cubicBezTo>
                    <a:pt x="492" y="200"/>
                    <a:pt x="492" y="200"/>
                    <a:pt x="492" y="200"/>
                  </a:cubicBezTo>
                  <a:cubicBezTo>
                    <a:pt x="499" y="200"/>
                    <a:pt x="499" y="200"/>
                    <a:pt x="499" y="200"/>
                  </a:cubicBezTo>
                  <a:cubicBezTo>
                    <a:pt x="498" y="192"/>
                    <a:pt x="498" y="192"/>
                    <a:pt x="498" y="192"/>
                  </a:cubicBezTo>
                  <a:cubicBezTo>
                    <a:pt x="492" y="154"/>
                    <a:pt x="459" y="127"/>
                    <a:pt x="421" y="127"/>
                  </a:cubicBezTo>
                  <a:cubicBezTo>
                    <a:pt x="421" y="127"/>
                    <a:pt x="421" y="127"/>
                    <a:pt x="421" y="127"/>
                  </a:cubicBezTo>
                  <a:cubicBezTo>
                    <a:pt x="420" y="127"/>
                    <a:pt x="420" y="127"/>
                    <a:pt x="420" y="127"/>
                  </a:cubicBezTo>
                  <a:cubicBezTo>
                    <a:pt x="408" y="127"/>
                    <a:pt x="396" y="130"/>
                    <a:pt x="385" y="135"/>
                  </a:cubicBezTo>
                  <a:cubicBezTo>
                    <a:pt x="368" y="104"/>
                    <a:pt x="336" y="84"/>
                    <a:pt x="300" y="84"/>
                  </a:cubicBezTo>
                  <a:cubicBezTo>
                    <a:pt x="299" y="84"/>
                    <a:pt x="299" y="84"/>
                    <a:pt x="299" y="84"/>
                  </a:cubicBezTo>
                  <a:cubicBezTo>
                    <a:pt x="297" y="84"/>
                    <a:pt x="296" y="84"/>
                    <a:pt x="294" y="84"/>
                  </a:cubicBezTo>
                  <a:cubicBezTo>
                    <a:pt x="281" y="35"/>
                    <a:pt x="236" y="0"/>
                    <a:pt x="185" y="0"/>
                  </a:cubicBezTo>
                  <a:cubicBezTo>
                    <a:pt x="184" y="0"/>
                    <a:pt x="184" y="0"/>
                    <a:pt x="184" y="0"/>
                  </a:cubicBezTo>
                  <a:cubicBezTo>
                    <a:pt x="154" y="0"/>
                    <a:pt x="126" y="12"/>
                    <a:pt x="105" y="33"/>
                  </a:cubicBezTo>
                  <a:cubicBezTo>
                    <a:pt x="83" y="54"/>
                    <a:pt x="72" y="83"/>
                    <a:pt x="72" y="113"/>
                  </a:cubicBezTo>
                  <a:cubicBezTo>
                    <a:pt x="72" y="119"/>
                    <a:pt x="72" y="124"/>
                    <a:pt x="73" y="130"/>
                  </a:cubicBezTo>
                  <a:cubicBezTo>
                    <a:pt x="72" y="130"/>
                    <a:pt x="70" y="130"/>
                    <a:pt x="69" y="130"/>
                  </a:cubicBezTo>
                  <a:cubicBezTo>
                    <a:pt x="32" y="130"/>
                    <a:pt x="2" y="159"/>
                    <a:pt x="0" y="195"/>
                  </a:cubicBezTo>
                  <a:cubicBezTo>
                    <a:pt x="0" y="202"/>
                    <a:pt x="0" y="202"/>
                    <a:pt x="0" y="2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2055" name="椭圆 2054">
            <a:extLst>
              <a:ext uri="{FF2B5EF4-FFF2-40B4-BE49-F238E27FC236}">
                <a16:creationId xmlns:a16="http://schemas.microsoft.com/office/drawing/2014/main" xmlns="" id="{CD2B6BD2-D80A-4D02-95DB-20087396CB08}"/>
              </a:ext>
            </a:extLst>
          </p:cNvPr>
          <p:cNvSpPr/>
          <p:nvPr/>
        </p:nvSpPr>
        <p:spPr>
          <a:xfrm>
            <a:off x="332236" y="1304759"/>
            <a:ext cx="2535264" cy="2535264"/>
          </a:xfrm>
          <a:prstGeom prst="ellipse">
            <a:avLst/>
          </a:prstGeom>
          <a:solidFill>
            <a:srgbClr val="F9B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2058" name="矩形 2057">
            <a:extLst>
              <a:ext uri="{FF2B5EF4-FFF2-40B4-BE49-F238E27FC236}">
                <a16:creationId xmlns:a16="http://schemas.microsoft.com/office/drawing/2014/main" xmlns="" id="{3FFBF9AC-9C49-49B6-97EB-939297B5AFEB}"/>
              </a:ext>
            </a:extLst>
          </p:cNvPr>
          <p:cNvSpPr/>
          <p:nvPr/>
        </p:nvSpPr>
        <p:spPr>
          <a:xfrm>
            <a:off x="385432" y="2114149"/>
            <a:ext cx="242887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48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nh Mi" pitchFamily="2" charset="0"/>
                <a:ea typeface="印品黑体" panose="00000500000000000000" pitchFamily="2" charset="-122"/>
              </a:rPr>
              <a:t>Đánh giá</a:t>
            </a:r>
          </a:p>
        </p:txBody>
      </p:sp>
      <p:pic>
        <p:nvPicPr>
          <p:cNvPr id="44" name="图形 43">
            <a:extLst>
              <a:ext uri="{FF2B5EF4-FFF2-40B4-BE49-F238E27FC236}">
                <a16:creationId xmlns:a16="http://schemas.microsoft.com/office/drawing/2014/main" xmlns="" id="{4C07DD77-DFE5-43D1-9A7F-6CC1E4570C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29576" y="5560269"/>
            <a:ext cx="1814640" cy="1084325"/>
          </a:xfrm>
          <a:prstGeom prst="rect">
            <a:avLst/>
          </a:prstGeom>
        </p:spPr>
      </p:pic>
      <p:pic>
        <p:nvPicPr>
          <p:cNvPr id="81" name="图片 80">
            <a:extLst>
              <a:ext uri="{FF2B5EF4-FFF2-40B4-BE49-F238E27FC236}">
                <a16:creationId xmlns:a16="http://schemas.microsoft.com/office/drawing/2014/main" xmlns="" id="{DBF704A9-221B-4E45-8BEC-80FBD14DFA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8950" b="-1"/>
          <a:stretch/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sp>
        <p:nvSpPr>
          <p:cNvPr id="82" name="Freeform 34">
            <a:extLst>
              <a:ext uri="{FF2B5EF4-FFF2-40B4-BE49-F238E27FC236}">
                <a16:creationId xmlns:a16="http://schemas.microsoft.com/office/drawing/2014/main" xmlns="" id="{9146C7F2-C769-46AB-8E22-A3274EE0B3FC}"/>
              </a:ext>
            </a:extLst>
          </p:cNvPr>
          <p:cNvSpPr>
            <a:spLocks noEditPoints="1"/>
          </p:cNvSpPr>
          <p:nvPr/>
        </p:nvSpPr>
        <p:spPr bwMode="auto">
          <a:xfrm>
            <a:off x="10974222" y="5506645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83" name="Freeform 35">
            <a:extLst>
              <a:ext uri="{FF2B5EF4-FFF2-40B4-BE49-F238E27FC236}">
                <a16:creationId xmlns:a16="http://schemas.microsoft.com/office/drawing/2014/main" xmlns="" id="{B982F93D-A996-477B-ACB0-B3509078E774}"/>
              </a:ext>
            </a:extLst>
          </p:cNvPr>
          <p:cNvSpPr>
            <a:spLocks noEditPoints="1"/>
          </p:cNvSpPr>
          <p:nvPr/>
        </p:nvSpPr>
        <p:spPr bwMode="auto">
          <a:xfrm>
            <a:off x="4566814" y="613635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84" name="Freeform 37">
            <a:extLst>
              <a:ext uri="{FF2B5EF4-FFF2-40B4-BE49-F238E27FC236}">
                <a16:creationId xmlns:a16="http://schemas.microsoft.com/office/drawing/2014/main" xmlns="" id="{667A628D-5ABD-4F9A-A6FA-0E01DCE4FD55}"/>
              </a:ext>
            </a:extLst>
          </p:cNvPr>
          <p:cNvSpPr>
            <a:spLocks noEditPoints="1"/>
          </p:cNvSpPr>
          <p:nvPr/>
        </p:nvSpPr>
        <p:spPr bwMode="auto">
          <a:xfrm>
            <a:off x="3123539" y="562155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85" name="Freeform 38">
            <a:extLst>
              <a:ext uri="{FF2B5EF4-FFF2-40B4-BE49-F238E27FC236}">
                <a16:creationId xmlns:a16="http://schemas.microsoft.com/office/drawing/2014/main" xmlns="" id="{A3E68F7D-F23D-48DC-AEC0-58050B174BD8}"/>
              </a:ext>
            </a:extLst>
          </p:cNvPr>
          <p:cNvSpPr>
            <a:spLocks noEditPoints="1"/>
          </p:cNvSpPr>
          <p:nvPr/>
        </p:nvSpPr>
        <p:spPr bwMode="auto">
          <a:xfrm>
            <a:off x="9894063" y="6007655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86" name="Freeform 39">
            <a:extLst>
              <a:ext uri="{FF2B5EF4-FFF2-40B4-BE49-F238E27FC236}">
                <a16:creationId xmlns:a16="http://schemas.microsoft.com/office/drawing/2014/main" xmlns="" id="{87640C61-3F35-4C3E-9B08-5FF8A953AD75}"/>
              </a:ext>
            </a:extLst>
          </p:cNvPr>
          <p:cNvSpPr>
            <a:spLocks/>
          </p:cNvSpPr>
          <p:nvPr/>
        </p:nvSpPr>
        <p:spPr bwMode="auto">
          <a:xfrm>
            <a:off x="6391592" y="5718081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08DB677B-E95B-4AD8-9E80-6A0E4D1037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37198" y="4366002"/>
            <a:ext cx="2092340" cy="24962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382FD28-B876-4ACF-9219-71A8F26BF5B9}"/>
              </a:ext>
            </a:extLst>
          </p:cNvPr>
          <p:cNvSpPr txBox="1"/>
          <p:nvPr/>
        </p:nvSpPr>
        <p:spPr>
          <a:xfrm>
            <a:off x="4551500" y="1020153"/>
            <a:ext cx="74475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rgbClr val="4472C4"/>
                </a:solidFill>
                <a:latin typeface="UTM Americana" panose="02040603050506020204" pitchFamily="18" charset="0"/>
              </a:rPr>
              <a:t>Nêu được những đặc điểm tiêu biểu về vị trí địa lí, tự nhiên, dân cư, kinh tế của châu Đại Dương và châu Nam Cực.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B106A20A-C782-4B41-93A9-9A126DEB6DF1}"/>
              </a:ext>
            </a:extLst>
          </p:cNvPr>
          <p:cNvSpPr txBox="1"/>
          <p:nvPr/>
        </p:nvSpPr>
        <p:spPr>
          <a:xfrm>
            <a:off x="4580706" y="3128369"/>
            <a:ext cx="74475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rgbClr val="4472C4"/>
                </a:solidFill>
                <a:latin typeface="UTM Americana" panose="02040603050506020204" pitchFamily="18" charset="0"/>
              </a:rPr>
              <a:t>Xác định được trên bản đồ vị trí địa lí, giới hạn của châu Đại Dương và châu Nam Cực.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8D7DC7D0-026F-426B-9652-02C1FBC3E88B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696" y="1132808"/>
            <a:ext cx="1081665" cy="108166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F542EB0F-DEB3-41AF-B603-F1BD2B31AC0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250" y="3284337"/>
            <a:ext cx="1081665" cy="108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79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/>
      <p:bldP spid="2055" grpId="0" animBg="1"/>
      <p:bldP spid="2058" grpId="0"/>
      <p:bldP spid="3" grpId="0"/>
      <p:bldP spid="4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文本框 70">
            <a:extLst>
              <a:ext uri="{FF2B5EF4-FFF2-40B4-BE49-F238E27FC236}">
                <a16:creationId xmlns:a16="http://schemas.microsoft.com/office/drawing/2014/main" xmlns="" id="{95844CA9-7AE4-49F5-BF5B-F23C8E495947}"/>
              </a:ext>
            </a:extLst>
          </p:cNvPr>
          <p:cNvSpPr txBox="1"/>
          <p:nvPr/>
        </p:nvSpPr>
        <p:spPr>
          <a:xfrm>
            <a:off x="3928143" y="1575168"/>
            <a:ext cx="5982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印品黑体" panose="00000500000000000000" pitchFamily="2" charset="-122"/>
                <a:ea typeface="印品黑体" panose="00000500000000000000" pitchFamily="2" charset="-122"/>
              </a:rPr>
              <a:t>01</a:t>
            </a:r>
            <a:endParaRPr lang="zh-CN" alt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xmlns="" id="{A2A6DDB3-72CC-4F1B-B283-91DA35320B30}"/>
              </a:ext>
            </a:extLst>
          </p:cNvPr>
          <p:cNvSpPr txBox="1"/>
          <p:nvPr/>
        </p:nvSpPr>
        <p:spPr>
          <a:xfrm>
            <a:off x="3884327" y="3467701"/>
            <a:ext cx="5982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印品黑体" panose="00000500000000000000" pitchFamily="2" charset="-122"/>
                <a:ea typeface="印品黑体" panose="00000500000000000000" pitchFamily="2" charset="-122"/>
              </a:rPr>
              <a:t>02</a:t>
            </a:r>
            <a:endParaRPr lang="zh-CN" alt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xmlns="" id="{38076AB9-D82E-4B6E-9C1B-4A6D746795D4}"/>
              </a:ext>
            </a:extLst>
          </p:cNvPr>
          <p:cNvGrpSpPr/>
          <p:nvPr/>
        </p:nvGrpSpPr>
        <p:grpSpPr>
          <a:xfrm>
            <a:off x="-88901" y="5074603"/>
            <a:ext cx="12280901" cy="2955925"/>
            <a:chOff x="-7938" y="4144963"/>
            <a:chExt cx="12280901" cy="2955925"/>
          </a:xfrm>
        </p:grpSpPr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xmlns="" id="{D11BA584-BC9C-4D73-9A1D-1757E2830CE2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0" name="AutoShape 11">
              <a:extLst>
                <a:ext uri="{FF2B5EF4-FFF2-40B4-BE49-F238E27FC236}">
                  <a16:creationId xmlns:a16="http://schemas.microsoft.com/office/drawing/2014/main" xmlns="" id="{30FFBF12-0077-45AF-A099-55A2E7DB37D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3" name="AutoShape 15">
              <a:extLst>
                <a:ext uri="{FF2B5EF4-FFF2-40B4-BE49-F238E27FC236}">
                  <a16:creationId xmlns:a16="http://schemas.microsoft.com/office/drawing/2014/main" xmlns="" id="{3692E888-0DF4-4E66-BB3C-BC5CF6945D9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6" name="AutoShape 19">
              <a:extLst>
                <a:ext uri="{FF2B5EF4-FFF2-40B4-BE49-F238E27FC236}">
                  <a16:creationId xmlns:a16="http://schemas.microsoft.com/office/drawing/2014/main" xmlns="" id="{93AEB576-2350-45C1-B7C1-177FBD625B9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xmlns="" id="{F79C27CE-ABB7-492E-A455-D5FD83F13FEF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xmlns="" id="{7D57413F-3ADC-472B-98DC-A8CBD5221AFA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xmlns="" id="{259E17A6-B366-4F50-968A-E86BBB5A5D11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30" name="矩形 29">
            <a:extLst>
              <a:ext uri="{FF2B5EF4-FFF2-40B4-BE49-F238E27FC236}">
                <a16:creationId xmlns:a16="http://schemas.microsoft.com/office/drawing/2014/main" xmlns="" id="{035517BA-35AC-45ED-9045-59AC5E540BDA}"/>
              </a:ext>
            </a:extLst>
          </p:cNvPr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E6E6E6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grpSp>
        <p:nvGrpSpPr>
          <p:cNvPr id="2052" name="组合 2051">
            <a:extLst>
              <a:ext uri="{FF2B5EF4-FFF2-40B4-BE49-F238E27FC236}">
                <a16:creationId xmlns:a16="http://schemas.microsoft.com/office/drawing/2014/main" xmlns="" id="{CFDBD44A-799C-4A05-B59F-7B1BAB82EC60}"/>
              </a:ext>
            </a:extLst>
          </p:cNvPr>
          <p:cNvGrpSpPr/>
          <p:nvPr/>
        </p:nvGrpSpPr>
        <p:grpSpPr>
          <a:xfrm>
            <a:off x="-721750" y="2527065"/>
            <a:ext cx="3543074" cy="1451316"/>
            <a:chOff x="1025525" y="1941513"/>
            <a:chExt cx="2552428" cy="1045527"/>
          </a:xfrm>
        </p:grpSpPr>
        <p:sp>
          <p:nvSpPr>
            <p:cNvPr id="2049" name="AutoShape 23">
              <a:extLst>
                <a:ext uri="{FF2B5EF4-FFF2-40B4-BE49-F238E27FC236}">
                  <a16:creationId xmlns:a16="http://schemas.microsoft.com/office/drawing/2014/main" xmlns="" id="{B3078D45-D373-46EE-89A9-4C5327D6441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025525" y="1941513"/>
              <a:ext cx="2552428" cy="1045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050" name="Freeform 25">
              <a:extLst>
                <a:ext uri="{FF2B5EF4-FFF2-40B4-BE49-F238E27FC236}">
                  <a16:creationId xmlns:a16="http://schemas.microsoft.com/office/drawing/2014/main" xmlns="" id="{EFF29081-9C48-4D7A-92FF-C792D718AC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9246" y="1945234"/>
              <a:ext cx="2544987" cy="1038086"/>
            </a:xfrm>
            <a:custGeom>
              <a:avLst/>
              <a:gdLst>
                <a:gd name="T0" fmla="*/ 0 w 499"/>
                <a:gd name="T1" fmla="*/ 202 h 202"/>
                <a:gd name="T2" fmla="*/ 7 w 499"/>
                <a:gd name="T3" fmla="*/ 202 h 202"/>
                <a:gd name="T4" fmla="*/ 492 w 499"/>
                <a:gd name="T5" fmla="*/ 200 h 202"/>
                <a:gd name="T6" fmla="*/ 499 w 499"/>
                <a:gd name="T7" fmla="*/ 200 h 202"/>
                <a:gd name="T8" fmla="*/ 498 w 499"/>
                <a:gd name="T9" fmla="*/ 192 h 202"/>
                <a:gd name="T10" fmla="*/ 421 w 499"/>
                <a:gd name="T11" fmla="*/ 127 h 202"/>
                <a:gd name="T12" fmla="*/ 421 w 499"/>
                <a:gd name="T13" fmla="*/ 127 h 202"/>
                <a:gd name="T14" fmla="*/ 420 w 499"/>
                <a:gd name="T15" fmla="*/ 127 h 202"/>
                <a:gd name="T16" fmla="*/ 385 w 499"/>
                <a:gd name="T17" fmla="*/ 135 h 202"/>
                <a:gd name="T18" fmla="*/ 300 w 499"/>
                <a:gd name="T19" fmla="*/ 84 h 202"/>
                <a:gd name="T20" fmla="*/ 299 w 499"/>
                <a:gd name="T21" fmla="*/ 84 h 202"/>
                <a:gd name="T22" fmla="*/ 294 w 499"/>
                <a:gd name="T23" fmla="*/ 84 h 202"/>
                <a:gd name="T24" fmla="*/ 185 w 499"/>
                <a:gd name="T25" fmla="*/ 0 h 202"/>
                <a:gd name="T26" fmla="*/ 184 w 499"/>
                <a:gd name="T27" fmla="*/ 0 h 202"/>
                <a:gd name="T28" fmla="*/ 105 w 499"/>
                <a:gd name="T29" fmla="*/ 33 h 202"/>
                <a:gd name="T30" fmla="*/ 72 w 499"/>
                <a:gd name="T31" fmla="*/ 113 h 202"/>
                <a:gd name="T32" fmla="*/ 73 w 499"/>
                <a:gd name="T33" fmla="*/ 130 h 202"/>
                <a:gd name="T34" fmla="*/ 69 w 499"/>
                <a:gd name="T35" fmla="*/ 130 h 202"/>
                <a:gd name="T36" fmla="*/ 0 w 499"/>
                <a:gd name="T37" fmla="*/ 195 h 202"/>
                <a:gd name="T38" fmla="*/ 0 w 499"/>
                <a:gd name="T39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99" h="202">
                  <a:moveTo>
                    <a:pt x="0" y="202"/>
                  </a:moveTo>
                  <a:cubicBezTo>
                    <a:pt x="7" y="202"/>
                    <a:pt x="7" y="202"/>
                    <a:pt x="7" y="202"/>
                  </a:cubicBezTo>
                  <a:cubicBezTo>
                    <a:pt x="492" y="200"/>
                    <a:pt x="492" y="200"/>
                    <a:pt x="492" y="200"/>
                  </a:cubicBezTo>
                  <a:cubicBezTo>
                    <a:pt x="499" y="200"/>
                    <a:pt x="499" y="200"/>
                    <a:pt x="499" y="200"/>
                  </a:cubicBezTo>
                  <a:cubicBezTo>
                    <a:pt x="498" y="192"/>
                    <a:pt x="498" y="192"/>
                    <a:pt x="498" y="192"/>
                  </a:cubicBezTo>
                  <a:cubicBezTo>
                    <a:pt x="492" y="154"/>
                    <a:pt x="459" y="127"/>
                    <a:pt x="421" y="127"/>
                  </a:cubicBezTo>
                  <a:cubicBezTo>
                    <a:pt x="421" y="127"/>
                    <a:pt x="421" y="127"/>
                    <a:pt x="421" y="127"/>
                  </a:cubicBezTo>
                  <a:cubicBezTo>
                    <a:pt x="420" y="127"/>
                    <a:pt x="420" y="127"/>
                    <a:pt x="420" y="127"/>
                  </a:cubicBezTo>
                  <a:cubicBezTo>
                    <a:pt x="408" y="127"/>
                    <a:pt x="396" y="130"/>
                    <a:pt x="385" y="135"/>
                  </a:cubicBezTo>
                  <a:cubicBezTo>
                    <a:pt x="368" y="104"/>
                    <a:pt x="336" y="84"/>
                    <a:pt x="300" y="84"/>
                  </a:cubicBezTo>
                  <a:cubicBezTo>
                    <a:pt x="299" y="84"/>
                    <a:pt x="299" y="84"/>
                    <a:pt x="299" y="84"/>
                  </a:cubicBezTo>
                  <a:cubicBezTo>
                    <a:pt x="297" y="84"/>
                    <a:pt x="296" y="84"/>
                    <a:pt x="294" y="84"/>
                  </a:cubicBezTo>
                  <a:cubicBezTo>
                    <a:pt x="281" y="35"/>
                    <a:pt x="236" y="0"/>
                    <a:pt x="185" y="0"/>
                  </a:cubicBezTo>
                  <a:cubicBezTo>
                    <a:pt x="184" y="0"/>
                    <a:pt x="184" y="0"/>
                    <a:pt x="184" y="0"/>
                  </a:cubicBezTo>
                  <a:cubicBezTo>
                    <a:pt x="154" y="0"/>
                    <a:pt x="126" y="12"/>
                    <a:pt x="105" y="33"/>
                  </a:cubicBezTo>
                  <a:cubicBezTo>
                    <a:pt x="83" y="54"/>
                    <a:pt x="72" y="83"/>
                    <a:pt x="72" y="113"/>
                  </a:cubicBezTo>
                  <a:cubicBezTo>
                    <a:pt x="72" y="119"/>
                    <a:pt x="72" y="124"/>
                    <a:pt x="73" y="130"/>
                  </a:cubicBezTo>
                  <a:cubicBezTo>
                    <a:pt x="72" y="130"/>
                    <a:pt x="70" y="130"/>
                    <a:pt x="69" y="130"/>
                  </a:cubicBezTo>
                  <a:cubicBezTo>
                    <a:pt x="32" y="130"/>
                    <a:pt x="2" y="159"/>
                    <a:pt x="0" y="195"/>
                  </a:cubicBezTo>
                  <a:cubicBezTo>
                    <a:pt x="0" y="202"/>
                    <a:pt x="0" y="202"/>
                    <a:pt x="0" y="2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2055" name="椭圆 2054">
            <a:extLst>
              <a:ext uri="{FF2B5EF4-FFF2-40B4-BE49-F238E27FC236}">
                <a16:creationId xmlns:a16="http://schemas.microsoft.com/office/drawing/2014/main" xmlns="" id="{CD2B6BD2-D80A-4D02-95DB-20087396CB08}"/>
              </a:ext>
            </a:extLst>
          </p:cNvPr>
          <p:cNvSpPr/>
          <p:nvPr/>
        </p:nvSpPr>
        <p:spPr>
          <a:xfrm>
            <a:off x="183836" y="1020153"/>
            <a:ext cx="2745224" cy="2885629"/>
          </a:xfrm>
          <a:prstGeom prst="ellipse">
            <a:avLst/>
          </a:prstGeom>
          <a:solidFill>
            <a:srgbClr val="F9B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2058" name="矩形 2057">
            <a:extLst>
              <a:ext uri="{FF2B5EF4-FFF2-40B4-BE49-F238E27FC236}">
                <a16:creationId xmlns:a16="http://schemas.microsoft.com/office/drawing/2014/main" xmlns="" id="{3FFBF9AC-9C49-49B6-97EB-939297B5AFEB}"/>
              </a:ext>
            </a:extLst>
          </p:cNvPr>
          <p:cNvSpPr/>
          <p:nvPr/>
        </p:nvSpPr>
        <p:spPr>
          <a:xfrm>
            <a:off x="343096" y="1671259"/>
            <a:ext cx="2585964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dist"/>
            <a:r>
              <a:rPr lang="en-US" altLang="zh-CN" sz="4400" b="1" dirty="0" err="1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Yêu</a:t>
            </a:r>
            <a:r>
              <a:rPr lang="en-US" altLang="zh-CN" sz="4400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4400" b="1" dirty="0" err="1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cầu</a:t>
            </a:r>
            <a:r>
              <a:rPr lang="en-US" altLang="zh-CN" sz="4400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lvl="0" algn="dist"/>
            <a:r>
              <a:rPr lang="en-US" altLang="zh-CN" sz="4400" b="1" dirty="0" err="1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cần</a:t>
            </a:r>
            <a:r>
              <a:rPr lang="en-US" altLang="zh-CN" sz="4400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4400" b="1" dirty="0" err="1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đạt</a:t>
            </a:r>
            <a:endParaRPr lang="zh-CN" altLang="en-US" sz="44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印品黑体" panose="00000500000000000000" pitchFamily="2" charset="-122"/>
              <a:cs typeface="Tahoma" pitchFamily="34" charset="0"/>
            </a:endParaRPr>
          </a:p>
        </p:txBody>
      </p:sp>
      <p:pic>
        <p:nvPicPr>
          <p:cNvPr id="44" name="图形 43">
            <a:extLst>
              <a:ext uri="{FF2B5EF4-FFF2-40B4-BE49-F238E27FC236}">
                <a16:creationId xmlns:a16="http://schemas.microsoft.com/office/drawing/2014/main" xmlns="" id="{4C07DD77-DFE5-43D1-9A7F-6CC1E4570C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29576" y="5560269"/>
            <a:ext cx="1814640" cy="1084325"/>
          </a:xfrm>
          <a:prstGeom prst="rect">
            <a:avLst/>
          </a:prstGeom>
        </p:spPr>
      </p:pic>
      <p:sp>
        <p:nvSpPr>
          <p:cNvPr id="67" name="Freeform 34">
            <a:extLst>
              <a:ext uri="{FF2B5EF4-FFF2-40B4-BE49-F238E27FC236}">
                <a16:creationId xmlns:a16="http://schemas.microsoft.com/office/drawing/2014/main" xmlns="" id="{815E7F62-C858-4B1B-A17B-9D3C4F880973}"/>
              </a:ext>
            </a:extLst>
          </p:cNvPr>
          <p:cNvSpPr>
            <a:spLocks noEditPoints="1"/>
          </p:cNvSpPr>
          <p:nvPr/>
        </p:nvSpPr>
        <p:spPr bwMode="auto">
          <a:xfrm rot="19973487">
            <a:off x="3122612" y="1758997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41CFD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68" name="Freeform 34">
            <a:extLst>
              <a:ext uri="{FF2B5EF4-FFF2-40B4-BE49-F238E27FC236}">
                <a16:creationId xmlns:a16="http://schemas.microsoft.com/office/drawing/2014/main" xmlns="" id="{8573FE9A-0409-4469-9522-24C998C6E0CB}"/>
              </a:ext>
            </a:extLst>
          </p:cNvPr>
          <p:cNvSpPr>
            <a:spLocks noEditPoints="1"/>
          </p:cNvSpPr>
          <p:nvPr/>
        </p:nvSpPr>
        <p:spPr bwMode="auto">
          <a:xfrm rot="19973487">
            <a:off x="3034700" y="3682643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54E0E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81" name="图片 80">
            <a:extLst>
              <a:ext uri="{FF2B5EF4-FFF2-40B4-BE49-F238E27FC236}">
                <a16:creationId xmlns:a16="http://schemas.microsoft.com/office/drawing/2014/main" xmlns="" id="{DBF704A9-221B-4E45-8BEC-80FBD14DFA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8950" b="-1"/>
          <a:stretch/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sp>
        <p:nvSpPr>
          <p:cNvPr id="82" name="Freeform 34">
            <a:extLst>
              <a:ext uri="{FF2B5EF4-FFF2-40B4-BE49-F238E27FC236}">
                <a16:creationId xmlns:a16="http://schemas.microsoft.com/office/drawing/2014/main" xmlns="" id="{9146C7F2-C769-46AB-8E22-A3274EE0B3FC}"/>
              </a:ext>
            </a:extLst>
          </p:cNvPr>
          <p:cNvSpPr>
            <a:spLocks noEditPoints="1"/>
          </p:cNvSpPr>
          <p:nvPr/>
        </p:nvSpPr>
        <p:spPr bwMode="auto">
          <a:xfrm>
            <a:off x="10974222" y="5506645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83" name="Freeform 35">
            <a:extLst>
              <a:ext uri="{FF2B5EF4-FFF2-40B4-BE49-F238E27FC236}">
                <a16:creationId xmlns:a16="http://schemas.microsoft.com/office/drawing/2014/main" xmlns="" id="{B982F93D-A996-477B-ACB0-B3509078E774}"/>
              </a:ext>
            </a:extLst>
          </p:cNvPr>
          <p:cNvSpPr>
            <a:spLocks noEditPoints="1"/>
          </p:cNvSpPr>
          <p:nvPr/>
        </p:nvSpPr>
        <p:spPr bwMode="auto">
          <a:xfrm>
            <a:off x="4566814" y="613635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84" name="Freeform 37">
            <a:extLst>
              <a:ext uri="{FF2B5EF4-FFF2-40B4-BE49-F238E27FC236}">
                <a16:creationId xmlns:a16="http://schemas.microsoft.com/office/drawing/2014/main" xmlns="" id="{667A628D-5ABD-4F9A-A6FA-0E01DCE4FD55}"/>
              </a:ext>
            </a:extLst>
          </p:cNvPr>
          <p:cNvSpPr>
            <a:spLocks noEditPoints="1"/>
          </p:cNvSpPr>
          <p:nvPr/>
        </p:nvSpPr>
        <p:spPr bwMode="auto">
          <a:xfrm>
            <a:off x="3123539" y="562155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85" name="Freeform 38">
            <a:extLst>
              <a:ext uri="{FF2B5EF4-FFF2-40B4-BE49-F238E27FC236}">
                <a16:creationId xmlns:a16="http://schemas.microsoft.com/office/drawing/2014/main" xmlns="" id="{A3E68F7D-F23D-48DC-AEC0-58050B174BD8}"/>
              </a:ext>
            </a:extLst>
          </p:cNvPr>
          <p:cNvSpPr>
            <a:spLocks noEditPoints="1"/>
          </p:cNvSpPr>
          <p:nvPr/>
        </p:nvSpPr>
        <p:spPr bwMode="auto">
          <a:xfrm>
            <a:off x="9894063" y="6007655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86" name="Freeform 39">
            <a:extLst>
              <a:ext uri="{FF2B5EF4-FFF2-40B4-BE49-F238E27FC236}">
                <a16:creationId xmlns:a16="http://schemas.microsoft.com/office/drawing/2014/main" xmlns="" id="{87640C61-3F35-4C3E-9B08-5FF8A953AD75}"/>
              </a:ext>
            </a:extLst>
          </p:cNvPr>
          <p:cNvSpPr>
            <a:spLocks/>
          </p:cNvSpPr>
          <p:nvPr/>
        </p:nvSpPr>
        <p:spPr bwMode="auto">
          <a:xfrm>
            <a:off x="6391592" y="5718081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08DB677B-E95B-4AD8-9E80-6A0E4D1037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37198" y="4366002"/>
            <a:ext cx="2092340" cy="24962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382FD28-B876-4ACF-9219-71A8F26BF5B9}"/>
              </a:ext>
            </a:extLst>
          </p:cNvPr>
          <p:cNvSpPr txBox="1"/>
          <p:nvPr/>
        </p:nvSpPr>
        <p:spPr>
          <a:xfrm>
            <a:off x="4551500" y="1020153"/>
            <a:ext cx="74475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rgbClr val="002060"/>
                </a:solidFill>
                <a:latin typeface="UTM Americana" panose="02040603050506020204" pitchFamily="18" charset="0"/>
              </a:rPr>
              <a:t>Nêu được những đặc điểm tiêu biểu về vị trí địa lí, tự nhiên, dân cư, kinh tế của châu Đại Dương và châu Nam Cực.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B106A20A-C782-4B41-93A9-9A126DEB6DF1}"/>
              </a:ext>
            </a:extLst>
          </p:cNvPr>
          <p:cNvSpPr txBox="1"/>
          <p:nvPr/>
        </p:nvSpPr>
        <p:spPr>
          <a:xfrm>
            <a:off x="4580706" y="3128369"/>
            <a:ext cx="74475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rgbClr val="002060"/>
                </a:solidFill>
                <a:latin typeface="UTM Americana" panose="02040603050506020204" pitchFamily="18" charset="0"/>
              </a:rPr>
              <a:t>Xác định được trên bản đồ vị trí địa lí, giới hạn của châu Đại Dương và châu Nam Cực.</a:t>
            </a:r>
          </a:p>
        </p:txBody>
      </p:sp>
    </p:spTree>
    <p:extLst>
      <p:ext uri="{BB962C8B-B14F-4D97-AF65-F5344CB8AC3E}">
        <p14:creationId xmlns:p14="http://schemas.microsoft.com/office/powerpoint/2010/main" val="10375194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/>
      <p:bldP spid="2055" grpId="0" animBg="1"/>
      <p:bldP spid="2058" grpId="0"/>
      <p:bldP spid="67" grpId="0" animBg="1"/>
      <p:bldP spid="68" grpId="0" animBg="1"/>
      <p:bldP spid="3" grpId="0"/>
      <p:bldP spid="4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xmlns="" id="{54ED30A5-2113-433F-9411-98B6C8AAC0FF}"/>
              </a:ext>
            </a:extLst>
          </p:cNvPr>
          <p:cNvSpPr/>
          <p:nvPr/>
        </p:nvSpPr>
        <p:spPr>
          <a:xfrm>
            <a:off x="1114706" y="1824012"/>
            <a:ext cx="8995258" cy="3112335"/>
          </a:xfrm>
          <a:prstGeom prst="wedgeRoundRectCallout">
            <a:avLst>
              <a:gd name="adj1" fmla="val 52031"/>
              <a:gd name="adj2" fmla="val 7782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xmlns="" id="{38076AB9-D82E-4B6E-9C1B-4A6D746795D4}"/>
              </a:ext>
            </a:extLst>
          </p:cNvPr>
          <p:cNvGrpSpPr/>
          <p:nvPr/>
        </p:nvGrpSpPr>
        <p:grpSpPr>
          <a:xfrm>
            <a:off x="-44451" y="5805413"/>
            <a:ext cx="12280901" cy="2955925"/>
            <a:chOff x="-7938" y="4144963"/>
            <a:chExt cx="12280901" cy="2955925"/>
          </a:xfrm>
        </p:grpSpPr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xmlns="" id="{D11BA584-BC9C-4D73-9A1D-1757E2830CE2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>
              <a:extLst>
                <a:ext uri="{FF2B5EF4-FFF2-40B4-BE49-F238E27FC236}">
                  <a16:creationId xmlns:a16="http://schemas.microsoft.com/office/drawing/2014/main" xmlns="" id="{30FFBF12-0077-45AF-A099-55A2E7DB37D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AutoShape 15">
              <a:extLst>
                <a:ext uri="{FF2B5EF4-FFF2-40B4-BE49-F238E27FC236}">
                  <a16:creationId xmlns:a16="http://schemas.microsoft.com/office/drawing/2014/main" xmlns="" id="{3692E888-0DF4-4E66-BB3C-BC5CF6945D9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AutoShape 19">
              <a:extLst>
                <a:ext uri="{FF2B5EF4-FFF2-40B4-BE49-F238E27FC236}">
                  <a16:creationId xmlns:a16="http://schemas.microsoft.com/office/drawing/2014/main" xmlns="" id="{93AEB576-2350-45C1-B7C1-177FBD625B9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xmlns="" id="{F79C27CE-ABB7-492E-A455-D5FD83F13FEF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xmlns="" id="{7D57413F-3ADC-472B-98DC-A8CBD5221AFA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xmlns="" id="{259E17A6-B366-4F50-968A-E86BBB5A5D11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30" name="矩形 29">
            <a:extLst>
              <a:ext uri="{FF2B5EF4-FFF2-40B4-BE49-F238E27FC236}">
                <a16:creationId xmlns:a16="http://schemas.microsoft.com/office/drawing/2014/main" xmlns="" id="{035517BA-35AC-45ED-9045-59AC5E540BDA}"/>
              </a:ext>
            </a:extLst>
          </p:cNvPr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44" name="图形 43">
            <a:extLst>
              <a:ext uri="{FF2B5EF4-FFF2-40B4-BE49-F238E27FC236}">
                <a16:creationId xmlns:a16="http://schemas.microsoft.com/office/drawing/2014/main" xmlns="" id="{4C07DD77-DFE5-43D1-9A7F-6CC1E4570C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4499" y="5378515"/>
            <a:ext cx="2374118" cy="1418637"/>
          </a:xfrm>
          <a:prstGeom prst="rect">
            <a:avLst/>
          </a:prstGeom>
        </p:spPr>
      </p:pic>
      <p:sp>
        <p:nvSpPr>
          <p:cNvPr id="2070" name="Freeform 34">
            <a:extLst>
              <a:ext uri="{FF2B5EF4-FFF2-40B4-BE49-F238E27FC236}">
                <a16:creationId xmlns:a16="http://schemas.microsoft.com/office/drawing/2014/main" xmlns="" id="{4171B981-65C7-4F42-9216-8695218114B3}"/>
              </a:ext>
            </a:extLst>
          </p:cNvPr>
          <p:cNvSpPr>
            <a:spLocks noEditPoints="1"/>
          </p:cNvSpPr>
          <p:nvPr/>
        </p:nvSpPr>
        <p:spPr bwMode="auto">
          <a:xfrm>
            <a:off x="10974222" y="5506645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1" name="Freeform 35">
            <a:extLst>
              <a:ext uri="{FF2B5EF4-FFF2-40B4-BE49-F238E27FC236}">
                <a16:creationId xmlns:a16="http://schemas.microsoft.com/office/drawing/2014/main" xmlns="" id="{A1CBE25D-94FC-4D89-BEB9-6E9589ACBA7C}"/>
              </a:ext>
            </a:extLst>
          </p:cNvPr>
          <p:cNvSpPr>
            <a:spLocks noEditPoints="1"/>
          </p:cNvSpPr>
          <p:nvPr/>
        </p:nvSpPr>
        <p:spPr bwMode="auto">
          <a:xfrm>
            <a:off x="4566814" y="613635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2" name="Freeform 36">
            <a:extLst>
              <a:ext uri="{FF2B5EF4-FFF2-40B4-BE49-F238E27FC236}">
                <a16:creationId xmlns:a16="http://schemas.microsoft.com/office/drawing/2014/main" xmlns="" id="{7AA08EE5-B5BA-4503-8234-C3F9AA5D7852}"/>
              </a:ext>
            </a:extLst>
          </p:cNvPr>
          <p:cNvSpPr>
            <a:spLocks noEditPoints="1"/>
          </p:cNvSpPr>
          <p:nvPr/>
        </p:nvSpPr>
        <p:spPr bwMode="auto">
          <a:xfrm>
            <a:off x="7798096" y="6191512"/>
            <a:ext cx="707848" cy="376906"/>
          </a:xfrm>
          <a:custGeom>
            <a:avLst/>
            <a:gdLst>
              <a:gd name="T0" fmla="*/ 93 w 113"/>
              <a:gd name="T1" fmla="*/ 34 h 59"/>
              <a:gd name="T2" fmla="*/ 94 w 113"/>
              <a:gd name="T3" fmla="*/ 39 h 59"/>
              <a:gd name="T4" fmla="*/ 94 w 113"/>
              <a:gd name="T5" fmla="*/ 39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2 h 59"/>
              <a:gd name="T14" fmla="*/ 98 w 113"/>
              <a:gd name="T15" fmla="*/ 32 h 59"/>
              <a:gd name="T16" fmla="*/ 95 w 113"/>
              <a:gd name="T17" fmla="*/ 32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6 h 59"/>
              <a:gd name="T24" fmla="*/ 110 w 113"/>
              <a:gd name="T25" fmla="*/ 36 h 59"/>
              <a:gd name="T26" fmla="*/ 110 w 113"/>
              <a:gd name="T27" fmla="*/ 36 h 59"/>
              <a:gd name="T28" fmla="*/ 97 w 113"/>
              <a:gd name="T29" fmla="*/ 10 h 59"/>
              <a:gd name="T30" fmla="*/ 55 w 113"/>
              <a:gd name="T31" fmla="*/ 7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3 w 113"/>
              <a:gd name="T39" fmla="*/ 26 h 59"/>
              <a:gd name="T40" fmla="*/ 6 w 113"/>
              <a:gd name="T41" fmla="*/ 31 h 59"/>
              <a:gd name="T42" fmla="*/ 11 w 113"/>
              <a:gd name="T43" fmla="*/ 35 h 59"/>
              <a:gd name="T44" fmla="*/ 7 w 113"/>
              <a:gd name="T45" fmla="*/ 41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50 h 59"/>
              <a:gd name="T52" fmla="*/ 17 w 113"/>
              <a:gd name="T53" fmla="*/ 40 h 59"/>
              <a:gd name="T54" fmla="*/ 63 w 113"/>
              <a:gd name="T55" fmla="*/ 55 h 59"/>
              <a:gd name="T56" fmla="*/ 108 w 113"/>
              <a:gd name="T57" fmla="*/ 38 h 59"/>
              <a:gd name="T58" fmla="*/ 93 w 113"/>
              <a:gd name="T59" fmla="*/ 34 h 59"/>
              <a:gd name="T60" fmla="*/ 87 w 113"/>
              <a:gd name="T61" fmla="*/ 42 h 59"/>
              <a:gd name="T62" fmla="*/ 82 w 113"/>
              <a:gd name="T63" fmla="*/ 31 h 59"/>
              <a:gd name="T64" fmla="*/ 81 w 113"/>
              <a:gd name="T65" fmla="*/ 22 h 59"/>
              <a:gd name="T66" fmla="*/ 88 w 113"/>
              <a:gd name="T67" fmla="*/ 9 h 59"/>
              <a:gd name="T68" fmla="*/ 88 w 113"/>
              <a:gd name="T69" fmla="*/ 9 h 59"/>
              <a:gd name="T70" fmla="*/ 83 w 113"/>
              <a:gd name="T71" fmla="*/ 23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89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89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3" y="34"/>
                </a:moveTo>
                <a:cubicBezTo>
                  <a:pt x="93" y="36"/>
                  <a:pt x="93" y="37"/>
                  <a:pt x="94" y="39"/>
                </a:cubicBezTo>
                <a:cubicBezTo>
                  <a:pt x="94" y="39"/>
                  <a:pt x="94" y="39"/>
                  <a:pt x="94" y="39"/>
                </a:cubicBezTo>
                <a:cubicBezTo>
                  <a:pt x="93" y="37"/>
                  <a:pt x="92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3"/>
                  <a:pt x="93" y="33"/>
                  <a:pt x="93" y="32"/>
                </a:cubicBezTo>
                <a:cubicBezTo>
                  <a:pt x="94" y="31"/>
                  <a:pt x="97" y="30"/>
                  <a:pt x="98" y="32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6" y="31"/>
                  <a:pt x="95" y="32"/>
                </a:cubicBezTo>
                <a:cubicBezTo>
                  <a:pt x="95" y="32"/>
                  <a:pt x="94" y="33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7" y="38"/>
                  <a:pt x="106" y="41"/>
                  <a:pt x="110" y="36"/>
                </a:cubicBezTo>
                <a:cubicBezTo>
                  <a:pt x="110" y="35"/>
                  <a:pt x="110" y="35"/>
                  <a:pt x="110" y="36"/>
                </a:cubicBezTo>
                <a:cubicBezTo>
                  <a:pt x="110" y="36"/>
                  <a:pt x="110" y="36"/>
                  <a:pt x="110" y="36"/>
                </a:cubicBezTo>
                <a:cubicBezTo>
                  <a:pt x="113" y="30"/>
                  <a:pt x="106" y="18"/>
                  <a:pt x="97" y="10"/>
                </a:cubicBezTo>
                <a:cubicBezTo>
                  <a:pt x="88" y="2"/>
                  <a:pt x="76" y="0"/>
                  <a:pt x="55" y="7"/>
                </a:cubicBezTo>
                <a:cubicBezTo>
                  <a:pt x="40" y="11"/>
                  <a:pt x="22" y="23"/>
                  <a:pt x="16" y="30"/>
                </a:cubicBezTo>
                <a:cubicBezTo>
                  <a:pt x="16" y="27"/>
                  <a:pt x="15" y="23"/>
                  <a:pt x="11" y="21"/>
                </a:cubicBezTo>
                <a:cubicBezTo>
                  <a:pt x="7" y="19"/>
                  <a:pt x="4" y="21"/>
                  <a:pt x="0" y="21"/>
                </a:cubicBezTo>
                <a:cubicBezTo>
                  <a:pt x="1" y="23"/>
                  <a:pt x="2" y="24"/>
                  <a:pt x="3" y="26"/>
                </a:cubicBezTo>
                <a:cubicBezTo>
                  <a:pt x="5" y="27"/>
                  <a:pt x="5" y="29"/>
                  <a:pt x="6" y="31"/>
                </a:cubicBezTo>
                <a:cubicBezTo>
                  <a:pt x="8" y="33"/>
                  <a:pt x="9" y="34"/>
                  <a:pt x="11" y="35"/>
                </a:cubicBezTo>
                <a:cubicBezTo>
                  <a:pt x="10" y="37"/>
                  <a:pt x="8" y="38"/>
                  <a:pt x="7" y="41"/>
                </a:cubicBezTo>
                <a:cubicBezTo>
                  <a:pt x="6" y="42"/>
                  <a:pt x="6" y="45"/>
                  <a:pt x="5" y="46"/>
                </a:cubicBezTo>
                <a:cubicBezTo>
                  <a:pt x="4" y="48"/>
                  <a:pt x="3" y="50"/>
                  <a:pt x="3" y="51"/>
                </a:cubicBezTo>
                <a:cubicBezTo>
                  <a:pt x="7" y="50"/>
                  <a:pt x="10" y="53"/>
                  <a:pt x="14" y="50"/>
                </a:cubicBezTo>
                <a:cubicBezTo>
                  <a:pt x="17" y="47"/>
                  <a:pt x="17" y="43"/>
                  <a:pt x="17" y="40"/>
                </a:cubicBezTo>
                <a:cubicBezTo>
                  <a:pt x="22" y="44"/>
                  <a:pt x="36" y="50"/>
                  <a:pt x="63" y="55"/>
                </a:cubicBezTo>
                <a:cubicBezTo>
                  <a:pt x="88" y="59"/>
                  <a:pt x="102" y="47"/>
                  <a:pt x="108" y="38"/>
                </a:cubicBezTo>
                <a:cubicBezTo>
                  <a:pt x="105" y="42"/>
                  <a:pt x="96" y="38"/>
                  <a:pt x="93" y="34"/>
                </a:cubicBezTo>
                <a:close/>
                <a:moveTo>
                  <a:pt x="87" y="42"/>
                </a:moveTo>
                <a:cubicBezTo>
                  <a:pt x="84" y="39"/>
                  <a:pt x="84" y="35"/>
                  <a:pt x="82" y="31"/>
                </a:cubicBezTo>
                <a:cubicBezTo>
                  <a:pt x="81" y="28"/>
                  <a:pt x="81" y="25"/>
                  <a:pt x="81" y="22"/>
                </a:cubicBezTo>
                <a:cubicBezTo>
                  <a:pt x="82" y="17"/>
                  <a:pt x="85" y="13"/>
                  <a:pt x="88" y="9"/>
                </a:cubicBezTo>
                <a:cubicBezTo>
                  <a:pt x="88" y="9"/>
                  <a:pt x="88" y="9"/>
                  <a:pt x="88" y="9"/>
                </a:cubicBezTo>
                <a:cubicBezTo>
                  <a:pt x="86" y="13"/>
                  <a:pt x="84" y="18"/>
                  <a:pt x="83" y="23"/>
                </a:cubicBezTo>
                <a:cubicBezTo>
                  <a:pt x="83" y="26"/>
                  <a:pt x="83" y="30"/>
                  <a:pt x="84" y="33"/>
                </a:cubicBezTo>
                <a:cubicBezTo>
                  <a:pt x="85" y="36"/>
                  <a:pt x="86" y="39"/>
                  <a:pt x="88" y="42"/>
                </a:cubicBezTo>
                <a:cubicBezTo>
                  <a:pt x="88" y="42"/>
                  <a:pt x="87" y="43"/>
                  <a:pt x="87" y="42"/>
                </a:cubicBezTo>
                <a:close/>
                <a:moveTo>
                  <a:pt x="89" y="22"/>
                </a:moveTo>
                <a:cubicBezTo>
                  <a:pt x="89" y="20"/>
                  <a:pt x="90" y="19"/>
                  <a:pt x="92" y="18"/>
                </a:cubicBezTo>
                <a:cubicBezTo>
                  <a:pt x="94" y="18"/>
                  <a:pt x="95" y="20"/>
                  <a:pt x="96" y="21"/>
                </a:cubicBezTo>
                <a:cubicBezTo>
                  <a:pt x="96" y="23"/>
                  <a:pt x="94" y="25"/>
                  <a:pt x="93" y="25"/>
                </a:cubicBezTo>
                <a:cubicBezTo>
                  <a:pt x="91" y="25"/>
                  <a:pt x="89" y="24"/>
                  <a:pt x="89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3" name="Freeform 37">
            <a:extLst>
              <a:ext uri="{FF2B5EF4-FFF2-40B4-BE49-F238E27FC236}">
                <a16:creationId xmlns:a16="http://schemas.microsoft.com/office/drawing/2014/main" xmlns="" id="{7A983047-20F5-487E-931E-9B657A0E1293}"/>
              </a:ext>
            </a:extLst>
          </p:cNvPr>
          <p:cNvSpPr>
            <a:spLocks noEditPoints="1"/>
          </p:cNvSpPr>
          <p:nvPr/>
        </p:nvSpPr>
        <p:spPr bwMode="auto">
          <a:xfrm>
            <a:off x="3123539" y="562155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4" name="Freeform 38">
            <a:extLst>
              <a:ext uri="{FF2B5EF4-FFF2-40B4-BE49-F238E27FC236}">
                <a16:creationId xmlns:a16="http://schemas.microsoft.com/office/drawing/2014/main" xmlns="" id="{C9C48383-A0B2-4A1F-9903-60ADDE632160}"/>
              </a:ext>
            </a:extLst>
          </p:cNvPr>
          <p:cNvSpPr>
            <a:spLocks noEditPoints="1"/>
          </p:cNvSpPr>
          <p:nvPr/>
        </p:nvSpPr>
        <p:spPr bwMode="auto">
          <a:xfrm>
            <a:off x="9894063" y="6007655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5" name="Freeform 39">
            <a:extLst>
              <a:ext uri="{FF2B5EF4-FFF2-40B4-BE49-F238E27FC236}">
                <a16:creationId xmlns:a16="http://schemas.microsoft.com/office/drawing/2014/main" xmlns="" id="{272EB51C-805D-45A1-A17D-715BC1AD5C0C}"/>
              </a:ext>
            </a:extLst>
          </p:cNvPr>
          <p:cNvSpPr>
            <a:spLocks/>
          </p:cNvSpPr>
          <p:nvPr/>
        </p:nvSpPr>
        <p:spPr bwMode="auto">
          <a:xfrm>
            <a:off x="6391592" y="5718081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47" name="图片 46">
            <a:extLst>
              <a:ext uri="{FF2B5EF4-FFF2-40B4-BE49-F238E27FC236}">
                <a16:creationId xmlns:a16="http://schemas.microsoft.com/office/drawing/2014/main" xmlns="" id="{F651A947-47CD-429E-9E69-F58C0E2599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8950" b="-1"/>
          <a:stretch/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D5D0CDE-0974-4E0C-BCDC-1F4C9065F9EC}"/>
              </a:ext>
            </a:extLst>
          </p:cNvPr>
          <p:cNvGrpSpPr/>
          <p:nvPr/>
        </p:nvGrpSpPr>
        <p:grpSpPr>
          <a:xfrm>
            <a:off x="1889404" y="-300959"/>
            <a:ext cx="6896847" cy="2277378"/>
            <a:chOff x="1889404" y="-300959"/>
            <a:chExt cx="6896847" cy="227737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1DD87F1F-1FA9-4AB4-BA23-6478684A46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86" t="78023" b="6833"/>
            <a:stretch/>
          </p:blipFill>
          <p:spPr>
            <a:xfrm>
              <a:off x="1889404" y="-300959"/>
              <a:ext cx="6896847" cy="2277378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459417E8-BF93-4679-9D8B-D197AA2B9BEE}"/>
                </a:ext>
              </a:extLst>
            </p:cNvPr>
            <p:cNvSpPr txBox="1"/>
            <p:nvPr/>
          </p:nvSpPr>
          <p:spPr>
            <a:xfrm>
              <a:off x="2855515" y="483787"/>
              <a:ext cx="53080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>
                  <a:solidFill>
                    <a:schemeClr val="bg1"/>
                  </a:solidFill>
                  <a:latin typeface="UTM Cookies" panose="02040603050506020204" pitchFamily="18" charset="0"/>
                </a:rPr>
                <a:t>Vị trí địa lí, giới hạn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FB16DCBD-2A6D-489E-BE45-A79B4D442750}"/>
              </a:ext>
            </a:extLst>
          </p:cNvPr>
          <p:cNvSpPr txBox="1"/>
          <p:nvPr/>
        </p:nvSpPr>
        <p:spPr>
          <a:xfrm>
            <a:off x="1501914" y="1916446"/>
            <a:ext cx="83921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3200" b="1">
                <a:solidFill>
                  <a:srgbClr val="FF0000"/>
                </a:solidFill>
                <a:latin typeface="UTM Americana" panose="02040603050506020204" pitchFamily="18" charset="0"/>
              </a:rPr>
              <a:t>Châu Đại Dương gồm những phần đất nào?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3D825B5-E477-4740-94C0-1FE2EEA897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09964" y="3664201"/>
            <a:ext cx="2153852" cy="3644584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804B98CE-693F-457A-83B9-5C2D01DD63C8}"/>
              </a:ext>
            </a:extLst>
          </p:cNvPr>
          <p:cNvSpPr txBox="1"/>
          <p:nvPr/>
        </p:nvSpPr>
        <p:spPr>
          <a:xfrm>
            <a:off x="1366735" y="2963075"/>
            <a:ext cx="86625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rgbClr val="002060"/>
                </a:solidFill>
                <a:latin typeface="UTM Americana" panose="02040603050506020204" pitchFamily="18" charset="0"/>
                <a:sym typeface="Wingdings" panose="05000000000000000000" pitchFamily="2" charset="2"/>
              </a:rPr>
              <a:t> Châu Đại Dương gồm l</a:t>
            </a:r>
            <a:r>
              <a:rPr lang="en-US" sz="3200" b="1">
                <a:solidFill>
                  <a:srgbClr val="002060"/>
                </a:solidFill>
                <a:latin typeface="UTM Americana" panose="02040603050506020204" pitchFamily="18" charset="0"/>
              </a:rPr>
              <a:t>ục địa Ô-xtrây-li-a và các đảo, quần đảo ở vùng trung tâm và tây nam Thái Bình Dương.</a:t>
            </a:r>
          </a:p>
        </p:txBody>
      </p:sp>
    </p:spTree>
    <p:extLst>
      <p:ext uri="{BB962C8B-B14F-4D97-AF65-F5344CB8AC3E}">
        <p14:creationId xmlns:p14="http://schemas.microsoft.com/office/powerpoint/2010/main" val="31202554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38" grpId="0"/>
      <p:bldP spid="4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>
            <a:extLst>
              <a:ext uri="{FF2B5EF4-FFF2-40B4-BE49-F238E27FC236}">
                <a16:creationId xmlns:a16="http://schemas.microsoft.com/office/drawing/2014/main" xmlns="" id="{035517BA-35AC-45ED-9045-59AC5E540BDA}"/>
              </a:ext>
            </a:extLst>
          </p:cNvPr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2" name="Freeform 36">
            <a:extLst>
              <a:ext uri="{FF2B5EF4-FFF2-40B4-BE49-F238E27FC236}">
                <a16:creationId xmlns:a16="http://schemas.microsoft.com/office/drawing/2014/main" xmlns="" id="{7AA08EE5-B5BA-4503-8234-C3F9AA5D7852}"/>
              </a:ext>
            </a:extLst>
          </p:cNvPr>
          <p:cNvSpPr>
            <a:spLocks noEditPoints="1"/>
          </p:cNvSpPr>
          <p:nvPr/>
        </p:nvSpPr>
        <p:spPr bwMode="auto">
          <a:xfrm>
            <a:off x="7798096" y="6191512"/>
            <a:ext cx="707848" cy="376906"/>
          </a:xfrm>
          <a:custGeom>
            <a:avLst/>
            <a:gdLst>
              <a:gd name="T0" fmla="*/ 93 w 113"/>
              <a:gd name="T1" fmla="*/ 34 h 59"/>
              <a:gd name="T2" fmla="*/ 94 w 113"/>
              <a:gd name="T3" fmla="*/ 39 h 59"/>
              <a:gd name="T4" fmla="*/ 94 w 113"/>
              <a:gd name="T5" fmla="*/ 39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2 h 59"/>
              <a:gd name="T14" fmla="*/ 98 w 113"/>
              <a:gd name="T15" fmla="*/ 32 h 59"/>
              <a:gd name="T16" fmla="*/ 95 w 113"/>
              <a:gd name="T17" fmla="*/ 32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6 h 59"/>
              <a:gd name="T24" fmla="*/ 110 w 113"/>
              <a:gd name="T25" fmla="*/ 36 h 59"/>
              <a:gd name="T26" fmla="*/ 110 w 113"/>
              <a:gd name="T27" fmla="*/ 36 h 59"/>
              <a:gd name="T28" fmla="*/ 97 w 113"/>
              <a:gd name="T29" fmla="*/ 10 h 59"/>
              <a:gd name="T30" fmla="*/ 55 w 113"/>
              <a:gd name="T31" fmla="*/ 7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3 w 113"/>
              <a:gd name="T39" fmla="*/ 26 h 59"/>
              <a:gd name="T40" fmla="*/ 6 w 113"/>
              <a:gd name="T41" fmla="*/ 31 h 59"/>
              <a:gd name="T42" fmla="*/ 11 w 113"/>
              <a:gd name="T43" fmla="*/ 35 h 59"/>
              <a:gd name="T44" fmla="*/ 7 w 113"/>
              <a:gd name="T45" fmla="*/ 41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50 h 59"/>
              <a:gd name="T52" fmla="*/ 17 w 113"/>
              <a:gd name="T53" fmla="*/ 40 h 59"/>
              <a:gd name="T54" fmla="*/ 63 w 113"/>
              <a:gd name="T55" fmla="*/ 55 h 59"/>
              <a:gd name="T56" fmla="*/ 108 w 113"/>
              <a:gd name="T57" fmla="*/ 38 h 59"/>
              <a:gd name="T58" fmla="*/ 93 w 113"/>
              <a:gd name="T59" fmla="*/ 34 h 59"/>
              <a:gd name="T60" fmla="*/ 87 w 113"/>
              <a:gd name="T61" fmla="*/ 42 h 59"/>
              <a:gd name="T62" fmla="*/ 82 w 113"/>
              <a:gd name="T63" fmla="*/ 31 h 59"/>
              <a:gd name="T64" fmla="*/ 81 w 113"/>
              <a:gd name="T65" fmla="*/ 22 h 59"/>
              <a:gd name="T66" fmla="*/ 88 w 113"/>
              <a:gd name="T67" fmla="*/ 9 h 59"/>
              <a:gd name="T68" fmla="*/ 88 w 113"/>
              <a:gd name="T69" fmla="*/ 9 h 59"/>
              <a:gd name="T70" fmla="*/ 83 w 113"/>
              <a:gd name="T71" fmla="*/ 23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89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89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3" y="34"/>
                </a:moveTo>
                <a:cubicBezTo>
                  <a:pt x="93" y="36"/>
                  <a:pt x="93" y="37"/>
                  <a:pt x="94" y="39"/>
                </a:cubicBezTo>
                <a:cubicBezTo>
                  <a:pt x="94" y="39"/>
                  <a:pt x="94" y="39"/>
                  <a:pt x="94" y="39"/>
                </a:cubicBezTo>
                <a:cubicBezTo>
                  <a:pt x="93" y="37"/>
                  <a:pt x="92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3"/>
                  <a:pt x="93" y="33"/>
                  <a:pt x="93" y="32"/>
                </a:cubicBezTo>
                <a:cubicBezTo>
                  <a:pt x="94" y="31"/>
                  <a:pt x="97" y="30"/>
                  <a:pt x="98" y="32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6" y="31"/>
                  <a:pt x="95" y="32"/>
                </a:cubicBezTo>
                <a:cubicBezTo>
                  <a:pt x="95" y="32"/>
                  <a:pt x="94" y="33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7" y="38"/>
                  <a:pt x="106" y="41"/>
                  <a:pt x="110" y="36"/>
                </a:cubicBezTo>
                <a:cubicBezTo>
                  <a:pt x="110" y="35"/>
                  <a:pt x="110" y="35"/>
                  <a:pt x="110" y="36"/>
                </a:cubicBezTo>
                <a:cubicBezTo>
                  <a:pt x="110" y="36"/>
                  <a:pt x="110" y="36"/>
                  <a:pt x="110" y="36"/>
                </a:cubicBezTo>
                <a:cubicBezTo>
                  <a:pt x="113" y="30"/>
                  <a:pt x="106" y="18"/>
                  <a:pt x="97" y="10"/>
                </a:cubicBezTo>
                <a:cubicBezTo>
                  <a:pt x="88" y="2"/>
                  <a:pt x="76" y="0"/>
                  <a:pt x="55" y="7"/>
                </a:cubicBezTo>
                <a:cubicBezTo>
                  <a:pt x="40" y="11"/>
                  <a:pt x="22" y="23"/>
                  <a:pt x="16" y="30"/>
                </a:cubicBezTo>
                <a:cubicBezTo>
                  <a:pt x="16" y="27"/>
                  <a:pt x="15" y="23"/>
                  <a:pt x="11" y="21"/>
                </a:cubicBezTo>
                <a:cubicBezTo>
                  <a:pt x="7" y="19"/>
                  <a:pt x="4" y="21"/>
                  <a:pt x="0" y="21"/>
                </a:cubicBezTo>
                <a:cubicBezTo>
                  <a:pt x="1" y="23"/>
                  <a:pt x="2" y="24"/>
                  <a:pt x="3" y="26"/>
                </a:cubicBezTo>
                <a:cubicBezTo>
                  <a:pt x="5" y="27"/>
                  <a:pt x="5" y="29"/>
                  <a:pt x="6" y="31"/>
                </a:cubicBezTo>
                <a:cubicBezTo>
                  <a:pt x="8" y="33"/>
                  <a:pt x="9" y="34"/>
                  <a:pt x="11" y="35"/>
                </a:cubicBezTo>
                <a:cubicBezTo>
                  <a:pt x="10" y="37"/>
                  <a:pt x="8" y="38"/>
                  <a:pt x="7" y="41"/>
                </a:cubicBezTo>
                <a:cubicBezTo>
                  <a:pt x="6" y="42"/>
                  <a:pt x="6" y="45"/>
                  <a:pt x="5" y="46"/>
                </a:cubicBezTo>
                <a:cubicBezTo>
                  <a:pt x="4" y="48"/>
                  <a:pt x="3" y="50"/>
                  <a:pt x="3" y="51"/>
                </a:cubicBezTo>
                <a:cubicBezTo>
                  <a:pt x="7" y="50"/>
                  <a:pt x="10" y="53"/>
                  <a:pt x="14" y="50"/>
                </a:cubicBezTo>
                <a:cubicBezTo>
                  <a:pt x="17" y="47"/>
                  <a:pt x="17" y="43"/>
                  <a:pt x="17" y="40"/>
                </a:cubicBezTo>
                <a:cubicBezTo>
                  <a:pt x="22" y="44"/>
                  <a:pt x="36" y="50"/>
                  <a:pt x="63" y="55"/>
                </a:cubicBezTo>
                <a:cubicBezTo>
                  <a:pt x="88" y="59"/>
                  <a:pt x="102" y="47"/>
                  <a:pt x="108" y="38"/>
                </a:cubicBezTo>
                <a:cubicBezTo>
                  <a:pt x="105" y="42"/>
                  <a:pt x="96" y="38"/>
                  <a:pt x="93" y="34"/>
                </a:cubicBezTo>
                <a:close/>
                <a:moveTo>
                  <a:pt x="87" y="42"/>
                </a:moveTo>
                <a:cubicBezTo>
                  <a:pt x="84" y="39"/>
                  <a:pt x="84" y="35"/>
                  <a:pt x="82" y="31"/>
                </a:cubicBezTo>
                <a:cubicBezTo>
                  <a:pt x="81" y="28"/>
                  <a:pt x="81" y="25"/>
                  <a:pt x="81" y="22"/>
                </a:cubicBezTo>
                <a:cubicBezTo>
                  <a:pt x="82" y="17"/>
                  <a:pt x="85" y="13"/>
                  <a:pt x="88" y="9"/>
                </a:cubicBezTo>
                <a:cubicBezTo>
                  <a:pt x="88" y="9"/>
                  <a:pt x="88" y="9"/>
                  <a:pt x="88" y="9"/>
                </a:cubicBezTo>
                <a:cubicBezTo>
                  <a:pt x="86" y="13"/>
                  <a:pt x="84" y="18"/>
                  <a:pt x="83" y="23"/>
                </a:cubicBezTo>
                <a:cubicBezTo>
                  <a:pt x="83" y="26"/>
                  <a:pt x="83" y="30"/>
                  <a:pt x="84" y="33"/>
                </a:cubicBezTo>
                <a:cubicBezTo>
                  <a:pt x="85" y="36"/>
                  <a:pt x="86" y="39"/>
                  <a:pt x="88" y="42"/>
                </a:cubicBezTo>
                <a:cubicBezTo>
                  <a:pt x="88" y="42"/>
                  <a:pt x="87" y="43"/>
                  <a:pt x="87" y="42"/>
                </a:cubicBezTo>
                <a:close/>
                <a:moveTo>
                  <a:pt x="89" y="22"/>
                </a:moveTo>
                <a:cubicBezTo>
                  <a:pt x="89" y="20"/>
                  <a:pt x="90" y="19"/>
                  <a:pt x="92" y="18"/>
                </a:cubicBezTo>
                <a:cubicBezTo>
                  <a:pt x="94" y="18"/>
                  <a:pt x="95" y="20"/>
                  <a:pt x="96" y="21"/>
                </a:cubicBezTo>
                <a:cubicBezTo>
                  <a:pt x="96" y="23"/>
                  <a:pt x="94" y="25"/>
                  <a:pt x="93" y="25"/>
                </a:cubicBezTo>
                <a:cubicBezTo>
                  <a:pt x="91" y="25"/>
                  <a:pt x="89" y="24"/>
                  <a:pt x="89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6" name="Picture 4" descr="Slide1">
            <a:extLst>
              <a:ext uri="{FF2B5EF4-FFF2-40B4-BE49-F238E27FC236}">
                <a16:creationId xmlns:a16="http://schemas.microsoft.com/office/drawing/2014/main" xmlns="" id="{B3F599AC-8CD6-4A34-865E-38AC375FDB2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250" b="88750" l="1563" r="96667">
                        <a14:foregroundMark x1="26563" y1="23889" x2="15208" y2="24861"/>
                        <a14:foregroundMark x1="15208" y1="24861" x2="10417" y2="32222"/>
                        <a14:foregroundMark x1="10417" y1="32222" x2="15937" y2="44444"/>
                        <a14:foregroundMark x1="15937" y1="44444" x2="31250" y2="54583"/>
                        <a14:foregroundMark x1="31250" y1="54583" x2="38229" y2="55556"/>
                        <a14:foregroundMark x1="38229" y1="55556" x2="45104" y2="54306"/>
                        <a14:foregroundMark x1="45104" y1="54306" x2="54896" y2="46111"/>
                        <a14:foregroundMark x1="54896" y1="46111" x2="59062" y2="36806"/>
                        <a14:foregroundMark x1="59062" y1="36806" x2="57396" y2="26667"/>
                        <a14:foregroundMark x1="57396" y1="26667" x2="48438" y2="22083"/>
                        <a14:foregroundMark x1="48438" y1="22083" x2="42917" y2="21806"/>
                        <a14:foregroundMark x1="42917" y1="21806" x2="34583" y2="26250"/>
                        <a14:foregroundMark x1="34583" y1="26250" x2="31042" y2="33750"/>
                        <a14:foregroundMark x1="31042" y1="33750" x2="31563" y2="41667"/>
                        <a14:foregroundMark x1="31563" y1="41667" x2="36667" y2="50833"/>
                        <a14:foregroundMark x1="36667" y1="50833" x2="41771" y2="52639"/>
                        <a14:foregroundMark x1="22708" y1="16250" x2="35625" y2="17361"/>
                        <a14:foregroundMark x1="35625" y1="17361" x2="48021" y2="15139"/>
                        <a14:foregroundMark x1="48021" y1="15139" x2="64792" y2="15556"/>
                        <a14:foregroundMark x1="64792" y1="15556" x2="66250" y2="15278"/>
                        <a14:foregroundMark x1="69167" y1="16111" x2="78854" y2="15556"/>
                        <a14:foregroundMark x1="84271" y1="24167" x2="86146" y2="51944"/>
                        <a14:foregroundMark x1="86146" y1="51944" x2="85417" y2="55278"/>
                        <a14:foregroundMark x1="90000" y1="32222" x2="90104" y2="52222"/>
                        <a14:foregroundMark x1="90104" y1="52222" x2="90000" y2="52222"/>
                        <a14:foregroundMark x1="91146" y1="38611" x2="90938" y2="51528"/>
                        <a14:foregroundMark x1="91250" y1="31528" x2="95313" y2="41806"/>
                        <a14:foregroundMark x1="96667" y1="44583" x2="92708" y2="60417"/>
                        <a14:foregroundMark x1="92708" y1="60417" x2="90625" y2="63194"/>
                        <a14:foregroundMark x1="89583" y1="64861" x2="15000" y2="70000"/>
                        <a14:foregroundMark x1="15000" y1="70000" x2="43021" y2="83889"/>
                        <a14:foregroundMark x1="43021" y1="83889" x2="50938" y2="85000"/>
                        <a14:foregroundMark x1="50938" y1="85000" x2="82292" y2="75417"/>
                        <a14:foregroundMark x1="82292" y1="75417" x2="81146" y2="64028"/>
                        <a14:foregroundMark x1="81146" y1="64028" x2="64896" y2="61389"/>
                        <a14:foregroundMark x1="64896" y1="61389" x2="33646" y2="64167"/>
                        <a14:foregroundMark x1="33646" y1="64167" x2="16250" y2="55417"/>
                        <a14:foregroundMark x1="16250" y1="55417" x2="11667" y2="49444"/>
                        <a14:foregroundMark x1="11667" y1="49444" x2="10208" y2="41389"/>
                        <a14:foregroundMark x1="10208" y1="41389" x2="16042" y2="38194"/>
                        <a14:foregroundMark x1="16042" y1="38194" x2="18229" y2="45556"/>
                        <a14:foregroundMark x1="18229" y1="45556" x2="13750" y2="48889"/>
                        <a14:foregroundMark x1="13750" y1="48889" x2="8125" y2="50417"/>
                        <a14:foregroundMark x1="8125" y1="50417" x2="4792" y2="57083"/>
                        <a14:foregroundMark x1="4792" y1="57083" x2="11250" y2="72083"/>
                        <a14:foregroundMark x1="11250" y1="72083" x2="16667" y2="77361"/>
                        <a14:foregroundMark x1="16667" y1="77361" x2="33333" y2="85000"/>
                        <a14:foregroundMark x1="33333" y1="85000" x2="40313" y2="84861"/>
                        <a14:foregroundMark x1="40313" y1="84861" x2="50938" y2="87639"/>
                        <a14:foregroundMark x1="50938" y1="87639" x2="56875" y2="87500"/>
                        <a14:foregroundMark x1="56875" y1="87500" x2="65417" y2="87917"/>
                        <a14:foregroundMark x1="60417" y1="80139" x2="69063" y2="75972"/>
                        <a14:foregroundMark x1="69063" y1="75972" x2="74688" y2="79028"/>
                        <a14:foregroundMark x1="74688" y1="79028" x2="70729" y2="73889"/>
                        <a14:foregroundMark x1="70729" y1="73889" x2="65313" y2="75833"/>
                        <a14:foregroundMark x1="65313" y1="75833" x2="61563" y2="75278"/>
                        <a14:foregroundMark x1="61458" y1="74861" x2="70833" y2="73472"/>
                        <a14:foregroundMark x1="70833" y1="73472" x2="77083" y2="75139"/>
                        <a14:foregroundMark x1="77083" y1="75139" x2="77188" y2="82361"/>
                        <a14:foregroundMark x1="77188" y1="82361" x2="71875" y2="81528"/>
                        <a14:foregroundMark x1="71875" y1="81528" x2="66771" y2="76389"/>
                        <a14:foregroundMark x1="66771" y1="76389" x2="61042" y2="74583"/>
                        <a14:foregroundMark x1="61042" y1="74583" x2="62917" y2="67083"/>
                        <a14:foregroundMark x1="62917" y1="67083" x2="69896" y2="64861"/>
                        <a14:foregroundMark x1="69896" y1="64861" x2="74688" y2="67917"/>
                        <a14:foregroundMark x1="74688" y1="67917" x2="72917" y2="77222"/>
                        <a14:foregroundMark x1="72917" y1="77222" x2="66146" y2="77639"/>
                        <a14:foregroundMark x1="66146" y1="77639" x2="66146" y2="65972"/>
                        <a14:foregroundMark x1="66146" y1="65972" x2="70208" y2="61528"/>
                        <a14:foregroundMark x1="70208" y1="61528" x2="76667" y2="65417"/>
                        <a14:foregroundMark x1="76667" y1="65417" x2="71354" y2="70139"/>
                        <a14:foregroundMark x1="71354" y1="70139" x2="56875" y2="68750"/>
                        <a14:foregroundMark x1="56875" y1="68750" x2="42708" y2="45139"/>
                        <a14:foregroundMark x1="42708" y1="45139" x2="36771" y2="17361"/>
                        <a14:foregroundMark x1="36771" y1="17361" x2="37813" y2="3194"/>
                        <a14:foregroundMark x1="37813" y1="3194" x2="46771" y2="833"/>
                        <a14:foregroundMark x1="46771" y1="833" x2="55313" y2="11250"/>
                        <a14:foregroundMark x1="55313" y1="11250" x2="53854" y2="23194"/>
                        <a14:foregroundMark x1="53854" y1="23194" x2="50833" y2="29444"/>
                        <a14:foregroundMark x1="50833" y1="29444" x2="50729" y2="28611"/>
                        <a14:foregroundMark x1="65313" y1="46806" x2="69896" y2="39583"/>
                        <a14:foregroundMark x1="69896" y1="39583" x2="65417" y2="35833"/>
                        <a14:foregroundMark x1="65417" y1="35833" x2="59479" y2="45417"/>
                        <a14:foregroundMark x1="59479" y1="45417" x2="61979" y2="54444"/>
                        <a14:foregroundMark x1="61979" y1="54444" x2="68750" y2="56806"/>
                        <a14:foregroundMark x1="68750" y1="56806" x2="72708" y2="50833"/>
                        <a14:foregroundMark x1="72708" y1="50833" x2="68229" y2="46944"/>
                        <a14:foregroundMark x1="68229" y1="46944" x2="69063" y2="57500"/>
                        <a14:foregroundMark x1="69063" y1="57500" x2="74688" y2="58056"/>
                        <a14:foregroundMark x1="74688" y1="58056" x2="78125" y2="51389"/>
                        <a14:foregroundMark x1="78125" y1="51389" x2="78229" y2="51111"/>
                        <a14:foregroundMark x1="89271" y1="71806" x2="93854" y2="69167"/>
                        <a14:foregroundMark x1="6042" y1="36111" x2="5833" y2="45139"/>
                        <a14:foregroundMark x1="5833" y1="45139" x2="7187" y2="51806"/>
                        <a14:foregroundMark x1="1979" y1="47222" x2="1563" y2="54167"/>
                        <a14:foregroundMark x1="76667" y1="73611" x2="79688" y2="74167"/>
                        <a14:foregroundMark x1="76875" y1="89861" x2="70938" y2="88750"/>
                        <a14:foregroundMark x1="70938" y1="88750" x2="72188" y2="86806"/>
                        <a14:foregroundMark x1="69688" y1="72639" x2="74375" y2="73611"/>
                        <a14:foregroundMark x1="78854" y1="78194" x2="79896" y2="78611"/>
                        <a14:foregroundMark x1="59375" y1="72222" x2="59375" y2="7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150" b="9407"/>
          <a:stretch>
            <a:fillRect/>
          </a:stretch>
        </p:blipFill>
        <p:spPr>
          <a:xfrm>
            <a:off x="1399157" y="801954"/>
            <a:ext cx="9393686" cy="526265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57741B7-C642-41A3-B0F2-EAD3DB7BBB4D}"/>
              </a:ext>
            </a:extLst>
          </p:cNvPr>
          <p:cNvSpPr/>
          <p:nvPr/>
        </p:nvSpPr>
        <p:spPr>
          <a:xfrm>
            <a:off x="3317784" y="6241488"/>
            <a:ext cx="5941242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Lược</a:t>
            </a:r>
            <a:r>
              <a:rPr lang="en-US" alt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alt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alt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lục</a:t>
            </a:r>
            <a:r>
              <a:rPr lang="en-US" alt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alt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endParaRPr lang="x-none" sz="3200" i="1" dirty="0">
              <a:solidFill>
                <a:srgbClr val="002060"/>
              </a:solidFill>
            </a:endParaRPr>
          </a:p>
        </p:txBody>
      </p:sp>
      <p:sp>
        <p:nvSpPr>
          <p:cNvPr id="9" name="Text Box 14">
            <a:extLst>
              <a:ext uri="{FF2B5EF4-FFF2-40B4-BE49-F238E27FC236}">
                <a16:creationId xmlns:a16="http://schemas.microsoft.com/office/drawing/2014/main" xmlns="" id="{06CEC13C-6A5D-4B5D-83AC-DB1F8CDCD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257" y="191821"/>
            <a:ext cx="116694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7F7F7F"/>
                </a:solidFill>
                <a:latin typeface="#9Slide02 Noi dung dai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#9Slide02 Noi dung dai" panose="020000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7F7F7F"/>
                </a:solidFill>
                <a:latin typeface="#9Slide02 Noi dung dai" panose="020000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 dirty="0">
                <a:solidFill>
                  <a:srgbClr val="FF000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 </a:t>
            </a:r>
            <a:r>
              <a:rPr lang="en-US" altLang="en-US" sz="3200" b="1" dirty="0" err="1">
                <a:solidFill>
                  <a:srgbClr val="FF000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Hãy</a:t>
            </a:r>
            <a:r>
              <a:rPr lang="en-US" altLang="en-US" sz="3200" b="1" dirty="0">
                <a:solidFill>
                  <a:srgbClr val="FF000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xác</a:t>
            </a:r>
            <a:r>
              <a:rPr lang="en-US" altLang="en-US" sz="3200" b="1" dirty="0">
                <a:solidFill>
                  <a:srgbClr val="FF000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định</a:t>
            </a:r>
            <a:r>
              <a:rPr lang="en-US" altLang="en-US" sz="3200" b="1" dirty="0">
                <a:solidFill>
                  <a:srgbClr val="FF000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vị</a:t>
            </a:r>
            <a:r>
              <a:rPr lang="en-US" altLang="en-US" sz="3200" b="1" dirty="0">
                <a:solidFill>
                  <a:srgbClr val="FF000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trí</a:t>
            </a:r>
            <a:r>
              <a:rPr lang="en-US" altLang="en-US" sz="3200" b="1" dirty="0">
                <a:solidFill>
                  <a:srgbClr val="FF000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của</a:t>
            </a:r>
            <a:r>
              <a:rPr lang="en-US" altLang="en-US" sz="3200" b="1" dirty="0">
                <a:solidFill>
                  <a:srgbClr val="FF000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b="1" err="1">
                <a:solidFill>
                  <a:srgbClr val="FF000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châu</a:t>
            </a:r>
            <a:r>
              <a:rPr lang="en-US" altLang="en-US" sz="3200" b="1">
                <a:solidFill>
                  <a:srgbClr val="FF000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Đại Dương </a:t>
            </a:r>
            <a:r>
              <a:rPr lang="en-US" altLang="en-US" sz="3200" b="1" dirty="0" err="1">
                <a:solidFill>
                  <a:srgbClr val="FF000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trên</a:t>
            </a:r>
            <a:r>
              <a:rPr lang="en-US" altLang="en-US" sz="3200" b="1" dirty="0">
                <a:solidFill>
                  <a:srgbClr val="FF000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b="1" err="1">
                <a:solidFill>
                  <a:srgbClr val="FF000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lược</a:t>
            </a:r>
            <a:r>
              <a:rPr lang="en-US" altLang="en-US" sz="3200" b="1">
                <a:solidFill>
                  <a:srgbClr val="FF000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đồ.</a:t>
            </a:r>
            <a:endParaRPr lang="en-US" altLang="en-US" sz="3200" b="1" dirty="0">
              <a:solidFill>
                <a:srgbClr val="FF0000"/>
              </a:solidFill>
              <a:latin typeface="UTM Americana" panose="0204060305050602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001809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>
            <a:extLst>
              <a:ext uri="{FF2B5EF4-FFF2-40B4-BE49-F238E27FC236}">
                <a16:creationId xmlns:a16="http://schemas.microsoft.com/office/drawing/2014/main" xmlns="" id="{38076AB9-D82E-4B6E-9C1B-4A6D746795D4}"/>
              </a:ext>
            </a:extLst>
          </p:cNvPr>
          <p:cNvGrpSpPr/>
          <p:nvPr/>
        </p:nvGrpSpPr>
        <p:grpSpPr>
          <a:xfrm>
            <a:off x="-44451" y="5805413"/>
            <a:ext cx="12280901" cy="2955925"/>
            <a:chOff x="-7938" y="4144963"/>
            <a:chExt cx="12280901" cy="2955925"/>
          </a:xfrm>
        </p:grpSpPr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xmlns="" id="{D11BA584-BC9C-4D73-9A1D-1757E2830CE2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>
              <a:extLst>
                <a:ext uri="{FF2B5EF4-FFF2-40B4-BE49-F238E27FC236}">
                  <a16:creationId xmlns:a16="http://schemas.microsoft.com/office/drawing/2014/main" xmlns="" id="{30FFBF12-0077-45AF-A099-55A2E7DB37D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AutoShape 15">
              <a:extLst>
                <a:ext uri="{FF2B5EF4-FFF2-40B4-BE49-F238E27FC236}">
                  <a16:creationId xmlns:a16="http://schemas.microsoft.com/office/drawing/2014/main" xmlns="" id="{3692E888-0DF4-4E66-BB3C-BC5CF6945D9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AutoShape 19">
              <a:extLst>
                <a:ext uri="{FF2B5EF4-FFF2-40B4-BE49-F238E27FC236}">
                  <a16:creationId xmlns:a16="http://schemas.microsoft.com/office/drawing/2014/main" xmlns="" id="{93AEB576-2350-45C1-B7C1-177FBD625B9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xmlns="" id="{F79C27CE-ABB7-492E-A455-D5FD83F13FEF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xmlns="" id="{7D57413F-3ADC-472B-98DC-A8CBD5221AFA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xmlns="" id="{259E17A6-B366-4F50-968A-E86BBB5A5D11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30" name="矩形 29">
            <a:extLst>
              <a:ext uri="{FF2B5EF4-FFF2-40B4-BE49-F238E27FC236}">
                <a16:creationId xmlns:a16="http://schemas.microsoft.com/office/drawing/2014/main" xmlns="" id="{035517BA-35AC-45ED-9045-59AC5E540BDA}"/>
              </a:ext>
            </a:extLst>
          </p:cNvPr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44" name="图形 43">
            <a:extLst>
              <a:ext uri="{FF2B5EF4-FFF2-40B4-BE49-F238E27FC236}">
                <a16:creationId xmlns:a16="http://schemas.microsoft.com/office/drawing/2014/main" xmlns="" id="{4C07DD77-DFE5-43D1-9A7F-6CC1E4570C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4499" y="5378515"/>
            <a:ext cx="2374118" cy="1418637"/>
          </a:xfrm>
          <a:prstGeom prst="rect">
            <a:avLst/>
          </a:prstGeom>
        </p:spPr>
      </p:pic>
      <p:sp>
        <p:nvSpPr>
          <p:cNvPr id="2070" name="Freeform 34">
            <a:extLst>
              <a:ext uri="{FF2B5EF4-FFF2-40B4-BE49-F238E27FC236}">
                <a16:creationId xmlns:a16="http://schemas.microsoft.com/office/drawing/2014/main" xmlns="" id="{4171B981-65C7-4F42-9216-8695218114B3}"/>
              </a:ext>
            </a:extLst>
          </p:cNvPr>
          <p:cNvSpPr>
            <a:spLocks noEditPoints="1"/>
          </p:cNvSpPr>
          <p:nvPr/>
        </p:nvSpPr>
        <p:spPr bwMode="auto">
          <a:xfrm>
            <a:off x="10974222" y="5506645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1" name="Freeform 35">
            <a:extLst>
              <a:ext uri="{FF2B5EF4-FFF2-40B4-BE49-F238E27FC236}">
                <a16:creationId xmlns:a16="http://schemas.microsoft.com/office/drawing/2014/main" xmlns="" id="{A1CBE25D-94FC-4D89-BEB9-6E9589ACBA7C}"/>
              </a:ext>
            </a:extLst>
          </p:cNvPr>
          <p:cNvSpPr>
            <a:spLocks noEditPoints="1"/>
          </p:cNvSpPr>
          <p:nvPr/>
        </p:nvSpPr>
        <p:spPr bwMode="auto">
          <a:xfrm>
            <a:off x="4566814" y="613635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2" name="Freeform 36">
            <a:extLst>
              <a:ext uri="{FF2B5EF4-FFF2-40B4-BE49-F238E27FC236}">
                <a16:creationId xmlns:a16="http://schemas.microsoft.com/office/drawing/2014/main" xmlns="" id="{7AA08EE5-B5BA-4503-8234-C3F9AA5D7852}"/>
              </a:ext>
            </a:extLst>
          </p:cNvPr>
          <p:cNvSpPr>
            <a:spLocks noEditPoints="1"/>
          </p:cNvSpPr>
          <p:nvPr/>
        </p:nvSpPr>
        <p:spPr bwMode="auto">
          <a:xfrm>
            <a:off x="7798096" y="6191512"/>
            <a:ext cx="707848" cy="376906"/>
          </a:xfrm>
          <a:custGeom>
            <a:avLst/>
            <a:gdLst>
              <a:gd name="T0" fmla="*/ 93 w 113"/>
              <a:gd name="T1" fmla="*/ 34 h 59"/>
              <a:gd name="T2" fmla="*/ 94 w 113"/>
              <a:gd name="T3" fmla="*/ 39 h 59"/>
              <a:gd name="T4" fmla="*/ 94 w 113"/>
              <a:gd name="T5" fmla="*/ 39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2 h 59"/>
              <a:gd name="T14" fmla="*/ 98 w 113"/>
              <a:gd name="T15" fmla="*/ 32 h 59"/>
              <a:gd name="T16" fmla="*/ 95 w 113"/>
              <a:gd name="T17" fmla="*/ 32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6 h 59"/>
              <a:gd name="T24" fmla="*/ 110 w 113"/>
              <a:gd name="T25" fmla="*/ 36 h 59"/>
              <a:gd name="T26" fmla="*/ 110 w 113"/>
              <a:gd name="T27" fmla="*/ 36 h 59"/>
              <a:gd name="T28" fmla="*/ 97 w 113"/>
              <a:gd name="T29" fmla="*/ 10 h 59"/>
              <a:gd name="T30" fmla="*/ 55 w 113"/>
              <a:gd name="T31" fmla="*/ 7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3 w 113"/>
              <a:gd name="T39" fmla="*/ 26 h 59"/>
              <a:gd name="T40" fmla="*/ 6 w 113"/>
              <a:gd name="T41" fmla="*/ 31 h 59"/>
              <a:gd name="T42" fmla="*/ 11 w 113"/>
              <a:gd name="T43" fmla="*/ 35 h 59"/>
              <a:gd name="T44" fmla="*/ 7 w 113"/>
              <a:gd name="T45" fmla="*/ 41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50 h 59"/>
              <a:gd name="T52" fmla="*/ 17 w 113"/>
              <a:gd name="T53" fmla="*/ 40 h 59"/>
              <a:gd name="T54" fmla="*/ 63 w 113"/>
              <a:gd name="T55" fmla="*/ 55 h 59"/>
              <a:gd name="T56" fmla="*/ 108 w 113"/>
              <a:gd name="T57" fmla="*/ 38 h 59"/>
              <a:gd name="T58" fmla="*/ 93 w 113"/>
              <a:gd name="T59" fmla="*/ 34 h 59"/>
              <a:gd name="T60" fmla="*/ 87 w 113"/>
              <a:gd name="T61" fmla="*/ 42 h 59"/>
              <a:gd name="T62" fmla="*/ 82 w 113"/>
              <a:gd name="T63" fmla="*/ 31 h 59"/>
              <a:gd name="T64" fmla="*/ 81 w 113"/>
              <a:gd name="T65" fmla="*/ 22 h 59"/>
              <a:gd name="T66" fmla="*/ 88 w 113"/>
              <a:gd name="T67" fmla="*/ 9 h 59"/>
              <a:gd name="T68" fmla="*/ 88 w 113"/>
              <a:gd name="T69" fmla="*/ 9 h 59"/>
              <a:gd name="T70" fmla="*/ 83 w 113"/>
              <a:gd name="T71" fmla="*/ 23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89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89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3" y="34"/>
                </a:moveTo>
                <a:cubicBezTo>
                  <a:pt x="93" y="36"/>
                  <a:pt x="93" y="37"/>
                  <a:pt x="94" y="39"/>
                </a:cubicBezTo>
                <a:cubicBezTo>
                  <a:pt x="94" y="39"/>
                  <a:pt x="94" y="39"/>
                  <a:pt x="94" y="39"/>
                </a:cubicBezTo>
                <a:cubicBezTo>
                  <a:pt x="93" y="37"/>
                  <a:pt x="92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3"/>
                  <a:pt x="93" y="33"/>
                  <a:pt x="93" y="32"/>
                </a:cubicBezTo>
                <a:cubicBezTo>
                  <a:pt x="94" y="31"/>
                  <a:pt x="97" y="30"/>
                  <a:pt x="98" y="32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6" y="31"/>
                  <a:pt x="95" y="32"/>
                </a:cubicBezTo>
                <a:cubicBezTo>
                  <a:pt x="95" y="32"/>
                  <a:pt x="94" y="33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7" y="38"/>
                  <a:pt x="106" y="41"/>
                  <a:pt x="110" y="36"/>
                </a:cubicBezTo>
                <a:cubicBezTo>
                  <a:pt x="110" y="35"/>
                  <a:pt x="110" y="35"/>
                  <a:pt x="110" y="36"/>
                </a:cubicBezTo>
                <a:cubicBezTo>
                  <a:pt x="110" y="36"/>
                  <a:pt x="110" y="36"/>
                  <a:pt x="110" y="36"/>
                </a:cubicBezTo>
                <a:cubicBezTo>
                  <a:pt x="113" y="30"/>
                  <a:pt x="106" y="18"/>
                  <a:pt x="97" y="10"/>
                </a:cubicBezTo>
                <a:cubicBezTo>
                  <a:pt x="88" y="2"/>
                  <a:pt x="76" y="0"/>
                  <a:pt x="55" y="7"/>
                </a:cubicBezTo>
                <a:cubicBezTo>
                  <a:pt x="40" y="11"/>
                  <a:pt x="22" y="23"/>
                  <a:pt x="16" y="30"/>
                </a:cubicBezTo>
                <a:cubicBezTo>
                  <a:pt x="16" y="27"/>
                  <a:pt x="15" y="23"/>
                  <a:pt x="11" y="21"/>
                </a:cubicBezTo>
                <a:cubicBezTo>
                  <a:pt x="7" y="19"/>
                  <a:pt x="4" y="21"/>
                  <a:pt x="0" y="21"/>
                </a:cubicBezTo>
                <a:cubicBezTo>
                  <a:pt x="1" y="23"/>
                  <a:pt x="2" y="24"/>
                  <a:pt x="3" y="26"/>
                </a:cubicBezTo>
                <a:cubicBezTo>
                  <a:pt x="5" y="27"/>
                  <a:pt x="5" y="29"/>
                  <a:pt x="6" y="31"/>
                </a:cubicBezTo>
                <a:cubicBezTo>
                  <a:pt x="8" y="33"/>
                  <a:pt x="9" y="34"/>
                  <a:pt x="11" y="35"/>
                </a:cubicBezTo>
                <a:cubicBezTo>
                  <a:pt x="10" y="37"/>
                  <a:pt x="8" y="38"/>
                  <a:pt x="7" y="41"/>
                </a:cubicBezTo>
                <a:cubicBezTo>
                  <a:pt x="6" y="42"/>
                  <a:pt x="6" y="45"/>
                  <a:pt x="5" y="46"/>
                </a:cubicBezTo>
                <a:cubicBezTo>
                  <a:pt x="4" y="48"/>
                  <a:pt x="3" y="50"/>
                  <a:pt x="3" y="51"/>
                </a:cubicBezTo>
                <a:cubicBezTo>
                  <a:pt x="7" y="50"/>
                  <a:pt x="10" y="53"/>
                  <a:pt x="14" y="50"/>
                </a:cubicBezTo>
                <a:cubicBezTo>
                  <a:pt x="17" y="47"/>
                  <a:pt x="17" y="43"/>
                  <a:pt x="17" y="40"/>
                </a:cubicBezTo>
                <a:cubicBezTo>
                  <a:pt x="22" y="44"/>
                  <a:pt x="36" y="50"/>
                  <a:pt x="63" y="55"/>
                </a:cubicBezTo>
                <a:cubicBezTo>
                  <a:pt x="88" y="59"/>
                  <a:pt x="102" y="47"/>
                  <a:pt x="108" y="38"/>
                </a:cubicBezTo>
                <a:cubicBezTo>
                  <a:pt x="105" y="42"/>
                  <a:pt x="96" y="38"/>
                  <a:pt x="93" y="34"/>
                </a:cubicBezTo>
                <a:close/>
                <a:moveTo>
                  <a:pt x="87" y="42"/>
                </a:moveTo>
                <a:cubicBezTo>
                  <a:pt x="84" y="39"/>
                  <a:pt x="84" y="35"/>
                  <a:pt x="82" y="31"/>
                </a:cubicBezTo>
                <a:cubicBezTo>
                  <a:pt x="81" y="28"/>
                  <a:pt x="81" y="25"/>
                  <a:pt x="81" y="22"/>
                </a:cubicBezTo>
                <a:cubicBezTo>
                  <a:pt x="82" y="17"/>
                  <a:pt x="85" y="13"/>
                  <a:pt x="88" y="9"/>
                </a:cubicBezTo>
                <a:cubicBezTo>
                  <a:pt x="88" y="9"/>
                  <a:pt x="88" y="9"/>
                  <a:pt x="88" y="9"/>
                </a:cubicBezTo>
                <a:cubicBezTo>
                  <a:pt x="86" y="13"/>
                  <a:pt x="84" y="18"/>
                  <a:pt x="83" y="23"/>
                </a:cubicBezTo>
                <a:cubicBezTo>
                  <a:pt x="83" y="26"/>
                  <a:pt x="83" y="30"/>
                  <a:pt x="84" y="33"/>
                </a:cubicBezTo>
                <a:cubicBezTo>
                  <a:pt x="85" y="36"/>
                  <a:pt x="86" y="39"/>
                  <a:pt x="88" y="42"/>
                </a:cubicBezTo>
                <a:cubicBezTo>
                  <a:pt x="88" y="42"/>
                  <a:pt x="87" y="43"/>
                  <a:pt x="87" y="42"/>
                </a:cubicBezTo>
                <a:close/>
                <a:moveTo>
                  <a:pt x="89" y="22"/>
                </a:moveTo>
                <a:cubicBezTo>
                  <a:pt x="89" y="20"/>
                  <a:pt x="90" y="19"/>
                  <a:pt x="92" y="18"/>
                </a:cubicBezTo>
                <a:cubicBezTo>
                  <a:pt x="94" y="18"/>
                  <a:pt x="95" y="20"/>
                  <a:pt x="96" y="21"/>
                </a:cubicBezTo>
                <a:cubicBezTo>
                  <a:pt x="96" y="23"/>
                  <a:pt x="94" y="25"/>
                  <a:pt x="93" y="25"/>
                </a:cubicBezTo>
                <a:cubicBezTo>
                  <a:pt x="91" y="25"/>
                  <a:pt x="89" y="24"/>
                  <a:pt x="89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3" name="Freeform 37">
            <a:extLst>
              <a:ext uri="{FF2B5EF4-FFF2-40B4-BE49-F238E27FC236}">
                <a16:creationId xmlns:a16="http://schemas.microsoft.com/office/drawing/2014/main" xmlns="" id="{7A983047-20F5-487E-931E-9B657A0E1293}"/>
              </a:ext>
            </a:extLst>
          </p:cNvPr>
          <p:cNvSpPr>
            <a:spLocks noEditPoints="1"/>
          </p:cNvSpPr>
          <p:nvPr/>
        </p:nvSpPr>
        <p:spPr bwMode="auto">
          <a:xfrm>
            <a:off x="3123539" y="562155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4" name="Freeform 38">
            <a:extLst>
              <a:ext uri="{FF2B5EF4-FFF2-40B4-BE49-F238E27FC236}">
                <a16:creationId xmlns:a16="http://schemas.microsoft.com/office/drawing/2014/main" xmlns="" id="{C9C48383-A0B2-4A1F-9903-60ADDE632160}"/>
              </a:ext>
            </a:extLst>
          </p:cNvPr>
          <p:cNvSpPr>
            <a:spLocks noEditPoints="1"/>
          </p:cNvSpPr>
          <p:nvPr/>
        </p:nvSpPr>
        <p:spPr bwMode="auto">
          <a:xfrm>
            <a:off x="9894063" y="6007655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5" name="Freeform 39">
            <a:extLst>
              <a:ext uri="{FF2B5EF4-FFF2-40B4-BE49-F238E27FC236}">
                <a16:creationId xmlns:a16="http://schemas.microsoft.com/office/drawing/2014/main" xmlns="" id="{272EB51C-805D-45A1-A17D-715BC1AD5C0C}"/>
              </a:ext>
            </a:extLst>
          </p:cNvPr>
          <p:cNvSpPr>
            <a:spLocks/>
          </p:cNvSpPr>
          <p:nvPr/>
        </p:nvSpPr>
        <p:spPr bwMode="auto">
          <a:xfrm>
            <a:off x="6391592" y="5718081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47" name="图片 46">
            <a:extLst>
              <a:ext uri="{FF2B5EF4-FFF2-40B4-BE49-F238E27FC236}">
                <a16:creationId xmlns:a16="http://schemas.microsoft.com/office/drawing/2014/main" xmlns="" id="{F651A947-47CD-429E-9E69-F58C0E2599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8950" b="-1"/>
          <a:stretch/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D543706-0477-4011-8CD1-8B36FDF6D7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62" y="780807"/>
            <a:ext cx="6923289" cy="493541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8731DA8-4CD8-44AB-BF10-C382E4E5CD2F}"/>
              </a:ext>
            </a:extLst>
          </p:cNvPr>
          <p:cNvGrpSpPr/>
          <p:nvPr/>
        </p:nvGrpSpPr>
        <p:grpSpPr>
          <a:xfrm>
            <a:off x="6936942" y="928700"/>
            <a:ext cx="5221396" cy="2193986"/>
            <a:chOff x="6936942" y="928700"/>
            <a:chExt cx="5221396" cy="2193986"/>
          </a:xfrm>
        </p:grpSpPr>
        <p:sp>
          <p:nvSpPr>
            <p:cNvPr id="25" name="Speech Bubble: Rectangle with Corners Rounded 24">
              <a:extLst>
                <a:ext uri="{FF2B5EF4-FFF2-40B4-BE49-F238E27FC236}">
                  <a16:creationId xmlns:a16="http://schemas.microsoft.com/office/drawing/2014/main" xmlns="" id="{D19EC347-6E65-4A33-A243-9DAC86AF8F19}"/>
                </a:ext>
              </a:extLst>
            </p:cNvPr>
            <p:cNvSpPr/>
            <p:nvPr/>
          </p:nvSpPr>
          <p:spPr>
            <a:xfrm>
              <a:off x="6936942" y="928700"/>
              <a:ext cx="5221396" cy="2193986"/>
            </a:xfrm>
            <a:prstGeom prst="wedgeRoundRectCallout">
              <a:avLst>
                <a:gd name="adj1" fmla="val 29694"/>
                <a:gd name="adj2" fmla="val 69127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38100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F415229A-AFDA-4059-BD41-AE1F5F17644C}"/>
                </a:ext>
              </a:extLst>
            </p:cNvPr>
            <p:cNvSpPr txBox="1"/>
            <p:nvPr/>
          </p:nvSpPr>
          <p:spPr>
            <a:xfrm>
              <a:off x="7095632" y="1112968"/>
              <a:ext cx="500175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>
                  <a:solidFill>
                    <a:srgbClr val="002060"/>
                  </a:solidFill>
                  <a:latin typeface="UTM Americana" panose="02040603050506020204" pitchFamily="18" charset="0"/>
                </a:rPr>
                <a:t>Đọc tên và chỉ vị trí một số đảo, quần đảo thuộc châu Đại Dương.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744CD852-EA46-40FE-A509-E97AC7FB8E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09964" y="3664201"/>
            <a:ext cx="2153852" cy="364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541984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7">
            <a:extLst>
              <a:ext uri="{FF2B5EF4-FFF2-40B4-BE49-F238E27FC236}">
                <a16:creationId xmlns:a16="http://schemas.microsoft.com/office/drawing/2014/main" xmlns="" id="{6F18C9FF-B6DF-4562-8FD4-82B022070B8E}"/>
              </a:ext>
            </a:extLst>
          </p:cNvPr>
          <p:cNvGrpSpPr/>
          <p:nvPr/>
        </p:nvGrpSpPr>
        <p:grpSpPr>
          <a:xfrm>
            <a:off x="-44451" y="6097005"/>
            <a:ext cx="12280901" cy="931096"/>
            <a:chOff x="-7938" y="4144963"/>
            <a:chExt cx="12280901" cy="2955925"/>
          </a:xfrm>
        </p:grpSpPr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xmlns="" id="{F80D68B4-5ADE-4F7A-B931-848AFF852F46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9" name="AutoShape 11">
              <a:extLst>
                <a:ext uri="{FF2B5EF4-FFF2-40B4-BE49-F238E27FC236}">
                  <a16:creationId xmlns:a16="http://schemas.microsoft.com/office/drawing/2014/main" xmlns="" id="{1D41E19A-A91E-4F42-BB87-A845CC34B22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31" name="AutoShape 15">
              <a:extLst>
                <a:ext uri="{FF2B5EF4-FFF2-40B4-BE49-F238E27FC236}">
                  <a16:creationId xmlns:a16="http://schemas.microsoft.com/office/drawing/2014/main" xmlns="" id="{973723B5-3E37-4AE4-8C2F-856BE42877E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32" name="AutoShape 19">
              <a:extLst>
                <a:ext uri="{FF2B5EF4-FFF2-40B4-BE49-F238E27FC236}">
                  <a16:creationId xmlns:a16="http://schemas.microsoft.com/office/drawing/2014/main" xmlns="" id="{4C5A156A-8C69-4ED6-B8A2-33604C35D7F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33" name="Freeform 21">
              <a:extLst>
                <a:ext uri="{FF2B5EF4-FFF2-40B4-BE49-F238E27FC236}">
                  <a16:creationId xmlns:a16="http://schemas.microsoft.com/office/drawing/2014/main" xmlns="" id="{AEDBF11C-B174-46CE-BFBA-EC0878B6A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34" name="Freeform 17">
              <a:extLst>
                <a:ext uri="{FF2B5EF4-FFF2-40B4-BE49-F238E27FC236}">
                  <a16:creationId xmlns:a16="http://schemas.microsoft.com/office/drawing/2014/main" xmlns="" id="{D22D44E9-9937-4B6E-9936-2EF37CFB4884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35" name="Freeform 13">
              <a:extLst>
                <a:ext uri="{FF2B5EF4-FFF2-40B4-BE49-F238E27FC236}">
                  <a16:creationId xmlns:a16="http://schemas.microsoft.com/office/drawing/2014/main" xmlns="" id="{27F5303A-7ED5-4453-9231-90BDD3F040F9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D311FE0-2698-42D2-99E6-CEE505AB1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1426" y="3101009"/>
            <a:ext cx="6399813" cy="36801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矩形 29">
            <a:extLst>
              <a:ext uri="{FF2B5EF4-FFF2-40B4-BE49-F238E27FC236}">
                <a16:creationId xmlns:a16="http://schemas.microsoft.com/office/drawing/2014/main" xmlns="" id="{035517BA-35AC-45ED-9045-59AC5E540BDA}"/>
              </a:ext>
            </a:extLst>
          </p:cNvPr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2AF65BF-F14F-483A-A1C7-7DF9A0F2C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12" y="76846"/>
            <a:ext cx="6541995" cy="3951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A4958E9-7197-400E-97FD-AEBE58AF199A}"/>
              </a:ext>
            </a:extLst>
          </p:cNvPr>
          <p:cNvGrpSpPr/>
          <p:nvPr/>
        </p:nvGrpSpPr>
        <p:grpSpPr>
          <a:xfrm>
            <a:off x="6462938" y="655779"/>
            <a:ext cx="4895367" cy="2061122"/>
            <a:chOff x="6462938" y="655779"/>
            <a:chExt cx="4895367" cy="206112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621B32C7-30DD-45D7-ADBB-D0B17E497D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434" r="48984" b="24499"/>
            <a:stretch/>
          </p:blipFill>
          <p:spPr>
            <a:xfrm>
              <a:off x="6462938" y="655779"/>
              <a:ext cx="4895367" cy="206112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CFB64702-8359-40C1-84C4-B9C2AE670A51}"/>
                </a:ext>
              </a:extLst>
            </p:cNvPr>
            <p:cNvSpPr txBox="1"/>
            <p:nvPr/>
          </p:nvSpPr>
          <p:spPr>
            <a:xfrm>
              <a:off x="6927821" y="1185738"/>
              <a:ext cx="350168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b="1">
                  <a:solidFill>
                    <a:schemeClr val="bg1"/>
                  </a:solidFill>
                  <a:latin typeface="UTM Americana" panose="02040603050506020204" pitchFamily="18" charset="0"/>
                </a:rPr>
                <a:t>Đảo núi lửa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9E058CF-57D5-4127-BC09-D73C5C9F029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7375" l="10000" r="90000">
                        <a14:foregroundMark x1="37333" y1="40750" x2="37333" y2="40750"/>
                        <a14:foregroundMark x1="41333" y1="40750" x2="42167" y2="40750"/>
                        <a14:foregroundMark x1="47500" y1="40750" x2="47500" y2="40750"/>
                        <a14:foregroundMark x1="52000" y1="40375" x2="52000" y2="40375"/>
                        <a14:foregroundMark x1="56000" y1="40625" x2="56000" y2="40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885" y="-290250"/>
            <a:ext cx="2485810" cy="331441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246B00B-15F1-4A97-A82F-BD07F5C353A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38" y="4517529"/>
            <a:ext cx="3087693" cy="23404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03BB138-027C-4C34-BFD3-B6622E0D5B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949" y="3738951"/>
            <a:ext cx="2173663" cy="31341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1A17585-A346-460E-BF0E-39D49F665B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81532" y="4174552"/>
            <a:ext cx="2173663" cy="26834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6145770-3E10-43CE-BBAD-A7E394B1337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463" y="4908423"/>
            <a:ext cx="1049360" cy="193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20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27">
            <a:extLst>
              <a:ext uri="{FF2B5EF4-FFF2-40B4-BE49-F238E27FC236}">
                <a16:creationId xmlns:a16="http://schemas.microsoft.com/office/drawing/2014/main" xmlns="" id="{B549C60D-07B8-4EB9-9414-98A674E4EE90}"/>
              </a:ext>
            </a:extLst>
          </p:cNvPr>
          <p:cNvGrpSpPr/>
          <p:nvPr/>
        </p:nvGrpSpPr>
        <p:grpSpPr>
          <a:xfrm>
            <a:off x="-44451" y="4394281"/>
            <a:ext cx="12280901" cy="2633820"/>
            <a:chOff x="-7938" y="4144963"/>
            <a:chExt cx="12280901" cy="2955925"/>
          </a:xfrm>
        </p:grpSpPr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xmlns="" id="{78BFF2F0-6B4A-4F39-94C2-373E5D18A78E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4" name="AutoShape 11">
              <a:extLst>
                <a:ext uri="{FF2B5EF4-FFF2-40B4-BE49-F238E27FC236}">
                  <a16:creationId xmlns:a16="http://schemas.microsoft.com/office/drawing/2014/main" xmlns="" id="{4A8B89C7-EC82-4C63-A1E2-CAFB9920F106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6" name="AutoShape 15">
              <a:extLst>
                <a:ext uri="{FF2B5EF4-FFF2-40B4-BE49-F238E27FC236}">
                  <a16:creationId xmlns:a16="http://schemas.microsoft.com/office/drawing/2014/main" xmlns="" id="{B8197D43-458A-401D-BB53-A0523920CEA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7" name="AutoShape 19">
              <a:extLst>
                <a:ext uri="{FF2B5EF4-FFF2-40B4-BE49-F238E27FC236}">
                  <a16:creationId xmlns:a16="http://schemas.microsoft.com/office/drawing/2014/main" xmlns="" id="{CA626CF7-D382-49DF-A95F-F3770678C14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xmlns="" id="{CEA386E0-B273-49E6-B4BA-530556DF402A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xmlns="" id="{C94CB3DB-2410-407E-87D5-0A6FB5988B39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xmlns="" id="{7E228512-4871-4BE8-8FAD-EAE2601EE5E5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30" name="矩形 29">
            <a:extLst>
              <a:ext uri="{FF2B5EF4-FFF2-40B4-BE49-F238E27FC236}">
                <a16:creationId xmlns:a16="http://schemas.microsoft.com/office/drawing/2014/main" xmlns="" id="{035517BA-35AC-45ED-9045-59AC5E540BDA}"/>
              </a:ext>
            </a:extLst>
          </p:cNvPr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A114070-EC93-4E99-B107-754C38282E79}"/>
              </a:ext>
            </a:extLst>
          </p:cNvPr>
          <p:cNvGrpSpPr/>
          <p:nvPr/>
        </p:nvGrpSpPr>
        <p:grpSpPr>
          <a:xfrm>
            <a:off x="1200633" y="478197"/>
            <a:ext cx="4895367" cy="2061122"/>
            <a:chOff x="1200633" y="478197"/>
            <a:chExt cx="4895367" cy="206112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621B32C7-30DD-45D7-ADBB-D0B17E497D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434" r="48984" b="24499"/>
            <a:stretch/>
          </p:blipFill>
          <p:spPr>
            <a:xfrm>
              <a:off x="1200633" y="478197"/>
              <a:ext cx="4895367" cy="206112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CFB64702-8359-40C1-84C4-B9C2AE670A51}"/>
                </a:ext>
              </a:extLst>
            </p:cNvPr>
            <p:cNvSpPr txBox="1"/>
            <p:nvPr/>
          </p:nvSpPr>
          <p:spPr>
            <a:xfrm>
              <a:off x="1757567" y="971747"/>
              <a:ext cx="350168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b="1">
                  <a:solidFill>
                    <a:schemeClr val="bg1"/>
                  </a:solidFill>
                  <a:latin typeface="UTM Americana" panose="02040603050506020204" pitchFamily="18" charset="0"/>
                </a:rPr>
                <a:t>Đảo san hô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9E058CF-57D5-4127-BC09-D73C5C9F02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7375" l="10000" r="90000">
                        <a14:foregroundMark x1="37333" y1="40750" x2="37333" y2="40750"/>
                        <a14:foregroundMark x1="41333" y1="40750" x2="42167" y2="40750"/>
                        <a14:foregroundMark x1="47500" y1="40750" x2="47500" y2="40750"/>
                        <a14:foregroundMark x1="52000" y1="40375" x2="52000" y2="40375"/>
                        <a14:foregroundMark x1="56000" y1="40625" x2="56000" y2="40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89" y="-352448"/>
            <a:ext cx="2485810" cy="33144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9ECD11A-1F6F-412A-A225-343298118A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791865"/>
            <a:ext cx="6170739" cy="41261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F474357-D5DE-459B-AA93-66314C9F45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8495" y="138773"/>
            <a:ext cx="6263505" cy="4342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6977A3F-9A05-46F0-8604-8892AA7190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190" y="4129384"/>
            <a:ext cx="2485810" cy="27886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86EDF75-3111-4A8F-8E69-F81F648512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459" y="4012618"/>
            <a:ext cx="3313569" cy="331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55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>
            <a:extLst>
              <a:ext uri="{FF2B5EF4-FFF2-40B4-BE49-F238E27FC236}">
                <a16:creationId xmlns:a16="http://schemas.microsoft.com/office/drawing/2014/main" xmlns="" id="{38076AB9-D82E-4B6E-9C1B-4A6D746795D4}"/>
              </a:ext>
            </a:extLst>
          </p:cNvPr>
          <p:cNvGrpSpPr/>
          <p:nvPr/>
        </p:nvGrpSpPr>
        <p:grpSpPr>
          <a:xfrm>
            <a:off x="-44454" y="6087833"/>
            <a:ext cx="12280901" cy="2955925"/>
            <a:chOff x="-7938" y="4144963"/>
            <a:chExt cx="12280901" cy="2955925"/>
          </a:xfrm>
        </p:grpSpPr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xmlns="" id="{D11BA584-BC9C-4D73-9A1D-1757E2830CE2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>
              <a:extLst>
                <a:ext uri="{FF2B5EF4-FFF2-40B4-BE49-F238E27FC236}">
                  <a16:creationId xmlns:a16="http://schemas.microsoft.com/office/drawing/2014/main" xmlns="" id="{30FFBF12-0077-45AF-A099-55A2E7DB37D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AutoShape 15">
              <a:extLst>
                <a:ext uri="{FF2B5EF4-FFF2-40B4-BE49-F238E27FC236}">
                  <a16:creationId xmlns:a16="http://schemas.microsoft.com/office/drawing/2014/main" xmlns="" id="{3692E888-0DF4-4E66-BB3C-BC5CF6945D9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AutoShape 19">
              <a:extLst>
                <a:ext uri="{FF2B5EF4-FFF2-40B4-BE49-F238E27FC236}">
                  <a16:creationId xmlns:a16="http://schemas.microsoft.com/office/drawing/2014/main" xmlns="" id="{93AEB576-2350-45C1-B7C1-177FBD625B9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xmlns="" id="{F79C27CE-ABB7-492E-A455-D5FD83F13FEF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xmlns="" id="{7D57413F-3ADC-472B-98DC-A8CBD5221AFA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xmlns="" id="{259E17A6-B366-4F50-968A-E86BBB5A5D11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30" name="矩形 29">
            <a:extLst>
              <a:ext uri="{FF2B5EF4-FFF2-40B4-BE49-F238E27FC236}">
                <a16:creationId xmlns:a16="http://schemas.microsoft.com/office/drawing/2014/main" xmlns="" id="{035517BA-35AC-45ED-9045-59AC5E540BDA}"/>
              </a:ext>
            </a:extLst>
          </p:cNvPr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47" name="图片 46">
            <a:extLst>
              <a:ext uri="{FF2B5EF4-FFF2-40B4-BE49-F238E27FC236}">
                <a16:creationId xmlns:a16="http://schemas.microsoft.com/office/drawing/2014/main" xmlns="" id="{F651A947-47CD-429E-9E69-F58C0E2599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950" b="-1"/>
          <a:stretch/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654262F-3732-412E-A236-1C5DD55299E4}"/>
              </a:ext>
            </a:extLst>
          </p:cNvPr>
          <p:cNvGrpSpPr/>
          <p:nvPr/>
        </p:nvGrpSpPr>
        <p:grpSpPr>
          <a:xfrm>
            <a:off x="2006090" y="-186535"/>
            <a:ext cx="7683252" cy="2129024"/>
            <a:chOff x="3304152" y="128277"/>
            <a:chExt cx="6896847" cy="227737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1DD87F1F-1FA9-4AB4-BA23-6478684A46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86" t="78023" b="6833"/>
            <a:stretch/>
          </p:blipFill>
          <p:spPr>
            <a:xfrm>
              <a:off x="3304152" y="128277"/>
              <a:ext cx="6896847" cy="2277378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459417E8-BF93-4679-9D8B-D197AA2B9BEE}"/>
                </a:ext>
              </a:extLst>
            </p:cNvPr>
            <p:cNvSpPr txBox="1"/>
            <p:nvPr/>
          </p:nvSpPr>
          <p:spPr>
            <a:xfrm>
              <a:off x="4267077" y="900507"/>
              <a:ext cx="5145447" cy="823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chemeClr val="bg1"/>
                  </a:solidFill>
                  <a:latin typeface="UTM Azuki" panose="02040603050506020204" pitchFamily="18" charset="0"/>
                </a:rPr>
                <a:t>Đặc điểm tự nhiên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FB16DCBD-2A6D-489E-BE45-A79B4D442750}"/>
              </a:ext>
            </a:extLst>
          </p:cNvPr>
          <p:cNvSpPr txBox="1"/>
          <p:nvPr/>
        </p:nvSpPr>
        <p:spPr>
          <a:xfrm>
            <a:off x="-275492" y="1578111"/>
            <a:ext cx="122809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>
                <a:solidFill>
                  <a:srgbClr val="FF0000"/>
                </a:solidFill>
                <a:latin typeface="UTM Americana" panose="02040603050506020204" pitchFamily="18" charset="0"/>
              </a:rPr>
              <a:t>     Dựa vào tranh ảnh và thông tin trong Sách giáo khoa (trang 126 – 127) </a:t>
            </a:r>
          </a:p>
          <a:p>
            <a:pPr algn="ctr"/>
            <a:r>
              <a:rPr lang="en-US" sz="3000" b="1">
                <a:solidFill>
                  <a:srgbClr val="FF0000"/>
                </a:solidFill>
                <a:latin typeface="UTM Americana" panose="02040603050506020204" pitchFamily="18" charset="0"/>
              </a:rPr>
              <a:t>để hoàn thành bảng sau: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xmlns="" id="{FF59FC03-CD63-476A-8281-5FCBF5EC1B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5320317"/>
              </p:ext>
            </p:extLst>
          </p:nvPr>
        </p:nvGraphicFramePr>
        <p:xfrm>
          <a:off x="186583" y="2742176"/>
          <a:ext cx="11818826" cy="3505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230681">
                  <a:extLst>
                    <a:ext uri="{9D8B030D-6E8A-4147-A177-3AD203B41FA5}">
                      <a16:colId xmlns:a16="http://schemas.microsoft.com/office/drawing/2014/main" xmlns="" val="105587102"/>
                    </a:ext>
                  </a:extLst>
                </a:gridCol>
                <a:gridCol w="3186296">
                  <a:extLst>
                    <a:ext uri="{9D8B030D-6E8A-4147-A177-3AD203B41FA5}">
                      <a16:colId xmlns:a16="http://schemas.microsoft.com/office/drawing/2014/main" xmlns="" val="3573049382"/>
                    </a:ext>
                  </a:extLst>
                </a:gridCol>
                <a:gridCol w="3401849">
                  <a:extLst>
                    <a:ext uri="{9D8B030D-6E8A-4147-A177-3AD203B41FA5}">
                      <a16:colId xmlns:a16="http://schemas.microsoft.com/office/drawing/2014/main" xmlns="" val="8782209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3200" b="1" kern="1200">
                        <a:solidFill>
                          <a:srgbClr val="002060"/>
                        </a:solidFill>
                        <a:latin typeface="UTM Americana" panose="02040603050506020204" pitchFamily="18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3200" b="1" kern="1200">
                          <a:solidFill>
                            <a:schemeClr val="bg1"/>
                          </a:solidFill>
                          <a:latin typeface="UTM Americana" panose="02040603050506020204" pitchFamily="18" charset="0"/>
                          <a:ea typeface="+mn-ea"/>
                          <a:cs typeface="+mn-cs"/>
                        </a:rPr>
                        <a:t>Khí hậu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3200" b="1" kern="1200">
                          <a:solidFill>
                            <a:schemeClr val="bg1"/>
                          </a:solidFill>
                          <a:latin typeface="UTM Americana" panose="02040603050506020204" pitchFamily="18" charset="0"/>
                          <a:ea typeface="+mn-ea"/>
                          <a:cs typeface="+mn-cs"/>
                        </a:rPr>
                        <a:t>Thực, động vật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730969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en-US" sz="3000" b="1" kern="1200">
                          <a:solidFill>
                            <a:srgbClr val="800000"/>
                          </a:solidFill>
                          <a:latin typeface="UTM Americana" panose="02040603050506020204" pitchFamily="18" charset="0"/>
                          <a:ea typeface="+mn-ea"/>
                          <a:cs typeface="+mn-cs"/>
                        </a:rPr>
                        <a:t>Lục địa </a:t>
                      </a:r>
                      <a:r>
                        <a:rPr lang="en-US" sz="3000" b="1">
                          <a:solidFill>
                            <a:srgbClr val="800000"/>
                          </a:solidFill>
                          <a:latin typeface="UTM Americana" panose="02040603050506020204" pitchFamily="18" charset="0"/>
                        </a:rPr>
                        <a:t>Ô-xtrây-li-a</a:t>
                      </a:r>
                    </a:p>
                    <a:p>
                      <a:pPr marL="0" algn="just" defTabSz="914400" rtl="0" eaLnBrk="1" latinLnBrk="0" hangingPunct="1"/>
                      <a:endParaRPr lang="en-US" sz="3000" b="1" kern="1200">
                        <a:solidFill>
                          <a:srgbClr val="002060"/>
                        </a:solidFill>
                        <a:latin typeface="UTM Americana" panose="02040603050506020204" pitchFamily="18" charset="0"/>
                        <a:ea typeface="+mn-ea"/>
                        <a:cs typeface="+mn-cs"/>
                      </a:endParaRPr>
                    </a:p>
                    <a:p>
                      <a:pPr marL="0" algn="just" defTabSz="914400" rtl="0" eaLnBrk="1" latinLnBrk="0" hangingPunct="1"/>
                      <a:endParaRPr lang="en-US" sz="3000" b="1" kern="1200">
                        <a:solidFill>
                          <a:srgbClr val="002060"/>
                        </a:solidFill>
                        <a:latin typeface="UTM Americana" panose="02040603050506020204" pitchFamily="18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endParaRPr lang="en-US" sz="3200" b="1" kern="1200">
                        <a:solidFill>
                          <a:srgbClr val="002060"/>
                        </a:solidFill>
                        <a:latin typeface="UTM Americana" panose="02040603050506020204" pitchFamily="18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endParaRPr lang="en-US" sz="3200" b="1" kern="1200">
                        <a:solidFill>
                          <a:srgbClr val="002060"/>
                        </a:solidFill>
                        <a:latin typeface="UTM Americana" panose="02040603050506020204" pitchFamily="18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553985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en-US" sz="3000" b="1" kern="1200">
                          <a:solidFill>
                            <a:srgbClr val="C00000"/>
                          </a:solidFill>
                          <a:latin typeface="UTM Americana" panose="02040603050506020204" pitchFamily="18" charset="0"/>
                          <a:ea typeface="+mn-ea"/>
                          <a:cs typeface="+mn-cs"/>
                        </a:rPr>
                        <a:t>Các đảo và quần đảo</a:t>
                      </a:r>
                    </a:p>
                    <a:p>
                      <a:pPr marL="0" algn="just" defTabSz="914400" rtl="0" eaLnBrk="1" latinLnBrk="0" hangingPunct="1"/>
                      <a:endParaRPr lang="en-US" sz="3000" b="1" kern="1200">
                        <a:solidFill>
                          <a:srgbClr val="002060"/>
                        </a:solidFill>
                        <a:latin typeface="UTM Americana" panose="02040603050506020204" pitchFamily="18" charset="0"/>
                        <a:ea typeface="+mn-ea"/>
                        <a:cs typeface="+mn-cs"/>
                      </a:endParaRPr>
                    </a:p>
                    <a:p>
                      <a:pPr marL="0" algn="just" defTabSz="914400" rtl="0" eaLnBrk="1" latinLnBrk="0" hangingPunct="1"/>
                      <a:endParaRPr lang="en-US" sz="3000" b="1" kern="1200">
                        <a:solidFill>
                          <a:srgbClr val="002060"/>
                        </a:solidFill>
                        <a:latin typeface="UTM Americana" panose="02040603050506020204" pitchFamily="18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endParaRPr lang="en-US" sz="3200" b="1" kern="1200">
                        <a:solidFill>
                          <a:srgbClr val="002060"/>
                        </a:solidFill>
                        <a:latin typeface="UTM Americana" panose="02040603050506020204" pitchFamily="18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endParaRPr lang="en-US" sz="3200" b="1" kern="1200">
                        <a:solidFill>
                          <a:srgbClr val="002060"/>
                        </a:solidFill>
                        <a:latin typeface="UTM Americana" panose="02040603050506020204" pitchFamily="18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62654507"/>
                  </a:ext>
                </a:extLst>
              </a:tr>
            </a:tbl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897E87B-599A-4660-A314-CFCFA64E5A6F}"/>
              </a:ext>
            </a:extLst>
          </p:cNvPr>
          <p:cNvGrpSpPr/>
          <p:nvPr/>
        </p:nvGrpSpPr>
        <p:grpSpPr>
          <a:xfrm>
            <a:off x="5932141" y="3216196"/>
            <a:ext cx="4688115" cy="3278656"/>
            <a:chOff x="6174514" y="3441924"/>
            <a:chExt cx="4192626" cy="277946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02D652A4-41A2-449D-A95F-0CAC20E697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34" r="45435" b="38309"/>
            <a:stretch/>
          </p:blipFill>
          <p:spPr>
            <a:xfrm>
              <a:off x="6174514" y="3441924"/>
              <a:ext cx="4192626" cy="2779463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71D6FCAD-6A39-4BE9-BE60-33DA3E1B236B}"/>
                </a:ext>
              </a:extLst>
            </p:cNvPr>
            <p:cNvSpPr txBox="1"/>
            <p:nvPr/>
          </p:nvSpPr>
          <p:spPr>
            <a:xfrm>
              <a:off x="7584157" y="4209892"/>
              <a:ext cx="2390617" cy="1226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0070C0"/>
                  </a:solidFill>
                  <a:latin typeface="UTM Azuki" panose="02040603050506020204" pitchFamily="18" charset="0"/>
                </a:rPr>
                <a:t>Thảo luận nhóm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0249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6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DE7AA391-B9C4-4BD0-A8D0-B8C43A6279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5368"/>
          </a:xfrm>
          <a:prstGeom prst="rect">
            <a:avLst/>
          </a:prstGeom>
        </p:spPr>
      </p:pic>
      <p:sp>
        <p:nvSpPr>
          <p:cNvPr id="30" name="矩形 29">
            <a:extLst>
              <a:ext uri="{FF2B5EF4-FFF2-40B4-BE49-F238E27FC236}">
                <a16:creationId xmlns:a16="http://schemas.microsoft.com/office/drawing/2014/main" xmlns="" id="{035517BA-35AC-45ED-9045-59AC5E540BDA}"/>
              </a:ext>
            </a:extLst>
          </p:cNvPr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56AF912-DCF4-4563-9FD0-7A49A8390F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43" y="178935"/>
            <a:ext cx="6096907" cy="4555260"/>
          </a:xfrm>
          <a:prstGeom prst="round2DiagRect">
            <a:avLst>
              <a:gd name="adj1" fmla="val 0"/>
              <a:gd name="adj2" fmla="val 13834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8AFD009-F16B-4E17-AC11-55EE96F2D1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850" y="2322388"/>
            <a:ext cx="5715000" cy="42862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B6FDC02-2962-4AA0-BCDE-85E040AED8A7}"/>
              </a:ext>
            </a:extLst>
          </p:cNvPr>
          <p:cNvGrpSpPr/>
          <p:nvPr/>
        </p:nvGrpSpPr>
        <p:grpSpPr>
          <a:xfrm>
            <a:off x="352425" y="4427413"/>
            <a:ext cx="5715000" cy="1823336"/>
            <a:chOff x="352425" y="4427413"/>
            <a:chExt cx="5715000" cy="182333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DD593E8E-F868-4816-BB74-6AF147DDFA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b="78305"/>
            <a:stretch/>
          </p:blipFill>
          <p:spPr>
            <a:xfrm>
              <a:off x="352425" y="4427413"/>
              <a:ext cx="5715000" cy="1823336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53C5D80F-F368-43BC-8C8B-A93A549A0E65}"/>
                </a:ext>
              </a:extLst>
            </p:cNvPr>
            <p:cNvSpPr txBox="1"/>
            <p:nvPr/>
          </p:nvSpPr>
          <p:spPr>
            <a:xfrm>
              <a:off x="1728993" y="5253496"/>
              <a:ext cx="35016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>
                  <a:solidFill>
                    <a:srgbClr val="660066"/>
                  </a:solidFill>
                  <a:latin typeface="UTM Americana" panose="02040603050506020204" pitchFamily="18" charset="0"/>
                </a:rPr>
                <a:t>Căng-gu-ru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0565CCA-89A4-44C8-835C-22122F8270E7}"/>
              </a:ext>
            </a:extLst>
          </p:cNvPr>
          <p:cNvGrpSpPr/>
          <p:nvPr/>
        </p:nvGrpSpPr>
        <p:grpSpPr>
          <a:xfrm>
            <a:off x="6419850" y="178935"/>
            <a:ext cx="5715000" cy="1823336"/>
            <a:chOff x="6419850" y="178935"/>
            <a:chExt cx="5715000" cy="1823336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4AB4D294-03FC-425F-86D7-A9E04E418D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b="78305"/>
            <a:stretch/>
          </p:blipFill>
          <p:spPr>
            <a:xfrm>
              <a:off x="6419850" y="178935"/>
              <a:ext cx="5715000" cy="1823336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B905F718-199C-43BD-8BAA-90E500DA65DD}"/>
                </a:ext>
              </a:extLst>
            </p:cNvPr>
            <p:cNvSpPr txBox="1"/>
            <p:nvPr/>
          </p:nvSpPr>
          <p:spPr>
            <a:xfrm>
              <a:off x="7796418" y="1005018"/>
              <a:ext cx="35016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>
                  <a:solidFill>
                    <a:srgbClr val="660066"/>
                  </a:solidFill>
                  <a:latin typeface="UTM Americana" panose="02040603050506020204" pitchFamily="18" charset="0"/>
                </a:rPr>
                <a:t>Gấu cô-a-la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46E42FC-2E8D-47EB-B2DD-E293BCE8DCB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73815" y="4936312"/>
            <a:ext cx="1550383" cy="193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4924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ULTRA_SCORM_COURSE_ID" val="B5E7D943-4DBE-4008-93F4-EC0C359C8607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Fg90Uo3jRRghAQAAAwRAAAdAAAAdW5pdmVyc2FsL2NvbW1vbl9tZXNzYWdlcy5sbmetWM1u20YQvgfIOywIBGiB1kkKJAgKW8aKXEuEqaVCriy7PyDW5FpahOS6/FHinnztoUUvPeXeY9+g6LsUCNq+RWeXkm3lByRtAxagXfr7ZjjzzcyudvffZClaiaKUKt+znu48sZDIY5XIfLFnzdjBly8sVFY8T3iqcrFn5cpC+4OHD3ZTni9qvhDw/eEDhHYzUZawLAd6db1GMtmzpsPI9idTTE8izx/50dAdWQNbZec8v0CeWqjvis++ev7izdNnzz/ffbxGdiEKJ9jztqmQYXr2pAMRZYHvRcBGvIiSY2YN3v30879/ve2H9GfMcymxBusv/dDTgByB3V9/+e/yshU5CwJCWRR6rkMiN4yoz0w8PMKIYw1OVI2WfCVQpdBKiteoWgrIZiULgcpUJuZBrGAjr0WbMcefYJdGAQlZ4NrM9ak1CFVRXHxhaHldLVUB5kqUyJKfpiIxNkE35vl5IUowzSvQFYK/ainhP1XGZb7TajrAc5eOIub7XhgR6mx2rAHJE+QUXJvpyRLgkARAUPBSFLfARkZpBo5wmvZjGLujsQcfpl0Yy8UyhU/V148pgRxMRd6GAo2QAPQVhnM/cHTQwBTi6JyX5WtVJFv6uJmoNmKX2j5I0GY3yJnm2BBDjiV0j6IQcdVGNiFhiEckGvrHIGRrQP0+CP8QCu6wD+KEhFAiJGzDUHzkjrAWvC6xjf439RVzLef0AvE4BpwO30qquoQdHVKoAlNp5U4/MyF5OYO0udj7RBk3rBBds1rIlQA/ikQUrYagw9jE0Sp6OXO/iQ6w6xEnAlk5/jxipu1pixm/QLmqEE9WPI8FOhUxr0HrF/AskYl5pvNs7P9Qyx8Rr9Zd5dG6IVGHHD/q689WD/uIW3UJPlWVyM6rNtM6YGv3b+OF1vQnXejy6rezH9qE4sD17yczpczqtOm6d87PlWd9c9TqxB0j1T1b9+1J2PTWoQsNayhVdwSBaarnBwzAtDvKpQdgaNq0aOjhbn7Wwyb11wRUodtyHEGotlw4ghD2wM/JMHQZnI7m4rSUVeuxw1Rjk6CPpzaGs14qKnFdjKfiTMEJJxV81Zw+YAqZTLcm9MbhZmtUMJd54DIFwkUjHqBMZQb+Jx04ZxOyiUDT4LfeZK7qNDHFm8pXpslDbOtMfHhsOitUZnZTXm7E2wyZ/bt40bxc0Bid9hj/V/XXOT83yu/2WQoJDuxxZGNqE33Y17WadgRBCehQeCyMPDzUcKiFjFfxEobpmarzpCNRc1p3yAEGsvU7h4IX8fLvy987crznSbOL1rtf9yKBwtZdkFyRfUtVJcrv20gYHm7jzKILan272eD+efsHQu/+/K0V6oIM7+USwZvZkqkMtnba7YLK11nDjGF7PIFCCI3uVV3A2a0PwwQHh9DMzDHcGkx48Qo6IVMq7cViYq0VWPWzfn3DrKtU5qIP9m6zRL8wc6cRdhxz4YbqS2X8qhmaCVwp4vXNO4Wbd1cye4wpNNr3+EQiq56EZjZt2hBUerO+rvPVh6PqalWa3y12H9/4GeN/UEsDBBQAAgAIAFg90UoGWUJxJAQAAKARAAAnAAAAdW5pdmVyc2FsL2ZsYXNoX3B1Ymxpc2hpbmdfc2V0dGluZ3MueG1s1VjNbttGEL7rKRYscowoO7brCpQMVZZgIbKkiAwSoyiEFbkSt17ustylFOXkaw8peukp9x77BkXfpUDQ9i06y9VvLNtUUhUuBEPm7Mw3/zNLOWdvIoYmJJFU8Ip1UCxZiHBfBJSPK9ZLr/n01EJSYR5gJjipWFxY6KxacOJ0yKgMXaIUsEoEMFyWY1WxQqXism1Pp9MilXGiTwVLFeDLoi8iO06IJFyRxI4ZnsGXmsVEWnOEHADwFwk+F6sWCgg5BulSBCkjiAZgOafaKcyaDMvQsg3bEPvX40SkPKgLJhKUjIcV64vTmv4seAzUOY0I1zGRVSBqsirjIKDaCsxc+pagkNBxCOYeHB5ZaEoDFVasZ6VDjQP89m2cDN04jzVOXUAUuJoriIjCAVbYPBqNirxRckEwpGDGcUR9D06QjkDFOvcGbrt13hh0ul7DHVx4l21jww5CXuO1t4OQ1/LajV3488LXu5e9Wudq8Krxtdvy8qm4uOo1+u1W5/nA63bbXqu3koIsbATRsTej7EA2RJr4ZBlkB4orxnzWFmPxUeQlUdAaDCdj4okmhcyPMJPEQt/FZPwixYyqGVRDCTrompC4JmPiq77OdMVSSUqsFZwBBLsg/as6Oj5Z1tHhyemG77bRv/Jrm5kOVgr7IRQc+JvZ5tjrpAXbSPCNqtLPaChYsPSIREMSdHBE1hrJvaa8CZwHFhpBEhj4WksoZhaiCnz3l8IyHUpFVdawzXVOBFgwWQi6dG/Fwg9xAg7Kdfo87LpZ/Oo3HaGI/NZEwpDuYn0lUhagmUgRo9cEKYEgzWkE/4UErTcgGiUiyqgwJBSSjIJxE0qmJDjLo+gKVEQpSOpsMKKMhu9T+hYNyUgkgEvwBOYX0Kk0+MWdgGMs5QoUL2x8Ytqq1TlvvH6iHcTBBHN/R3CoDRLFai/4eIa4UAs5CIePU0mypAQ0yM7y+Fb89DRIGqXMpPnfTsYa9B5Tsh8tuyTmQQtyqw3xJGtE3VwZNLQghZQYTDjwYbJQnpK8gD7mSHA2Q9iH6S11W0+oSCVQTAMbaPnpFhp5RHn2NIYpCBqTgCS5IEsHh8+Ojk++PP2qXLT/uPnl6b1C873WY1irM4utfueyzSf10cp9QOiexfuA5D3r95ZsUySRLvHglrnbryHzzXd7OTi2Xlrbd1i2ax/jCnMbtX79AvUb7su255bzlFFHQMcqP4RCHOlrax6ZP9//itCH337Oha/Dnofxw08//n1zk4vzh3d//f4+V9vlU93p5uHqPs/D1TcXgd7aJSCXCbA4xmYQwupgNKJQw/+LMXBXX33+BPlPevmz7qNmEOyplwlO/BAyurcqePSzcp/hfUwRM0/LN8iNV0bH3vpCr08iymkEcdTXiOWvANXjoxK8hG49KhQAbfNXlWrhH1BLAwQUAAIACABYPdFKPwyEurYCAABWCgAAIQAAAHVuaXZlcnNhbC9mbGFzaF9za2luX3NldHRpbmdzLnhtbJVW227bMAx931cE2XvcXdMBboA2zYAC2VqsRd9lm7GFyJIhyeny9xMtqZYTO/YiFIgOz6EoimQaqz3lqw+zWZwKJuQzaE15rhDx2IxmN/Ok1lrwRSq4Bq4XXMiSsPnq48/mE0cNc0wlDiCnanYkhfaYZfOZInFnfFviGhKkoqwIP25FLhYJSfe5FDXPRkMrjhVIRvneMK9+LNebwQMYVfpBQ9mJaXONa5qkkqAUYEjfN7hGVYwkwPxJV81noqY96vLtT2QHqqhuZLefcA3JKpJDN8nXt7iG+dx4777KEtdlgYa/2lC/fMY1SGXkCLLr/P4rrkGFqOrqf2qkkiLHhHY1lx/xXcMEyUz7YVRXuEYFeCE8aPQVXHqau94HJPc17PsY21UK9oR5PRkI+OgJg5WWNcSR31mbKsTbY61Nf8BqR5gyhBBqSU8m6CdSK++mi7W8P/BGeRb6ckhLeRWsLmFtAw7cdfGWv17fNbMidPqOBRFKODgwCLEFW+Zvk9czZgC2zGdGM3jk7HgewanJivwj3xH3nJfzb6zAidlmzup33oonbbF1VRCqAzynFBmsFIbzQkvAd4ujBrMhRWcxxZwcaE40FfwX8pJjcxkVRycGV2v9lRVrqhn0FVwToxnTYci4HS9H+6PQXs3uZ9rM8Js50ZqkRWl+lNR85nQ38+ZJ5lG/BMek4YN84DsxVVQSuQf5IgSbfA4XGiaThW2uIXocBVmIo/4sx85JX/p5XSYgN+bVKChfsl3QEguaF8z86VcKb5CdKAasVqoL448Tyt7pAeKqAIhMC18DdmMtZc00ZXAA3/0B0Nx56HKxMmU6VHG3egs7HdScA05qMmjhoCjdrGiLJeR1DT2CVxNWv8Jaxgtfk0Q1F+t0vh/D7Z06g9mPMyy+8HQLuGLqeDb28wwaEP+f/AdQSwMEFAACAAgAWD3RSi3Zc+X3AwAAsRAAACYAAAB1bml2ZXJzYWwvaHRtbF9wdWJsaXNoaW5nX3NldHRpbmdzLnhtbNVYzW4bNxC+6ymILXKM1nYS1xVWMlRZhoXIkiptkBhFIVBLSsuaS26WXCnKydceWvTSU+499g2KvkuBoO1bdCjqN/IPldppC0HQcjjzzT+Hq+D4TcLRmGaKSVH29ot7HqIikoSJUdl7EZ4+PvKQ0lgQzKWgZU9IDx1XCkGaDzhTcY9qDawKAYxQpVSXvVjrtOT7k8mkyFSamV3Jcw34qhjJxE8zqqjQNPNTjqfwo6cpVd4cwQEAvokUc7FKoYBQYJHOJck5RYyA5YIZpzA/0wn3fMs1wNHlKJO5IDXJZYay0aDsfXZUNZ8Fj0U6YQkVJiSqAkRD1iVMCDNGYN5jbymKKRvFYO3+wVMPTRjRcdl7sndgcIDf38aZoVvfscGpSQiC0HMFCdWYYI3t0mrU9I1WC4IlkanACYtC2EEmAGXvJOz3mo2Ter/VDuu9/ll43rQ27CAU1l+FOwiFjbBZ34XfFb7WPu9UWxf9l/Uve43QTcXZRafebTZaz/thu90MG52VFGRhI4iBvxnlALIh8yyiyyAHUFspFtOmHMkPIq+ohs7gOBvRUJ4yyPwQc0U99G1KR1/lmDM9hWrYgwa6pDStqpRGumsyXfZ0llNvBWcBwS5I/6qOnh0u6+jg8GjDd9/qX/l1nZkB1hpHMRQc+DuzLfDXSQu2oRQbVWXWaCA5WXo0hChzcKaaMcw9xDQ4Fy13tQmBPmUc4m9k94tDobe8i2KcgclqnT4PpCn/qPJ1S2qqvrG+WdJNrC9lzgmayhxxdkmRlggSlyfwFFO03lJomMlkRuVYaaQ4IxSNGZ1Qcuyi6AJUJDlImvhyqq2G1zl7iwZ0KDPApXgMBxLQmbL4xZ2AU6zUChQvbHxkG6XROqm/emQcxGSMRbQjOGSbJql+EHw8RULqhRyEI8K5orOkEEZmey6+FT8+DYolObdpvu9krEE/YEoeRssuibnTAme1MR7PGtE01wwaWpBBSiwmbERwMjCRU1fACAskBZ8iHMF5rExbj5nMFVBsA1to9fEWWnnExGw1gvsBaMwIzZwg9/YPnjx9dvj50Relov/71c+PbxWaT6oOx0adHVW1G8enm9QHQ/QOoVtG6R2StwzULdlTmSWmxMmWuddfLOazbHs4BL4ZJddPpdn0/DRDqVevdmtnqFvvvWiGvZJLYbQk9KCOYiitoblausj88e4XhN7/+pMTvgmkC+P7H3/46+rKifO77//87Z1TI7mpbrVduNrPXbi6drR31sa6kwkwCkb2aINhwFnCoCr/F419U6f88zPhk3Tn7XdG27v31Z0UZ1EMOXqwvP7759m9Buy/FAO7Wr6Jbbx6Bf61L8YFoG/+zVAp/A1QSwMEFAACAAgAWD3RSo1yq4qEAQAAAQYAAB8AAAB1bml2ZXJzYWwvaHRtbF9za2luX3NldHRpbmdzLmpzjZTLbsIwEEX3fEXkbitEn6HdoUKlSiwqtbuqCycMIcKxLdtJSRH/Xsa8YseB+m7wcOaOZyJ73Yu2i6Qkeo7W9rfdv7t7GwOMGVXCtRtnHfEC40SzfAafeQEs50A8pDqkHsObExEyJtyaJvUH2uqGHxH4z5wy3cRlwEIFYjqUXAXAn0BsFUr+PQZ7jb52PTUGnZTGCN5PBTfATZ8LVVDLkKtXu5oterCoQF1A5zQFxzS2q4s8OT7EqCaXikJSXk9FJvoJTZeZEiWfddVf1BLU9pMvd8DgKX6ZOHYs1+bNQOEXngxR3aRUoDXs6z5OUEGY0QRYw3dg1xnUMW435NFVrnNzoEc3qCYtaQatKQ1HKBfjW6/WNGNUmzOwMjvi7hblEIzWoFpW43uUAwpZyn98QKlEhhNpoe2ZH1Em6Czn2b70ABXk8LBo2zW9U6P2+GPiXCHhXaFF6PoVXW+HD+oAaMJ3V3uFp4FUFqoRLCwC2fLsM+QcxvgPCe6/ou8L76dn1tv8AVBLAwQUAAIACABYPdFKPTwv0cEAAADlAQAAGgAAAHVuaXZlcnNhbC9pMThuX3ByZXNldHMueG1snZGxCsIwEIb3PkW43cRupSR1E9wcdJaaphppLyWXWh/flIp0kYBDIP/xfT8kJ3evvmNP48k6VJDzLTCD2jUWbwrOp/2mAEahxqbuHBoF6IDtqkzavMCjN2QCsViBpOAewlAKMU0TtzT42ECuG0MsJq5dL+LpHYrZFMOiwuKW9i/7M4MqyxiT19F24YBVvMe0IIy8VjA7F43cYutA/AIakwBMqsFQAmh9AngMCcCPK0CK75vnpEcK8aNikGK1nip7A1BLAwQUAAIACABYPdFKS5yGgHIAAAB8AAAAHAAAAHVuaXZlcnNhbC9sb2NhbF9zZXR0aW5ncy54bWwNzLsKwzAMheE9TyG0p5etQ5wMhW7pUvcBRKwWgy0F2ZT27avt/PBxpuVbC3zYWlYJeD6cEFg2TVneAZ/xNl4QWidJVFQ4oCjCMg9T0Y3Kg3t32GAv9GOLXH10vlN1eVXb1TwhGmVxByOs/vzKnPA4D39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WD3RSkB8N5V2AQAAAQMAACkAAAB1bml2ZXJzYWwvc2tpbl9jdXN0b21pemF0aW9uX3NldHRpbmdzLnhtbI1S22rcMBB971eI/MBKGt0M7oJuDn5JwnYhj8VZq8U0kYul0FL08ZXTLptttzSap5lz5gwzOm36MkX7nPL8NP0Y8jTHDyHnKX5O23cItYf5cV7ulpBCTptT5X6K4/ytj5/mtVarKQ9xHJbRrmjaYtS9PKSkVk7VjBlGkWSeeoWc57ZiDbgGbMUcJbbd/CHxS3cJhxDzZdV2c4b+3dDHFJbcxzF838I5+zV0vsH1MoxT5aWtYGuU49Ti2BqIES65L1QDgECWO+JwkbKRmiCPGcdQjKJAARHOSSMKkZRDzbpGVBXmG4GYZIy6Qj2t3Uhr46gtEhpCdJ3mVWNL1xmJMSKEAHOFC+gMRpUNVUODWg8IDgyIoo0mClBnO9Ox4p0XliNFvcC4MGMA49NxT9u9Ptep+uZ1juf8j+DFL7iIrt7aXDBXe3helkreh6evj0MO6GFIoR/fX9nb3d3tTu/9x/1O9zf9zfXVb4e+uPnIX21b9/+ny38CUEsDBBQAAgAIAFk90UrqScxFASAAAMNDAAAXAAAAdW5pdmVyc2FsL3VuaXZlcnNhbC5wbmfte3lUU9e+P6232laE9va1CmLS1lq1KAhcVDAktV6nWsEBDEpI1Bi5lZIIMUhCBm+10iqYqmDwMaStWpQIKVoMgQxWaiKDxIkEDSRiCJFEEpJ4OElOhl+C4O297/fWe+ut9Xtr/dbij6zk7PPZ32l/p52193ebktfOeDP8zaCgoBnr1/11S1DQa/CgoCm5r0/1j+RYujr9X6+Qt6z9LKi+K2LI//CnrJUbVwYFNbCnu3e95n9+Y/+67eSgoJDWwOcVOeninqCgVenr/7oytQA73Ic7vnhwu9cq+hh3KPrTWyffX404Wfnd73MX1+323L/3XmnPh6Vrjr97/t1fH3yS/jkvYfPWlRenNqTOLtw0r1H2Xk7F0gYKU5rd+Q73cm/2cHyhNnv0GYMlGdk1Wg0c3Guhvo9WdjKf7DNNQzl+687mi/MBI4+PhcwHpdB7KUjnwOZTg2lVr22gHPWLGcTmNM7bi+6UNIEyR/l03mx47dSjq++Jaq/uvNT1lv/9Y+uZqlxKEpLpg7TR/PTt577+aE6H43X/m6sE0hcpboXPnUL9Bl/MPmUus77tH75ldvwu1BLFs+Dz+iJ1c/0j3/dZv7MwLIX6b+T/PGj8eus/5n07m80+dYDYHfaq/6FzF730QENt3J/8v8tbHQuGdqdlBXguKbJuvnezdkyynSfW7qO7lQIJBbiUwjAa51gK5I0KhpnMx304FLWt6gM/5noE+3eHw21X4JLsnXEk9/TmFesPCozBr/jfDTZd1elUktFGHpvxDI9OSQJSExKjsJ4FfX3jjHVdJeywd+yLu7vvpLdR5vXdnhhPLmZHSxxPAEGadDiHFDlNVtjG+0il+LqTNy9up2TkxnS+tuV8UdoLC5MRv1pzPbqYFJTnQMIC2FXvj2d7mWLLwyyuGLYENC0O+wu5orgi7OO4z/deLj3gnOChlMu3+go6Y5xCdlhI6NpWCkqI6DMZVsHaR4TSHfcWLAQmVBTEIqshtjyivam8wZYu/CpzmbQrciGo1qZi551Fb9KcF70ax/8ZY4PkYjdV89x+YMhGT/ZkCutGpdM7EvrKDNrMcUkxdLpoiBdh3/d78beGEwXZd+hgi5aRdGyORrtRn9GkGO4R0LSNu+pbgtsODsNdbfbtXLC4AFKE3taeZPyp0671ifL6PBZ1v/ahm4GowbN826gh1GqTh1qZBkOxQLjA2py4ys/pUEJUIhI22xBCcLe9RUady5TdoKDCWLbh+1TcmmrGoUT00UvkdvLtixTHvkagiRrFzj6YQ+/k/hZeYqcqDCwfuW1JFYr369QbjE2dAKi24AmaQZfBTa2/a08XahGc+CWD5CZ2HyS3NqWOm2kmS6+79MoS3QbZjWlflqzfPKMojBb7PuGrxKxSRMQ77MbQbYVUkUfXbrH3UIkNLBHV7GTUnxYIEZbjRpdz+YeK3MxrRy93Ny8KwTVwwGFQzLpsuiJGKL0OHgbE6nSugg8Vugf2Tgoof8jFD1Ar98H/HvcmHCnAnEGpS6GOyGDQVpDt6NIXCRQ59oi8KoyEtUhoAaj1xJb2HDIKyiG3AKJtTk8/t/Uc5h8r0vkpZyWhbVPpyZ/JO7f7do/SKOoEwp/afyh95W++per4z6r2zVjfveRgOnbo2tF2ei/1RPbldp0BNMElbepbgN0LCDN0GURpFA5sZHVScVEd8tM4A9Lu4AExg0tNzdm/duSEyB9gLEyZPL52TiGMimNyBSY8BuSgOEBuXYcdwfYIn7U+aciDO0UXEMRqNJEDsYGEddRKgNpmSOIYQCr2JNQ2DJrqFZvNK2wFzoLdnod6cp4joYNQpEgCuXI6ZiJmj7PZYWFxv/x+YU1ZMcoUo+whnx5Vc++Hl4yiG9II13e0dn8iyLRkgFePNgLCHbo97TsbkSRqxWaiVIqRyK4G46B1B5cT9SrI7wttW8xzQfEjrmGXkN36QU6ZyZCbB6VpOFA7pNwp0JKqwWapJ6EuOQkbldG6u9u1XPlpOdQG2MuFOTCSL+6W3R8x4GpiC6srTyxCcfkUFI/uVQIqchclj2sCC4tYyEsuB1w/EZJPdPj28lMnCfB9iRmH0ZfRF/rOB68SDiMlVftKjoC14ZVbiBX9l8K5SgKvFwmetuV7aGXarF926IWEv3VAqm+vJYosmCwW0+kAPyBLteJW9XAafOsOuLwBHVQP1pmG57QoStnWHi0v/hMLa36er2gKMQrHGhXyg7812X+BFXqQdeh8mCalvkX60zKOXpLnMZK3MTBCItH+0s392cDMX9QrP9ulvPMe9P6B5LBv8lpac5+mhn0bC0sjfNpOkK9pRmyL4stqKA8/EeDwGA0shAzhL/d/MmWHRortFvil9FxbqFIYckt4cu/lEJIAzfjiS0ZEdw65ApBQxGI8eLbWVAMcJIqf5JaZ0GypGUUKtURzOYxvM1UoEbcWcNuyyI43bxt1iUAD8th47pbXFbOhyHd4P148J4rNSVpztLqidPPTn/1ZJdKs3M8xnO43jXSXQr+gZ2x0MjTSR/JGUR/uJscGBeNNTJDUgp3SaxyRkFnQoTNQOv/BivjLczREkme7QTJqo96ytxn0I+RTIB/KmPIUC1AxdT9SolUKeQMralv2D31qC4qjBwupySZnHTpukOEsvApbASfVkx3lJh2WpYQMF1yIQVqRwrK5fjxFEQn0L8JKYyURs0/Cfi3+XOhbvrR4Tnaf+eNz+nBjLJOwZMcod0oTSz3sYiBD/WRX7ouWKiC00BzeZFsKCqIUajdSQfBtP/JlUr6Gg6tpheplfITPHTas3UtPJ3JMA8PEknyhgl5pylU95mj5hrIOO0a5qYmVbIMAhL1heK52l9DiwaezokxLWzw2v1mpHRYVGXfuCc1M9Xmpt/F18gyuHcDYE9q4DNhcfUye1iTJczYP02BFcDQTV/KIvW+8ouZm6/BT/z04vuFo9bTFU5JlNcWJJolu/52E7vDvd5esM5xR7/0iEegRJssuY840LGy9F35OOQzaIBGrLOYrhiRPK+RTWH5j2oXpFoXhI/Cq7O6BAq0wx8yKtnTkpJSZBiQhdVC7nCPPVMzjDLMrUAJMNWjIIXJw/NjnenIj8kSrockfm8Bow/4k7ipevLvOIGCFbEUqTFcwpBlsagW0nV1mS1DIv7fFmFlLnRRYNqWACuTqba0G+wL0hH8vRf4c/2fzqjsbO0ZO5+6FC84ELws7TNwy9QIFYixoPk74t8LvFX0JhLc6Ikej0pDyoik5MPKMAnBrtUW3pEdPJvP7wc28iSWm0DtvHZCuwmHFAkkJpW/tAOi3a3tzxa/S9uH6g23WGK7W7RywU++jD2nOF8tNikXsq1i9433dLnNcq/0cFjl/2RyFhTZhY57fxvL452naPFoPrayXdnMgai5GzuuLdVyGWkyEyy0PIt15UmdEpd1g+4GwAKvN7wMM5XeJjMLn59K99QbLE9228czfa3SUxy4lPOvg9dUqBWl803DsZ3uLMfx/7+wp/e1jVSY/vGWIN6rUIW4JPJ/X8sbTawYcHreoPiaXdVMd/mcVoUXEEtcubsWvkRm7v2/BVO+KwROILVM7WpUAOWm9+GVgstlUgq7/0/QZ35ng7DYAVApgWYsw2ubCAvVWJe8jMsR4Ri+VEtDNvD9MGeqJjIAP+PGRs+O+2JvaqViMWLoPRn5WdvKUWTreYxUs0OGPSoJLsh0dm3qs7BMRJiz/DL3X+82uofqJjBXqjzNT2TFs7oIkyQT5VbPh85K8/5emL0R37vzxtPGZsrXrZ04spb+TjHppuwI63dY2n7/+XoMyYfM/wMNhcL9Uh5YgP9+nGOthj1g3bymUrfX/et8//1EcMrCMuVod/o8t8BjPabWJ089MKPXE4vNa+AFWQc1jJIMOHV8yNjdo5i56oFgERd0YYxCEOTLW3QY1vT7W9gbtf3uMXdDjD4vZge/rq2f9JwSeSGTyaJazA611yJbVSzzDJNz6LV1fV76RMLs2bkqgIA3JdDqUuxWFEbv8HX5KyKnnLP1Xt8I2V80JEEYsg8F9dpTPDpxdeUqzo+tb47MA3UGh1bFgPVibuCLAlRpQm9cVElAT5ldztPbqGGm5Y8El8fiEGL+5+JPw/3X4l3PguMLhRh6Jaa944QTeYa13RkHnQPYKnM65A5VGyQ8A7b+eYPv90ccEqix0g7EbjWN4kk7BamyNVXwrvY47sdQ75HJR7Of3dFqxRMl7yW5I9iIoyIG92fIxJ90fcPjZWWN+2BXYienGfPV6IMaIlWP+vNwfk+FKUAKKeTOxBf3GFO9AimbkrII+aNyAc90zqZoOjvn544iDeXS3iuVRLUN02hxh+87LL/hcfF+z6+laFA14dlVxxjsS6hsBsqu7xgKmUtdVzA5zeo18r5EW1Lb81Nsfkexv1hVtXvPvCI6oDFZkiz/D57nF3gqps2LZDJOzsBqNGrxiqC40AyBM8QcaYXHMZ4T322bZlmBfcZbx6XqauxTGUaruN+TmwudbgPhxBXOzZHJ3r1Bks/4iYvm2HwhbHfvT7/2Kix08gZLQELpAuEiFE+A4hP1tI9QClpMBg/QcXJQlhfbA1SNH5iddtPALEItYcgUVOPfCNvIqmh6/hi1KWnpiT2XnoSuy6xiU7vEn/EfHMNfqW9o9eze1OU5tjsHvOXrGjbTgQA4a8TNmPtgIi5aGDm1ezJIqnCvoXcC40c0PUMuv+jrlrW/HntsZpWZNxddLJWkr+DsQ7mvDwUWm7mNhs+wQBeo9CMsqKVkINmAZZzuU/Pu01eXPL+4d05GorgqH33ctfRr8DVXfTyPovJ/8Pm9KG/LUnvd7oxXfXpHJe5m+a0Z3ooXX/ulZtZlf2+mZ0yJ5vqBUKnUWMozqetUtaaglbWJJd9M7fxFIf8ptlMxLJLy1XQsTq3EPy3PnWToOXZGUrCB8lRCRmefBT9lA5P5Ijp5rEE8NG4ri8EsASmoZnx2/ydxaWDZhqlnwuPw9ixCLVt0K/zxEujpx1XpZafGZ7vTyDiXvw7hNg6OF/gXYrmfaJBRp0ZSN1Tqv4965nvCZKi2QJpPRZ+iv3AJGO0JfpG5D0zuBelN82LnNr2sDVtiEfVjONTRNPdlT1IZZJsDxle3q3vyS49BbwnbeLNVO4VE5hVXUOtAsZRS3kevMZGlmPdfUa0rbcy+nTHrauWPHXN3CmqnrXsTFiRUxyL2P06cMIOkRknu58I2jJ6P1o6YrxYfCPlLxFpL7PIakn+OD69UDEtWdUzj+3Tg99fKuvDIIQceZSawu/zbl71uap+stX3qJUc6WSv5JT/aSEzO+n7CrGV558vlIO+8A+Eoea7W1+mWo3avYMWWgoT/mfxqq90rG7eMvfc254+zqdLplEmsJz580VvB9yfd06RKZvZFZ+y/ph8/ymFT8Y6/CUpzhCpXr0nimqqHQS8+njpeaQG1Ny5oWKNbsQEntfhioaZ14eukD7HiS8svciP5fgQ/rdJF8UR6QxRrNQks9aikDyJaOZqOlI9OlQYgntsZK/hA9x5Dtxo4TTTE5HLaOaJzYX2OlNNdQzd/lqf9qCpYFZPIjIg/JN0iUKWnjnOp059BJN4L/ORV3r3sFUZ2c9lL2x5LKfxTb64yEtJci/x3Km+AgBKxWuM8K1z4R+lOZ7kqrSdsR+P/O5pEPNGh8XhDnc/Xo9DibeEjaW8U6hO+zMCGc6wKuOd/BLHhQNcGByPDvWYIPZv/aMvT9rEs0X0xYhEoXUShCee6jxNsy8zuZFYz9vXAL0zzTXLt1XH/FqjA4D5QjNfp3v5YCGVJKUm8d+t16a5RUAeRVpc6gCZOjFAQhF/C2xuwXo9hnQQv7alQHlPeQFmXybCBWQJmguNCp5/CRPqcChzOMMEHTMDiN/fVLDlUFel348y2aQUbY8IeHsUdbAk6nas2U5CRKu6DYN3/GsFjFtx6DB1ngQZXAaURLXT+ThrGqFGqFHDd31/n4PzOfvMNtYop6mX0q2oXBU2q+2jwXz6wyGZB5VYC392PFYrbQv8tCt37cm1ZT+6KyVhfFIuvRb0Rld26gVuQuqYuJ0mXKminw7p3UBYf7m7XxqYOqbke5leTbXhz2tmpd+eaRkSvpUpzy2wKHyWNVQnb6Fk29Go4M6aW8pLkCyFH5Q54SNqyEVJHT4xYMeqB1AiJ5gXZfFXpOPfov9T/yw+EgeBMJ2zasqGu+7TV5JCrIDtVSZhf820tfgH1nzeV0xH5S/0pe32B58Qmqfs+aW25JODwu2YyamQcPVVHMBKl/Ml6na2CHwt59KcBaf/pdXv5brgep/bpqZYw0Obs3QymI56+M0eZVoTcGVGqS1BWKE2NX6cNDVYoSjHawytDAZA5Eqbbzf8HMxWu4ch5zEF+toDGFi4anLPiDdv4NRIr4CSnzTMN+uCO2i/A8Q0/LDu5c3uRjtkXORYe5lJHzyFJIwcKoFJCKEvdhvcnAtM/i7SsoDi4SSoNLhMPNDJlMhOJYLApyOvy+1/14c+4f3PztAsR/Ix5ikK+C+tTxQL+fiIR5z0Vf1y3EmV4KqrTelfYExw1ke/4Ak7htHVjP62whvcTwTy9+5jMBHhrufjyt4+6rBb/qAx3Uyx74kXzt+tr/Z52ePyTpXqeBr/GYD+LEujmWplF/2yNhtrWabs7Eie7ae/hcgZORhpRUjN6YHo2RJtGT5ZrovpvjdA1KubyGy3TREB3l7zkpsltF26vlG4/e8LjCpkiBOlKmz/XLfC7dBuCqVEypUBG/z2yRDpHLYGvG1SfzXvzPbVoZRQJHYxafy5h6bTl99S7iwWdXAK9HghptYItzKwBTt3d57ld3OnQD1xrWyDwuLtRr0ByQmrx5fQx6LxdiesRZ1dRB46WaapoOaR8d8UD4GrIZ3Tw8IemPIluMbrvE4/olOD/sYR5VJvGknTRdCc4VPsshFapnT9nNFGu4JrpxK7dZslEmRWA1XKiNwEOsIZ6W3xoGV5LKYqI5dQZ/6WwgZaJIdqjUVCfvwNdZY6bsZYqr8cSr1TqshqM2uCB8RKFPCEb25U9oafLvvVvj7xGWd6wTyFpEV0jw1+Oe6xOpFerL6Fd/LuaEaWNFwxYFg/DRF4H//8q0NZj5ggz9aPYddcf3AtaGAqJgqoLiEWUqpDTzQjbFUQBR0JCn2m4iW/6go381Wm3HbhQfCOuOXTKoKlI+PiMoSrMockYFPABCJF8eXUmKXoWXiYH2W/F5ZhWOjeuT00QilBR5oIcJN7hdvVAZsWUiILqtMbpMgN1xmZSGjHgNjP2VUJChV5nePQ4J9mct6cU5mwRMLvove59jhg9rGvKqEArEYH9QudZQdkJIJyVp+skoJVP6H6nmzjhsevfIwtZ+1/ZjzqVGunq/Boa9JnktUZocpolNhUlQ/FRM65MGa25SV/NGonSqWNyrQi4YpFFF+Ck7q03hn9ljzHiDN8LuDilqL4XaILt7VL581PvPxpAOJ67aPvVKMPmk9auSki9nnBB+Bf9wq+w6pcVTdhyCyCyTAQELOQZZ4kIGvSrGMCho9zxTxAsUkK1SCdjzk+SiTPCsoQGFPXqvFUpYxK3AXEPON8WcEKOqyNJ7ORM1PdSThfyc5q6d3BxOwifhk/BJ+CR8Ej4Jn4RPwifhk/BJ+CR8Ej4Jn4RPwifhk/BJ+CR8Ej4Jn4RPwifhk/D/r+AGmU4nkHqGVYbX1tOyE+b+YZgjdet5FpYP4iuC/+NxX13g7GV3JF9kc/W+vx6tyvqs66gxcFUxaG8z/8U55MfY/+rc8f/44LL194NSqC8y8PsQ8b97yvm/5GbOprsHl0mpwFAKy2VcBXfd6S7UQhpewEAHk6vR1bjqrGoSkBtAf8phxPFGa7fmVTgG5qOo5xZHqm7nKId5EHKeQDjAzNdZrRc42GaaqkWThnzY8olimaLFVTDGZyVDH4n7svAk9trlXhywvAVTk13TQUYZYkhGv9nlKK/V9oaGQtV0y+0/IK3fpWB4USueB05Xo32BO5BnQJ8e59V3k7yDJCz0dC3KdaZDWBk4Glui8GQh7WeXZV7zCQdoEKHFfbbOxPCYcKz7BJPH4BXCoBX3rLPAZg2kASWn4YbDj3yWFPmuZ923/XL1vku9m6EaaXJ3WdzJznS/WM3Dnnb5Hc+rktlsNvsRD8ZBWIw66lthucynRcyntDuXolDPH2xNEesZYVF2b3CmdS7KNldFCuXLCQNk7t0Yrp3rPMul4g91Xhd4Fz2RM5/JT4TIhZmawWtCTfMiVnTsU/0VwOS5Vma0rJPjK5uxSGUvyxtlsHnyM6M8x4Z6Behlfn8cWTLwWowCYf/CqeWF1tJEmZSKaWXsC/bVSL8j8uYDFy8iq6Gyho/nbtLs7bxUf7Vjf9qMVdQLaqRjQNIlRMEwSAv0PQftIezv5IdOaw6+7bzazo+bxUddjcfWm/SWVtq8r2QiT9qxsRPuIeUdDdK5IDTLOUvJT8mMhttdEP2S1boUG8O4NCbP9YXOEyKjdOuKVLaAR7z/AXwrUAC2Ogq4SkFN9Yr39ooeTTuPF9msowOKgRFF1NxMDezEDSdAS9s99Ua8l/B7huo7APygVdPPm2WHtrKuyb0nei34AZWzkMY31b2dx8IJ1AU3n8/D9gX716VmIOujbb6SRxdonX7FQ5ykZ/Vc39/o9E+zX6+NUuvLCFCk4pMwkZJnahIZFcQSdtEqDJOx/PHNZu8V89Vmr1gmxrPWwp7HdIk14mrt4YsSWPSPtK8CEXCEnp0HKqiI1CRzffNGDh2iAOXLCBOk55xAtQQnC3tHClpqUS1FCchtIFwmt6exZ/jncu542OLUWnlfmmDoeVsK8wq9t2IJEvlD/J/SOIud2x7hVW0j5dxGtOcyKipSmygOlUAKeiekEmyTe+PgB4Ve1zV9OoodY8kAGytdZ9k13hOIp/jKwqSxoKw0OA3caF/LrxlAT4txaZ9k5JvoUjajvmgpEpZvJoT+5CqAPUjQ4Y/eBOI+DCXc2eG7I89b/mZumBORdSSDtdR5NX0KXiZ2C/dEYKdYw+fa80sOQDl5KOgi5zeS9HZ/UFOLSnsSoha7xaI2sjBbp8tCQQ9tnpquI8YGf/b44f6GaPGBSN+1lalsqX+JF8OzkYNGq2KX3zZhecqL5M5+gSjKpK4L7TN5n55WUCR1CcqepqiOx4KoDt4MFQSy9u+dcdpEg7h94W/avaKk+Gd6hZjGCqwzUvUDtYucEH8IedFospZH7Atc8L3L9+At7BfMtzLf2w1oz3M2JXnrm2/PQ9xSsP6CfHUmmpG0DenuD8WJbe2RfJZeCmB6tNtq5VP9yS7KGfZtN4uN/RyIyO/OidIzWd5z1rebmoym3ITufmBUUPaCdOtMqeOmTbo6+hIN5jcsp1SxEkAkx7ygHlWzg4MmRXbj/T7+aZHaoaoLTVPg0X2Dp2wJF6vlC2VrHz+p5cv1qSabMefCmAs93eQ5+PTCC9S9WkPuMav1CMtVw2qmjT7M4vs+OJGp4XTUqoNIaf9K3ihdFV33QohtSeytxexvgo+HhXGZriEeKPV50HDH9WmagSQLVdGd4nmQkomTv/4GuO1fqQSuBehZx7FbAERA74Xcw0Zq5W46YiRwwhWNgq6iCpOWeM0Wr3kz3HlrbT3/tGlwaTfjFR/PRcMkUwrEnglFRnrJijLfYtr6bntPmkB4nh7yQp1PsQ8dXQclVyMiIoVE4ta+mSNSvw3aA/6ikhp9As8VAAKubUla6idywHmnCJnqBZ9eSFXs8ltki60Brej3l8GKQHp2qS/xTlpLuY7vuE2ucyjXOV7gxLD+bfs01sg0lRaryJVaZ0s3M8W9fwWAgs4ilLufh8ZS9U9V3gZwLdDjZ3BHX6F1D3a3aIB6m3S9P4xDAvb7np0ALwQizDcdTW2oj05zrQXLowa701nWmazcxVKkyI1mAWg+08lhCSMETVDtbyXLeBIs8ScXDTGv6NHxaEk6Nt/4xUXYbD+HRIb1OG6Rr+L5n2vlWr8djkTT+6frdVzdjyXs0FWA9RnTv7ouVxoa+sUhZ7nlpDCeTeJJpD4cYvscbKmehgivbXhJXzQeTuoalGfIJt3QksYW+8NpWAf3FTh7DLFIYjXNeGlZybHNJWm5BWK45y58MV/ehy7JEW0HgLx3ulW6eakv8s1IZ5yi1Jfz6BKt158Gk52qOguorpup08kcy7fGX7Pu7VZ1bEzFsf1RE1gKzI1ABFu5vvSx3FbDp+sj9TrNEWvuVoaawpTp+tMpDjKcoQbO1YWrC64aTfqPiboi62DMi4Da0Kb47LJ3duMGoNxv4sxqltdpiyG1O5qc16chN3kPx7G8BpZXtqkMB8dWs/YPBu7DVExdDJvT3SOrSMNFLzvJDd3M2JhPu8NdGWhHQN0p3+2MJI1flqIun0xidRTM5u9sPkLGvgs4FSwv7W8JETMt+vks23w+0weypBHXmtReF9/nWrxqNmmUjALJer+CGNeFp0ILYs2YN+z/0lnfY5Si4X9lanYDLyr24VvyLUlKT/NL+jPVOPdNnIimKNRsPVFchlkmuGSe7kA5E97mLC8mc+egDge6JLNqHvYAuetMt/h+5pObSf66StIVfZnf0jbf7O81cPWsUR3f3c4vxetsJ9n0AVfii1gI9DNxA9/EZFY8FGZsMyRzIOHvxwuJCKTsAva3A2+A9tqLxd85nWxn/n1RUgSM5VGxPC71ZvLZ/kALduhpTyexmZBULBd9B4XDawrMQkO9vzMBM5OAB1tJp0D9FePSsZ7OF/uf9HK/v+Nv0MD26WMX5MzofPl8bOFwo+2zsc4QKuuzfhc4iKv/Zuw9GNmiewftQ/GZY0Sa95C+UOnwrsANO9uxMYShvauJhqd/ofV5QT6WAXTb1oyNy/egOyUOVmamB+W+f/Zt2rs/ZQSG169O/mv9Zzu//j9QSwMEFAACAAgAWT3RSmhI0J1QAAAAbAAAABsAAAB1bml2ZXJzYWwvdW5pdmVyc2FsLnBuZy54bWyzsa/IzVEoSy0qzszPs1Uy1DNQsrfj5bIpKEoty0wtV6iwVTKyNNAzgAAlhUpbJTMjBLc8M6UkA6jNwMASIZiRmpmeUWKrZG5qDhfUBxoKAFBLAQIAABQAAgAIAFg90Uo3jRRghAQAAAwRAAAdAAAAAAAAAAEAAAAAAAAAAAB1bml2ZXJzYWwvY29tbW9uX21lc3NhZ2VzLmxuZ1BLAQIAABQAAgAIAFg90UoGWUJxJAQAAKARAAAnAAAAAAAAAAEAAAAAAL8EAAB1bml2ZXJzYWwvZmxhc2hfcHVibGlzaGluZ19zZXR0aW5ncy54bWxQSwECAAAUAAIACABYPdFKPwyEurYCAABWCgAAIQAAAAAAAAABAAAAAAAoCQAAdW5pdmVyc2FsL2ZsYXNoX3NraW5fc2V0dGluZ3MueG1sUEsBAgAAFAACAAgAWD3RSi3Zc+X3AwAAsRAAACYAAAAAAAAAAQAAAAAAHQwAAHVuaXZlcnNhbC9odG1sX3B1Ymxpc2hpbmdfc2V0dGluZ3MueG1sUEsBAgAAFAACAAgAWD3RSo1yq4qEAQAAAQYAAB8AAAAAAAAAAQAAAAAAWBAAAHVuaXZlcnNhbC9odG1sX3NraW5fc2V0dGluZ3MuanNQSwECAAAUAAIACABYPdFKPTwv0cEAAADlAQAAGgAAAAAAAAABAAAAAAAZEgAAdW5pdmVyc2FsL2kxOG5fcHJlc2V0cy54bWxQSwECAAAUAAIACABYPdFKS5yGgHIAAAB8AAAAHAAAAAAAAAABAAAAAAASEwAAdW5pdmVyc2FsL2xvY2FsX3NldHRpbmdzLnhtbFBLAQIAABQAAgAIAESUV0cjtE77+wIAALAIAAAUAAAAAAAAAAEAAAAAAL4TAAB1bml2ZXJzYWwvcGxheWVyLnhtbFBLAQIAABQAAgAIAFg90UpAfDeVdgEAAAEDAAApAAAAAAAAAAEAAAAAAOsWAAB1bml2ZXJzYWwvc2tpbl9jdXN0b21pemF0aW9uX3NldHRpbmdzLnhtbFBLAQIAABQAAgAIAFk90UrqScxFASAAAMNDAAAXAAAAAAAAAAAAAAAAAKgYAAB1bml2ZXJzYWwvdW5pdmVyc2FsLnBuZ1BLAQIAABQAAgAIAFk90UpoSNCdUAAAAGwAAAAbAAAAAAAAAAEAAAAAAN44AAB1bml2ZXJzYWwvdW5pdmVyc2FsLnBuZy54bWxQSwUGAAAAAAsACwBJAwAAZzkAAAAA"/>
  <p:tag name="ISPRING_FIRST_PUBLISH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2085</TotalTime>
  <Words>523</Words>
  <Application>Microsoft Office PowerPoint</Application>
  <PresentationFormat>Widescreen</PresentationFormat>
  <Paragraphs>95</Paragraphs>
  <Slides>18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8" baseType="lpstr">
      <vt:lpstr>微软雅黑</vt:lpstr>
      <vt:lpstr>#9Slide03 AllRoundGothic</vt:lpstr>
      <vt:lpstr>#9Slide05 Pattaya</vt:lpstr>
      <vt:lpstr>Arial</vt:lpstr>
      <vt:lpstr>Calibri</vt:lpstr>
      <vt:lpstr>Cambria Math</vt:lpstr>
      <vt:lpstr>等线</vt:lpstr>
      <vt:lpstr>Tahoma</vt:lpstr>
      <vt:lpstr>Times New Roman</vt:lpstr>
      <vt:lpstr>UTM Americana</vt:lpstr>
      <vt:lpstr>UTM Azuki</vt:lpstr>
      <vt:lpstr>UTM Cookies</vt:lpstr>
      <vt:lpstr>UTM Loko</vt:lpstr>
      <vt:lpstr>UTM Windsor BT</vt:lpstr>
      <vt:lpstr>UVN Banh Mi</vt:lpstr>
      <vt:lpstr>Wingdings</vt:lpstr>
      <vt:lpstr>印品黑体</vt:lpstr>
      <vt:lpstr>Office 主题​​</vt:lpstr>
      <vt:lpstr>1_Office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Whishile.King&amp;Ethan</dc:creator>
  <cp:lastModifiedBy>Huy Hoang</cp:lastModifiedBy>
  <cp:revision>138</cp:revision>
  <dcterms:created xsi:type="dcterms:W3CDTF">2017-07-07T01:09:25Z</dcterms:created>
  <dcterms:modified xsi:type="dcterms:W3CDTF">2023-04-29T16:44:20Z</dcterms:modified>
</cp:coreProperties>
</file>