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5" r:id="rId2"/>
    <p:sldMasterId id="2147483687" r:id="rId3"/>
    <p:sldMasterId id="2147483701" r:id="rId4"/>
  </p:sldMasterIdLst>
  <p:notesMasterIdLst>
    <p:notesMasterId r:id="rId22"/>
  </p:notesMasterIdLst>
  <p:sldIdLst>
    <p:sldId id="291" r:id="rId5"/>
    <p:sldId id="286" r:id="rId6"/>
    <p:sldId id="273" r:id="rId7"/>
    <p:sldId id="284" r:id="rId8"/>
    <p:sldId id="294" r:id="rId9"/>
    <p:sldId id="298" r:id="rId10"/>
    <p:sldId id="481" r:id="rId11"/>
    <p:sldId id="484" r:id="rId12"/>
    <p:sldId id="482" r:id="rId13"/>
    <p:sldId id="293" r:id="rId14"/>
    <p:sldId id="268" r:id="rId15"/>
    <p:sldId id="485" r:id="rId16"/>
    <p:sldId id="486" r:id="rId17"/>
    <p:sldId id="487" r:id="rId18"/>
    <p:sldId id="488" r:id="rId19"/>
    <p:sldId id="490"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9C556-4EFC-485C-899A-1D9315F0BCC7}" type="datetimeFigureOut">
              <a:rPr lang="en-US" smtClean="0"/>
              <a:t>5/20/2023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859F8-679B-4EC5-914A-F037C783E175}" type="slidenum">
              <a:rPr lang="en-US" smtClean="0"/>
              <a:t>‹#›</a:t>
            </a:fld>
            <a:endParaRPr lang="en-US"/>
          </a:p>
        </p:txBody>
      </p:sp>
    </p:spTree>
    <p:extLst>
      <p:ext uri="{BB962C8B-B14F-4D97-AF65-F5344CB8AC3E}">
        <p14:creationId xmlns:p14="http://schemas.microsoft.com/office/powerpoint/2010/main" val="257917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356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807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716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51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845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6163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020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93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560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28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31896C-5811-468A-ABFB-99BD176A4C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998"/>
          </a:xfrm>
          <a:prstGeom prst="rect">
            <a:avLst/>
          </a:prstGeom>
        </p:spPr>
      </p:pic>
    </p:spTree>
    <p:extLst>
      <p:ext uri="{BB962C8B-B14F-4D97-AF65-F5344CB8AC3E}">
        <p14:creationId xmlns:p14="http://schemas.microsoft.com/office/powerpoint/2010/main" val="183380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62869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868756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23233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138784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659097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8103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31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568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984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287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80033-0777-418D-AC4D-AEFD034D78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300" y="144838"/>
            <a:ext cx="2600325" cy="2600325"/>
          </a:xfrm>
          <a:prstGeom prst="rect">
            <a:avLst/>
          </a:prstGeom>
        </p:spPr>
      </p:pic>
    </p:spTree>
    <p:extLst>
      <p:ext uri="{BB962C8B-B14F-4D97-AF65-F5344CB8AC3E}">
        <p14:creationId xmlns:p14="http://schemas.microsoft.com/office/powerpoint/2010/main" val="176262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2498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678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93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438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6386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6252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883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66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063661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02095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265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546667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31910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72067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12130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3088874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83350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85808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97220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2023/5/20</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72243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02555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222791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074137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3029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97293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2023/5/20</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43125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9C4F9E0-8320-4D7D-AF01-057F181D7DA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
            <a:ext cx="12192000" cy="6857998"/>
          </a:xfrm>
          <a:prstGeom prst="rect">
            <a:avLst/>
          </a:prstGeom>
        </p:spPr>
      </p:pic>
      <p:pic>
        <p:nvPicPr>
          <p:cNvPr id="15" name="图片 14">
            <a:extLst>
              <a:ext uri="{FF2B5EF4-FFF2-40B4-BE49-F238E27FC236}">
                <a16:creationId xmlns:a16="http://schemas.microsoft.com/office/drawing/2014/main" id="{BC72ED66-E500-4220-95BA-7024D40C6BD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a:off x="1" y="5440074"/>
            <a:ext cx="4267200" cy="1417926"/>
          </a:xfrm>
          <a:prstGeom prst="rect">
            <a:avLst/>
          </a:prstGeom>
        </p:spPr>
      </p:pic>
      <p:pic>
        <p:nvPicPr>
          <p:cNvPr id="16" name="图片 15">
            <a:extLst>
              <a:ext uri="{FF2B5EF4-FFF2-40B4-BE49-F238E27FC236}">
                <a16:creationId xmlns:a16="http://schemas.microsoft.com/office/drawing/2014/main" id="{AD29AE61-DB5C-4178-8097-2199B44BFE6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flipH="1">
            <a:off x="7924800" y="5440074"/>
            <a:ext cx="4267200" cy="1417926"/>
          </a:xfrm>
          <a:prstGeom prst="rect">
            <a:avLst/>
          </a:prstGeom>
        </p:spPr>
      </p:pic>
      <p:pic>
        <p:nvPicPr>
          <p:cNvPr id="5" name="Picture 4">
            <a:extLst>
              <a:ext uri="{FF2B5EF4-FFF2-40B4-BE49-F238E27FC236}">
                <a16:creationId xmlns:a16="http://schemas.microsoft.com/office/drawing/2014/main" id="{8A9C1D31-A014-420F-9212-18D40CA26B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00300" y="144838"/>
            <a:ext cx="2600325" cy="2600325"/>
          </a:xfrm>
          <a:prstGeom prst="rect">
            <a:avLst/>
          </a:prstGeom>
        </p:spPr>
      </p:pic>
    </p:spTree>
    <p:extLst>
      <p:ext uri="{BB962C8B-B14F-4D97-AF65-F5344CB8AC3E}">
        <p14:creationId xmlns:p14="http://schemas.microsoft.com/office/powerpoint/2010/main" val="3748614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2023/5/20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sp>
        <p:nvSpPr>
          <p:cNvPr id="8" name="TextBox 7">
            <a:extLst>
              <a:ext uri="{FF2B5EF4-FFF2-40B4-BE49-F238E27FC236}">
                <a16:creationId xmlns:a16="http://schemas.microsoft.com/office/drawing/2014/main" id="{480346E4-A210-4C2A-B899-1318E67B4576}"/>
              </a:ext>
            </a:extLst>
          </p:cNvPr>
          <p:cNvSpPr txBox="1"/>
          <p:nvPr userDrawn="1"/>
        </p:nvSpPr>
        <p:spPr>
          <a:xfrm>
            <a:off x="8973879" y="6503396"/>
            <a:ext cx="3710762" cy="369332"/>
          </a:xfrm>
          <a:prstGeom prst="rect">
            <a:avLst/>
          </a:prstGeom>
          <a:noFill/>
        </p:spPr>
        <p:txBody>
          <a:bodyPr wrap="square" rtlCol="0">
            <a:spAutoFit/>
          </a:bodyPr>
          <a:lstStyle/>
          <a:p>
            <a:r>
              <a:rPr lang="en-US" dirty="0">
                <a:solidFill>
                  <a:schemeClr val="bg1">
                    <a:lumMod val="65000"/>
                  </a:schemeClr>
                </a:solidFill>
              </a:rPr>
              <a:t>tranthao1211004@gmail.com</a:t>
            </a:r>
          </a:p>
        </p:txBody>
      </p:sp>
    </p:spTree>
    <p:extLst>
      <p:ext uri="{BB962C8B-B14F-4D97-AF65-F5344CB8AC3E}">
        <p14:creationId xmlns:p14="http://schemas.microsoft.com/office/powerpoint/2010/main" val="24374455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5/20/2023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33833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2023/5/20</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0764812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image" Target="../media/image22.emf"/><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BB41A03B-630B-4B70-AF32-4833B7087DF1}"/>
              </a:ext>
            </a:extLst>
          </p:cNvPr>
          <p:cNvSpPr/>
          <p:nvPr/>
        </p:nvSpPr>
        <p:spPr>
          <a:xfrm>
            <a:off x="0" y="6059400"/>
            <a:ext cx="12192000" cy="798601"/>
          </a:xfrm>
          <a:custGeom>
            <a:avLst/>
            <a:gdLst>
              <a:gd name="connsiteX0" fmla="*/ 12192000 w 12192000"/>
              <a:gd name="connsiteY0" fmla="*/ 0 h 798601"/>
              <a:gd name="connsiteX1" fmla="*/ 12192000 w 12192000"/>
              <a:gd name="connsiteY1" fmla="*/ 798601 h 798601"/>
              <a:gd name="connsiteX2" fmla="*/ 0 w 12192000"/>
              <a:gd name="connsiteY2" fmla="*/ 798601 h 798601"/>
              <a:gd name="connsiteX3" fmla="*/ 0 w 12192000"/>
              <a:gd name="connsiteY3" fmla="*/ 240838 h 798601"/>
              <a:gd name="connsiteX4" fmla="*/ 72571 w 12192000"/>
              <a:gd name="connsiteY4" fmla="*/ 225287 h 798601"/>
              <a:gd name="connsiteX5" fmla="*/ 2206171 w 12192000"/>
              <a:gd name="connsiteY5" fmla="*/ 515572 h 798601"/>
              <a:gd name="connsiteX6" fmla="*/ 5225143 w 12192000"/>
              <a:gd name="connsiteY6" fmla="*/ 704258 h 798601"/>
              <a:gd name="connsiteX7" fmla="*/ 7329715 w 12192000"/>
              <a:gd name="connsiteY7" fmla="*/ 646201 h 798601"/>
              <a:gd name="connsiteX8" fmla="*/ 8229601 w 12192000"/>
              <a:gd name="connsiteY8" fmla="*/ 588144 h 798601"/>
              <a:gd name="connsiteX9" fmla="*/ 10232571 w 12192000"/>
              <a:gd name="connsiteY9" fmla="*/ 660715 h 798601"/>
              <a:gd name="connsiteX10" fmla="*/ 12090400 w 12192000"/>
              <a:gd name="connsiteY10" fmla="*/ 22087 h 7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98601">
                <a:moveTo>
                  <a:pt x="12192000" y="0"/>
                </a:moveTo>
                <a:lnTo>
                  <a:pt x="12192000" y="798601"/>
                </a:lnTo>
                <a:lnTo>
                  <a:pt x="0" y="798601"/>
                </a:lnTo>
                <a:lnTo>
                  <a:pt x="0" y="240838"/>
                </a:lnTo>
                <a:lnTo>
                  <a:pt x="72571" y="225287"/>
                </a:lnTo>
                <a:lnTo>
                  <a:pt x="2206171" y="515572"/>
                </a:lnTo>
                <a:lnTo>
                  <a:pt x="5225143" y="704258"/>
                </a:lnTo>
                <a:lnTo>
                  <a:pt x="7329715" y="646201"/>
                </a:lnTo>
                <a:lnTo>
                  <a:pt x="8229601" y="588144"/>
                </a:lnTo>
                <a:lnTo>
                  <a:pt x="10232571" y="660715"/>
                </a:lnTo>
                <a:lnTo>
                  <a:pt x="12090400" y="22087"/>
                </a:lnTo>
                <a:close/>
              </a:path>
            </a:pathLst>
          </a:custGeom>
          <a:solidFill>
            <a:srgbClr val="86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ACEFB32C-943F-4272-8072-9D5ED1B2F071}"/>
              </a:ext>
            </a:extLst>
          </p:cNvPr>
          <p:cNvPicPr>
            <a:picLocks noChangeAspect="1"/>
          </p:cNvPicPr>
          <p:nvPr/>
        </p:nvPicPr>
        <p:blipFill>
          <a:blip r:embed="rId3"/>
          <a:stretch>
            <a:fillRect/>
          </a:stretch>
        </p:blipFill>
        <p:spPr>
          <a:xfrm>
            <a:off x="-1235225" y="1288293"/>
            <a:ext cx="9309399" cy="1847248"/>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2C163E1-9EFD-4F3F-B05F-C1F4A5FEB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614" y="0"/>
            <a:ext cx="6858000" cy="6858000"/>
          </a:xfrm>
          <a:prstGeom prst="rect">
            <a:avLst/>
          </a:prstGeom>
        </p:spPr>
      </p:pic>
      <p:sp>
        <p:nvSpPr>
          <p:cNvPr id="2" name="TextBox 1">
            <a:extLst>
              <a:ext uri="{FF2B5EF4-FFF2-40B4-BE49-F238E27FC236}">
                <a16:creationId xmlns:a16="http://schemas.microsoft.com/office/drawing/2014/main" id="{ECF3132E-9CEF-43A6-9EB9-10AAE7B56637}"/>
              </a:ext>
            </a:extLst>
          </p:cNvPr>
          <p:cNvSpPr txBox="1"/>
          <p:nvPr/>
        </p:nvSpPr>
        <p:spPr>
          <a:xfrm>
            <a:off x="2588488" y="3048335"/>
            <a:ext cx="2247900" cy="769441"/>
          </a:xfrm>
          <a:prstGeom prst="rect">
            <a:avLst/>
          </a:prstGeom>
          <a:noFill/>
        </p:spPr>
        <p:txBody>
          <a:bodyPr wrap="square" rtlCol="0">
            <a:spAutoFit/>
          </a:bodyPr>
          <a:lstStyle/>
          <a:p>
            <a:r>
              <a:rPr lang="en-US" sz="4400" dirty="0" err="1"/>
              <a:t>Tiết</a:t>
            </a:r>
            <a:r>
              <a:rPr lang="en-US" sz="4400" dirty="0"/>
              <a:t> 2</a:t>
            </a:r>
          </a:p>
        </p:txBody>
      </p:sp>
      <p:sp>
        <p:nvSpPr>
          <p:cNvPr id="3" name="TextBox 2">
            <a:extLst>
              <a:ext uri="{FF2B5EF4-FFF2-40B4-BE49-F238E27FC236}">
                <a16:creationId xmlns:a16="http://schemas.microsoft.com/office/drawing/2014/main" id="{14A4384C-D39E-A085-4DDE-BD2CC715DB83}"/>
              </a:ext>
            </a:extLst>
          </p:cNvPr>
          <p:cNvSpPr txBox="1"/>
          <p:nvPr/>
        </p:nvSpPr>
        <p:spPr>
          <a:xfrm>
            <a:off x="871583" y="4676978"/>
            <a:ext cx="5095782"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GV: </a:t>
            </a:r>
            <a:r>
              <a:rPr lang="en-US" sz="2800" i="1" dirty="0" err="1">
                <a:latin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Uyển</a:t>
            </a:r>
            <a:r>
              <a:rPr lang="en-US" sz="2800" i="1" dirty="0">
                <a:latin typeface="Times New Roman" panose="02020603050405020304" pitchFamily="18" charset="0"/>
                <a:cs typeface="Times New Roman" panose="02020603050405020304" pitchFamily="18" charset="0"/>
              </a:rPr>
              <a:t> Linh</a:t>
            </a:r>
          </a:p>
        </p:txBody>
      </p:sp>
    </p:spTree>
    <p:extLst>
      <p:ext uri="{BB962C8B-B14F-4D97-AF65-F5344CB8AC3E}">
        <p14:creationId xmlns:p14="http://schemas.microsoft.com/office/powerpoint/2010/main" val="3923849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620932" y="3724274"/>
            <a:ext cx="5571067" cy="3133725"/>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745717"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6</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96A0E5C4-9117-45EA-BD7D-092E45621F74}"/>
              </a:ext>
            </a:extLst>
          </p:cNvPr>
          <p:cNvPicPr>
            <a:picLocks noChangeAspect="1"/>
          </p:cNvPicPr>
          <p:nvPr/>
        </p:nvPicPr>
        <p:blipFill>
          <a:blip r:embed="rId5"/>
          <a:stretch>
            <a:fillRect/>
          </a:stretch>
        </p:blipFill>
        <p:spPr>
          <a:xfrm>
            <a:off x="2344268" y="1679092"/>
            <a:ext cx="9370364" cy="1518036"/>
          </a:xfrm>
          <a:prstGeom prst="rect">
            <a:avLst/>
          </a:prstGeom>
        </p:spPr>
      </p:pic>
    </p:spTree>
    <p:extLst>
      <p:ext uri="{BB962C8B-B14F-4D97-AF65-F5344CB8AC3E}">
        <p14:creationId xmlns:p14="http://schemas.microsoft.com/office/powerpoint/2010/main" val="134909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304;p20"/>
          <p:cNvSpPr txBox="1">
            <a:spLocks/>
          </p:cNvSpPr>
          <p:nvPr/>
        </p:nvSpPr>
        <p:spPr>
          <a:xfrm>
            <a:off x="726141" y="523941"/>
            <a:ext cx="10972800" cy="630472"/>
          </a:xfrm>
          <a:prstGeom prst="roundRect">
            <a:avLst/>
          </a:prstGeom>
          <a:solidFill>
            <a:schemeClr val="bg1">
              <a:alpha val="73000"/>
            </a:schemeClr>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457200"/>
            <a:r>
              <a:rPr lang="vi-VN" sz="2800" b="1">
                <a:solidFill>
                  <a:srgbClr val="0064D2"/>
                </a:solidFill>
                <a:latin typeface="Arial" panose="020B0604020202020204" pitchFamily="34" charset="0"/>
              </a:rPr>
              <a:t>Nếu là các bạn trong những tình huống dưới đây, em sẽ làm gì? Vì sao? </a:t>
            </a:r>
            <a:endParaRPr kumimoji="0" lang="en-US" sz="2800" b="1" i="0" u="none" strike="noStrike" kern="1200" cap="none" spc="0" normalizeH="0" baseline="0" noProof="0" dirty="0">
              <a:ln>
                <a:noFill/>
              </a:ln>
              <a:solidFill>
                <a:srgbClr val="0064D2"/>
              </a:solidFill>
              <a:effectLst/>
              <a:uLnTx/>
              <a:uFillTx/>
              <a:latin typeface="Arial" panose="020B0604020202020204" pitchFamily="34" charset="0"/>
              <a:sym typeface="Odibee Sans"/>
            </a:endParaRPr>
          </a:p>
        </p:txBody>
      </p:sp>
      <p:pic>
        <p:nvPicPr>
          <p:cNvPr id="3" name="Picture 2">
            <a:extLst>
              <a:ext uri="{FF2B5EF4-FFF2-40B4-BE49-F238E27FC236}">
                <a16:creationId xmlns:a16="http://schemas.microsoft.com/office/drawing/2014/main" id="{687C8746-5AF5-4C30-8E2C-A394F07662A9}"/>
              </a:ext>
            </a:extLst>
          </p:cNvPr>
          <p:cNvPicPr>
            <a:picLocks noChangeAspect="1"/>
          </p:cNvPicPr>
          <p:nvPr/>
        </p:nvPicPr>
        <p:blipFill>
          <a:blip r:embed="rId3"/>
          <a:stretch>
            <a:fillRect/>
          </a:stretch>
        </p:blipFill>
        <p:spPr>
          <a:xfrm>
            <a:off x="0" y="1567487"/>
            <a:ext cx="5824537" cy="4142750"/>
          </a:xfrm>
          <a:prstGeom prst="rect">
            <a:avLst/>
          </a:prstGeom>
        </p:spPr>
      </p:pic>
      <p:pic>
        <p:nvPicPr>
          <p:cNvPr id="7" name="Picture 6">
            <a:extLst>
              <a:ext uri="{FF2B5EF4-FFF2-40B4-BE49-F238E27FC236}">
                <a16:creationId xmlns:a16="http://schemas.microsoft.com/office/drawing/2014/main" id="{AC102058-18C3-47E4-B54F-5EFA8409F8EC}"/>
              </a:ext>
            </a:extLst>
          </p:cNvPr>
          <p:cNvPicPr>
            <a:picLocks noChangeAspect="1"/>
          </p:cNvPicPr>
          <p:nvPr/>
        </p:nvPicPr>
        <p:blipFill>
          <a:blip r:embed="rId4"/>
          <a:stretch>
            <a:fillRect/>
          </a:stretch>
        </p:blipFill>
        <p:spPr>
          <a:xfrm>
            <a:off x="5934075" y="1567487"/>
            <a:ext cx="5915025" cy="4185486"/>
          </a:xfrm>
          <a:prstGeom prst="rect">
            <a:avLst/>
          </a:prstGeom>
        </p:spPr>
      </p:pic>
      <p:grpSp>
        <p:nvGrpSpPr>
          <p:cNvPr id="10" name="Group 9">
            <a:extLst>
              <a:ext uri="{FF2B5EF4-FFF2-40B4-BE49-F238E27FC236}">
                <a16:creationId xmlns:a16="http://schemas.microsoft.com/office/drawing/2014/main" id="{20988036-2442-439A-8256-2B06EC724CBD}"/>
              </a:ext>
            </a:extLst>
          </p:cNvPr>
          <p:cNvGrpSpPr/>
          <p:nvPr/>
        </p:nvGrpSpPr>
        <p:grpSpPr>
          <a:xfrm>
            <a:off x="4282180" y="4433093"/>
            <a:ext cx="3627640" cy="2554288"/>
            <a:chOff x="4282180" y="4433093"/>
            <a:chExt cx="3627640" cy="2554288"/>
          </a:xfrm>
        </p:grpSpPr>
        <p:pic>
          <p:nvPicPr>
            <p:cNvPr id="13" name="Picture 12">
              <a:extLst>
                <a:ext uri="{FF2B5EF4-FFF2-40B4-BE49-F238E27FC236}">
                  <a16:creationId xmlns:a16="http://schemas.microsoft.com/office/drawing/2014/main" id="{3F43C2D2-8E18-4A21-AED9-C6966DE5F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180" y="4433093"/>
              <a:ext cx="3627640" cy="2554288"/>
            </a:xfrm>
            <a:prstGeom prst="rect">
              <a:avLst/>
            </a:prstGeom>
          </p:spPr>
        </p:pic>
        <p:sp>
          <p:nvSpPr>
            <p:cNvPr id="8" name="Rectangle: Rounded Corners 7">
              <a:extLst>
                <a:ext uri="{FF2B5EF4-FFF2-40B4-BE49-F238E27FC236}">
                  <a16:creationId xmlns:a16="http://schemas.microsoft.com/office/drawing/2014/main" id="{3AEFECCF-8631-4809-8116-5B76253905DE}"/>
                </a:ext>
              </a:extLst>
            </p:cNvPr>
            <p:cNvSpPr/>
            <p:nvPr/>
          </p:nvSpPr>
          <p:spPr>
            <a:xfrm>
              <a:off x="4552950" y="6208783"/>
              <a:ext cx="3028950" cy="6492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Thảo</a:t>
              </a:r>
              <a:r>
                <a:rPr lang="en-US" sz="2800" dirty="0"/>
                <a:t> </a:t>
              </a:r>
              <a:r>
                <a:rPr lang="en-US" sz="2800" dirty="0" err="1"/>
                <a:t>luận</a:t>
              </a:r>
              <a:r>
                <a:rPr lang="en-US" sz="2800" dirty="0"/>
                <a:t> </a:t>
              </a:r>
              <a:r>
                <a:rPr lang="en-US" sz="2800" dirty="0" err="1"/>
                <a:t>nhóm</a:t>
              </a:r>
              <a:endParaRPr lang="en-US" sz="2800" dirty="0"/>
            </a:p>
          </p:txBody>
        </p:sp>
      </p:grpSp>
    </p:spTree>
    <p:extLst>
      <p:ext uri="{BB962C8B-B14F-4D97-AF65-F5344CB8AC3E}">
        <p14:creationId xmlns:p14="http://schemas.microsoft.com/office/powerpoint/2010/main" val="1679787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inVertical)">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7C8746-5AF5-4C30-8E2C-A394F07662A9}"/>
              </a:ext>
            </a:extLst>
          </p:cNvPr>
          <p:cNvPicPr>
            <a:picLocks noChangeAspect="1"/>
          </p:cNvPicPr>
          <p:nvPr/>
        </p:nvPicPr>
        <p:blipFill>
          <a:blip r:embed="rId3"/>
          <a:stretch>
            <a:fillRect/>
          </a:stretch>
        </p:blipFill>
        <p:spPr>
          <a:xfrm>
            <a:off x="0" y="62438"/>
            <a:ext cx="5824537" cy="4142750"/>
          </a:xfrm>
          <a:prstGeom prst="rect">
            <a:avLst/>
          </a:prstGeom>
        </p:spPr>
      </p:pic>
      <p:pic>
        <p:nvPicPr>
          <p:cNvPr id="7" name="Picture 6">
            <a:extLst>
              <a:ext uri="{FF2B5EF4-FFF2-40B4-BE49-F238E27FC236}">
                <a16:creationId xmlns:a16="http://schemas.microsoft.com/office/drawing/2014/main" id="{AC102058-18C3-47E4-B54F-5EFA8409F8EC}"/>
              </a:ext>
            </a:extLst>
          </p:cNvPr>
          <p:cNvPicPr>
            <a:picLocks noChangeAspect="1"/>
          </p:cNvPicPr>
          <p:nvPr/>
        </p:nvPicPr>
        <p:blipFill>
          <a:blip r:embed="rId4"/>
          <a:stretch>
            <a:fillRect/>
          </a:stretch>
        </p:blipFill>
        <p:spPr>
          <a:xfrm>
            <a:off x="5824537" y="54181"/>
            <a:ext cx="5915025" cy="4185486"/>
          </a:xfrm>
          <a:prstGeom prst="rect">
            <a:avLst/>
          </a:prstGeom>
        </p:spPr>
      </p:pic>
      <p:sp>
        <p:nvSpPr>
          <p:cNvPr id="9" name="Rectangle: Rounded Corners 8">
            <a:extLst>
              <a:ext uri="{FF2B5EF4-FFF2-40B4-BE49-F238E27FC236}">
                <a16:creationId xmlns:a16="http://schemas.microsoft.com/office/drawing/2014/main" id="{AAB768BC-8016-4978-9E57-E882FFFFC25F}"/>
              </a:ext>
            </a:extLst>
          </p:cNvPr>
          <p:cNvSpPr/>
          <p:nvPr/>
        </p:nvSpPr>
        <p:spPr>
          <a:xfrm>
            <a:off x="0" y="4465351"/>
            <a:ext cx="5588128"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en-US" sz="2400" dirty="0">
                <a:solidFill>
                  <a:srgbClr val="000000"/>
                </a:solidFill>
              </a:rPr>
              <a:t>K</a:t>
            </a:r>
            <a:r>
              <a:rPr lang="vi-VN" sz="2400" dirty="0">
                <a:solidFill>
                  <a:srgbClr val="000000"/>
                </a:solidFill>
              </a:rPr>
              <a:t>huyên các bạn không nên lội qua mà hãy đợi có người lớn đến gần đó để kêu họ giúp, hoặc có thể quay lại trường ngồi đợi để bố mẹ tới đón.</a:t>
            </a:r>
            <a:endParaRPr kumimoji="0" lang="en-US" sz="2400" b="0" i="0" u="none" strike="noStrike" kern="1200" cap="none" spc="0" normalizeH="0" baseline="0" noProof="0" dirty="0">
              <a:ln>
                <a:noFill/>
              </a:ln>
              <a:solidFill>
                <a:srgbClr val="000000"/>
              </a:solidFill>
              <a:effectLst/>
              <a:uLnTx/>
              <a:uFillTx/>
              <a:latin typeface="Arial"/>
              <a:ea typeface="微软雅黑"/>
            </a:endParaRPr>
          </a:p>
        </p:txBody>
      </p:sp>
      <p:sp>
        <p:nvSpPr>
          <p:cNvPr id="11" name="Rectangle: Rounded Corners 10">
            <a:extLst>
              <a:ext uri="{FF2B5EF4-FFF2-40B4-BE49-F238E27FC236}">
                <a16:creationId xmlns:a16="http://schemas.microsoft.com/office/drawing/2014/main" id="{306943E8-250F-49EF-94F0-13DC18216F12}"/>
              </a:ext>
            </a:extLst>
          </p:cNvPr>
          <p:cNvSpPr/>
          <p:nvPr/>
        </p:nvSpPr>
        <p:spPr>
          <a:xfrm>
            <a:off x="6151434" y="4465351"/>
            <a:ext cx="5588128"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en-US" sz="2400" dirty="0">
                <a:solidFill>
                  <a:srgbClr val="000000"/>
                </a:solidFill>
              </a:rPr>
              <a:t>K</a:t>
            </a:r>
            <a:r>
              <a:rPr lang="vi-VN" sz="2400" dirty="0">
                <a:solidFill>
                  <a:srgbClr val="000000"/>
                </a:solidFill>
              </a:rPr>
              <a:t>huyên các bạn không nên chui vào cây trú mưa vì nếu có sấm sét sẽ rất nguy hiểm.</a:t>
            </a:r>
            <a:endParaRPr kumimoji="0" lang="en-US" sz="2400" b="0" i="0" u="none" strike="noStrike" kern="1200" cap="none" spc="0" normalizeH="0" baseline="0" noProof="0" dirty="0">
              <a:ln>
                <a:noFill/>
              </a:ln>
              <a:solidFill>
                <a:srgbClr val="000000"/>
              </a:solidFill>
              <a:effectLst/>
              <a:uLnTx/>
              <a:uFillTx/>
              <a:latin typeface="Arial"/>
              <a:ea typeface="微软雅黑"/>
            </a:endParaRPr>
          </a:p>
        </p:txBody>
      </p:sp>
    </p:spTree>
    <p:extLst>
      <p:ext uri="{BB962C8B-B14F-4D97-AF65-F5344CB8AC3E}">
        <p14:creationId xmlns:p14="http://schemas.microsoft.com/office/powerpoint/2010/main" val="3424600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pic>
        <p:nvPicPr>
          <p:cNvPr id="318" name="Picture 317" descr="Text&#10;&#10;Description automatically generated">
            <a:extLst>
              <a:ext uri="{FF2B5EF4-FFF2-40B4-BE49-F238E27FC236}">
                <a16:creationId xmlns:a16="http://schemas.microsoft.com/office/drawing/2014/main" id="{5D0D33C6-03B0-45D8-A342-2896C42FC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0279" y="752223"/>
            <a:ext cx="6828369" cy="2533105"/>
          </a:xfrm>
          <a:prstGeom prst="rect">
            <a:avLst/>
          </a:prstGeom>
        </p:spPr>
      </p:pic>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p:cTn id="7" dur="500" fill="hold"/>
                                        <p:tgtEl>
                                          <p:spTgt spid="318"/>
                                        </p:tgtEl>
                                        <p:attrNameLst>
                                          <p:attrName>ppt_w</p:attrName>
                                        </p:attrNameLst>
                                      </p:cBhvr>
                                      <p:tavLst>
                                        <p:tav tm="0">
                                          <p:val>
                                            <p:fltVal val="0"/>
                                          </p:val>
                                        </p:tav>
                                        <p:tav tm="100000">
                                          <p:val>
                                            <p:strVal val="#ppt_w"/>
                                          </p:val>
                                        </p:tav>
                                      </p:tavLst>
                                    </p:anim>
                                    <p:anim calcmode="lin" valueType="num">
                                      <p:cBhvr>
                                        <p:cTn id="8" dur="500" fill="hold"/>
                                        <p:tgtEl>
                                          <p:spTgt spid="318"/>
                                        </p:tgtEl>
                                        <p:attrNameLst>
                                          <p:attrName>ppt_h</p:attrName>
                                        </p:attrNameLst>
                                      </p:cBhvr>
                                      <p:tavLst>
                                        <p:tav tm="0">
                                          <p:val>
                                            <p:fltVal val="0"/>
                                          </p:val>
                                        </p:tav>
                                        <p:tav tm="100000">
                                          <p:val>
                                            <p:strVal val="#ppt_h"/>
                                          </p:val>
                                        </p:tav>
                                      </p:tavLst>
                                    </p:anim>
                                    <p:animEffect transition="in" filter="fade">
                                      <p:cBhvr>
                                        <p:cTn id="9" dur="500"/>
                                        <p:tgtEl>
                                          <p:spTgt spid="31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20"/>
                                        </p:tgtEl>
                                        <p:attrNameLst>
                                          <p:attrName>style.visibility</p:attrName>
                                        </p:attrNameLst>
                                      </p:cBhvr>
                                      <p:to>
                                        <p:strVal val="visible"/>
                                      </p:to>
                                    </p:set>
                                    <p:anim calcmode="lin" valueType="num">
                                      <p:cBhvr additive="base">
                                        <p:cTn id="13" dur="500" fill="hold"/>
                                        <p:tgtEl>
                                          <p:spTgt spid="320"/>
                                        </p:tgtEl>
                                        <p:attrNameLst>
                                          <p:attrName>ppt_x</p:attrName>
                                        </p:attrNameLst>
                                      </p:cBhvr>
                                      <p:tavLst>
                                        <p:tav tm="0">
                                          <p:val>
                                            <p:strVal val="0-#ppt_w/2"/>
                                          </p:val>
                                        </p:tav>
                                        <p:tav tm="100000">
                                          <p:val>
                                            <p:strVal val="#ppt_x"/>
                                          </p:val>
                                        </p:tav>
                                      </p:tavLst>
                                    </p:anim>
                                    <p:anim calcmode="lin" valueType="num">
                                      <p:cBhvr additive="base">
                                        <p:cTn id="14" dur="500" fill="hold"/>
                                        <p:tgtEl>
                                          <p:spTgt spid="32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22"/>
                                        </p:tgtEl>
                                        <p:attrNameLst>
                                          <p:attrName>style.visibility</p:attrName>
                                        </p:attrNameLst>
                                      </p:cBhvr>
                                      <p:to>
                                        <p:strVal val="visible"/>
                                      </p:to>
                                    </p:set>
                                    <p:anim calcmode="lin" valueType="num">
                                      <p:cBhvr additive="base">
                                        <p:cTn id="17" dur="500" fill="hold"/>
                                        <p:tgtEl>
                                          <p:spTgt spid="322"/>
                                        </p:tgtEl>
                                        <p:attrNameLst>
                                          <p:attrName>ppt_x</p:attrName>
                                        </p:attrNameLst>
                                      </p:cBhvr>
                                      <p:tavLst>
                                        <p:tav tm="0">
                                          <p:val>
                                            <p:strVal val="0-#ppt_w/2"/>
                                          </p:val>
                                        </p:tav>
                                        <p:tav tm="100000">
                                          <p:val>
                                            <p:strVal val="#ppt_x"/>
                                          </p:val>
                                        </p:tav>
                                      </p:tavLst>
                                    </p:anim>
                                    <p:anim calcmode="lin" valueType="num">
                                      <p:cBhvr additive="base">
                                        <p:cTn id="1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620932" y="3724274"/>
            <a:ext cx="5571067" cy="3133725"/>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745717"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7</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3917E39D-C262-423F-AED9-7E3237C271D2}"/>
              </a:ext>
            </a:extLst>
          </p:cNvPr>
          <p:cNvPicPr>
            <a:picLocks noChangeAspect="1"/>
          </p:cNvPicPr>
          <p:nvPr/>
        </p:nvPicPr>
        <p:blipFill>
          <a:blip r:embed="rId5"/>
          <a:stretch>
            <a:fillRect/>
          </a:stretch>
        </p:blipFill>
        <p:spPr>
          <a:xfrm>
            <a:off x="2527113" y="1743546"/>
            <a:ext cx="8187638" cy="1518036"/>
          </a:xfrm>
          <a:prstGeom prst="rect">
            <a:avLst/>
          </a:prstGeom>
        </p:spPr>
      </p:pic>
    </p:spTree>
    <p:extLst>
      <p:ext uri="{BB962C8B-B14F-4D97-AF65-F5344CB8AC3E}">
        <p14:creationId xmlns:p14="http://schemas.microsoft.com/office/powerpoint/2010/main" val="1118533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s drawings&#10;&#10;Description automatically generated with low confidence">
            <a:extLst>
              <a:ext uri="{FF2B5EF4-FFF2-40B4-BE49-F238E27FC236}">
                <a16:creationId xmlns:a16="http://schemas.microsoft.com/office/drawing/2014/main" id="{F6FB8FD2-EDC0-4201-8513-BE204D256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137"/>
            <a:ext cx="12192000" cy="7144137"/>
          </a:xfrm>
          <a:prstGeom prst="rect">
            <a:avLst/>
          </a:prstGeom>
        </p:spPr>
      </p:pic>
    </p:spTree>
    <p:extLst>
      <p:ext uri="{BB962C8B-B14F-4D97-AF65-F5344CB8AC3E}">
        <p14:creationId xmlns:p14="http://schemas.microsoft.com/office/powerpoint/2010/main" val="6107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99FF1-3B9C-4860-8461-02B25C8B49F4}"/>
              </a:ext>
            </a:extLst>
          </p:cNvPr>
          <p:cNvPicPr>
            <a:picLocks noChangeAspect="1"/>
          </p:cNvPicPr>
          <p:nvPr/>
        </p:nvPicPr>
        <p:blipFill>
          <a:blip r:embed="rId2"/>
          <a:stretch>
            <a:fillRect/>
          </a:stretch>
        </p:blipFill>
        <p:spPr>
          <a:xfrm>
            <a:off x="276225" y="2376487"/>
            <a:ext cx="11915775" cy="1800225"/>
          </a:xfrm>
          <a:prstGeom prst="rect">
            <a:avLst/>
          </a:prstGeom>
        </p:spPr>
      </p:pic>
    </p:spTree>
    <p:extLst>
      <p:ext uri="{BB962C8B-B14F-4D97-AF65-F5344CB8AC3E}">
        <p14:creationId xmlns:p14="http://schemas.microsoft.com/office/powerpoint/2010/main" val="34054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BB41A03B-630B-4B70-AF32-4833B7087DF1}"/>
              </a:ext>
            </a:extLst>
          </p:cNvPr>
          <p:cNvSpPr/>
          <p:nvPr/>
        </p:nvSpPr>
        <p:spPr>
          <a:xfrm>
            <a:off x="0" y="6059400"/>
            <a:ext cx="12192000" cy="798601"/>
          </a:xfrm>
          <a:custGeom>
            <a:avLst/>
            <a:gdLst>
              <a:gd name="connsiteX0" fmla="*/ 12192000 w 12192000"/>
              <a:gd name="connsiteY0" fmla="*/ 0 h 798601"/>
              <a:gd name="connsiteX1" fmla="*/ 12192000 w 12192000"/>
              <a:gd name="connsiteY1" fmla="*/ 798601 h 798601"/>
              <a:gd name="connsiteX2" fmla="*/ 0 w 12192000"/>
              <a:gd name="connsiteY2" fmla="*/ 798601 h 798601"/>
              <a:gd name="connsiteX3" fmla="*/ 0 w 12192000"/>
              <a:gd name="connsiteY3" fmla="*/ 240838 h 798601"/>
              <a:gd name="connsiteX4" fmla="*/ 72571 w 12192000"/>
              <a:gd name="connsiteY4" fmla="*/ 225287 h 798601"/>
              <a:gd name="connsiteX5" fmla="*/ 2206171 w 12192000"/>
              <a:gd name="connsiteY5" fmla="*/ 515572 h 798601"/>
              <a:gd name="connsiteX6" fmla="*/ 5225143 w 12192000"/>
              <a:gd name="connsiteY6" fmla="*/ 704258 h 798601"/>
              <a:gd name="connsiteX7" fmla="*/ 7329715 w 12192000"/>
              <a:gd name="connsiteY7" fmla="*/ 646201 h 798601"/>
              <a:gd name="connsiteX8" fmla="*/ 8229601 w 12192000"/>
              <a:gd name="connsiteY8" fmla="*/ 588144 h 798601"/>
              <a:gd name="connsiteX9" fmla="*/ 10232571 w 12192000"/>
              <a:gd name="connsiteY9" fmla="*/ 660715 h 798601"/>
              <a:gd name="connsiteX10" fmla="*/ 12090400 w 12192000"/>
              <a:gd name="connsiteY10" fmla="*/ 22087 h 7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98601">
                <a:moveTo>
                  <a:pt x="12192000" y="0"/>
                </a:moveTo>
                <a:lnTo>
                  <a:pt x="12192000" y="798601"/>
                </a:lnTo>
                <a:lnTo>
                  <a:pt x="0" y="798601"/>
                </a:lnTo>
                <a:lnTo>
                  <a:pt x="0" y="240838"/>
                </a:lnTo>
                <a:lnTo>
                  <a:pt x="72571" y="225287"/>
                </a:lnTo>
                <a:lnTo>
                  <a:pt x="2206171" y="515572"/>
                </a:lnTo>
                <a:lnTo>
                  <a:pt x="5225143" y="704258"/>
                </a:lnTo>
                <a:lnTo>
                  <a:pt x="7329715" y="646201"/>
                </a:lnTo>
                <a:lnTo>
                  <a:pt x="8229601" y="588144"/>
                </a:lnTo>
                <a:lnTo>
                  <a:pt x="10232571" y="660715"/>
                </a:lnTo>
                <a:lnTo>
                  <a:pt x="12090400" y="22087"/>
                </a:lnTo>
                <a:close/>
              </a:path>
            </a:pathLst>
          </a:custGeom>
          <a:solidFill>
            <a:srgbClr val="86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3" name="图片 2">
            <a:extLst>
              <a:ext uri="{FF2B5EF4-FFF2-40B4-BE49-F238E27FC236}">
                <a16:creationId xmlns:a16="http://schemas.microsoft.com/office/drawing/2014/main" id="{CAE52A79-4997-47E5-9D42-60AE4EDBDC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456329"/>
            <a:ext cx="12192000" cy="4416790"/>
          </a:xfrm>
          <a:prstGeom prst="rect">
            <a:avLst/>
          </a:prstGeom>
        </p:spPr>
      </p:pic>
      <p:sp>
        <p:nvSpPr>
          <p:cNvPr id="14" name="Google Shape;304;p20"/>
          <p:cNvSpPr txBox="1">
            <a:spLocks/>
          </p:cNvSpPr>
          <p:nvPr/>
        </p:nvSpPr>
        <p:spPr>
          <a:xfrm>
            <a:off x="3440043" y="273489"/>
            <a:ext cx="5465571" cy="630472"/>
          </a:xfrm>
          <a:prstGeom prst="roundRect">
            <a:avLst/>
          </a:prstGeom>
          <a:solidFill>
            <a:schemeClr val="bg1">
              <a:alpha val="73000"/>
            </a:schemeClr>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4572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2800" b="0" i="0" u="none" strike="noStrike" kern="0" cap="none" spc="0" normalizeH="0" baseline="0" noProof="0" dirty="0" err="1">
                <a:ln>
                  <a:noFill/>
                </a:ln>
                <a:solidFill>
                  <a:srgbClr val="434343"/>
                </a:solidFill>
                <a:effectLst/>
                <a:uLnTx/>
                <a:uFillTx/>
                <a:latin typeface="Arial"/>
                <a:sym typeface="Odibee Sans"/>
              </a:rPr>
              <a:t>Thứ</a:t>
            </a:r>
            <a:r>
              <a:rPr kumimoji="0" lang="en-US" sz="2800" b="0" i="0" u="none" strike="noStrike" kern="0" cap="none" spc="0" normalizeH="0" baseline="0" noProof="0" dirty="0">
                <a:ln>
                  <a:noFill/>
                </a:ln>
                <a:solidFill>
                  <a:srgbClr val="434343"/>
                </a:solidFill>
                <a:effectLst/>
                <a:uLnTx/>
                <a:uFillTx/>
                <a:latin typeface="Arial"/>
                <a:sym typeface="Odibee Sans"/>
              </a:rPr>
              <a:t> … </a:t>
            </a:r>
            <a:r>
              <a:rPr kumimoji="0" lang="en-US" sz="2800" b="0" i="0" u="none" strike="noStrike" kern="0" cap="none" spc="0" normalizeH="0" baseline="0" noProof="0" dirty="0" err="1">
                <a:ln>
                  <a:noFill/>
                </a:ln>
                <a:solidFill>
                  <a:srgbClr val="434343"/>
                </a:solidFill>
                <a:effectLst/>
                <a:uLnTx/>
                <a:uFillTx/>
                <a:latin typeface="Arial"/>
                <a:sym typeface="Odibee Sans"/>
              </a:rPr>
              <a:t>ngày</a:t>
            </a:r>
            <a:r>
              <a:rPr kumimoji="0" lang="en-US" sz="2800" b="0" i="0" u="none" strike="noStrike" kern="0" cap="none" spc="0" normalizeH="0" baseline="0" noProof="0" dirty="0">
                <a:ln>
                  <a:noFill/>
                </a:ln>
                <a:solidFill>
                  <a:srgbClr val="434343"/>
                </a:solidFill>
                <a:effectLst/>
                <a:uLnTx/>
                <a:uFillTx/>
                <a:latin typeface="Arial"/>
                <a:sym typeface="Odibee Sans"/>
              </a:rPr>
              <a:t> … </a:t>
            </a:r>
            <a:r>
              <a:rPr kumimoji="0" lang="en-US" sz="2800" b="0" i="0" u="none" strike="noStrike" kern="0" cap="none" spc="0" normalizeH="0" baseline="0" noProof="0" dirty="0" err="1">
                <a:ln>
                  <a:noFill/>
                </a:ln>
                <a:solidFill>
                  <a:srgbClr val="434343"/>
                </a:solidFill>
                <a:effectLst/>
                <a:uLnTx/>
                <a:uFillTx/>
                <a:latin typeface="Arial"/>
                <a:sym typeface="Odibee Sans"/>
              </a:rPr>
              <a:t>tháng</a:t>
            </a:r>
            <a:r>
              <a:rPr kumimoji="0" lang="en-US" sz="2800" b="0" i="0" u="none" strike="noStrike" kern="0" cap="none" spc="0" normalizeH="0" baseline="0" noProof="0" dirty="0">
                <a:ln>
                  <a:noFill/>
                </a:ln>
                <a:solidFill>
                  <a:srgbClr val="434343"/>
                </a:solidFill>
                <a:effectLst/>
                <a:uLnTx/>
                <a:uFillTx/>
                <a:latin typeface="Arial"/>
                <a:sym typeface="Odibee Sans"/>
              </a:rPr>
              <a:t> … </a:t>
            </a:r>
            <a:r>
              <a:rPr kumimoji="0" lang="en-US" sz="2800" b="0" i="0" u="none" strike="noStrike" kern="0" cap="none" spc="0" normalizeH="0" baseline="0" noProof="0" dirty="0" err="1">
                <a:ln>
                  <a:noFill/>
                </a:ln>
                <a:solidFill>
                  <a:srgbClr val="434343"/>
                </a:solidFill>
                <a:effectLst/>
                <a:uLnTx/>
                <a:uFillTx/>
                <a:latin typeface="Arial"/>
                <a:sym typeface="Odibee Sans"/>
              </a:rPr>
              <a:t>năm</a:t>
            </a:r>
            <a:endParaRPr kumimoji="0" lang="en-US" sz="2800" b="0" i="0" u="none" strike="noStrike" kern="0" cap="none" spc="0" normalizeH="0" baseline="0" noProof="0" dirty="0">
              <a:ln>
                <a:noFill/>
              </a:ln>
              <a:solidFill>
                <a:srgbClr val="434343"/>
              </a:solidFill>
              <a:effectLst/>
              <a:uLnTx/>
              <a:uFillTx/>
              <a:latin typeface="Arial"/>
              <a:sym typeface="Odibee Sans"/>
            </a:endParaRPr>
          </a:p>
        </p:txBody>
      </p:sp>
      <p:pic>
        <p:nvPicPr>
          <p:cNvPr id="2" name="Picture 1"/>
          <p:cNvPicPr>
            <a:picLocks noChangeAspect="1"/>
          </p:cNvPicPr>
          <p:nvPr/>
        </p:nvPicPr>
        <p:blipFill>
          <a:blip r:embed="rId4"/>
          <a:stretch>
            <a:fillRect/>
          </a:stretch>
        </p:blipFill>
        <p:spPr>
          <a:xfrm>
            <a:off x="4139014" y="1004150"/>
            <a:ext cx="3913971" cy="664522"/>
          </a:xfrm>
          <a:prstGeom prst="rect">
            <a:avLst/>
          </a:prstGeom>
        </p:spPr>
      </p:pic>
      <p:pic>
        <p:nvPicPr>
          <p:cNvPr id="4" name="Picture 3"/>
          <p:cNvPicPr>
            <a:picLocks noChangeAspect="1"/>
          </p:cNvPicPr>
          <p:nvPr/>
        </p:nvPicPr>
        <p:blipFill>
          <a:blip r:embed="rId5"/>
          <a:stretch>
            <a:fillRect/>
          </a:stretch>
        </p:blipFill>
        <p:spPr>
          <a:xfrm>
            <a:off x="2614881" y="1881353"/>
            <a:ext cx="6962235" cy="2267909"/>
          </a:xfrm>
          <a:prstGeom prst="rect">
            <a:avLst/>
          </a:prstGeom>
        </p:spPr>
      </p:pic>
    </p:spTree>
    <p:extLst>
      <p:ext uri="{BB962C8B-B14F-4D97-AF65-F5344CB8AC3E}">
        <p14:creationId xmlns:p14="http://schemas.microsoft.com/office/powerpoint/2010/main" val="18052827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2" presetClass="emph" presetSubtype="0" fill="hold" nodeType="afterEffect">
                                  <p:stCondLst>
                                    <p:cond delay="0"/>
                                  </p:stCondLst>
                                  <p:childTnLs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096000" y="3314700"/>
            <a:ext cx="6299200" cy="3543300"/>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813043"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4</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ABF6C9ED-9B15-4CDF-B728-2A744F9B2723}"/>
              </a:ext>
            </a:extLst>
          </p:cNvPr>
          <p:cNvPicPr>
            <a:picLocks noChangeAspect="1"/>
          </p:cNvPicPr>
          <p:nvPr/>
        </p:nvPicPr>
        <p:blipFill>
          <a:blip r:embed="rId5"/>
          <a:stretch>
            <a:fillRect/>
          </a:stretch>
        </p:blipFill>
        <p:spPr>
          <a:xfrm>
            <a:off x="2593885" y="1498033"/>
            <a:ext cx="7937680" cy="1347333"/>
          </a:xfrm>
          <a:prstGeom prst="rect">
            <a:avLst/>
          </a:prstGeom>
        </p:spPr>
      </p:pic>
    </p:spTree>
    <p:extLst>
      <p:ext uri="{BB962C8B-B14F-4D97-AF65-F5344CB8AC3E}">
        <p14:creationId xmlns:p14="http://schemas.microsoft.com/office/powerpoint/2010/main" val="368620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a:extLst>
              <a:ext uri="{FF2B5EF4-FFF2-40B4-BE49-F238E27FC236}">
                <a16:creationId xmlns:a16="http://schemas.microsoft.com/office/drawing/2014/main" id="{33E123EE-17CD-4CC5-9961-42E458CC68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73636" y="860036"/>
            <a:ext cx="2333790" cy="2896067"/>
          </a:xfrm>
          <a:prstGeom prst="rect">
            <a:avLst/>
          </a:prstGeom>
        </p:spPr>
      </p:pic>
      <p:grpSp>
        <p:nvGrpSpPr>
          <p:cNvPr id="34" name="Group 33"/>
          <p:cNvGrpSpPr/>
          <p:nvPr/>
        </p:nvGrpSpPr>
        <p:grpSpPr>
          <a:xfrm>
            <a:off x="1704957" y="1973996"/>
            <a:ext cx="6968680" cy="1017329"/>
            <a:chOff x="4437279" y="4854169"/>
            <a:chExt cx="4152099" cy="1017329"/>
          </a:xfrm>
        </p:grpSpPr>
        <p:sp>
          <p:nvSpPr>
            <p:cNvPr id="35" name="Rounded Rectangular Callout 34"/>
            <p:cNvSpPr/>
            <p:nvPr/>
          </p:nvSpPr>
          <p:spPr>
            <a:xfrm>
              <a:off x="4437279" y="4854169"/>
              <a:ext cx="4152099" cy="1017329"/>
            </a:xfrm>
            <a:prstGeom prst="wedgeRoundRectCallout">
              <a:avLst>
                <a:gd name="adj1" fmla="val 37077"/>
                <a:gd name="adj2" fmla="val -74715"/>
                <a:gd name="adj3" fmla="val 16667"/>
              </a:avLst>
            </a:prstGeom>
            <a:solidFill>
              <a:srgbClr val="FFF1C5"/>
            </a:solid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6" name="Rectangle 35"/>
            <p:cNvSpPr/>
            <p:nvPr/>
          </p:nvSpPr>
          <p:spPr>
            <a:xfrm>
              <a:off x="4572406" y="4854169"/>
              <a:ext cx="3881845" cy="954107"/>
            </a:xfrm>
            <a:prstGeom prst="rect">
              <a:avLst/>
            </a:prstGeom>
          </p:spPr>
          <p:txBody>
            <a:bodyPr wrap="square">
              <a:spAutoFit/>
            </a:bodyPr>
            <a:lstStyle/>
            <a:p>
              <a:pPr marL="0" marR="0" lvl="0" indent="0" algn="just" defTabSz="914400" rtl="0" eaLnBrk="1" fontAlgn="auto" latinLnBrk="0" hangingPunct="1">
                <a:spcBef>
                  <a:spcPts val="700"/>
                </a:spcBef>
                <a:spcAft>
                  <a:spcPts val="700"/>
                </a:spcAft>
                <a:buClrTx/>
                <a:buSzTx/>
                <a:buFontTx/>
                <a:buNone/>
                <a:tabLst>
                  <a:tab pos="3160395" algn="ctr"/>
                  <a:tab pos="5740400" algn="l"/>
                </a:tabLst>
                <a:defRPr/>
              </a:pPr>
              <a:r>
                <a:rPr kumimoji="0" lang="vi-VN" sz="28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Những hiện tượng thiên tai nào thường xảy ra ở địa phương em? </a:t>
              </a:r>
              <a:endParaRPr kumimoji="0" lang="en-US"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grpSp>
      <p:grpSp>
        <p:nvGrpSpPr>
          <p:cNvPr id="40" name="Group 39">
            <a:extLst>
              <a:ext uri="{FF2B5EF4-FFF2-40B4-BE49-F238E27FC236}">
                <a16:creationId xmlns:a16="http://schemas.microsoft.com/office/drawing/2014/main" id="{F78F2209-1696-4889-9F49-0BC6D8C7065C}"/>
              </a:ext>
            </a:extLst>
          </p:cNvPr>
          <p:cNvGrpSpPr/>
          <p:nvPr/>
        </p:nvGrpSpPr>
        <p:grpSpPr>
          <a:xfrm>
            <a:off x="2124057" y="3774221"/>
            <a:ext cx="6968680" cy="1017329"/>
            <a:chOff x="4437279" y="4854169"/>
            <a:chExt cx="4152099" cy="1017329"/>
          </a:xfrm>
        </p:grpSpPr>
        <p:sp>
          <p:nvSpPr>
            <p:cNvPr id="46" name="Rounded Rectangular Callout 34">
              <a:extLst>
                <a:ext uri="{FF2B5EF4-FFF2-40B4-BE49-F238E27FC236}">
                  <a16:creationId xmlns:a16="http://schemas.microsoft.com/office/drawing/2014/main" id="{2E8A8AB9-164C-49C8-A8AE-6A9DA989E643}"/>
                </a:ext>
              </a:extLst>
            </p:cNvPr>
            <p:cNvSpPr/>
            <p:nvPr/>
          </p:nvSpPr>
          <p:spPr>
            <a:xfrm>
              <a:off x="4437279" y="4854169"/>
              <a:ext cx="4152099" cy="1017329"/>
            </a:xfrm>
            <a:prstGeom prst="wedgeRoundRectCallout">
              <a:avLst>
                <a:gd name="adj1" fmla="val 37077"/>
                <a:gd name="adj2" fmla="val -74715"/>
                <a:gd name="adj3" fmla="val 16667"/>
              </a:avLst>
            </a:prstGeom>
            <a:solidFill>
              <a:srgbClr val="FFF1C5"/>
            </a:solid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7" name="Rectangle 46">
              <a:extLst>
                <a:ext uri="{FF2B5EF4-FFF2-40B4-BE49-F238E27FC236}">
                  <a16:creationId xmlns:a16="http://schemas.microsoft.com/office/drawing/2014/main" id="{50736015-787C-453A-93EA-7DBC0B2B03B2}"/>
                </a:ext>
              </a:extLst>
            </p:cNvPr>
            <p:cNvSpPr/>
            <p:nvPr/>
          </p:nvSpPr>
          <p:spPr>
            <a:xfrm>
              <a:off x="4522419" y="4854169"/>
              <a:ext cx="3881845" cy="954107"/>
            </a:xfrm>
            <a:prstGeom prst="rect">
              <a:avLst/>
            </a:prstGeom>
          </p:spPr>
          <p:txBody>
            <a:bodyPr wrap="square">
              <a:spAutoFit/>
            </a:bodyPr>
            <a:lstStyle/>
            <a:p>
              <a:pPr marL="0" marR="0" lvl="0" indent="0" algn="just" defTabSz="914400" rtl="0" eaLnBrk="1" fontAlgn="auto" latinLnBrk="0" hangingPunct="1">
                <a:spcBef>
                  <a:spcPts val="700"/>
                </a:spcBef>
                <a:spcAft>
                  <a:spcPts val="700"/>
                </a:spcAft>
                <a:buClrTx/>
                <a:buSzTx/>
                <a:buFontTx/>
                <a:buNone/>
                <a:tabLst>
                  <a:tab pos="3160395" algn="ctr"/>
                  <a:tab pos="5740400" algn="l"/>
                </a:tabLst>
                <a:defRPr/>
              </a:pPr>
              <a:r>
                <a:rPr kumimoji="0" lang="vi-VN" sz="28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Em và gia đình đã làm gì để phòng tránh rủi ro thiên tai đó?</a:t>
              </a:r>
              <a:endParaRPr kumimoji="0" lang="en-US"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grpSp>
    </p:spTree>
    <p:extLst>
      <p:ext uri="{BB962C8B-B14F-4D97-AF65-F5344CB8AC3E}">
        <p14:creationId xmlns:p14="http://schemas.microsoft.com/office/powerpoint/2010/main" val="1098920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620932" y="3724274"/>
            <a:ext cx="5571067" cy="3133725"/>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734496"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5</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2AF1A57F-C1A5-4B0C-85A6-1FA2335EE8F3}"/>
              </a:ext>
            </a:extLst>
          </p:cNvPr>
          <p:cNvPicPr>
            <a:picLocks noChangeAspect="1"/>
          </p:cNvPicPr>
          <p:nvPr/>
        </p:nvPicPr>
        <p:blipFill>
          <a:blip r:embed="rId5"/>
          <a:stretch>
            <a:fillRect/>
          </a:stretch>
        </p:blipFill>
        <p:spPr>
          <a:xfrm>
            <a:off x="1887640" y="1621787"/>
            <a:ext cx="9912955" cy="1511939"/>
          </a:xfrm>
          <a:prstGeom prst="rect">
            <a:avLst/>
          </a:prstGeom>
        </p:spPr>
      </p:pic>
    </p:spTree>
    <p:extLst>
      <p:ext uri="{BB962C8B-B14F-4D97-AF65-F5344CB8AC3E}">
        <p14:creationId xmlns:p14="http://schemas.microsoft.com/office/powerpoint/2010/main" val="169318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7EE640-55F2-4C93-ACDA-CC4FFB579822}"/>
              </a:ext>
            </a:extLst>
          </p:cNvPr>
          <p:cNvSpPr txBox="1"/>
          <p:nvPr/>
        </p:nvSpPr>
        <p:spPr>
          <a:xfrm>
            <a:off x="838200" y="0"/>
            <a:ext cx="10953750" cy="721480"/>
          </a:xfrm>
          <a:prstGeom prst="rect">
            <a:avLst/>
          </a:prstGeom>
          <a:noFill/>
        </p:spPr>
        <p:txBody>
          <a:bodyPr wrap="square">
            <a:spAutoFit/>
          </a:bodyPr>
          <a:lstStyle/>
          <a:p>
            <a:pPr marL="0" marR="0" lvl="0" indent="0" algn="ctr" defTabSz="914400" rtl="0" eaLnBrk="1" fontAlgn="auto" latinLnBrk="0" hangingPunct="1">
              <a:lnSpc>
                <a:spcPct val="141000"/>
              </a:lnSpc>
              <a:spcBef>
                <a:spcPts val="700"/>
              </a:spcBef>
              <a:spcAft>
                <a:spcPts val="700"/>
              </a:spcAft>
              <a:buClrTx/>
              <a:buSzTx/>
              <a:buFontTx/>
              <a:buNone/>
              <a:tabLst>
                <a:tab pos="3160395" algn="ctr"/>
                <a:tab pos="5740400" algn="l"/>
              </a:tabLst>
              <a:defRPr/>
            </a:pPr>
            <a:r>
              <a:rPr lang="nl-NL"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Em và các bạn sẽ làm gì trong các tình huống dưới đây?</a:t>
            </a:r>
            <a:endParaRPr kumimoji="0" lang="nl-NL"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ACC7DE40-1578-4239-8A6C-9768C6DB200C}"/>
              </a:ext>
            </a:extLst>
          </p:cNvPr>
          <p:cNvPicPr>
            <a:picLocks noChangeAspect="1"/>
          </p:cNvPicPr>
          <p:nvPr/>
        </p:nvPicPr>
        <p:blipFill>
          <a:blip r:embed="rId2"/>
          <a:stretch>
            <a:fillRect/>
          </a:stretch>
        </p:blipFill>
        <p:spPr>
          <a:xfrm>
            <a:off x="2693193" y="1119663"/>
            <a:ext cx="7640385" cy="4871562"/>
          </a:xfrm>
          <a:prstGeom prst="rect">
            <a:avLst/>
          </a:prstGeom>
        </p:spPr>
      </p:pic>
    </p:spTree>
    <p:extLst>
      <p:ext uri="{BB962C8B-B14F-4D97-AF65-F5344CB8AC3E}">
        <p14:creationId xmlns:p14="http://schemas.microsoft.com/office/powerpoint/2010/main" val="6109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7EE640-55F2-4C93-ACDA-CC4FFB579822}"/>
              </a:ext>
            </a:extLst>
          </p:cNvPr>
          <p:cNvSpPr txBox="1"/>
          <p:nvPr/>
        </p:nvSpPr>
        <p:spPr>
          <a:xfrm>
            <a:off x="838200" y="0"/>
            <a:ext cx="10953750" cy="721480"/>
          </a:xfrm>
          <a:prstGeom prst="rect">
            <a:avLst/>
          </a:prstGeom>
          <a:noFill/>
        </p:spPr>
        <p:txBody>
          <a:bodyPr wrap="square">
            <a:spAutoFit/>
          </a:bodyPr>
          <a:lstStyle/>
          <a:p>
            <a:pPr marL="0" marR="0" lvl="0" indent="0" algn="ctr" defTabSz="914400" rtl="0" eaLnBrk="1" fontAlgn="auto" latinLnBrk="0" hangingPunct="1">
              <a:lnSpc>
                <a:spcPct val="141000"/>
              </a:lnSpc>
              <a:spcBef>
                <a:spcPts val="700"/>
              </a:spcBef>
              <a:spcAft>
                <a:spcPts val="700"/>
              </a:spcAft>
              <a:buClrTx/>
              <a:buSzTx/>
              <a:buFontTx/>
              <a:buNone/>
              <a:tabLst>
                <a:tab pos="3160395" algn="ctr"/>
                <a:tab pos="5740400" algn="l"/>
              </a:tabLst>
              <a:defRPr/>
            </a:pPr>
            <a:r>
              <a:rPr kumimoji="0" lang="nl-NL"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Em và các bạn sẽ làm gì trong các tình huống dưới đây?</a:t>
            </a:r>
          </a:p>
        </p:txBody>
      </p:sp>
      <p:pic>
        <p:nvPicPr>
          <p:cNvPr id="4" name="Picture 3">
            <a:extLst>
              <a:ext uri="{FF2B5EF4-FFF2-40B4-BE49-F238E27FC236}">
                <a16:creationId xmlns:a16="http://schemas.microsoft.com/office/drawing/2014/main" id="{0F67706D-01DF-41A3-93E6-D09063BEB6B4}"/>
              </a:ext>
            </a:extLst>
          </p:cNvPr>
          <p:cNvPicPr>
            <a:picLocks noChangeAspect="1"/>
          </p:cNvPicPr>
          <p:nvPr/>
        </p:nvPicPr>
        <p:blipFill>
          <a:blip r:embed="rId2"/>
          <a:stretch>
            <a:fillRect/>
          </a:stretch>
        </p:blipFill>
        <p:spPr>
          <a:xfrm>
            <a:off x="1976437" y="1602581"/>
            <a:ext cx="8746437" cy="3652838"/>
          </a:xfrm>
          <a:prstGeom prst="rect">
            <a:avLst/>
          </a:prstGeom>
        </p:spPr>
      </p:pic>
      <p:pic>
        <p:nvPicPr>
          <p:cNvPr id="6" name="Picture 5" descr="A group of kids around a cake&#10;&#10;Description automatically generated with medium confidence">
            <a:extLst>
              <a:ext uri="{FF2B5EF4-FFF2-40B4-BE49-F238E27FC236}">
                <a16:creationId xmlns:a16="http://schemas.microsoft.com/office/drawing/2014/main" id="{BC6FD8CF-407B-4ABB-9FB4-25C63853A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384" y="3429000"/>
            <a:ext cx="2656979" cy="2635673"/>
          </a:xfrm>
          <a:prstGeom prst="rect">
            <a:avLst/>
          </a:prstGeom>
        </p:spPr>
      </p:pic>
    </p:spTree>
    <p:extLst>
      <p:ext uri="{BB962C8B-B14F-4D97-AF65-F5344CB8AC3E}">
        <p14:creationId xmlns:p14="http://schemas.microsoft.com/office/powerpoint/2010/main" val="370381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7405" y="789078"/>
            <a:ext cx="8632692" cy="5038301"/>
          </a:xfrm>
          <a:prstGeom prst="rect">
            <a:avLst/>
          </a:prstGeom>
        </p:spPr>
      </p:pic>
      <p:pic>
        <p:nvPicPr>
          <p:cNvPr id="2" name="Picture 1"/>
          <p:cNvPicPr>
            <a:picLocks noChangeAspect="1"/>
          </p:cNvPicPr>
          <p:nvPr/>
        </p:nvPicPr>
        <p:blipFill>
          <a:blip r:embed="rId5"/>
          <a:stretch>
            <a:fillRect/>
          </a:stretch>
        </p:blipFill>
        <p:spPr>
          <a:xfrm>
            <a:off x="3898055" y="1582179"/>
            <a:ext cx="4693241" cy="3693641"/>
          </a:xfrm>
          <a:prstGeom prst="rect">
            <a:avLst/>
          </a:prstGeom>
        </p:spPr>
      </p:pic>
    </p:spTree>
    <p:extLst>
      <p:ext uri="{BB962C8B-B14F-4D97-AF65-F5344CB8AC3E}">
        <p14:creationId xmlns:p14="http://schemas.microsoft.com/office/powerpoint/2010/main" val="14845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7DE40-1578-4239-8A6C-9768C6DB200C}"/>
              </a:ext>
            </a:extLst>
          </p:cNvPr>
          <p:cNvPicPr>
            <a:picLocks noChangeAspect="1"/>
          </p:cNvPicPr>
          <p:nvPr/>
        </p:nvPicPr>
        <p:blipFill>
          <a:blip r:embed="rId2"/>
          <a:stretch>
            <a:fillRect/>
          </a:stretch>
        </p:blipFill>
        <p:spPr>
          <a:xfrm>
            <a:off x="2702718" y="167163"/>
            <a:ext cx="7640385" cy="4871562"/>
          </a:xfrm>
          <a:prstGeom prst="rect">
            <a:avLst/>
          </a:prstGeom>
        </p:spPr>
      </p:pic>
      <p:sp>
        <p:nvSpPr>
          <p:cNvPr id="4" name="Rectangle: Rounded Corners 3">
            <a:extLst>
              <a:ext uri="{FF2B5EF4-FFF2-40B4-BE49-F238E27FC236}">
                <a16:creationId xmlns:a16="http://schemas.microsoft.com/office/drawing/2014/main" id="{08A82DC8-BA40-45B9-AC9D-CC691072446E}"/>
              </a:ext>
            </a:extLst>
          </p:cNvPr>
          <p:cNvSpPr/>
          <p:nvPr/>
        </p:nvSpPr>
        <p:spPr>
          <a:xfrm>
            <a:off x="1384172" y="4751101"/>
            <a:ext cx="10372725"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vi-VN" sz="3200" dirty="0">
                <a:solidFill>
                  <a:srgbClr val="000000"/>
                </a:solidFill>
              </a:rPr>
              <a:t>Khi đang ở sân trường thì gió bất ngờ thổi mạnh làm cây cối nghiêng ngả và bụi bay khắp nơi. Em và các bạn sẽ đóng cửa sổ,...</a:t>
            </a:r>
            <a:endParaRPr kumimoji="0" lang="en-US" sz="3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73382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3AC385-4F64-458D-94E0-9590636C201F}"/>
              </a:ext>
            </a:extLst>
          </p:cNvPr>
          <p:cNvSpPr/>
          <p:nvPr/>
        </p:nvSpPr>
        <p:spPr>
          <a:xfrm>
            <a:off x="1384172" y="4751101"/>
            <a:ext cx="10372725"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vi-VN" sz="3200">
                <a:solidFill>
                  <a:srgbClr val="000000"/>
                </a:solidFill>
              </a:rPr>
              <a:t>Khi em đang ở trong lớp thì có mưa to, gió mạnh, sấm sét. Em cần đứng xa ổ điện, đóng cửa sổ,...</a:t>
            </a:r>
            <a:endParaRPr kumimoji="0" lang="en-US" sz="32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147B3294-FA66-4470-900E-525FB4C1BCCB}"/>
              </a:ext>
            </a:extLst>
          </p:cNvPr>
          <p:cNvPicPr>
            <a:picLocks noChangeAspect="1"/>
          </p:cNvPicPr>
          <p:nvPr/>
        </p:nvPicPr>
        <p:blipFill>
          <a:blip r:embed="rId2"/>
          <a:stretch>
            <a:fillRect/>
          </a:stretch>
        </p:blipFill>
        <p:spPr>
          <a:xfrm>
            <a:off x="1957387" y="792956"/>
            <a:ext cx="8746437" cy="3652838"/>
          </a:xfrm>
          <a:prstGeom prst="rect">
            <a:avLst/>
          </a:prstGeom>
        </p:spPr>
      </p:pic>
    </p:spTree>
    <p:extLst>
      <p:ext uri="{BB962C8B-B14F-4D97-AF65-F5344CB8AC3E}">
        <p14:creationId xmlns:p14="http://schemas.microsoft.com/office/powerpoint/2010/main" val="210906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225</Words>
  <Application>Microsoft Office PowerPoint</Application>
  <PresentationFormat>Widescreen</PresentationFormat>
  <Paragraphs>27</Paragraphs>
  <Slides>17</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等线</vt:lpstr>
      <vt:lpstr>微软雅黑</vt:lpstr>
      <vt:lpstr>Arial</vt:lpstr>
      <vt:lpstr>Calibri</vt:lpstr>
      <vt:lpstr>Coiny</vt:lpstr>
      <vt:lpstr>Odibee Sans</vt:lpstr>
      <vt:lpstr>Times New Roman</vt:lpstr>
      <vt:lpstr>字魂59号-创粗黑</vt:lpstr>
      <vt:lpstr>包图主题2</vt:lpstr>
      <vt:lpstr>1_Office 主题</vt:lpstr>
      <vt:lpstr>Office Theme</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nguyen phuong uyen linh</cp:lastModifiedBy>
  <cp:revision>8</cp:revision>
  <dcterms:created xsi:type="dcterms:W3CDTF">2022-01-02T04:00:40Z</dcterms:created>
  <dcterms:modified xsi:type="dcterms:W3CDTF">2023-05-20T16:42:39Z</dcterms:modified>
</cp:coreProperties>
</file>