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61" r:id="rId3"/>
    <p:sldId id="296" r:id="rId4"/>
    <p:sldId id="333" r:id="rId5"/>
    <p:sldId id="332" r:id="rId6"/>
    <p:sldId id="327" r:id="rId7"/>
    <p:sldId id="328" r:id="rId8"/>
    <p:sldId id="329" r:id="rId9"/>
    <p:sldId id="330" r:id="rId10"/>
    <p:sldId id="331" r:id="rId11"/>
    <p:sldId id="263" r:id="rId12"/>
    <p:sldId id="289" r:id="rId13"/>
    <p:sldId id="323" r:id="rId14"/>
    <p:sldId id="313" r:id="rId15"/>
    <p:sldId id="314" r:id="rId16"/>
    <p:sldId id="271" r:id="rId17"/>
    <p:sldId id="324" r:id="rId18"/>
    <p:sldId id="303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25" r:id="rId28"/>
    <p:sldId id="326" r:id="rId29"/>
    <p:sldId id="281" r:id="rId30"/>
    <p:sldId id="257" r:id="rId3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D5"/>
    <a:srgbClr val="0000FF"/>
    <a:srgbClr val="CCFFFF"/>
    <a:srgbClr val="D5EEF8"/>
    <a:srgbClr val="FFBAD7"/>
    <a:srgbClr val="E7F5F8"/>
    <a:srgbClr val="FDF6E5"/>
    <a:srgbClr val="FFCCFF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3613" autoAdjust="0"/>
  </p:normalViewPr>
  <p:slideViewPr>
    <p:cSldViewPr>
      <p:cViewPr varScale="1">
        <p:scale>
          <a:sx n="69" d="100"/>
          <a:sy n="69" d="100"/>
        </p:scale>
        <p:origin x="444" y="6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73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FED0-13EF-4C58-9E1A-52CAB171E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868B8-D02C-40EC-A4CE-70EB48262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F42C-55E6-42EB-B359-D10C2738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CC74-29AC-47BF-B899-3EB97051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34E1F-FB93-4080-B6FC-313E60DD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37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2452-984A-40A5-BA45-3787C1D9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4998D-F4F4-462B-BB8C-A0E9414A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6F01-A07D-4CBB-A228-C88BE2C1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3611F-A4BA-498C-9272-50E6495A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4230-7692-4859-B3F7-633D5627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829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2139-9C01-4D25-A550-AFB79825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1D317-7C47-4C03-B48C-8DD047D1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4F8D-87B9-4E81-BC13-FAC2426F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20D91-9AE2-4F1E-A1BD-FA444F5C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F92B-8F2D-46D1-99C4-9CAE0B45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23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A1C-C79C-4530-BAB6-EE6F11D3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FDBA-83DF-461F-8D0A-4303600A2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063B7-DEA2-4086-86E8-0CACC164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F4931-DB4B-44FE-A0F6-8B1B0E7A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CE481-CCD6-4158-9305-83F26133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35CB-87BA-4FD7-B0C8-EAAD2788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7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99C8-BB8F-4B79-96B1-5D55D9A5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FCB9A-71DE-4E51-ADA8-A0B39EE78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974C9-45B0-42A6-A233-FF3BB386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7007B-4D75-4233-BB2D-7F6B4219D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D3DC8F-2DAB-4231-A87A-1C960AAD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EEEA9-9309-48D4-A997-1DD869ED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84CA9-826C-4A82-9AE6-23BBB6FC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985C9-B1A2-4C47-8CB4-F35DD45A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232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DD58-222F-4A79-99F9-3B6BF7E9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FDFAE-FC9F-4428-A3F9-2BF448FB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97CA-377D-4962-9389-E135EB98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CE749-78F6-4485-8EFD-4F939710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90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30D15-5467-4B46-A6FD-DE59AC9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62B98-C6A2-4579-B08E-A505F0D0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3599E-89DA-4812-87CC-7F50AAC3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405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FAF9-F8E8-4C9D-A7A0-D4720752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CF19-D85E-4A54-AF77-C8E710DE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D36EC-0CE3-4228-98BC-718E4D7F5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B7C4B-5426-4875-B298-AF568E36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A670F-1E55-4B1F-9047-1C75A1F6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DE3E1-AB7B-4E32-8DD6-85D0BEDF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35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876AF-8DD4-44E5-A003-3820E353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B373D-DE18-4FA4-B48E-BDB457D03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94D80-B9F3-4F45-AE0B-A70592D43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5DBB1-2CD5-4B45-8441-51706C33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599E-5165-4AA6-89AE-FD902F82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59FE2-D306-4C40-A209-6878644E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30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8B42-4F07-4DCB-8E40-A645A42B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92EDF-FF1B-40FA-838A-B8AB95005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3F597-98BA-4894-A128-C4EA3E18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8BAD0-CF04-465A-813E-88A0B591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2F9BE-9F33-4DB8-9AF7-DADC9FA3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391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34BB42-2AB7-4BD9-B72A-B4BEF8701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D30C2-B388-4B92-8A7A-F777FAD74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8F116-12A7-4320-A262-2F5C144D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D9EA-D428-4C4D-8F56-45B2676D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F070-0159-4F44-B5A7-A1A4A8B1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98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mailto:huyduan2410@gmail.com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7C50B-66EE-464C-A2E3-1233C9A2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14865-D392-4142-AA59-368D20FF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532D-F884-4C82-8427-EB70D923B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1641-32BD-4F64-8F8A-5F2BFB468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9AF9D-F42E-4148-B522-40D425A81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4576C7-45EA-4EED-B68B-86F4DFA57B8B}"/>
              </a:ext>
            </a:extLst>
          </p:cNvPr>
          <p:cNvSpPr/>
          <p:nvPr/>
        </p:nvSpPr>
        <p:spPr>
          <a:xfrm>
            <a:off x="2425385" y="7616825"/>
            <a:ext cx="7339644" cy="8159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Bản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quyền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thuôc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về</a:t>
            </a:r>
            <a:r>
              <a:rPr lang="en-US" sz="1800" dirty="0">
                <a:solidFill>
                  <a:schemeClr val="bg1"/>
                </a:solidFill>
              </a:rPr>
              <a:t> Huy Duẩn. Gmail: </a:t>
            </a:r>
            <a:r>
              <a:rPr lang="en-US" sz="18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huyduan2410@gmail.com</a:t>
            </a: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Số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điện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thoại</a:t>
            </a:r>
            <a:r>
              <a:rPr lang="en-US" sz="1800" dirty="0">
                <a:solidFill>
                  <a:schemeClr val="bg1"/>
                </a:solidFill>
              </a:rPr>
              <a:t>: 0326030911</a:t>
            </a:r>
          </a:p>
        </p:txBody>
      </p:sp>
    </p:spTree>
    <p:extLst>
      <p:ext uri="{BB962C8B-B14F-4D97-AF65-F5344CB8AC3E}">
        <p14:creationId xmlns:p14="http://schemas.microsoft.com/office/powerpoint/2010/main" val="353335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7.png"/><Relationship Id="rId7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18" Type="http://schemas.openxmlformats.org/officeDocument/2006/relationships/slide" Target="slide24.xml"/><Relationship Id="rId26" Type="http://schemas.openxmlformats.org/officeDocument/2006/relationships/image" Target="../media/image43.gif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image" Target="../media/image31.gif"/><Relationship Id="rId12" Type="http://schemas.openxmlformats.org/officeDocument/2006/relationships/slide" Target="slide21.xml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24" Type="http://schemas.openxmlformats.org/officeDocument/2006/relationships/slide" Target="slide27.xml"/><Relationship Id="rId5" Type="http://schemas.openxmlformats.org/officeDocument/2006/relationships/image" Target="../media/image29.gif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hyperlink" Target="https://www.facebook.com/nkpowerskills" TargetMode="External"/><Relationship Id="rId10" Type="http://schemas.openxmlformats.org/officeDocument/2006/relationships/slide" Target="slide20.xml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slide" Target="slide22.xml"/><Relationship Id="rId22" Type="http://schemas.openxmlformats.org/officeDocument/2006/relationships/slide" Target="slide26.xml"/><Relationship Id="rId27" Type="http://schemas.openxmlformats.org/officeDocument/2006/relationships/slide" Target="slide28.xml"/><Relationship Id="rId30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slide" Target="slide19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slide" Target="slide19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0.png"/><Relationship Id="rId3" Type="http://schemas.microsoft.com/office/2007/relationships/media" Target="../media/media2.mp3"/><Relationship Id="rId7" Type="http://schemas.openxmlformats.org/officeDocument/2006/relationships/slide" Target="slide5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7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859096" y="1916832"/>
            <a:ext cx="8522417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4655046" y="4581128"/>
            <a:ext cx="5294419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Hà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1988840"/>
            <a:ext cx="74168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ÔN LẠI NHỮNG GÌ ĐÃ HỌC</a:t>
            </a: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0378" y="2705725"/>
            <a:ext cx="31522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2" b="22438"/>
          <a:stretch/>
        </p:blipFill>
        <p:spPr>
          <a:xfrm>
            <a:off x="3934966" y="5013176"/>
            <a:ext cx="4572008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9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DEAE4-B7E1-487B-AB0C-24E85271AF68}"/>
              </a:ext>
            </a:extLst>
          </p:cNvPr>
          <p:cNvGrpSpPr/>
          <p:nvPr/>
        </p:nvGrpSpPr>
        <p:grpSpPr>
          <a:xfrm>
            <a:off x="911305" y="1556792"/>
            <a:ext cx="10367802" cy="4350797"/>
            <a:chOff x="911305" y="1670487"/>
            <a:chExt cx="10367802" cy="43507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7B3309-3A6C-4FFD-A7BD-64F9A703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" b="33"/>
            <a:stretch/>
          </p:blipFill>
          <p:spPr>
            <a:xfrm>
              <a:off x="911305" y="1670487"/>
              <a:ext cx="10367802" cy="43507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4A93B-C786-4798-9A35-06C8F54E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922" y="2600626"/>
              <a:ext cx="2068027" cy="15483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5D5F9B-92BC-4A00-9B7B-BDD7D543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8515" y="4276826"/>
              <a:ext cx="3255501" cy="16045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C09FE0-15A0-4C82-8B50-48F316D45AE6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E5F3C0C-CA92-45FE-96F3-1FFED1738F00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84363DD-DD7A-4704-90E3-2FCE795E092F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37FC2EC-22D5-4B43-AE62-19A521E27DC5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A555E770-0101-49EB-B857-83062EC1BA4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1B6E14-C076-4833-803C-4BBCE3D202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B35DD5-1BF4-41ED-A4F2-24F27E9B1829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D87A9-F024-4F1D-AB0F-7B67FDCB168E}"/>
              </a:ext>
            </a:extLst>
          </p:cNvPr>
          <p:cNvSpPr/>
          <p:nvPr/>
        </p:nvSpPr>
        <p:spPr>
          <a:xfrm>
            <a:off x="5873377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0C44E1-F918-4677-8D63-F4E35B8A2589}"/>
              </a:ext>
            </a:extLst>
          </p:cNvPr>
          <p:cNvSpPr/>
          <p:nvPr/>
        </p:nvSpPr>
        <p:spPr>
          <a:xfrm>
            <a:off x="7241351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7CB0AD-35DC-415C-A512-455A8C7BBE96}"/>
              </a:ext>
            </a:extLst>
          </p:cNvPr>
          <p:cNvSpPr/>
          <p:nvPr/>
        </p:nvSpPr>
        <p:spPr>
          <a:xfrm>
            <a:off x="8681324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4DD12C-2E92-4BBF-8941-A65E3FEE28E2}"/>
              </a:ext>
            </a:extLst>
          </p:cNvPr>
          <p:cNvSpPr/>
          <p:nvPr/>
        </p:nvSpPr>
        <p:spPr>
          <a:xfrm>
            <a:off x="10110458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106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1F905E-B4BF-4213-A46C-5ABE1A7E3795}"/>
              </a:ext>
            </a:extLst>
          </p:cNvPr>
          <p:cNvSpPr/>
          <p:nvPr/>
        </p:nvSpPr>
        <p:spPr>
          <a:xfrm>
            <a:off x="5873377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5F6612-91BF-4C36-BF26-E7ABACEA5555}"/>
              </a:ext>
            </a:extLst>
          </p:cNvPr>
          <p:cNvSpPr/>
          <p:nvPr/>
        </p:nvSpPr>
        <p:spPr>
          <a:xfrm>
            <a:off x="7241351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5F03E9-9530-477F-AC2C-74B177F651C1}"/>
              </a:ext>
            </a:extLst>
          </p:cNvPr>
          <p:cNvSpPr/>
          <p:nvPr/>
        </p:nvSpPr>
        <p:spPr>
          <a:xfrm>
            <a:off x="8681324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500C0E6-9B20-44CD-941C-B14C88AD6E55}"/>
              </a:ext>
            </a:extLst>
          </p:cNvPr>
          <p:cNvSpPr/>
          <p:nvPr/>
        </p:nvSpPr>
        <p:spPr>
          <a:xfrm>
            <a:off x="10110458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344</a:t>
            </a:r>
          </a:p>
        </p:txBody>
      </p:sp>
    </p:spTree>
    <p:extLst>
      <p:ext uri="{BB962C8B-B14F-4D97-AF65-F5344CB8AC3E}">
        <p14:creationId xmlns:p14="http://schemas.microsoft.com/office/powerpoint/2010/main" val="42246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7F99F-0D8F-4872-BC9D-41A1DA7B2D32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897996-E9D7-406D-8B7F-6F4D6916F7AD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207E225-87E5-4A22-AB05-3064CCD9C745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9662D9C-121A-4F6D-A008-5CBFFD50A98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7A9871F-4F4A-438E-A2FD-4DBB0ED86C3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259114-4239-45C9-95FE-5C957F6995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B2236-CD7C-4CFB-9DC7-E38E7505195E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F2B3FA-E1FA-4545-BC24-8C5E5789B895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5913CF-23C7-4AB0-B219-040F576A998E}"/>
              </a:ext>
            </a:extLst>
          </p:cNvPr>
          <p:cNvGrpSpPr/>
          <p:nvPr/>
        </p:nvGrpSpPr>
        <p:grpSpPr>
          <a:xfrm>
            <a:off x="2273486" y="982036"/>
            <a:ext cx="7643439" cy="1682192"/>
            <a:chOff x="2171523" y="1487126"/>
            <a:chExt cx="7643439" cy="16821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12968F-ACE5-4E8C-87B2-624815ACA69D}"/>
                </a:ext>
              </a:extLst>
            </p:cNvPr>
            <p:cNvSpPr txBox="1"/>
            <p:nvPr/>
          </p:nvSpPr>
          <p:spPr>
            <a:xfrm>
              <a:off x="2171523" y="1487126"/>
              <a:ext cx="7643439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a) 391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391 =           +            +           .      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EBB3F1D2-399B-454F-9565-6DF6477FC32B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8">
              <a:extLst>
                <a:ext uri="{FF2B5EF4-FFF2-40B4-BE49-F238E27FC236}">
                  <a16:creationId xmlns:a16="http://schemas.microsoft.com/office/drawing/2014/main" id="{A93E5D91-8336-479F-989B-DCA322994968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53945DAC-9434-4F5D-B695-F2C4FA027159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ounded Rectangle 8">
              <a:extLst>
                <a:ext uri="{FF2B5EF4-FFF2-40B4-BE49-F238E27FC236}">
                  <a16:creationId xmlns:a16="http://schemas.microsoft.com/office/drawing/2014/main" id="{9B5B391D-6FAE-48E5-A417-EDDA31321387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8">
              <a:extLst>
                <a:ext uri="{FF2B5EF4-FFF2-40B4-BE49-F238E27FC236}">
                  <a16:creationId xmlns:a16="http://schemas.microsoft.com/office/drawing/2014/main" id="{D5DE9A37-D300-498E-8F1C-A5D4C79E4A56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1F93055A-FF77-4F07-A88A-95A8406C2609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33184366-2D0F-461F-B6DC-D225199A555D}"/>
              </a:ext>
            </a:extLst>
          </p:cNvPr>
          <p:cNvSpPr/>
          <p:nvPr/>
        </p:nvSpPr>
        <p:spPr>
          <a:xfrm>
            <a:off x="4305148" y="12793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D1932954-D703-4546-8683-9C27085DCF5A}"/>
              </a:ext>
            </a:extLst>
          </p:cNvPr>
          <p:cNvSpPr/>
          <p:nvPr/>
        </p:nvSpPr>
        <p:spPr>
          <a:xfrm>
            <a:off x="5890280" y="12793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45AF25C3-6AC9-4A4D-98EA-99C3914A99CD}"/>
              </a:ext>
            </a:extLst>
          </p:cNvPr>
          <p:cNvSpPr/>
          <p:nvPr/>
        </p:nvSpPr>
        <p:spPr>
          <a:xfrm>
            <a:off x="7913879" y="1278756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43173C5A-79EA-4F3F-9D06-60EF2F60B7EB}"/>
              </a:ext>
            </a:extLst>
          </p:cNvPr>
          <p:cNvSpPr/>
          <p:nvPr/>
        </p:nvSpPr>
        <p:spPr>
          <a:xfrm>
            <a:off x="4670934" y="21099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876E1347-3B2B-4401-B50C-6ABA27DA8E07}"/>
              </a:ext>
            </a:extLst>
          </p:cNvPr>
          <p:cNvSpPr/>
          <p:nvPr/>
        </p:nvSpPr>
        <p:spPr>
          <a:xfrm>
            <a:off x="5981943" y="21099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13">
            <a:extLst>
              <a:ext uri="{FF2B5EF4-FFF2-40B4-BE49-F238E27FC236}">
                <a16:creationId xmlns:a16="http://schemas.microsoft.com/office/drawing/2014/main" id="{CF29EF67-538C-4065-9270-7C6314D30D1F}"/>
              </a:ext>
            </a:extLst>
          </p:cNvPr>
          <p:cNvSpPr/>
          <p:nvPr/>
        </p:nvSpPr>
        <p:spPr>
          <a:xfrm>
            <a:off x="7350049" y="2126728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7914F6-AB3F-4DDC-A01A-A103676DD50F}"/>
              </a:ext>
            </a:extLst>
          </p:cNvPr>
          <p:cNvGrpSpPr/>
          <p:nvPr/>
        </p:nvGrpSpPr>
        <p:grpSpPr>
          <a:xfrm>
            <a:off x="2273486" y="2898936"/>
            <a:ext cx="7643439" cy="1682192"/>
            <a:chOff x="2171523" y="1487126"/>
            <a:chExt cx="7643439" cy="168219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DFACBA-30F6-4A0E-9DCA-39222897296B}"/>
                </a:ext>
              </a:extLst>
            </p:cNvPr>
            <p:cNvSpPr txBox="1"/>
            <p:nvPr/>
          </p:nvSpPr>
          <p:spPr>
            <a:xfrm>
              <a:off x="2171523" y="1487126"/>
              <a:ext cx="7643439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b) 928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928 =           +            +           .      </a:t>
              </a:r>
            </a:p>
          </p:txBody>
        </p:sp>
        <p:sp>
          <p:nvSpPr>
            <p:cNvPr id="62" name="Rounded Rectangle 8">
              <a:extLst>
                <a:ext uri="{FF2B5EF4-FFF2-40B4-BE49-F238E27FC236}">
                  <a16:creationId xmlns:a16="http://schemas.microsoft.com/office/drawing/2014/main" id="{3709492E-9A48-4D2D-9938-FCAF7E629DF9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ounded Rectangle 8">
              <a:extLst>
                <a:ext uri="{FF2B5EF4-FFF2-40B4-BE49-F238E27FC236}">
                  <a16:creationId xmlns:a16="http://schemas.microsoft.com/office/drawing/2014/main" id="{9F6F7E3A-E427-4BD8-B70E-15D0CBB42E14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8">
              <a:extLst>
                <a:ext uri="{FF2B5EF4-FFF2-40B4-BE49-F238E27FC236}">
                  <a16:creationId xmlns:a16="http://schemas.microsoft.com/office/drawing/2014/main" id="{FD33B9E5-8FA3-463F-BC64-3B6ED06C5DCC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8">
              <a:extLst>
                <a:ext uri="{FF2B5EF4-FFF2-40B4-BE49-F238E27FC236}">
                  <a16:creationId xmlns:a16="http://schemas.microsoft.com/office/drawing/2014/main" id="{7E4C3572-F7B4-4C17-90D1-5732ED1680A5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ounded Rectangle 8">
              <a:extLst>
                <a:ext uri="{FF2B5EF4-FFF2-40B4-BE49-F238E27FC236}">
                  <a16:creationId xmlns:a16="http://schemas.microsoft.com/office/drawing/2014/main" id="{07AAE022-59F7-48D9-9DC6-E3FDF0616D4B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8">
              <a:extLst>
                <a:ext uri="{FF2B5EF4-FFF2-40B4-BE49-F238E27FC236}">
                  <a16:creationId xmlns:a16="http://schemas.microsoft.com/office/drawing/2014/main" id="{506184CA-5D00-4F78-8F73-EFF90A818E31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25EB022-AD4B-42B0-9D2E-34D68D7A8E28}"/>
              </a:ext>
            </a:extLst>
          </p:cNvPr>
          <p:cNvSpPr/>
          <p:nvPr/>
        </p:nvSpPr>
        <p:spPr>
          <a:xfrm>
            <a:off x="4305148" y="31962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22249C47-BC9D-4497-A03C-42DFE516F064}"/>
              </a:ext>
            </a:extLst>
          </p:cNvPr>
          <p:cNvSpPr/>
          <p:nvPr/>
        </p:nvSpPr>
        <p:spPr>
          <a:xfrm>
            <a:off x="5890280" y="31962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FFEB44AD-7472-4157-851C-43610530FF64}"/>
              </a:ext>
            </a:extLst>
          </p:cNvPr>
          <p:cNvSpPr/>
          <p:nvPr/>
        </p:nvSpPr>
        <p:spPr>
          <a:xfrm>
            <a:off x="7913879" y="3195656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49EC7757-9ED2-40C6-9DDA-FA95C58EF212}"/>
              </a:ext>
            </a:extLst>
          </p:cNvPr>
          <p:cNvSpPr/>
          <p:nvPr/>
        </p:nvSpPr>
        <p:spPr>
          <a:xfrm>
            <a:off x="4670934" y="40268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A8E6CEAF-4D37-404C-ADBC-0A1E41CC507E}"/>
              </a:ext>
            </a:extLst>
          </p:cNvPr>
          <p:cNvSpPr/>
          <p:nvPr/>
        </p:nvSpPr>
        <p:spPr>
          <a:xfrm>
            <a:off x="5981943" y="40268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13">
            <a:extLst>
              <a:ext uri="{FF2B5EF4-FFF2-40B4-BE49-F238E27FC236}">
                <a16:creationId xmlns:a16="http://schemas.microsoft.com/office/drawing/2014/main" id="{7E5BAE02-5F7C-4546-AC67-118AA5E75AAA}"/>
              </a:ext>
            </a:extLst>
          </p:cNvPr>
          <p:cNvSpPr/>
          <p:nvPr/>
        </p:nvSpPr>
        <p:spPr>
          <a:xfrm>
            <a:off x="7350049" y="4043628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907439A-A6D0-40E4-9924-4745F59D2AEF}"/>
              </a:ext>
            </a:extLst>
          </p:cNvPr>
          <p:cNvGrpSpPr/>
          <p:nvPr/>
        </p:nvGrpSpPr>
        <p:grpSpPr>
          <a:xfrm>
            <a:off x="2273486" y="4869160"/>
            <a:ext cx="7622600" cy="1682192"/>
            <a:chOff x="2171523" y="1487126"/>
            <a:chExt cx="7622600" cy="168219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926D27C-0F98-4F68-8832-81B3BA196ACF}"/>
                </a:ext>
              </a:extLst>
            </p:cNvPr>
            <p:cNvSpPr txBox="1"/>
            <p:nvPr/>
          </p:nvSpPr>
          <p:spPr>
            <a:xfrm>
              <a:off x="2171523" y="1487126"/>
              <a:ext cx="7622600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c) 770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770 =           +            +           .      </a:t>
              </a:r>
            </a:p>
          </p:txBody>
        </p:sp>
        <p:sp>
          <p:nvSpPr>
            <p:cNvPr id="76" name="Rounded Rectangle 8">
              <a:extLst>
                <a:ext uri="{FF2B5EF4-FFF2-40B4-BE49-F238E27FC236}">
                  <a16:creationId xmlns:a16="http://schemas.microsoft.com/office/drawing/2014/main" id="{16B638AF-4B0A-4450-96DF-41CFB3508E3C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8">
              <a:extLst>
                <a:ext uri="{FF2B5EF4-FFF2-40B4-BE49-F238E27FC236}">
                  <a16:creationId xmlns:a16="http://schemas.microsoft.com/office/drawing/2014/main" id="{11C0D23A-E2F6-4FAF-9CD2-3BF3C7A8C812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8">
              <a:extLst>
                <a:ext uri="{FF2B5EF4-FFF2-40B4-BE49-F238E27FC236}">
                  <a16:creationId xmlns:a16="http://schemas.microsoft.com/office/drawing/2014/main" id="{E3F34D58-9E99-4655-B449-5ABF77ACA264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8">
              <a:extLst>
                <a:ext uri="{FF2B5EF4-FFF2-40B4-BE49-F238E27FC236}">
                  <a16:creationId xmlns:a16="http://schemas.microsoft.com/office/drawing/2014/main" id="{899B73AB-CAC4-45CE-941C-65A4EB3119C5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ounded Rectangle 8">
              <a:extLst>
                <a:ext uri="{FF2B5EF4-FFF2-40B4-BE49-F238E27FC236}">
                  <a16:creationId xmlns:a16="http://schemas.microsoft.com/office/drawing/2014/main" id="{FE0574BE-21F9-4E91-B97C-0A0460205794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ounded Rectangle 8">
              <a:extLst>
                <a:ext uri="{FF2B5EF4-FFF2-40B4-BE49-F238E27FC236}">
                  <a16:creationId xmlns:a16="http://schemas.microsoft.com/office/drawing/2014/main" id="{A2FA0F92-8200-4138-A2D6-E65B9D5F4ABC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Rounded Rectangle 13">
            <a:extLst>
              <a:ext uri="{FF2B5EF4-FFF2-40B4-BE49-F238E27FC236}">
                <a16:creationId xmlns:a16="http://schemas.microsoft.com/office/drawing/2014/main" id="{EF1B58F2-6936-4DB4-8022-B230667F739F}"/>
              </a:ext>
            </a:extLst>
          </p:cNvPr>
          <p:cNvSpPr/>
          <p:nvPr/>
        </p:nvSpPr>
        <p:spPr>
          <a:xfrm>
            <a:off x="4305148" y="5166458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id="{209C94FB-416E-4FEF-865A-E0990C0FA3F0}"/>
              </a:ext>
            </a:extLst>
          </p:cNvPr>
          <p:cNvSpPr/>
          <p:nvPr/>
        </p:nvSpPr>
        <p:spPr>
          <a:xfrm>
            <a:off x="5890280" y="5166458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3739EE65-362C-4389-8A31-6BF93BA862EA}"/>
              </a:ext>
            </a:extLst>
          </p:cNvPr>
          <p:cNvSpPr/>
          <p:nvPr/>
        </p:nvSpPr>
        <p:spPr>
          <a:xfrm>
            <a:off x="7913879" y="5165880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13">
            <a:extLst>
              <a:ext uri="{FF2B5EF4-FFF2-40B4-BE49-F238E27FC236}">
                <a16:creationId xmlns:a16="http://schemas.microsoft.com/office/drawing/2014/main" id="{D962F1A2-ECE6-4724-965D-F7B2A8403E33}"/>
              </a:ext>
            </a:extLst>
          </p:cNvPr>
          <p:cNvSpPr/>
          <p:nvPr/>
        </p:nvSpPr>
        <p:spPr>
          <a:xfrm>
            <a:off x="4670934" y="5997049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13">
            <a:extLst>
              <a:ext uri="{FF2B5EF4-FFF2-40B4-BE49-F238E27FC236}">
                <a16:creationId xmlns:a16="http://schemas.microsoft.com/office/drawing/2014/main" id="{71A12A52-3B1B-4E0D-9BAF-2E792C62AC27}"/>
              </a:ext>
            </a:extLst>
          </p:cNvPr>
          <p:cNvSpPr/>
          <p:nvPr/>
        </p:nvSpPr>
        <p:spPr>
          <a:xfrm>
            <a:off x="5981943" y="5997049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13">
            <a:extLst>
              <a:ext uri="{FF2B5EF4-FFF2-40B4-BE49-F238E27FC236}">
                <a16:creationId xmlns:a16="http://schemas.microsoft.com/office/drawing/2014/main" id="{622DB6FD-97EE-4DD3-B6F2-F4DCED2FB75E}"/>
              </a:ext>
            </a:extLst>
          </p:cNvPr>
          <p:cNvSpPr/>
          <p:nvPr/>
        </p:nvSpPr>
        <p:spPr>
          <a:xfrm>
            <a:off x="7350049" y="6013852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2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F8295-3DC3-4BEF-B3C8-53FD710603D5}"/>
              </a:ext>
            </a:extLst>
          </p:cNvPr>
          <p:cNvGrpSpPr/>
          <p:nvPr/>
        </p:nvGrpSpPr>
        <p:grpSpPr>
          <a:xfrm>
            <a:off x="335360" y="332657"/>
            <a:ext cx="4946878" cy="646331"/>
            <a:chOff x="334566" y="183146"/>
            <a:chExt cx="4946878" cy="6463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7F6E6D-BCC8-41B1-A333-B1360AA03AB6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3389930-5B76-4B0F-A30D-E9D71F18184F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93F0CA8-8419-44EB-9293-070834E96E3E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6597F0A-D4EB-4D86-96C3-5A245737158D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BCE899-3405-4F19-9667-A417677A5165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F58E19BC-C865-420C-9C3F-F4F19E0FF427}"/>
                </a:ext>
              </a:extLst>
            </p:cNvPr>
            <p:cNvSpPr/>
            <p:nvPr/>
          </p:nvSpPr>
          <p:spPr>
            <a:xfrm>
              <a:off x="1228486" y="183146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08E7B8-DE39-4165-83D3-6DD4A0290E0E}"/>
              </a:ext>
            </a:extLst>
          </p:cNvPr>
          <p:cNvCxnSpPr>
            <a:cxnSpLocks/>
          </p:cNvCxnSpPr>
          <p:nvPr/>
        </p:nvCxnSpPr>
        <p:spPr>
          <a:xfrm>
            <a:off x="1061418" y="1124744"/>
            <a:ext cx="3018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9C61D-15D8-49EA-8E03-EEFEC28A07C0}"/>
              </a:ext>
            </a:extLst>
          </p:cNvPr>
          <p:cNvGrpSpPr/>
          <p:nvPr/>
        </p:nvGrpSpPr>
        <p:grpSpPr>
          <a:xfrm>
            <a:off x="2201860" y="1536107"/>
            <a:ext cx="3509223" cy="4392488"/>
            <a:chOff x="65702" y="1052736"/>
            <a:chExt cx="3509223" cy="4392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76CE76-0069-496E-885E-B02663C38A9B}"/>
                </a:ext>
              </a:extLst>
            </p:cNvPr>
            <p:cNvGrpSpPr/>
            <p:nvPr/>
          </p:nvGrpSpPr>
          <p:grpSpPr>
            <a:xfrm>
              <a:off x="65702" y="1052736"/>
              <a:ext cx="3509223" cy="4392488"/>
              <a:chOff x="1015187" y="2397433"/>
              <a:chExt cx="2890278" cy="38178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75C9A6C-3FFA-4637-B2A7-EA8C90CBD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887561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DDB8F49-F277-4DED-8048-E694CD9CC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37193" r="54055" b="37175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684AB2E7-C1D9-4C18-A4ED-CC52138E730A}"/>
                  </a:ext>
                </a:extLst>
              </p:cNvPr>
              <p:cNvSpPr/>
              <p:nvPr/>
            </p:nvSpPr>
            <p:spPr>
              <a:xfrm>
                <a:off x="1246576" y="4170436"/>
                <a:ext cx="2499574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298		503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972		890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15DEAC-8A73-40BD-A925-2C4439E990A0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3EBC1F-4606-45B2-A78C-ECC136801E38}"/>
                </a:ext>
              </a:extLst>
            </p:cNvPr>
            <p:cNvSpPr/>
            <p:nvPr/>
          </p:nvSpPr>
          <p:spPr>
            <a:xfrm>
              <a:off x="1458017" y="412449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2D1EDC-7C7C-4C42-BAE2-B63B29FD68C1}"/>
              </a:ext>
            </a:extLst>
          </p:cNvPr>
          <p:cNvGrpSpPr/>
          <p:nvPr/>
        </p:nvGrpSpPr>
        <p:grpSpPr>
          <a:xfrm>
            <a:off x="7103396" y="1414915"/>
            <a:ext cx="3893231" cy="4322159"/>
            <a:chOff x="-37367" y="1195875"/>
            <a:chExt cx="3893231" cy="432215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630B33-FE88-47FD-8B75-7C2A2F022BC0}"/>
                </a:ext>
              </a:extLst>
            </p:cNvPr>
            <p:cNvGrpSpPr/>
            <p:nvPr/>
          </p:nvGrpSpPr>
          <p:grpSpPr>
            <a:xfrm>
              <a:off x="-37367" y="1195875"/>
              <a:ext cx="3893231" cy="4322159"/>
              <a:chOff x="930298" y="2521845"/>
              <a:chExt cx="3206555" cy="375667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340370-887A-4EDE-B7A5-993C0CA4C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2" t="21853" r="7082" b="69155"/>
              <a:stretch/>
            </p:blipFill>
            <p:spPr>
              <a:xfrm>
                <a:off x="1048914" y="5206446"/>
                <a:ext cx="3087939" cy="107207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41F2ACE-8168-47BD-AEB6-9CD1465CC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4" t="68156" r="55730" b="6212"/>
              <a:stretch/>
            </p:blipFill>
            <p:spPr>
              <a:xfrm>
                <a:off x="930298" y="2521845"/>
                <a:ext cx="3001709" cy="2800983"/>
              </a:xfrm>
              <a:prstGeom prst="rect">
                <a:avLst/>
              </a:prstGeom>
            </p:spPr>
          </p:pic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id="{28C8C1BC-2D3B-43FE-8094-136EE50E1C49}"/>
                  </a:ext>
                </a:extLst>
              </p:cNvPr>
              <p:cNvSpPr/>
              <p:nvPr/>
            </p:nvSpPr>
            <p:spPr>
              <a:xfrm>
                <a:off x="1288862" y="4350182"/>
                <a:ext cx="2374513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189		189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403		430</a:t>
                </a: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5668DE-8203-4AB4-A339-1B01F7DE731B}"/>
                </a:ext>
              </a:extLst>
            </p:cNvPr>
            <p:cNvSpPr/>
            <p:nvPr/>
          </p:nvSpPr>
          <p:spPr>
            <a:xfrm>
              <a:off x="1458017" y="3403138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12C92E-C4B9-4EFE-9EA5-33B0F68DD281}"/>
                </a:ext>
              </a:extLst>
            </p:cNvPr>
            <p:cNvSpPr/>
            <p:nvPr/>
          </p:nvSpPr>
          <p:spPr>
            <a:xfrm>
              <a:off x="1458017" y="4263816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656B740-5017-4F11-9624-E9A59A51902F}"/>
              </a:ext>
            </a:extLst>
          </p:cNvPr>
          <p:cNvSpPr/>
          <p:nvPr/>
        </p:nvSpPr>
        <p:spPr>
          <a:xfrm>
            <a:off x="3594174" y="3754736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727D78-3A68-4111-8286-FB865265FB06}"/>
              </a:ext>
            </a:extLst>
          </p:cNvPr>
          <p:cNvSpPr/>
          <p:nvPr/>
        </p:nvSpPr>
        <p:spPr>
          <a:xfrm>
            <a:off x="3594173" y="462190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7B3B7B9-E5E7-40C5-98CA-D5DFDEE24A46}"/>
              </a:ext>
            </a:extLst>
          </p:cNvPr>
          <p:cNvSpPr/>
          <p:nvPr/>
        </p:nvSpPr>
        <p:spPr>
          <a:xfrm>
            <a:off x="8596851" y="363353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0B6FF20-8865-4CB4-8499-8994C4912887}"/>
              </a:ext>
            </a:extLst>
          </p:cNvPr>
          <p:cNvSpPr/>
          <p:nvPr/>
        </p:nvSpPr>
        <p:spPr>
          <a:xfrm>
            <a:off x="8596850" y="4500696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96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77454-333A-444F-AAFA-DD84888160BB}"/>
              </a:ext>
            </a:extLst>
          </p:cNvPr>
          <p:cNvGrpSpPr/>
          <p:nvPr/>
        </p:nvGrpSpPr>
        <p:grpSpPr>
          <a:xfrm>
            <a:off x="349046" y="260648"/>
            <a:ext cx="11492320" cy="635000"/>
            <a:chOff x="1253941" y="554838"/>
            <a:chExt cx="11492320" cy="635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87122A-C450-4B95-A35D-F724AD7A0CE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AC66B70-46A7-482E-B444-044E4F9A6D7F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1B5B04-1BD0-4975-83BF-DA1A7429F88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C064AE-37DA-4316-8B45-4923A8DF49DA}"/>
                </a:ext>
              </a:extLst>
            </p:cNvPr>
            <p:cNvSpPr txBox="1"/>
            <p:nvPr/>
          </p:nvSpPr>
          <p:spPr>
            <a:xfrm>
              <a:off x="1974020" y="554838"/>
              <a:ext cx="10772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36C5A3-19B2-4261-BAF5-819466F0EA09}"/>
              </a:ext>
            </a:extLst>
          </p:cNvPr>
          <p:cNvCxnSpPr>
            <a:cxnSpLocks/>
          </p:cNvCxnSpPr>
          <p:nvPr/>
        </p:nvCxnSpPr>
        <p:spPr>
          <a:xfrm>
            <a:off x="1154576" y="823640"/>
            <a:ext cx="37164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DAEECC2-5FD6-425C-822D-0DE9B31FF36F}"/>
              </a:ext>
            </a:extLst>
          </p:cNvPr>
          <p:cNvGrpSpPr/>
          <p:nvPr/>
        </p:nvGrpSpPr>
        <p:grpSpPr>
          <a:xfrm>
            <a:off x="1050018" y="1011687"/>
            <a:ext cx="4465260" cy="2554850"/>
            <a:chOff x="1930470" y="2290096"/>
            <a:chExt cx="4465260" cy="2554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8C3646-922B-4184-A4CB-949D8D893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93" t="6212" r="51693" b="68795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0670B-DC0E-4007-9AC3-745828312CC2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239 + 415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782 + 56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EA25E-7B02-4F88-BDDC-E7CE7F3984FF}"/>
              </a:ext>
            </a:extLst>
          </p:cNvPr>
          <p:cNvGrpSpPr/>
          <p:nvPr/>
        </p:nvGrpSpPr>
        <p:grpSpPr>
          <a:xfrm>
            <a:off x="6446267" y="1121454"/>
            <a:ext cx="4491981" cy="2570139"/>
            <a:chOff x="2053327" y="2432598"/>
            <a:chExt cx="4491981" cy="25701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D0EBAA-F2B4-404E-8467-3D320F3ED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9" t="7022" r="-379" b="67985"/>
            <a:stretch/>
          </p:blipFill>
          <p:spPr>
            <a:xfrm>
              <a:off x="2053327" y="2432598"/>
              <a:ext cx="4491981" cy="25701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D3711B-E5DD-49E1-A18F-D505EF53B0D8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484 – 247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622 – 71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7B86F-83BE-441D-965F-643A761328F0}"/>
                  </a:ext>
                </a:extLst>
              </p:cNvPr>
              <p:cNvSpPr txBox="1"/>
              <p:nvPr/>
            </p:nvSpPr>
            <p:spPr>
              <a:xfrm>
                <a:off x="1318315" y="437200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7B86F-83BE-441D-965F-643A76132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315" y="4372004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1172C-A2AD-407F-98A1-E0C9A531016B}"/>
                  </a:ext>
                </a:extLst>
              </p:cNvPr>
              <p:cNvSpPr/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𝟔𝟓𝟒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1172C-A2AD-407F-98A1-E0C9A5310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147537-1B8C-4CBF-AF31-EFCC3E7A32B5}"/>
                  </a:ext>
                </a:extLst>
              </p:cNvPr>
              <p:cNvSpPr txBox="1"/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782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147537-1B8C-4CBF-AF31-EFCC3E7A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1E24BF-0749-488E-B6EB-701AE8D19E6B}"/>
                  </a:ext>
                </a:extLst>
              </p:cNvPr>
              <p:cNvSpPr/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𝟖𝟑𝟖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1E24BF-0749-488E-B6EB-701AE8D19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66027-6AC8-4954-9F72-33A67CBFA764}"/>
                  </a:ext>
                </a:extLst>
              </p:cNvPr>
              <p:cNvSpPr txBox="1"/>
              <p:nvPr/>
            </p:nvSpPr>
            <p:spPr>
              <a:xfrm>
                <a:off x="6711481" y="4373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484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66027-6AC8-4954-9F72-33A67CBFA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81" y="4373254"/>
                <a:ext cx="1784527" cy="138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4549CA-3046-4C95-BFA8-83E9DC7A8FED}"/>
                  </a:ext>
                </a:extLst>
              </p:cNvPr>
              <p:cNvSpPr/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𝟐𝟑𝟕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4549CA-3046-4C95-BFA8-83E9DC7A8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46215-7FBF-4D53-BA32-B3B4F3188592}"/>
                  </a:ext>
                </a:extLst>
              </p:cNvPr>
              <p:cNvSpPr txBox="1"/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71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46215-7FBF-4D53-BA32-B3B4F3188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87240-83BE-4B9B-A02F-1AC719E4765A}"/>
                  </a:ext>
                </a:extLst>
              </p:cNvPr>
              <p:cNvSpPr/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𝟓𝟓𝟏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87240-83BE-4B9B-A02F-1AC719E47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30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7F99F-0D8F-4872-BC9D-41A1DA7B2D32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897996-E9D7-406D-8B7F-6F4D6916F7AD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207E225-87E5-4A22-AB05-3064CCD9C745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9662D9C-121A-4F6D-A008-5CBFFD50A98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7A9871F-4F4A-438E-A2FD-4DBB0ED86C3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259114-4239-45C9-95FE-5C957F6995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B2236-CD7C-4CFB-9DC7-E38E7505195E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F2B3FA-E1FA-4545-BC24-8C5E5789B895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3A4CC0-371A-49F3-9708-A3F94034779C}"/>
              </a:ext>
            </a:extLst>
          </p:cNvPr>
          <p:cNvGrpSpPr/>
          <p:nvPr/>
        </p:nvGrpSpPr>
        <p:grpSpPr>
          <a:xfrm>
            <a:off x="549544" y="1916831"/>
            <a:ext cx="5151419" cy="3496813"/>
            <a:chOff x="655755" y="2276872"/>
            <a:chExt cx="4821614" cy="3033228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A726330-5083-44E8-88B2-FF952488B488}"/>
                </a:ext>
              </a:extLst>
            </p:cNvPr>
            <p:cNvSpPr/>
            <p:nvPr/>
          </p:nvSpPr>
          <p:spPr>
            <a:xfrm>
              <a:off x="655755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907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7A94354-1B66-4AAD-9412-EA0B0EF40133}"/>
                </a:ext>
              </a:extLst>
            </p:cNvPr>
            <p:cNvSpPr/>
            <p:nvPr/>
          </p:nvSpPr>
          <p:spPr>
            <a:xfrm>
              <a:off x="655755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807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E2FF45F-AC41-4437-AAFD-693D2A8F14EC}"/>
                </a:ext>
              </a:extLst>
            </p:cNvPr>
            <p:cNvSpPr/>
            <p:nvPr/>
          </p:nvSpPr>
          <p:spPr>
            <a:xfrm>
              <a:off x="655755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707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25796EB-1F94-41F2-A78E-97A0CB8B4599}"/>
                </a:ext>
              </a:extLst>
            </p:cNvPr>
            <p:cNvSpPr/>
            <p:nvPr/>
          </p:nvSpPr>
          <p:spPr>
            <a:xfrm>
              <a:off x="1939559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707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C47BA5B-1E3C-443F-95FE-4192E1C91D1B}"/>
                </a:ext>
              </a:extLst>
            </p:cNvPr>
            <p:cNvSpPr/>
            <p:nvPr/>
          </p:nvSpPr>
          <p:spPr>
            <a:xfrm>
              <a:off x="1939559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607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5F9B55E-2FCE-4412-B8D3-4FED8E2ABEDE}"/>
                </a:ext>
              </a:extLst>
            </p:cNvPr>
            <p:cNvSpPr/>
            <p:nvPr/>
          </p:nvSpPr>
          <p:spPr>
            <a:xfrm>
              <a:off x="1939559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7D172FB-A675-4E2B-A790-FA4C45AD6857}"/>
                </a:ext>
              </a:extLst>
            </p:cNvPr>
            <p:cNvSpPr/>
            <p:nvPr/>
          </p:nvSpPr>
          <p:spPr>
            <a:xfrm>
              <a:off x="3223362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507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D3DF7B-5EAF-42A2-804A-209C847F9543}"/>
                </a:ext>
              </a:extLst>
            </p:cNvPr>
            <p:cNvSpPr/>
            <p:nvPr/>
          </p:nvSpPr>
          <p:spPr>
            <a:xfrm>
              <a:off x="3223362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407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3F2AC93-695B-4A4B-BD58-F8528F97EED8}"/>
                </a:ext>
              </a:extLst>
            </p:cNvPr>
            <p:cNvSpPr/>
            <p:nvPr/>
          </p:nvSpPr>
          <p:spPr>
            <a:xfrm>
              <a:off x="3223362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78FA5F3-D60E-4ADF-BE0F-8B409D2201F0}"/>
                </a:ext>
              </a:extLst>
            </p:cNvPr>
            <p:cNvSpPr/>
            <p:nvPr/>
          </p:nvSpPr>
          <p:spPr>
            <a:xfrm>
              <a:off x="4507166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325C421-8B87-47A3-9571-C6A8F3559208}"/>
                </a:ext>
              </a:extLst>
            </p:cNvPr>
            <p:cNvSpPr/>
            <p:nvPr/>
          </p:nvSpPr>
          <p:spPr>
            <a:xfrm>
              <a:off x="4507166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58E7D22-0D46-488C-9E4F-BDC434F6D6C6}"/>
                </a:ext>
              </a:extLst>
            </p:cNvPr>
            <p:cNvSpPr/>
            <p:nvPr/>
          </p:nvSpPr>
          <p:spPr>
            <a:xfrm>
              <a:off x="4507166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3583488-35FC-4830-9642-8750DB29995B}"/>
                </a:ext>
              </a:extLst>
            </p:cNvPr>
            <p:cNvCxnSpPr>
              <a:stCxn id="119" idx="3"/>
              <a:endCxn id="122" idx="1"/>
            </p:cNvCxnSpPr>
            <p:nvPr/>
          </p:nvCxnSpPr>
          <p:spPr>
            <a:xfrm>
              <a:off x="1625958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D74B70F-0273-41FD-9CD0-29FE00E6233F}"/>
                </a:ext>
              </a:extLst>
            </p:cNvPr>
            <p:cNvCxnSpPr>
              <a:stCxn id="122" idx="3"/>
              <a:endCxn id="125" idx="1"/>
            </p:cNvCxnSpPr>
            <p:nvPr/>
          </p:nvCxnSpPr>
          <p:spPr>
            <a:xfrm>
              <a:off x="2909762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4E268CD-BB2F-4FDB-AE72-F3D50B38B32D}"/>
                </a:ext>
              </a:extLst>
            </p:cNvPr>
            <p:cNvCxnSpPr>
              <a:stCxn id="125" idx="3"/>
              <a:endCxn id="128" idx="1"/>
            </p:cNvCxnSpPr>
            <p:nvPr/>
          </p:nvCxnSpPr>
          <p:spPr>
            <a:xfrm>
              <a:off x="4193565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F3777C29-6F8C-4B66-A2E9-174C7FA8B313}"/>
                </a:ext>
              </a:extLst>
            </p:cNvPr>
            <p:cNvCxnSpPr>
              <a:stCxn id="119" idx="2"/>
              <a:endCxn id="120" idx="0"/>
            </p:cNvCxnSpPr>
            <p:nvPr/>
          </p:nvCxnSpPr>
          <p:spPr>
            <a:xfrm>
              <a:off x="114085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BB62A5E9-48EB-4953-9F4E-B5B4AE84C7B5}"/>
                </a:ext>
              </a:extLst>
            </p:cNvPr>
            <p:cNvCxnSpPr>
              <a:cxnSpLocks/>
              <a:stCxn id="122" idx="2"/>
              <a:endCxn id="123" idx="0"/>
            </p:cNvCxnSpPr>
            <p:nvPr/>
          </p:nvCxnSpPr>
          <p:spPr>
            <a:xfrm>
              <a:off x="2424660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FA2BFB1-E0E8-4B0F-9F21-FE73C339D963}"/>
                </a:ext>
              </a:extLst>
            </p:cNvPr>
            <p:cNvCxnSpPr>
              <a:stCxn id="125" idx="2"/>
              <a:endCxn id="126" idx="0"/>
            </p:cNvCxnSpPr>
            <p:nvPr/>
          </p:nvCxnSpPr>
          <p:spPr>
            <a:xfrm>
              <a:off x="3708464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C521950-16A2-414E-A173-97860D874DE6}"/>
                </a:ext>
              </a:extLst>
            </p:cNvPr>
            <p:cNvCxnSpPr>
              <a:stCxn id="128" idx="2"/>
              <a:endCxn id="129" idx="0"/>
            </p:cNvCxnSpPr>
            <p:nvPr/>
          </p:nvCxnSpPr>
          <p:spPr>
            <a:xfrm>
              <a:off x="499226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CC7B82B7-BE0F-4F09-B7EC-2BDC3729B559}"/>
                </a:ext>
              </a:extLst>
            </p:cNvPr>
            <p:cNvCxnSpPr>
              <a:stCxn id="120" idx="2"/>
              <a:endCxn id="121" idx="0"/>
            </p:cNvCxnSpPr>
            <p:nvPr/>
          </p:nvCxnSpPr>
          <p:spPr>
            <a:xfrm>
              <a:off x="114085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12C217C-24DB-42F8-929A-B62FAEA3791F}"/>
                </a:ext>
              </a:extLst>
            </p:cNvPr>
            <p:cNvCxnSpPr>
              <a:stCxn id="123" idx="2"/>
              <a:endCxn id="124" idx="0"/>
            </p:cNvCxnSpPr>
            <p:nvPr/>
          </p:nvCxnSpPr>
          <p:spPr>
            <a:xfrm>
              <a:off x="2424660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AD09C6D-B309-4CDB-A0EF-C7E874BFDB9E}"/>
                </a:ext>
              </a:extLst>
            </p:cNvPr>
            <p:cNvCxnSpPr>
              <a:stCxn id="126" idx="2"/>
              <a:endCxn id="127" idx="0"/>
            </p:cNvCxnSpPr>
            <p:nvPr/>
          </p:nvCxnSpPr>
          <p:spPr>
            <a:xfrm>
              <a:off x="3708464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37F18BD9-3C72-4B27-B735-7BDE4B65280A}"/>
                </a:ext>
              </a:extLst>
            </p:cNvPr>
            <p:cNvCxnSpPr>
              <a:stCxn id="129" idx="2"/>
              <a:endCxn id="130" idx="0"/>
            </p:cNvCxnSpPr>
            <p:nvPr/>
          </p:nvCxnSpPr>
          <p:spPr>
            <a:xfrm>
              <a:off x="499226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FFAE5AD-2FC4-428C-98B4-029DFD539CE5}"/>
                </a:ext>
              </a:extLst>
            </p:cNvPr>
            <p:cNvCxnSpPr>
              <a:stCxn id="120" idx="3"/>
              <a:endCxn id="123" idx="1"/>
            </p:cNvCxnSpPr>
            <p:nvPr/>
          </p:nvCxnSpPr>
          <p:spPr>
            <a:xfrm>
              <a:off x="1625958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6DD95F1C-804B-42ED-9D4F-233334F4CF95}"/>
                </a:ext>
              </a:extLst>
            </p:cNvPr>
            <p:cNvCxnSpPr>
              <a:stCxn id="123" idx="3"/>
              <a:endCxn id="126" idx="1"/>
            </p:cNvCxnSpPr>
            <p:nvPr/>
          </p:nvCxnSpPr>
          <p:spPr>
            <a:xfrm>
              <a:off x="2909762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2BFABA6-756D-47F6-B931-F5688D4B88F4}"/>
                </a:ext>
              </a:extLst>
            </p:cNvPr>
            <p:cNvCxnSpPr>
              <a:stCxn id="126" idx="3"/>
              <a:endCxn id="129" idx="1"/>
            </p:cNvCxnSpPr>
            <p:nvPr/>
          </p:nvCxnSpPr>
          <p:spPr>
            <a:xfrm>
              <a:off x="4193565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70BF91F-B558-46A9-8883-28BEFB31C2B5}"/>
                </a:ext>
              </a:extLst>
            </p:cNvPr>
            <p:cNvCxnSpPr>
              <a:stCxn id="121" idx="3"/>
              <a:endCxn id="124" idx="1"/>
            </p:cNvCxnSpPr>
            <p:nvPr/>
          </p:nvCxnSpPr>
          <p:spPr>
            <a:xfrm>
              <a:off x="1625958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468F56EB-9DF1-4A6A-8994-AD12B79EEAA0}"/>
                </a:ext>
              </a:extLst>
            </p:cNvPr>
            <p:cNvCxnSpPr>
              <a:stCxn id="124" idx="3"/>
              <a:endCxn id="127" idx="1"/>
            </p:cNvCxnSpPr>
            <p:nvPr/>
          </p:nvCxnSpPr>
          <p:spPr>
            <a:xfrm>
              <a:off x="2909762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3A6FAD13-66D6-40C9-8790-8BA5992C6B92}"/>
                </a:ext>
              </a:extLst>
            </p:cNvPr>
            <p:cNvCxnSpPr>
              <a:stCxn id="127" idx="3"/>
              <a:endCxn id="130" idx="1"/>
            </p:cNvCxnSpPr>
            <p:nvPr/>
          </p:nvCxnSpPr>
          <p:spPr>
            <a:xfrm>
              <a:off x="4193565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E29E04-F659-4A3C-93E1-A2DA3566D2B7}"/>
              </a:ext>
            </a:extLst>
          </p:cNvPr>
          <p:cNvGrpSpPr/>
          <p:nvPr/>
        </p:nvGrpSpPr>
        <p:grpSpPr>
          <a:xfrm>
            <a:off x="6586642" y="1939548"/>
            <a:ext cx="5151419" cy="3496813"/>
            <a:chOff x="655755" y="2276872"/>
            <a:chExt cx="4821614" cy="30332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291C376-3280-47BF-A3CB-C30584EC2F12}"/>
                </a:ext>
              </a:extLst>
            </p:cNvPr>
            <p:cNvSpPr/>
            <p:nvPr/>
          </p:nvSpPr>
          <p:spPr>
            <a:xfrm>
              <a:off x="655755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952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3EE4EF0-B774-4D09-862E-6458D5FDB73D}"/>
                </a:ext>
              </a:extLst>
            </p:cNvPr>
            <p:cNvSpPr/>
            <p:nvPr/>
          </p:nvSpPr>
          <p:spPr>
            <a:xfrm>
              <a:off x="655755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752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156D1B5-1334-4F5D-A4D8-9EECD3EEA110}"/>
                </a:ext>
              </a:extLst>
            </p:cNvPr>
            <p:cNvSpPr/>
            <p:nvPr/>
          </p:nvSpPr>
          <p:spPr>
            <a:xfrm>
              <a:off x="655755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552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8927F1-20F4-4C5F-86EF-1C342FEC94EE}"/>
                </a:ext>
              </a:extLst>
            </p:cNvPr>
            <p:cNvSpPr/>
            <p:nvPr/>
          </p:nvSpPr>
          <p:spPr>
            <a:xfrm>
              <a:off x="1939559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852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3563117-9611-4A4C-8478-6CE77378559B}"/>
                </a:ext>
              </a:extLst>
            </p:cNvPr>
            <p:cNvSpPr/>
            <p:nvPr/>
          </p:nvSpPr>
          <p:spPr>
            <a:xfrm>
              <a:off x="1939559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652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8A65467-4F0F-41FF-ADF7-9E04979DDA4F}"/>
                </a:ext>
              </a:extLst>
            </p:cNvPr>
            <p:cNvSpPr/>
            <p:nvPr/>
          </p:nvSpPr>
          <p:spPr>
            <a:xfrm>
              <a:off x="1939559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201B9E0-9463-42D6-A320-50A5683FD95A}"/>
                </a:ext>
              </a:extLst>
            </p:cNvPr>
            <p:cNvSpPr/>
            <p:nvPr/>
          </p:nvSpPr>
          <p:spPr>
            <a:xfrm>
              <a:off x="3223362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752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527ABB1-6C3B-4D66-9CF9-6A27E93AF040}"/>
                </a:ext>
              </a:extLst>
            </p:cNvPr>
            <p:cNvSpPr/>
            <p:nvPr/>
          </p:nvSpPr>
          <p:spPr>
            <a:xfrm>
              <a:off x="3223362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552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9FAA926-CEFB-4491-9C98-1D4B8455E471}"/>
                </a:ext>
              </a:extLst>
            </p:cNvPr>
            <p:cNvSpPr/>
            <p:nvPr/>
          </p:nvSpPr>
          <p:spPr>
            <a:xfrm>
              <a:off x="3223362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369FBB9-AB41-4B69-A59C-56C5D48BCC45}"/>
                </a:ext>
              </a:extLst>
            </p:cNvPr>
            <p:cNvSpPr/>
            <p:nvPr/>
          </p:nvSpPr>
          <p:spPr>
            <a:xfrm>
              <a:off x="4507166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AC3C0FE-6132-43DB-89CE-48D3C2CA0AD2}"/>
                </a:ext>
              </a:extLst>
            </p:cNvPr>
            <p:cNvSpPr/>
            <p:nvPr/>
          </p:nvSpPr>
          <p:spPr>
            <a:xfrm>
              <a:off x="4507166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6B895878-1780-4F6A-8AA9-EC25063FF7E4}"/>
                </a:ext>
              </a:extLst>
            </p:cNvPr>
            <p:cNvSpPr/>
            <p:nvPr/>
          </p:nvSpPr>
          <p:spPr>
            <a:xfrm>
              <a:off x="4507166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8274794F-47EF-4D47-8C58-1726601B50B3}"/>
                </a:ext>
              </a:extLst>
            </p:cNvPr>
            <p:cNvCxnSpPr>
              <a:stCxn id="149" idx="3"/>
              <a:endCxn id="152" idx="1"/>
            </p:cNvCxnSpPr>
            <p:nvPr/>
          </p:nvCxnSpPr>
          <p:spPr>
            <a:xfrm>
              <a:off x="1625958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3D66FBAB-3077-47CE-A00B-26B7FAAF1811}"/>
                </a:ext>
              </a:extLst>
            </p:cNvPr>
            <p:cNvCxnSpPr>
              <a:stCxn id="152" idx="3"/>
              <a:endCxn id="155" idx="1"/>
            </p:cNvCxnSpPr>
            <p:nvPr/>
          </p:nvCxnSpPr>
          <p:spPr>
            <a:xfrm>
              <a:off x="2909762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E15F20B-278F-4890-903F-53FE5C55152B}"/>
                </a:ext>
              </a:extLst>
            </p:cNvPr>
            <p:cNvCxnSpPr>
              <a:stCxn id="155" idx="3"/>
              <a:endCxn id="158" idx="1"/>
            </p:cNvCxnSpPr>
            <p:nvPr/>
          </p:nvCxnSpPr>
          <p:spPr>
            <a:xfrm>
              <a:off x="4193565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34F39166-0017-4FB6-8FF3-FA785D9DC3C9}"/>
                </a:ext>
              </a:extLst>
            </p:cNvPr>
            <p:cNvCxnSpPr>
              <a:stCxn id="149" idx="2"/>
              <a:endCxn id="150" idx="0"/>
            </p:cNvCxnSpPr>
            <p:nvPr/>
          </p:nvCxnSpPr>
          <p:spPr>
            <a:xfrm>
              <a:off x="114085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4D1D2E1-5A9F-4279-907A-36AF8403CC94}"/>
                </a:ext>
              </a:extLst>
            </p:cNvPr>
            <p:cNvCxnSpPr>
              <a:cxnSpLocks/>
              <a:stCxn id="152" idx="2"/>
              <a:endCxn id="153" idx="0"/>
            </p:cNvCxnSpPr>
            <p:nvPr/>
          </p:nvCxnSpPr>
          <p:spPr>
            <a:xfrm>
              <a:off x="2424660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D391E403-FF97-4828-8B8B-7CBC9F668AA7}"/>
                </a:ext>
              </a:extLst>
            </p:cNvPr>
            <p:cNvCxnSpPr>
              <a:stCxn id="155" idx="2"/>
              <a:endCxn id="156" idx="0"/>
            </p:cNvCxnSpPr>
            <p:nvPr/>
          </p:nvCxnSpPr>
          <p:spPr>
            <a:xfrm>
              <a:off x="3708464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60F92081-2803-4479-AAE3-2D0EDBE8B639}"/>
                </a:ext>
              </a:extLst>
            </p:cNvPr>
            <p:cNvCxnSpPr>
              <a:stCxn id="158" idx="2"/>
              <a:endCxn id="159" idx="0"/>
            </p:cNvCxnSpPr>
            <p:nvPr/>
          </p:nvCxnSpPr>
          <p:spPr>
            <a:xfrm>
              <a:off x="499226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26D19056-F520-4EF3-925A-FF8E8D53C2E3}"/>
                </a:ext>
              </a:extLst>
            </p:cNvPr>
            <p:cNvCxnSpPr>
              <a:stCxn id="150" idx="2"/>
              <a:endCxn id="151" idx="0"/>
            </p:cNvCxnSpPr>
            <p:nvPr/>
          </p:nvCxnSpPr>
          <p:spPr>
            <a:xfrm>
              <a:off x="114085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BEA58F7E-ADD9-448D-822A-B14B6DBCD450}"/>
                </a:ext>
              </a:extLst>
            </p:cNvPr>
            <p:cNvCxnSpPr>
              <a:stCxn id="153" idx="2"/>
              <a:endCxn id="154" idx="0"/>
            </p:cNvCxnSpPr>
            <p:nvPr/>
          </p:nvCxnSpPr>
          <p:spPr>
            <a:xfrm>
              <a:off x="2424660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6915C877-2099-4CC9-8674-1936E537B8B0}"/>
                </a:ext>
              </a:extLst>
            </p:cNvPr>
            <p:cNvCxnSpPr>
              <a:stCxn id="156" idx="2"/>
              <a:endCxn id="157" idx="0"/>
            </p:cNvCxnSpPr>
            <p:nvPr/>
          </p:nvCxnSpPr>
          <p:spPr>
            <a:xfrm>
              <a:off x="3708464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89E9AE44-4ACD-44D6-94FF-0AFD6EE2A253}"/>
                </a:ext>
              </a:extLst>
            </p:cNvPr>
            <p:cNvCxnSpPr>
              <a:stCxn id="159" idx="2"/>
              <a:endCxn id="160" idx="0"/>
            </p:cNvCxnSpPr>
            <p:nvPr/>
          </p:nvCxnSpPr>
          <p:spPr>
            <a:xfrm>
              <a:off x="499226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A918BED6-C50D-4F4C-B639-A9C5078B161F}"/>
                </a:ext>
              </a:extLst>
            </p:cNvPr>
            <p:cNvCxnSpPr>
              <a:stCxn id="150" idx="3"/>
              <a:endCxn id="153" idx="1"/>
            </p:cNvCxnSpPr>
            <p:nvPr/>
          </p:nvCxnSpPr>
          <p:spPr>
            <a:xfrm>
              <a:off x="1625958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2AB358BA-3DDC-49FD-89AE-2A028FE00963}"/>
                </a:ext>
              </a:extLst>
            </p:cNvPr>
            <p:cNvCxnSpPr>
              <a:stCxn id="153" idx="3"/>
              <a:endCxn id="156" idx="1"/>
            </p:cNvCxnSpPr>
            <p:nvPr/>
          </p:nvCxnSpPr>
          <p:spPr>
            <a:xfrm>
              <a:off x="2909762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B901EB8B-A501-4D81-B0D0-FC0DD6BA3D05}"/>
                </a:ext>
              </a:extLst>
            </p:cNvPr>
            <p:cNvCxnSpPr>
              <a:stCxn id="156" idx="3"/>
              <a:endCxn id="159" idx="1"/>
            </p:cNvCxnSpPr>
            <p:nvPr/>
          </p:nvCxnSpPr>
          <p:spPr>
            <a:xfrm>
              <a:off x="4193565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B24EEF42-C3E6-43A7-85E6-826444219F17}"/>
                </a:ext>
              </a:extLst>
            </p:cNvPr>
            <p:cNvCxnSpPr>
              <a:stCxn id="151" idx="3"/>
              <a:endCxn id="154" idx="1"/>
            </p:cNvCxnSpPr>
            <p:nvPr/>
          </p:nvCxnSpPr>
          <p:spPr>
            <a:xfrm>
              <a:off x="1625958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50763B41-6213-4746-83B9-313F5DCE0DED}"/>
                </a:ext>
              </a:extLst>
            </p:cNvPr>
            <p:cNvCxnSpPr>
              <a:stCxn id="154" idx="3"/>
              <a:endCxn id="157" idx="1"/>
            </p:cNvCxnSpPr>
            <p:nvPr/>
          </p:nvCxnSpPr>
          <p:spPr>
            <a:xfrm>
              <a:off x="2909762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0AF8BDDE-9ED2-49B7-B17C-9E39DBAE219A}"/>
                </a:ext>
              </a:extLst>
            </p:cNvPr>
            <p:cNvCxnSpPr>
              <a:stCxn id="157" idx="3"/>
              <a:endCxn id="160" idx="1"/>
            </p:cNvCxnSpPr>
            <p:nvPr/>
          </p:nvCxnSpPr>
          <p:spPr>
            <a:xfrm>
              <a:off x="4193565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7F1DD7-8610-4F84-9F73-93F7BC3A34A3}"/>
              </a:ext>
            </a:extLst>
          </p:cNvPr>
          <p:cNvSpPr txBox="1"/>
          <p:nvPr/>
        </p:nvSpPr>
        <p:spPr>
          <a:xfrm>
            <a:off x="4767042" y="210128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307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A9A082-ABA7-4E95-B54E-4C63B7C397F9}"/>
              </a:ext>
            </a:extLst>
          </p:cNvPr>
          <p:cNvSpPr txBox="1"/>
          <p:nvPr/>
        </p:nvSpPr>
        <p:spPr>
          <a:xfrm>
            <a:off x="4765080" y="337284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207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BA18CB9-47BA-43B6-AA65-44911A660787}"/>
              </a:ext>
            </a:extLst>
          </p:cNvPr>
          <p:cNvSpPr txBox="1"/>
          <p:nvPr/>
        </p:nvSpPr>
        <p:spPr>
          <a:xfrm>
            <a:off x="2008370" y="464441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507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4C3493F-5B7F-4E73-8C3B-A09519D82542}"/>
              </a:ext>
            </a:extLst>
          </p:cNvPr>
          <p:cNvSpPr txBox="1"/>
          <p:nvPr/>
        </p:nvSpPr>
        <p:spPr>
          <a:xfrm>
            <a:off x="3369882" y="466713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307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829A0CC-0B41-47E2-8D3B-148F5A6EFA76}"/>
              </a:ext>
            </a:extLst>
          </p:cNvPr>
          <p:cNvSpPr txBox="1"/>
          <p:nvPr/>
        </p:nvSpPr>
        <p:spPr>
          <a:xfrm>
            <a:off x="4748907" y="466713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107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6182A4E-291A-4BE9-8F97-1C28A53C78D1}"/>
              </a:ext>
            </a:extLst>
          </p:cNvPr>
          <p:cNvSpPr txBox="1"/>
          <p:nvPr/>
        </p:nvSpPr>
        <p:spPr>
          <a:xfrm>
            <a:off x="10804632" y="2101281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652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4F11B4C9-A907-47A8-8191-00F5E2F03107}"/>
              </a:ext>
            </a:extLst>
          </p:cNvPr>
          <p:cNvSpPr txBox="1"/>
          <p:nvPr/>
        </p:nvSpPr>
        <p:spPr>
          <a:xfrm>
            <a:off x="10802670" y="3372849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452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A8BF97C-AAED-4F7C-AFDE-6339A8CC2EC3}"/>
              </a:ext>
            </a:extLst>
          </p:cNvPr>
          <p:cNvSpPr txBox="1"/>
          <p:nvPr/>
        </p:nvSpPr>
        <p:spPr>
          <a:xfrm>
            <a:off x="8045960" y="4644418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452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53611E2-EE9A-4774-9971-FACCBC46F455}"/>
              </a:ext>
            </a:extLst>
          </p:cNvPr>
          <p:cNvSpPr txBox="1"/>
          <p:nvPr/>
        </p:nvSpPr>
        <p:spPr>
          <a:xfrm>
            <a:off x="9407472" y="4667135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352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1CF4244-BA57-4167-9324-49AAD23FA425}"/>
              </a:ext>
            </a:extLst>
          </p:cNvPr>
          <p:cNvSpPr txBox="1"/>
          <p:nvPr/>
        </p:nvSpPr>
        <p:spPr>
          <a:xfrm>
            <a:off x="10786497" y="4667135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252</a:t>
            </a:r>
          </a:p>
        </p:txBody>
      </p:sp>
    </p:spTree>
    <p:extLst>
      <p:ext uri="{BB962C8B-B14F-4D97-AF65-F5344CB8AC3E}">
        <p14:creationId xmlns:p14="http://schemas.microsoft.com/office/powerpoint/2010/main" val="13497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2791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6491" y="4143251"/>
            <a:ext cx="2503953" cy="25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1304198" y="828569"/>
            <a:ext cx="9836134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 VÀ THỎ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2791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6491" y="4143251"/>
            <a:ext cx="2503953" cy="25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05045" y="726255"/>
            <a:ext cx="7430346" cy="318430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5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50046" y="132252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4" name="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huy duẩn zalo 03260309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sp>
        <p:nvSpPr>
          <p:cNvPr id="69" name="13"/>
          <p:cNvSpPr/>
          <p:nvPr/>
        </p:nvSpPr>
        <p:spPr>
          <a:xfrm>
            <a:off x="2710830" y="122981"/>
            <a:ext cx="7044232" cy="1881849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7715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0"/>
          <p:cNvSpPr>
            <a:spLocks noChangeArrowheads="1"/>
          </p:cNvSpPr>
          <p:nvPr/>
        </p:nvSpPr>
        <p:spPr bwMode="auto">
          <a:xfrm>
            <a:off x="7836988" y="1260043"/>
            <a:ext cx="1272696" cy="546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1" tIns="36571" rIns="36571" bIns="36571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RÙA</a:t>
            </a:r>
          </a:p>
        </p:txBody>
      </p:sp>
      <p:sp>
        <p:nvSpPr>
          <p:cNvPr id="9" name="9"/>
          <p:cNvSpPr>
            <a:spLocks noChangeArrowheads="1"/>
          </p:cNvSpPr>
          <p:nvPr/>
        </p:nvSpPr>
        <p:spPr bwMode="auto">
          <a:xfrm>
            <a:off x="7832003" y="313246"/>
            <a:ext cx="1318009" cy="54602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1" tIns="36571" rIns="36571" bIns="36571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THỎ</a:t>
            </a:r>
          </a:p>
        </p:txBody>
      </p:sp>
      <p:pic>
        <p:nvPicPr>
          <p:cNvPr id="47" name="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91" y="98743"/>
            <a:ext cx="998444" cy="982783"/>
          </a:xfrm>
          <a:prstGeom prst="rect">
            <a:avLst/>
          </a:prstGeom>
        </p:spPr>
      </p:pic>
      <p:pic>
        <p:nvPicPr>
          <p:cNvPr id="4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90" y="71223"/>
            <a:ext cx="1022332" cy="1010303"/>
          </a:xfrm>
          <a:prstGeom prst="rect">
            <a:avLst/>
          </a:prstGeom>
        </p:spPr>
      </p:pic>
      <p:pic>
        <p:nvPicPr>
          <p:cNvPr id="49" name="HUY DUẨ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49" y="59383"/>
            <a:ext cx="1006528" cy="998603"/>
          </a:xfrm>
          <a:prstGeom prst="rect">
            <a:avLst/>
          </a:prstGeom>
        </p:spPr>
      </p:pic>
      <p:pic>
        <p:nvPicPr>
          <p:cNvPr id="50" name="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86" y="98743"/>
            <a:ext cx="986391" cy="970919"/>
          </a:xfrm>
          <a:prstGeom prst="rect">
            <a:avLst/>
          </a:prstGeom>
        </p:spPr>
      </p:pic>
      <p:pic>
        <p:nvPicPr>
          <p:cNvPr id="51" name="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15" y="943356"/>
            <a:ext cx="982372" cy="966963"/>
          </a:xfrm>
          <a:prstGeom prst="rect">
            <a:avLst/>
          </a:prstGeom>
        </p:spPr>
      </p:pic>
      <p:pic>
        <p:nvPicPr>
          <p:cNvPr id="52" name="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0" y="935445"/>
            <a:ext cx="962467" cy="951144"/>
          </a:xfrm>
          <a:prstGeom prst="rect">
            <a:avLst/>
          </a:prstGeom>
        </p:spPr>
      </p:pic>
      <p:pic>
        <p:nvPicPr>
          <p:cNvPr id="54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49" y="969453"/>
            <a:ext cx="978624" cy="970919"/>
          </a:xfrm>
          <a:prstGeom prst="rect">
            <a:avLst/>
          </a:prstGeom>
        </p:spPr>
      </p:pic>
      <p:pic>
        <p:nvPicPr>
          <p:cNvPr id="55" name="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36" y="988356"/>
            <a:ext cx="1018541" cy="1006512"/>
          </a:xfrm>
          <a:prstGeom prst="rect">
            <a:avLst/>
          </a:prstGeom>
        </p:spPr>
      </p:pic>
      <p:pic>
        <p:nvPicPr>
          <p:cNvPr id="53" name="1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39" y="2004830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27" action="ppaction://hlinksldjump"/>
          </p:cNvPr>
          <p:cNvSpPr/>
          <p:nvPr/>
        </p:nvSpPr>
        <p:spPr>
          <a:xfrm>
            <a:off x="11108455" y="6000423"/>
            <a:ext cx="1081957" cy="857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38209" y="4143251"/>
            <a:ext cx="12748653" cy="4726263"/>
            <a:chOff x="-85840" y="4295744"/>
            <a:chExt cx="12750313" cy="4726878"/>
          </a:xfrm>
        </p:grpSpPr>
        <p:sp>
          <p:nvSpPr>
            <p:cNvPr id="22" name="Rounded Rectangle 21" hidden="1">
              <a:hlinkClick r:id="rId28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2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D1AB9D5-DD14-4CFB-B44A-E02B9AC1B5AC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2.59259E-6 L -0.49167 -2.59259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044" y="2204864"/>
            <a:ext cx="6252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5" y="3429000"/>
            <a:ext cx="2973699" cy="26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36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D8C57EAF-D673-4203-B066-287AB28EA05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">
            <a:extLst>
              <a:ext uri="{FF2B5EF4-FFF2-40B4-BE49-F238E27FC236}">
                <a16:creationId xmlns:a16="http://schemas.microsoft.com/office/drawing/2014/main" id="{0344FA6A-6CFA-4D9E-8EFD-217CD6C0EE9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FA33542A-344A-4E7C-A97E-3BDE80AB90B2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382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C3C9CA43-26C4-4F62-8CFB-7D349F770C7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6D9663FA-C33B-45C7-B987-AE0462D95E3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865D59-C13A-484F-BAE1-203D2BC803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2A632D23-6376-4530-A965-94EA68CE4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15C590F9-F568-46B9-82E0-87E74AF802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7764E-A7F9-450F-ADE0-0F6D9B0D1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08267C-F011-46AF-AD5F-7CDB8CCF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339D0D-CFC7-4F5E-9194-C381CF0768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92BF00-FA6B-4722-96A6-4C87C7138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A51155-62DB-4C01-A7F7-590A423723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7B1A4D62-427B-4E51-8BB2-AB24F24A82AD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9824F685-A279-4F02-B4A4-A5C57338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499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5486B1-82E5-43E0-9DC8-0CD434F99A2D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𝟏𝟕𝟓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5486B1-82E5-43E0-9DC8-0CD434F9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1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38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">
            <a:extLst>
              <a:ext uri="{FF2B5EF4-FFF2-40B4-BE49-F238E27FC236}">
                <a16:creationId xmlns:a16="http://schemas.microsoft.com/office/drawing/2014/main" id="{AE20C98D-09F9-4108-A48D-398A49202C74}"/>
              </a:ext>
            </a:extLst>
          </p:cNvPr>
          <p:cNvSpPr/>
          <p:nvPr/>
        </p:nvSpPr>
        <p:spPr>
          <a:xfrm>
            <a:off x="2261751" y="279495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trăm 8 chục và 10 đơn vị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lê huy duẩn">
            <a:extLst>
              <a:ext uri="{FF2B5EF4-FFF2-40B4-BE49-F238E27FC236}">
                <a16:creationId xmlns:a16="http://schemas.microsoft.com/office/drawing/2014/main" id="{F20D73D8-D8AE-4855-9C3B-1E33F72C9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297368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D90396-7202-4DFD-B295-B7F8D654F3A7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87EA15D-E77B-4B8B-95DC-1B2A550B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39F19401-08C0-4222-B4BC-4781A88C17C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AE365F35-D93A-4976-8211-70B05B48554F}"/>
              </a:ext>
            </a:extLst>
          </p:cNvPr>
          <p:cNvSpPr/>
          <p:nvPr/>
        </p:nvSpPr>
        <p:spPr>
          <a:xfrm>
            <a:off x="2261751" y="4256220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trăm 8 chục và 0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9DE4E557-C512-4A44-8FF3-056BC1740F46}"/>
              </a:ext>
            </a:extLst>
          </p:cNvPr>
          <p:cNvSpPr/>
          <p:nvPr/>
        </p:nvSpPr>
        <p:spPr>
          <a:xfrm>
            <a:off x="2261751" y="5569323"/>
            <a:ext cx="8051651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0 chục và 8 đơn vị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174B6B-4923-4323-887E-8FE949768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13442" y="447609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alo: 032 603 0911">
            <a:extLst>
              <a:ext uri="{FF2B5EF4-FFF2-40B4-BE49-F238E27FC236}">
                <a16:creationId xmlns:a16="http://schemas.microsoft.com/office/drawing/2014/main" id="{CEC7899F-F8C5-462B-A524-99207A06FB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58289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4B84BA4-BDC5-4AF5-B22E-13D605AC4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1D1EBD-ADF7-447A-8232-D2C212698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07EF93-593A-48E7-8518-55FFE807D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F7096A78-6E14-49C4-8D5A-4444B586E19B}"/>
              </a:ext>
            </a:extLst>
          </p:cNvPr>
          <p:cNvSpPr/>
          <p:nvPr/>
        </p:nvSpPr>
        <p:spPr>
          <a:xfrm>
            <a:off x="3667447" y="835534"/>
            <a:ext cx="5240260" cy="1282595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580 gồm: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9B5FD94C-9324-4634-8224-57E69EEA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724" y="260178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bldLvl="0" animBg="1"/>
      <p:bldP spid="27" grpId="0" bldLvl="0" animBg="1"/>
      <p:bldP spid="29" grpId="0" bldLvl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A7CDEC-8CF6-437B-AAC9-1C8B149C9B42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61451BC-941A-433A-ADC3-A2E36EE0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36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DD681A45-B6CA-46D2-9B11-13EB0C7A01A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E09CE214-034B-46E2-A5E7-66ACA1A59D9D}"/>
              </a:ext>
            </a:extLst>
          </p:cNvPr>
          <p:cNvSpPr/>
          <p:nvPr/>
        </p:nvSpPr>
        <p:spPr>
          <a:xfrm>
            <a:off x="6928903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790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9194A337-0D0A-4D85-93FB-BC712DB7AFA4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777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id="{73CC223E-C9B2-4826-96BE-1843883117D1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780</a:t>
            </a: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CC7D4971-0E3A-4882-8F73-6C000F431AEF}"/>
              </a:ext>
            </a:extLst>
          </p:cNvPr>
          <p:cNvSpPr/>
          <p:nvPr/>
        </p:nvSpPr>
        <p:spPr>
          <a:xfrm>
            <a:off x="237886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CDFF65-427D-4160-823F-1B475BE215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72782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zalo: 032 603 0911">
            <a:extLst>
              <a:ext uri="{FF2B5EF4-FFF2-40B4-BE49-F238E27FC236}">
                <a16:creationId xmlns:a16="http://schemas.microsoft.com/office/drawing/2014/main" id="{0701CA2B-28C7-4197-B462-938E714D51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lê huy duẩn">
            <a:extLst>
              <a:ext uri="{FF2B5EF4-FFF2-40B4-BE49-F238E27FC236}">
                <a16:creationId xmlns:a16="http://schemas.microsoft.com/office/drawing/2014/main" id="{8C7CB470-C528-4814-9955-3973CD38C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D57DC-B1A6-422F-8E5C-709F6F3C32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1793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600EA4-7B8E-4272-A3BD-5A0CEE7F4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A6BDF1-02E1-4EE1-BA19-D6223993D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C7C7E8-09BB-4526-BFFE-F7786DBF0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707138-E623-4920-81A6-CF23413BC8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FC338B67-8270-409F-AE5E-045CDD4FB0A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5FE714F6-A182-44EB-B411-1470374D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7469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877195-51F8-4708-9975-2A7ACCEF3C8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𝟑𝟕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877195-51F8-4708-9975-2A7ACCEF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7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9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4890D491-12A1-4980-8EF3-16B61B3E1D04}"/>
              </a:ext>
            </a:extLst>
          </p:cNvPr>
          <p:cNvSpPr/>
          <p:nvPr/>
        </p:nvSpPr>
        <p:spPr>
          <a:xfrm>
            <a:off x="1320688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A38673B0-07C4-4C12-ADD6-01692DA12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98764" y="4068883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44D-4EA5-4E96-ADCB-DF1F972A3F1F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3B5E604-620B-4FC7-83EC-B181B91B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81AD3E99-335B-4539-ABB2-07861F0C88A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3424692F-182A-4890-B1C9-6BF41C73D12D}"/>
              </a:ext>
            </a:extLst>
          </p:cNvPr>
          <p:cNvSpPr/>
          <p:nvPr/>
        </p:nvSpPr>
        <p:spPr>
          <a:xfrm>
            <a:off x="4787782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A56C44DE-2ACA-44AD-BC10-F655145334A0}"/>
              </a:ext>
            </a:extLst>
          </p:cNvPr>
          <p:cNvSpPr/>
          <p:nvPr/>
        </p:nvSpPr>
        <p:spPr>
          <a:xfrm>
            <a:off x="8255446" y="3927982"/>
            <a:ext cx="2778036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2E8A-2A5B-4F88-9056-7C9EE063F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65858" y="411003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64A6EE3-A32B-4EF0-AA06-CCB37881E7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333522" y="41876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33DA7D-D7D4-44B9-A3EF-4A3CE8DA5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898E671-BC1E-48D4-9E02-A21A1BA40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465ADB-D8B6-4C50-B08B-DC48C5A485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0399FFD6-61EA-4484-AFAE-BF61C994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8" y="271037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5AE587-2D33-48A6-AC4B-7BC09F3DACA9}"/>
              </a:ext>
            </a:extLst>
          </p:cNvPr>
          <p:cNvSpPr/>
          <p:nvPr/>
        </p:nvSpPr>
        <p:spPr>
          <a:xfrm>
            <a:off x="2260879" y="982097"/>
            <a:ext cx="7887314" cy="172828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=)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		678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6AE37D-AD5D-4471-AC17-886ED9336FFA}"/>
              </a:ext>
            </a:extLst>
          </p:cNvPr>
          <p:cNvSpPr/>
          <p:nvPr/>
        </p:nvSpPr>
        <p:spPr>
          <a:xfrm>
            <a:off x="5844496" y="1883754"/>
            <a:ext cx="720080" cy="7038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8" grpId="0" bldLvl="0" animBg="1"/>
      <p:bldP spid="19" grpId="0" bldLvl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">
            <a:extLst>
              <a:ext uri="{FF2B5EF4-FFF2-40B4-BE49-F238E27FC236}">
                <a16:creationId xmlns:a16="http://schemas.microsoft.com/office/drawing/2014/main" id="{D8C08C53-33D8-4AF8-8E8B-C99F05C982D1}"/>
              </a:ext>
            </a:extLst>
          </p:cNvPr>
          <p:cNvSpPr/>
          <p:nvPr/>
        </p:nvSpPr>
        <p:spPr>
          <a:xfrm>
            <a:off x="2475430" y="348829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672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lê huy duẩn">
            <a:extLst>
              <a:ext uri="{FF2B5EF4-FFF2-40B4-BE49-F238E27FC236}">
                <a16:creationId xmlns:a16="http://schemas.microsoft.com/office/drawing/2014/main" id="{2382959B-2C06-415E-A9A0-B8D0EBA34A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0102" y="368436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43A07E-C3D8-4CCE-970F-70B271FC8D4B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843641E2-7CF0-4C87-AD6F-C2EFAA9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2698" y="-20418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1436C218-B061-49A6-9E27-D63E9937C2E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0D15FEA1-C49E-4DDA-B5ED-7C2E27CE76CB}"/>
              </a:ext>
            </a:extLst>
          </p:cNvPr>
          <p:cNvSpPr/>
          <p:nvPr/>
        </p:nvSpPr>
        <p:spPr>
          <a:xfrm>
            <a:off x="2543259" y="483834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682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807F7E11-0B3D-432E-84A2-4B8FB237D63C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0ABCA1FB-3EBF-47D0-B35F-9F47CAC9480E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643C80-9D72-4A88-9C1E-D4BBD2DA9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87138" y="4996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2D42EF47-DDAE-4F2E-8B1E-118731D58B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C563ED-53CB-480A-9776-17795041CE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EBA702-EA11-43E0-870D-5A37D4F3C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1C5596-B487-42BE-9026-F534E7350F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985D0C-836B-4DE2-8D20-5E693B110D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562FCF-8BBA-4C30-A189-8730BE1653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DEBD1878-E631-4C90-82CD-BE86D4A065A8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F81DEA1F-CDDA-4F60-9A17-29A4E955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3077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694CC39-4F7D-4E84-8F65-013538BCF9E9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694CC39-4F7D-4E84-8F65-013538BCF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 bldLvl="0" animBg="1"/>
      <p:bldP spid="21" grpId="0" bldLvl="0" animBg="1"/>
      <p:bldP spid="22" grpId="0" bldLvl="0" animBg="1"/>
      <p:bldP spid="23" grpId="0" bldLvl="0" animBg="1"/>
      <p:bldP spid="40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9169A3FC-3706-4D1B-8D79-E279D1094897}"/>
              </a:ext>
            </a:extLst>
          </p:cNvPr>
          <p:cNvSpPr/>
          <p:nvPr/>
        </p:nvSpPr>
        <p:spPr>
          <a:xfrm>
            <a:off x="1320688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795E7B1A-B9B1-40B7-A439-9B2F51D331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98764" y="4068883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28B44E1-CE73-474E-9CAC-5F6E86A7A28D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FEB1A56-B440-48F6-96BC-2AB6D75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78B4BEE3-8EFE-4D8B-B6BF-6878D591BB5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DF4583BC-0AB1-43D2-96B0-15958765DACA}"/>
              </a:ext>
            </a:extLst>
          </p:cNvPr>
          <p:cNvSpPr/>
          <p:nvPr/>
        </p:nvSpPr>
        <p:spPr>
          <a:xfrm>
            <a:off x="8255446" y="3903337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8954A5DF-245F-4A24-B212-FBC812E5CC40}"/>
              </a:ext>
            </a:extLst>
          </p:cNvPr>
          <p:cNvSpPr/>
          <p:nvPr/>
        </p:nvSpPr>
        <p:spPr>
          <a:xfrm>
            <a:off x="4788885" y="3952628"/>
            <a:ext cx="2778036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166FB7-193F-4BB0-9B34-A542B8CAA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33522" y="412321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329B07E-357F-44B1-AB31-EA9CD7AF11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66961" y="42122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86D35D-E94B-44DB-B0B4-A5796CCAE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64161F-0A7E-45DE-803E-58154D9409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C2E4DD-A597-4E28-A189-527EE0E4D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5" name="sai">
            <a:extLst>
              <a:ext uri="{FF2B5EF4-FFF2-40B4-BE49-F238E27FC236}">
                <a16:creationId xmlns:a16="http://schemas.microsoft.com/office/drawing/2014/main" id="{BBE123E3-85DF-40FD-969D-013DAEE5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5724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43D406D-106D-4FDD-B0EF-6770923988D1}"/>
              </a:ext>
            </a:extLst>
          </p:cNvPr>
          <p:cNvSpPr/>
          <p:nvPr/>
        </p:nvSpPr>
        <p:spPr>
          <a:xfrm>
            <a:off x="2260879" y="982097"/>
            <a:ext cx="7887314" cy="172828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=)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		459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42E822D-AA64-4E8D-8667-BE65D5695538}"/>
              </a:ext>
            </a:extLst>
          </p:cNvPr>
          <p:cNvSpPr/>
          <p:nvPr/>
        </p:nvSpPr>
        <p:spPr>
          <a:xfrm>
            <a:off x="5844496" y="1883754"/>
            <a:ext cx="720080" cy="7038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8" grpId="0" bldLvl="0" animBg="1"/>
      <p:bldP spid="19" grpId="0" bldLvl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E9876808-4AB3-494C-98B1-FFF92722425E}"/>
              </a:ext>
            </a:extLst>
          </p:cNvPr>
          <p:cNvSpPr/>
          <p:nvPr/>
        </p:nvSpPr>
        <p:spPr>
          <a:xfrm>
            <a:off x="2475430" y="348829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2C854176-1E91-4BD1-AF2E-03354E75C6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0102" y="368436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0A42A92-8F7F-4B40-A219-5AADDF9B3722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4C3B99B-18FC-44A6-A855-08CBC1AE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12" y="18654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72">
            <a:extLst>
              <a:ext uri="{FF2B5EF4-FFF2-40B4-BE49-F238E27FC236}">
                <a16:creationId xmlns:a16="http://schemas.microsoft.com/office/drawing/2014/main" id="{A50A0496-FD1F-4ECD-9B3A-146328496CD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64D0F778-2379-4237-8135-2E937419281F}"/>
              </a:ext>
            </a:extLst>
          </p:cNvPr>
          <p:cNvSpPr/>
          <p:nvPr/>
        </p:nvSpPr>
        <p:spPr>
          <a:xfrm>
            <a:off x="6932125" y="342900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600</a:t>
            </a: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9AEE825B-3C43-4CB0-BE1B-47417775313D}"/>
              </a:ext>
            </a:extLst>
          </p:cNvPr>
          <p:cNvSpPr/>
          <p:nvPr/>
        </p:nvSpPr>
        <p:spPr>
          <a:xfrm>
            <a:off x="2537650" y="486659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599</a:t>
            </a: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78B9506B-02EC-4304-9C08-D31A4F25083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580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96AEF6-B364-451C-A2F8-80400279E2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76004" y="3586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alo: 032 603 0911">
            <a:extLst>
              <a:ext uri="{FF2B5EF4-FFF2-40B4-BE49-F238E27FC236}">
                <a16:creationId xmlns:a16="http://schemas.microsoft.com/office/drawing/2014/main" id="{6B071BC6-AC50-4717-8177-6FB66C9B36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67556" y="50723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E027E5-DDFE-4A01-9990-A2053F0ABA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9B58D0-DDA4-4893-BFB4-525BB4410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FF4515-E059-4A2F-9548-FEACE0D8A2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C1E97DC-1820-4FD5-97E7-87E92D1565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1062EC-4540-4B78-9C38-162D7FB93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7605E71D-14D3-4B33-AECA-EED65C00E2C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902B964C-D5D6-4E22-8D7D-ED43F07F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933" y="269476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C9FA7A-9CDC-4FBD-9E4C-F09D77291667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C9FA7A-9CDC-4FBD-9E4C-F09D7729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9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3" grpId="0" bldLvl="0" animBg="1"/>
      <p:bldP spid="28" grpId="0" bldLvl="0" animBg="1"/>
      <p:bldP spid="29" grpId="0" bldLvl="0" animBg="1"/>
      <p:bldP spid="30" grpId="0" bldLvl="0" animBg="1"/>
      <p:bldP spid="38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">
            <a:extLst>
              <a:ext uri="{FF2B5EF4-FFF2-40B4-BE49-F238E27FC236}">
                <a16:creationId xmlns:a16="http://schemas.microsoft.com/office/drawing/2014/main" id="{8AF1479B-D67D-491A-B0AF-E9328FB385CF}"/>
              </a:ext>
            </a:extLst>
          </p:cNvPr>
          <p:cNvSpPr/>
          <p:nvPr/>
        </p:nvSpPr>
        <p:spPr>
          <a:xfrm>
            <a:off x="2261751" y="276426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chục và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D692436B-2E45-48B8-A0CE-14D97535E216}"/>
              </a:ext>
            </a:extLst>
          </p:cNvPr>
          <p:cNvSpPr/>
          <p:nvPr/>
        </p:nvSpPr>
        <p:spPr>
          <a:xfrm>
            <a:off x="2261750" y="411404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chục và 0 đơn vị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lê huy duẩn">
            <a:extLst>
              <a:ext uri="{FF2B5EF4-FFF2-40B4-BE49-F238E27FC236}">
                <a16:creationId xmlns:a16="http://schemas.microsoft.com/office/drawing/2014/main" id="{40945A4A-E79E-420B-828D-EDBD016065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683" y="436981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536A04C-7B23-40C0-8CC6-7ADEC9E28F65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2C67D00-E2F3-4DCD-9E2F-FE9DEAB7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72">
            <a:extLst>
              <a:ext uri="{FF2B5EF4-FFF2-40B4-BE49-F238E27FC236}">
                <a16:creationId xmlns:a16="http://schemas.microsoft.com/office/drawing/2014/main" id="{E5C4C189-4ED9-42A4-AEC4-FE20CF40CB2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35720DC6-A8B2-4C18-BEBC-AFF531BC99A2}"/>
              </a:ext>
            </a:extLst>
          </p:cNvPr>
          <p:cNvSpPr/>
          <p:nvPr/>
        </p:nvSpPr>
        <p:spPr>
          <a:xfrm>
            <a:off x="2261751" y="5569323"/>
            <a:ext cx="8051651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chục và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C1FE838-55C4-4631-A7E7-CD0CC75E1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68780" y="294828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9D219248-3CB7-4E93-AD02-6FC1AD218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58289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19EB4A-B57E-40AA-B7EE-DB2AC6604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F97265-16AD-456F-A417-7EFD1645C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1F4CA2D-AE66-4F22-952E-AD15D272F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DA306975-C7C9-4EEA-AB94-193335B74DEF}"/>
              </a:ext>
            </a:extLst>
          </p:cNvPr>
          <p:cNvSpPr/>
          <p:nvPr/>
        </p:nvSpPr>
        <p:spPr>
          <a:xfrm>
            <a:off x="3667447" y="835534"/>
            <a:ext cx="5240260" cy="1282595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ai">
            <a:extLst>
              <a:ext uri="{FF2B5EF4-FFF2-40B4-BE49-F238E27FC236}">
                <a16:creationId xmlns:a16="http://schemas.microsoft.com/office/drawing/2014/main" id="{470D5AC6-7FDD-4A18-9590-8CA68071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8124" y="273537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 bldLvl="0" animBg="1"/>
      <p:bldP spid="14" grpId="0" bldLvl="0" animBg="1"/>
      <p:bldP spid="31" grpId="0" bldLvl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452" y="2276872"/>
            <a:ext cx="6185508" cy="3168352"/>
          </a:xfrm>
        </p:spPr>
        <p:txBody>
          <a:bodyPr/>
          <a:lstStyle/>
          <a:p>
            <a:endParaRPr lang="vi-VN" dirty="0"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4028" y="581779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2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0910" y="1408212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  <p:pic>
        <p:nvPicPr>
          <p:cNvPr id="2" name="Picture 2" descr="Pin on Thank you ✡⛬⚴">
            <a:extLst>
              <a:ext uri="{FF2B5EF4-FFF2-40B4-BE49-F238E27FC236}">
                <a16:creationId xmlns:a16="http://schemas.microsoft.com/office/drawing/2014/main" id="{752B9C0F-4079-4EC9-B6AB-4066A67F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22" y="1988840"/>
            <a:ext cx="5009886" cy="40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D07F8-3C4D-4C07-9184-071D5CB71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4" y="1772816"/>
            <a:ext cx="4499447" cy="4499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9F1B2-BBD9-4FC0-A754-0E39D5173E53}"/>
              </a:ext>
            </a:extLst>
          </p:cNvPr>
          <p:cNvSpPr txBox="1"/>
          <p:nvPr/>
        </p:nvSpPr>
        <p:spPr>
          <a:xfrm>
            <a:off x="4727050" y="1040891"/>
            <a:ext cx="511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TỘI PHẠM TRUY NÃ HÀNH TINH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34ABB-CBCA-4352-91F0-7EA7E9CB8897}"/>
              </a:ext>
            </a:extLst>
          </p:cNvPr>
          <p:cNvSpPr txBox="1"/>
          <p:nvPr/>
        </p:nvSpPr>
        <p:spPr>
          <a:xfrm>
            <a:off x="7786341" y="2982837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Virut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chuyên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đánh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cắp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màu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sắc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của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hành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tinh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DC95E-6C1D-4897-BD2A-2A5DB3EE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13370" y="0"/>
            <a:ext cx="12190413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A3F86-D831-464B-9754-C6C1079F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25473" y="-7237"/>
            <a:ext cx="12190413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E6458-66CB-4840-B1FB-BE20294A2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0" y="3789039"/>
            <a:ext cx="3102461" cy="310246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754AF41-2252-46A0-A770-7101C3A4ED01}"/>
              </a:ext>
            </a:extLst>
          </p:cNvPr>
          <p:cNvSpPr/>
          <p:nvPr/>
        </p:nvSpPr>
        <p:spPr>
          <a:xfrm>
            <a:off x="1702718" y="2276872"/>
            <a:ext cx="4968553" cy="1800200"/>
          </a:xfrm>
          <a:prstGeom prst="wedgeRoundRectCallout">
            <a:avLst>
              <a:gd name="adj1" fmla="val -47124"/>
              <a:gd name="adj2" fmla="val 80036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Ta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16D78A-B763-4EB2-AF2E-248CF82B1933}"/>
              </a:ext>
            </a:extLst>
          </p:cNvPr>
          <p:cNvSpPr/>
          <p:nvPr/>
        </p:nvSpPr>
        <p:spPr>
          <a:xfrm>
            <a:off x="828091" y="893391"/>
            <a:ext cx="10585176" cy="403244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 LẠI MÀU SẮC</a:t>
            </a:r>
          </a:p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327275" algn="just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siêu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hùng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3D31A-5AC3-4987-9AD3-BC0108531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639651"/>
            <a:ext cx="2188843" cy="27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DC95E-6C1D-4897-BD2A-2A5DB3EE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13370" y="0"/>
            <a:ext cx="12190413" cy="6857999"/>
          </a:xfrm>
          <a:prstGeom prst="rect">
            <a:avLst/>
          </a:prstGeom>
        </p:spPr>
      </p:pic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1D63EF72-0351-44B6-B54D-7755997828CC}"/>
              </a:ext>
            </a:extLst>
          </p:cNvPr>
          <p:cNvSpPr/>
          <p:nvPr/>
        </p:nvSpPr>
        <p:spPr>
          <a:xfrm>
            <a:off x="10722973" y="188640"/>
            <a:ext cx="1036698" cy="64807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99AF076F-40B3-48A9-8F25-44263B02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/>
        </p:blipFill>
        <p:spPr>
          <a:xfrm>
            <a:off x="14608" y="-11846"/>
            <a:ext cx="2984869" cy="6869845"/>
          </a:xfrm>
          <a:prstGeom prst="rect">
            <a:avLst/>
          </a:prstGeom>
          <a:ln w="38100">
            <a:noFill/>
          </a:ln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A455D8E0-3E8E-4D8C-9D14-A0297378C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2991553" y="-11845"/>
            <a:ext cx="6203966" cy="3380486"/>
          </a:xfrm>
          <a:prstGeom prst="rect">
            <a:avLst/>
          </a:prstGeom>
          <a:ln w="38100">
            <a:noFill/>
          </a:ln>
        </p:spPr>
      </p:pic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91FC44D0-0CF8-45AC-84DC-40768DE6B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2999477" y="3353963"/>
            <a:ext cx="6179329" cy="3533268"/>
          </a:xfrm>
          <a:prstGeom prst="rect">
            <a:avLst/>
          </a:prstGeom>
          <a:ln w="38100">
            <a:noFill/>
          </a:ln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7894797E-50A2-424B-B209-321F8DF77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151"/>
          <a:stretch/>
        </p:blipFill>
        <p:spPr>
          <a:xfrm>
            <a:off x="9174838" y="0"/>
            <a:ext cx="3042315" cy="685799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521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AF0206B-3A28-41C3-A212-54D3993D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682" y="260648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2">
            <a:extLst>
              <a:ext uri="{FF2B5EF4-FFF2-40B4-BE49-F238E27FC236}">
                <a16:creationId xmlns:a16="http://schemas.microsoft.com/office/drawing/2014/main" id="{E4B285B0-8515-4BC3-A06A-022B9D872E4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664F8FB-0420-49AF-8585-92843D3D3F0B}"/>
              </a:ext>
            </a:extLst>
          </p:cNvPr>
          <p:cNvSpPr/>
          <p:nvPr/>
        </p:nvSpPr>
        <p:spPr>
          <a:xfrm>
            <a:off x="2538242" y="515684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522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B6E40AF3-8B06-45DB-BAC6-213160F3E2DD}"/>
              </a:ext>
            </a:extLst>
          </p:cNvPr>
          <p:cNvSpPr/>
          <p:nvPr/>
        </p:nvSpPr>
        <p:spPr>
          <a:xfrm>
            <a:off x="7019053" y="366174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519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6277DA83-792C-46AD-B9B2-860A5094829F}"/>
              </a:ext>
            </a:extLst>
          </p:cNvPr>
          <p:cNvSpPr/>
          <p:nvPr/>
        </p:nvSpPr>
        <p:spPr>
          <a:xfrm>
            <a:off x="7072367" y="517494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529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A7C2BE7-A185-4290-89D1-C01A48BCC13F}"/>
              </a:ext>
            </a:extLst>
          </p:cNvPr>
          <p:cNvSpPr/>
          <p:nvPr/>
        </p:nvSpPr>
        <p:spPr>
          <a:xfrm>
            <a:off x="2606736" y="368639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30288-D8BA-47B9-AF49-5B0DBE1D44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79614" y="388179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zalo: 032 603 0911">
            <a:extLst>
              <a:ext uri="{FF2B5EF4-FFF2-40B4-BE49-F238E27FC236}">
                <a16:creationId xmlns:a16="http://schemas.microsoft.com/office/drawing/2014/main" id="{C0BA50A6-6B40-4F4D-9575-E8278BAF79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36642" y="39070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lê huy duẩn">
            <a:extLst>
              <a:ext uri="{FF2B5EF4-FFF2-40B4-BE49-F238E27FC236}">
                <a16:creationId xmlns:a16="http://schemas.microsoft.com/office/drawing/2014/main" id="{BD5D12EC-0B61-4AA3-BE19-D907ABFCC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92914" y="53936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082E1-9541-49DE-B3EA-6C9D481F3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66341" y="53936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503A87-468C-4340-A1E9-3ECEAF6A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F70DDA-D242-4AE7-AB9C-961A94144D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424E63-007D-42BE-A82B-00982BDB3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50398D-BAD9-44BA-8BCB-4354BB9EE9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5D31ED1-BC02-47F2-9608-28D1D19FB078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8" name="sai">
            <a:extLst>
              <a:ext uri="{FF2B5EF4-FFF2-40B4-BE49-F238E27FC236}">
                <a16:creationId xmlns:a16="http://schemas.microsoft.com/office/drawing/2014/main" id="{BA4D2702-923B-445F-8AFE-A02F025E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379" y="287695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86FD5-04D9-44F8-AA0F-333F6C222A5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86FD5-04D9-44F8-AA0F-333F6C222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1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bldLvl="0" animBg="1"/>
      <p:bldP spid="5" grpId="0" bldLvl="0" animBg="1"/>
      <p:bldP spid="8" grpId="0" bldLvl="0" animBg="1"/>
      <p:bldP spid="7" grpId="0" bldLvl="0" animBg="1"/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>
            <a:extLst>
              <a:ext uri="{FF2B5EF4-FFF2-40B4-BE49-F238E27FC236}">
                <a16:creationId xmlns:a16="http://schemas.microsoft.com/office/drawing/2014/main" id="{0AFB61EB-08DD-4812-9745-A1BC998E88ED}"/>
              </a:ext>
            </a:extLst>
          </p:cNvPr>
          <p:cNvSpPr/>
          <p:nvPr/>
        </p:nvSpPr>
        <p:spPr>
          <a:xfrm>
            <a:off x="2634452" y="517494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5E0A1-086C-4009-A4F5-E112419F14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77418" y="539499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0D610646-DF27-44EF-B295-231CD24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B4E6BB22-13C2-40A0-BA2D-D096D09353A8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C1CF691F-CCDD-4238-812C-C4E52285E7D1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108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D5D10ADE-7A0D-4B35-99A2-4F8815429935}"/>
              </a:ext>
            </a:extLst>
          </p:cNvPr>
          <p:cNvSpPr/>
          <p:nvPr/>
        </p:nvSpPr>
        <p:spPr>
          <a:xfrm>
            <a:off x="6961649" y="5288381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313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69224E59-CD46-492F-A8D3-A2BEED171922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221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377ABE4B-A2D5-470B-AB99-9831082D7B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23F3319A-8FA1-4F53-AAFD-73995C144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38D22-0CA2-4933-93B9-A21496F18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5623" y="55070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E97C93-1E5D-421A-AD1F-45669863D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AAEF28-1A15-4E61-BB11-0E761900A4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C60319-6A7A-4A7F-9BE3-532E89F5C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9DA2DC-47C5-4674-B619-51805463F0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9FE991A-3514-45DA-B948-A4EAE41FE6A1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EDADA9A7-4C6E-44B4-933B-C4F38298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89115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C0FD91-6C48-4D5D-A6EE-FC67DC3B8CB4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𝟏𝟗𝟕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C0FD91-6C48-4D5D-A6EE-FC67DC3B8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9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bldLvl="0" animBg="1"/>
      <p:bldP spid="4" grpId="0" bldLvl="0" animBg="1"/>
      <p:bldP spid="6" grpId="0" bldLvl="0" animBg="1"/>
      <p:bldP spid="7" grpId="0" bldLvl="0" animBg="1"/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BA454DE3-C763-43E3-AB82-51627FD81F4A}"/>
              </a:ext>
            </a:extLst>
          </p:cNvPr>
          <p:cNvSpPr/>
          <p:nvPr/>
        </p:nvSpPr>
        <p:spPr>
          <a:xfrm>
            <a:off x="6953886" y="5219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8FE9D-5AA8-4D7F-89A1-2E5EC93F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96852" y="54399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FC9B723-17CF-4371-85DC-07580160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B88AFB66-6331-4176-8205-269BC76680F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F242A49-5A04-4502-A538-6BDD09D84F59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4549644-F99A-4A7A-9DD6-5F70F9B333FD}"/>
              </a:ext>
            </a:extLst>
          </p:cNvPr>
          <p:cNvSpPr/>
          <p:nvPr/>
        </p:nvSpPr>
        <p:spPr>
          <a:xfrm>
            <a:off x="2682754" y="5156958"/>
            <a:ext cx="3210313" cy="10154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23F5C2FE-297F-4129-A5DB-22BD29D3FFB6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101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65CF899F-4FA4-42AC-AB21-4F67EBD8A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6C8160AD-0EC0-481C-9006-E1B8697345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A8427-B2E6-440E-B298-9ACD4810EF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6728" y="5375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7D822F-0082-4FDC-8C9B-09CE3EC38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E819FE-4B8C-4446-AF6D-0D5072319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CCEBC6-18FE-4EFC-A4BF-39C587D9E2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33F285-3B4C-4F71-93C8-581BF3424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26F16EFC-B0E5-4621-925F-D8A43DBFB4E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0B3217CB-1B8D-4504-8443-E1CC159A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1397" y="282417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BF2EB0-D292-4FF0-A853-31C08AC367D9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𝟏𝟏𝟏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BF2EB0-D292-4FF0-A853-31C08AC36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0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8" grpId="0" bldLvl="0" animBg="1"/>
      <p:bldP spid="16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08DC3C2F-4D27-47B4-9D19-F04E8C16DB04}"/>
              </a:ext>
            </a:extLst>
          </p:cNvPr>
          <p:cNvSpPr/>
          <p:nvPr/>
        </p:nvSpPr>
        <p:spPr>
          <a:xfrm>
            <a:off x="2634452" y="517494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EC639-83B2-473E-9FB8-A49DF44B87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77418" y="539499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32E86F1-3097-49AB-9837-6A1667CC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E3AE36B0-FE1B-488C-8A5C-25EC2D57D88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6DFCEF51-3B91-47FE-82C1-B16107848B6E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890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EA8BCA62-1E85-49EC-BB43-9D18AE7AA014}"/>
              </a:ext>
            </a:extLst>
          </p:cNvPr>
          <p:cNvSpPr/>
          <p:nvPr/>
        </p:nvSpPr>
        <p:spPr>
          <a:xfrm>
            <a:off x="6961649" y="5288381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910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E9AE8A2A-D5F1-4A8F-B047-E0642676FC41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800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0FC5FEE3-3D38-4045-A4EB-8FDA30DFEB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ADBD5000-241C-416F-BAE8-A51571324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DAF85-5F27-4F2D-B5BB-C4027444EA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5623" y="55070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C7F9A6D-B574-4DC4-BC0F-799075CD0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A1DF5C-A56E-43B4-B2C2-2C9EC5749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A3EC0-ADB5-472A-ADB0-D3FCFEC22C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D1160B-B946-422E-AC2A-C65293830A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A84DED98-22C2-48C2-8FB8-2A41AA64D31D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769350CC-D7E8-4799-8385-C1C9EE52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89115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59EA4-280B-455F-AA08-7620CDB1CBE7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𝟖𝟗𝟗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59EA4-280B-455F-AA08-7620CDB1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8" grpId="0" bldLvl="0" animBg="1"/>
      <p:bldP spid="16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C3BBFBB-3AA6-4E74-925B-9484EEB25D16}" vid="{7236AC68-031A-48CA-9B2A-99808B2961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562</Words>
  <Application>Microsoft Office PowerPoint</Application>
  <PresentationFormat>Custom</PresentationFormat>
  <Paragraphs>212</Paragraphs>
  <Slides>29</Slides>
  <Notes>1</Notes>
  <HiddenSlides>0</HiddenSlides>
  <MMClips>45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Verdana</vt:lpstr>
      <vt:lpstr>Office Theme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210</cp:revision>
  <dcterms:created xsi:type="dcterms:W3CDTF">2021-07-30T14:15:01Z</dcterms:created>
  <dcterms:modified xsi:type="dcterms:W3CDTF">2023-04-24T09:57:28Z</dcterms:modified>
</cp:coreProperties>
</file>