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3.wav" ContentType="audio/wav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6" r:id="rId3"/>
    <p:sldMasterId id="2147483689" r:id="rId4"/>
  </p:sldMasterIdLst>
  <p:notesMasterIdLst>
    <p:notesMasterId r:id="rId36"/>
  </p:notesMasterIdLst>
  <p:sldIdLst>
    <p:sldId id="288" r:id="rId5"/>
    <p:sldId id="257" r:id="rId6"/>
    <p:sldId id="258" r:id="rId7"/>
    <p:sldId id="259" r:id="rId8"/>
    <p:sldId id="260" r:id="rId9"/>
    <p:sldId id="261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69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5" d="100"/>
          <a:sy n="65" d="100"/>
        </p:scale>
        <p:origin x="1344" y="27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08E4E-D547-4855-BD7F-66994DD4F58A}" type="datetimeFigureOut">
              <a:rPr lang="en-US" smtClean="0"/>
              <a:t>17/04/2022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BCB7E-3408-4CAD-87B7-04343C554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9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7" name="Google Shape;13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31009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a073618e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a073618e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5593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751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969e3572d5_0_1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969e3572d5_0_1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0121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969e3572d5_0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969e3572d5_0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6956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969e3572d5_0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969e3572d5_0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Bấm vào ô màu hồng để ra câu hỏi, bấm tiếp ô màu hồng để tính giờ, bấm ô màu xanh ra đáp án. Bấm chuông vàng nếu trả lời chưa đúng.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480702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969e3572d5_0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969e3572d5_0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Bấm vào ô màu hồng để ra câu hỏi, bấm tiếp ô màu hồng để tính giờ, bấm ô màu xanh ra đáp án. Bấm chuông vàng nếu trả lời chưa đúng.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347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969e3572d5_0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969e3572d5_0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Bấm vào ô màu hồng để ra câu hỏi, bấm tiếp ô màu hồng để tính giờ, bấm ô màu xanh ra đáp án. Bấm chuông vàng nếu trả lời chưa đúng.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210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969e3572d5_0_1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969e3572d5_0_1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2527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9541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969e3572d5_0_1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969e3572d5_0_1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5276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1603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9B3FF-6E43-485C-BB47-B4BDA3962F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迷你简卡通" panose="03000509000000000000" pitchFamily="65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迷你简卡通" panose="03000509000000000000" pitchFamily="65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2886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969e3572d5_0_1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Google Shape;913;g969e3572d5_0_1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473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969e3572d5_0_1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Google Shape;913;g969e3572d5_0_1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0769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969e3572d5_0_1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Google Shape;913;g969e3572d5_0_1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1316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66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Home">
  <p:cSld name="001 Home">
    <p:bg>
      <p:bgPr>
        <a:solidFill>
          <a:schemeClr val="lt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Google Shape;15;p2"/>
          <p:cNvGrpSpPr/>
          <p:nvPr/>
        </p:nvGrpSpPr>
        <p:grpSpPr>
          <a:xfrm>
            <a:off x="9064675" y="1136075"/>
            <a:ext cx="2624959" cy="1003200"/>
            <a:chOff x="9064675" y="1136075"/>
            <a:chExt cx="2624959" cy="1003200"/>
          </a:xfrm>
        </p:grpSpPr>
        <p:sp>
          <p:nvSpPr>
            <p:cNvPr id="16" name="Google Shape;16;p2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IcielStormtrooper" panose="020B0500000000000000" pitchFamily="34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16200000">
              <a:off x="10231484" y="6811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IcielStormtrooper" panose="020B0500000000000000" pitchFamily="34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IcielStormtrooper" panose="020B0500000000000000" pitchFamily="34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9" name="Google Shape;19;p2"/>
            <p:cNvSpPr txBox="1"/>
            <p:nvPr/>
          </p:nvSpPr>
          <p:spPr>
            <a:xfrm>
              <a:off x="9886080" y="1322382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Stormtrooper" panose="020B0500000000000000" pitchFamily="34" charset="0"/>
                  <a:ea typeface="Ranchers"/>
                  <a:cs typeface="Ranchers"/>
                  <a:sym typeface="Ranchers"/>
                </a:rPr>
                <a:t>MĂNG</a:t>
              </a: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IcielStormtrooper" panose="020B0500000000000000" pitchFamily="34" charset="0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21" name="Google Shape;21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" name="Google Shape;24;p2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nchers"/>
                  <a:ea typeface="Ranchers"/>
                  <a:cs typeface="Ranchers"/>
                  <a:sym typeface="Ranchers"/>
                </a:rPr>
                <a:t>INFO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30" name="Google Shape;30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IcielStormtrooper" panose="020B0500000000000000" pitchFamily="34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IcielStormtrooper" panose="020B0500000000000000" pitchFamily="34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IcielStormtrooper" panose="020B0500000000000000" pitchFamily="34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3" name="Google Shape;33;p2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Stormtrooper" panose="020B0500000000000000" pitchFamily="34" charset="0"/>
                  <a:ea typeface="Ranchers"/>
                  <a:cs typeface="Ranchers"/>
                  <a:sym typeface="Ranchers"/>
                </a:rPr>
                <a:t>FRIDAY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IcielStormtrooper" panose="020B0500000000000000" pitchFamily="34" charset="0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IcielStormtrooper" panose="020B0500000000000000" pitchFamily="34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IcielStormtrooper" panose="020B0500000000000000" pitchFamily="34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IcielStormtrooper" panose="020B0500000000000000" pitchFamily="34" charset="0"/>
                <a:ea typeface="Barriecito"/>
                <a:cs typeface="Barriecito"/>
                <a:sym typeface="Barriecito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39" name="Google Shape;39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IcielStormtrooper" panose="020B0500000000000000" pitchFamily="34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IcielStormtrooper" panose="020B0500000000000000" pitchFamily="34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IcielStormtrooper" panose="020B0500000000000000" pitchFamily="34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2" name="Google Shape;42;p2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Stormtrooper" panose="020B0500000000000000" pitchFamily="34" charset="0"/>
                  <a:ea typeface="Ranchers"/>
                  <a:cs typeface="Ranchers"/>
                  <a:sym typeface="Ranchers"/>
                </a:rPr>
                <a:t>WEDNESDAY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IcielStormtrooper" panose="020B0500000000000000" pitchFamily="34" charset="0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IcielStormtrooper" panose="020B0500000000000000" pitchFamily="34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IcielStormtrooper" panose="020B0500000000000000" pitchFamily="34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IcielStormtrooper" panose="020B0500000000000000" pitchFamily="34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" name="Google Shape;46;p2"/>
            <p:cNvSpPr txBox="1"/>
            <p:nvPr/>
          </p:nvSpPr>
          <p:spPr>
            <a:xfrm>
              <a:off x="9903244" y="3098400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Stormtrooper" panose="020B0500000000000000" pitchFamily="34" charset="0"/>
                  <a:ea typeface="Ranchers"/>
                  <a:cs typeface="Ranchers"/>
                  <a:sym typeface="Ranchers"/>
                </a:rPr>
                <a:t>TÀI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IcielStormtrooper" panose="020B0500000000000000" pitchFamily="34" charset="0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47" name="Google Shape;47;p2"/>
          <p:cNvGrpSpPr/>
          <p:nvPr/>
        </p:nvGrpSpPr>
        <p:grpSpPr>
          <a:xfrm>
            <a:off x="8939750" y="1962675"/>
            <a:ext cx="2887907" cy="1003200"/>
            <a:chOff x="8939750" y="1962675"/>
            <a:chExt cx="2887907" cy="1003200"/>
          </a:xfrm>
        </p:grpSpPr>
        <p:sp>
          <p:nvSpPr>
            <p:cNvPr id="48" name="Google Shape;48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1" name="Google Shape;51;p2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nchers"/>
                  <a:ea typeface="Ranchers"/>
                  <a:cs typeface="Ranchers"/>
                  <a:sym typeface="Ranchers"/>
                </a:rPr>
                <a:t>TUESDAY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nchers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5" name="Google Shape;55;p2"/>
            <p:cNvSpPr txBox="1"/>
            <p:nvPr/>
          </p:nvSpPr>
          <p:spPr>
            <a:xfrm>
              <a:off x="9613625" y="2172150"/>
              <a:ext cx="2214032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nchers"/>
                  <a:ea typeface="Ranchers"/>
                  <a:cs typeface="Ranchers"/>
                  <a:sym typeface="Ranchers"/>
                </a:rPr>
                <a:t>NON</a:t>
              </a: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nchers"/>
                <a:ea typeface="Ranchers"/>
                <a:cs typeface="Ranchers"/>
                <a:sym typeface="Ranchers"/>
              </a:endParaRPr>
            </a:p>
          </p:txBody>
        </p:sp>
      </p:grpSp>
      <p:grpSp>
        <p:nvGrpSpPr>
          <p:cNvPr id="56" name="Google Shape;56;p2"/>
          <p:cNvGrpSpPr/>
          <p:nvPr userDrawn="1"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57" name="Google Shape;57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IcielStormtrooper" panose="020B0500000000000000" pitchFamily="34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IcielStormtrooper" panose="020B0500000000000000" pitchFamily="34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IcielStormtrooper" panose="020B0500000000000000" pitchFamily="34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0" name="Google Shape;60;p2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Stormtrooper" panose="020B0500000000000000" pitchFamily="34" charset="0"/>
                  <a:ea typeface="Ranchers"/>
                  <a:cs typeface="Ranchers"/>
                  <a:sym typeface="Ranchers"/>
                </a:rPr>
                <a:t>THURSDAY</a:t>
              </a:r>
              <a:endParaRPr kumimoji="0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IcielStormtrooper" panose="020B0500000000000000" pitchFamily="34" charset="0"/>
                <a:ea typeface="Ranchers"/>
                <a:cs typeface="Ranchers"/>
                <a:sym typeface="Ranchers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IcielStormtrooper" panose="020B0500000000000000" pitchFamily="34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IcielStormtrooper" panose="020B0500000000000000" pitchFamily="34" charset="0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IcielStormtrooper" panose="020B0500000000000000" pitchFamily="34" charset="0"/>
                <a:ea typeface="Barriecito"/>
                <a:cs typeface="Barriecito"/>
                <a:sym typeface="Barriecito"/>
              </a:endParaRPr>
            </a:p>
          </p:txBody>
        </p:sp>
      </p:grpSp>
      <p:sp>
        <p:nvSpPr>
          <p:cNvPr id="65" name="Google Shape;65;p2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Google Shape;69;p2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660651" y="1494962"/>
            <a:ext cx="8219524" cy="462889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"/>
          <p:cNvSpPr/>
          <p:nvPr/>
        </p:nvSpPr>
        <p:spPr>
          <a:xfrm>
            <a:off x="1744697" y="4225966"/>
            <a:ext cx="6977525" cy="1901445"/>
          </a:xfrm>
          <a:custGeom>
            <a:avLst/>
            <a:gdLst/>
            <a:ahLst/>
            <a:cxnLst/>
            <a:rect l="l" t="t" r="r" b="b"/>
            <a:pathLst>
              <a:path w="279101" h="82127" extrusionOk="0">
                <a:moveTo>
                  <a:pt x="0" y="100"/>
                </a:moveTo>
                <a:cubicBezTo>
                  <a:pt x="6773" y="897"/>
                  <a:pt x="38947" y="-1892"/>
                  <a:pt x="40640" y="4881"/>
                </a:cubicBezTo>
                <a:cubicBezTo>
                  <a:pt x="42333" y="11654"/>
                  <a:pt x="2391" y="34365"/>
                  <a:pt x="10160" y="40740"/>
                </a:cubicBezTo>
                <a:cubicBezTo>
                  <a:pt x="17929" y="47115"/>
                  <a:pt x="81778" y="36258"/>
                  <a:pt x="87256" y="43131"/>
                </a:cubicBezTo>
                <a:cubicBezTo>
                  <a:pt x="92734" y="50004"/>
                  <a:pt x="11056" y="80783"/>
                  <a:pt x="43030" y="81978"/>
                </a:cubicBezTo>
                <a:cubicBezTo>
                  <a:pt x="75004" y="83173"/>
                  <a:pt x="239756" y="55582"/>
                  <a:pt x="279101" y="50303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71" name="Google Shape;71;p2"/>
          <p:cNvGrpSpPr/>
          <p:nvPr/>
        </p:nvGrpSpPr>
        <p:grpSpPr>
          <a:xfrm rot="-985835">
            <a:off x="858708" y="2149918"/>
            <a:ext cx="1153636" cy="2102402"/>
            <a:chOff x="5930618" y="1536098"/>
            <a:chExt cx="1609023" cy="2932306"/>
          </a:xfrm>
        </p:grpSpPr>
        <p:grpSp>
          <p:nvGrpSpPr>
            <p:cNvPr id="72" name="Google Shape;72;p2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73" name="Google Shape;73;p2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2" name="Google Shape;82;p2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" name="Google Shape;91;p2"/>
          <p:cNvSpPr/>
          <p:nvPr/>
        </p:nvSpPr>
        <p:spPr>
          <a:xfrm>
            <a:off x="825206" y="737100"/>
            <a:ext cx="8887327" cy="1126018"/>
          </a:xfrm>
          <a:custGeom>
            <a:avLst/>
            <a:gdLst/>
            <a:ahLst/>
            <a:cxnLst/>
            <a:rect l="l" t="t" r="r" b="b"/>
            <a:pathLst>
              <a:path w="8887327" h="1126018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747749"/>
                </a:lnTo>
                <a:lnTo>
                  <a:pt x="8819387" y="744513"/>
                </a:lnTo>
                <a:lnTo>
                  <a:pt x="8698274" y="780847"/>
                </a:lnTo>
                <a:lnTo>
                  <a:pt x="8631662" y="998850"/>
                </a:lnTo>
                <a:lnTo>
                  <a:pt x="8365215" y="1023072"/>
                </a:lnTo>
                <a:cubicBezTo>
                  <a:pt x="8359831" y="1017688"/>
                  <a:pt x="8340998" y="998854"/>
                  <a:pt x="8340992" y="998850"/>
                </a:cubicBezTo>
                <a:cubicBezTo>
                  <a:pt x="8327433" y="988003"/>
                  <a:pt x="8312733" y="978664"/>
                  <a:pt x="8298603" y="968571"/>
                </a:cubicBezTo>
                <a:lnTo>
                  <a:pt x="8122990" y="829292"/>
                </a:lnTo>
                <a:lnTo>
                  <a:pt x="8056378" y="823236"/>
                </a:lnTo>
                <a:lnTo>
                  <a:pt x="7802041" y="926182"/>
                </a:lnTo>
                <a:lnTo>
                  <a:pt x="7717262" y="1083628"/>
                </a:lnTo>
                <a:lnTo>
                  <a:pt x="7414481" y="1095740"/>
                </a:lnTo>
                <a:lnTo>
                  <a:pt x="7105644" y="823236"/>
                </a:lnTo>
                <a:lnTo>
                  <a:pt x="6609082" y="853514"/>
                </a:lnTo>
                <a:lnTo>
                  <a:pt x="6748362" y="944349"/>
                </a:lnTo>
                <a:lnTo>
                  <a:pt x="6076187" y="1023072"/>
                </a:lnTo>
                <a:lnTo>
                  <a:pt x="5664404" y="865626"/>
                </a:lnTo>
                <a:lnTo>
                  <a:pt x="5482735" y="805069"/>
                </a:lnTo>
                <a:lnTo>
                  <a:pt x="5083064" y="938293"/>
                </a:lnTo>
                <a:lnTo>
                  <a:pt x="4943784" y="1077573"/>
                </a:lnTo>
                <a:lnTo>
                  <a:pt x="4586502" y="926182"/>
                </a:lnTo>
                <a:lnTo>
                  <a:pt x="4235276" y="962516"/>
                </a:lnTo>
                <a:lnTo>
                  <a:pt x="4156552" y="998850"/>
                </a:lnTo>
                <a:lnTo>
                  <a:pt x="3884049" y="1041239"/>
                </a:lnTo>
                <a:lnTo>
                  <a:pt x="3787159" y="974627"/>
                </a:lnTo>
                <a:cubicBezTo>
                  <a:pt x="3756138" y="974627"/>
                  <a:pt x="3823657" y="975207"/>
                  <a:pt x="3720547" y="956460"/>
                </a:cubicBezTo>
                <a:cubicBezTo>
                  <a:pt x="3696633" y="952112"/>
                  <a:pt x="3672102" y="952423"/>
                  <a:pt x="3647880" y="950405"/>
                </a:cubicBezTo>
                <a:lnTo>
                  <a:pt x="3478322" y="956460"/>
                </a:lnTo>
                <a:lnTo>
                  <a:pt x="3393543" y="1023072"/>
                </a:lnTo>
                <a:cubicBezTo>
                  <a:pt x="3368338" y="1023072"/>
                  <a:pt x="3389403" y="1022434"/>
                  <a:pt x="3332987" y="1041239"/>
                </a:cubicBezTo>
                <a:lnTo>
                  <a:pt x="3236097" y="1071517"/>
                </a:lnTo>
                <a:lnTo>
                  <a:pt x="3127096" y="1071517"/>
                </a:lnTo>
                <a:lnTo>
                  <a:pt x="2769813" y="1059406"/>
                </a:lnTo>
                <a:cubicBezTo>
                  <a:pt x="2674578" y="1059406"/>
                  <a:pt x="2720978" y="1063739"/>
                  <a:pt x="2630534" y="1047295"/>
                </a:cubicBezTo>
                <a:lnTo>
                  <a:pt x="2648701" y="1010961"/>
                </a:lnTo>
                <a:lnTo>
                  <a:pt x="2781925" y="883793"/>
                </a:lnTo>
                <a:lnTo>
                  <a:pt x="2569978" y="895904"/>
                </a:lnTo>
                <a:lnTo>
                  <a:pt x="2485199" y="914071"/>
                </a:lnTo>
                <a:lnTo>
                  <a:pt x="2509421" y="1119962"/>
                </a:lnTo>
                <a:lnTo>
                  <a:pt x="1994693" y="1053350"/>
                </a:lnTo>
                <a:cubicBezTo>
                  <a:pt x="1960921" y="1036465"/>
                  <a:pt x="2009892" y="1064780"/>
                  <a:pt x="1976526" y="1023072"/>
                </a:cubicBezTo>
                <a:cubicBezTo>
                  <a:pt x="1964901" y="1008540"/>
                  <a:pt x="1948267" y="998849"/>
                  <a:pt x="1934137" y="986738"/>
                </a:cubicBezTo>
                <a:lnTo>
                  <a:pt x="1637411" y="883793"/>
                </a:lnTo>
                <a:lnTo>
                  <a:pt x="1322518" y="956460"/>
                </a:lnTo>
                <a:lnTo>
                  <a:pt x="1377019" y="1059406"/>
                </a:lnTo>
                <a:lnTo>
                  <a:pt x="1165072" y="1095740"/>
                </a:lnTo>
                <a:cubicBezTo>
                  <a:pt x="1161035" y="1095740"/>
                  <a:pt x="1156709" y="1097240"/>
                  <a:pt x="1152960" y="1095740"/>
                </a:cubicBezTo>
                <a:cubicBezTo>
                  <a:pt x="1131017" y="1086962"/>
                  <a:pt x="1109595" y="1054229"/>
                  <a:pt x="1098460" y="1041239"/>
                </a:cubicBezTo>
                <a:lnTo>
                  <a:pt x="874401" y="889848"/>
                </a:lnTo>
                <a:lnTo>
                  <a:pt x="777511" y="877737"/>
                </a:lnTo>
                <a:lnTo>
                  <a:pt x="462619" y="1126018"/>
                </a:lnTo>
                <a:lnTo>
                  <a:pt x="0" y="912501"/>
                </a:ln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" name="Google Shape;92;p2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93" name="Google Shape;93;p2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" name="Google Shape;109;p2">
            <a:hlinkClick r:id="rId3" action="ppaction://hlinksldjump"/>
          </p:cNvPr>
          <p:cNvSpPr/>
          <p:nvPr/>
        </p:nvSpPr>
        <p:spPr>
          <a:xfrm>
            <a:off x="9756867" y="17107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IcielStormtrooper" panose="020B0500000000000000" pitchFamily="34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19ABE-A13B-4028-8CDA-FA2F96423B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9954" r="7244"/>
          <a:stretch/>
        </p:blipFill>
        <p:spPr>
          <a:xfrm rot="176969">
            <a:off x="10349695" y="5365649"/>
            <a:ext cx="788920" cy="868465"/>
          </a:xfrm>
          <a:prstGeom prst="rect">
            <a:avLst/>
          </a:prstGeom>
        </p:spPr>
      </p:pic>
      <p:sp>
        <p:nvSpPr>
          <p:cNvPr id="115" name="Google Shape;46;p2">
            <a:extLst>
              <a:ext uri="{FF2B5EF4-FFF2-40B4-BE49-F238E27FC236}">
                <a16:creationId xmlns:a16="http://schemas.microsoft.com/office/drawing/2014/main" id="{F62279A1-9ACC-4928-B180-3F252CAFA380}"/>
              </a:ext>
            </a:extLst>
          </p:cNvPr>
          <p:cNvSpPr txBox="1"/>
          <p:nvPr userDrawn="1"/>
        </p:nvSpPr>
        <p:spPr>
          <a:xfrm>
            <a:off x="9901656" y="3941625"/>
            <a:ext cx="1769700" cy="400200"/>
          </a:xfrm>
          <a:prstGeom prst="rect">
            <a:avLst/>
          </a:prstGeom>
          <a:noFill/>
          <a:ln>
            <a:noFill/>
          </a:ln>
          <a:effectLst>
            <a:outerShdw dist="38100" dir="396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IcielStormtrooper" panose="020B0500000000000000" pitchFamily="34" charset="0"/>
                <a:ea typeface="Ranchers"/>
                <a:cs typeface="Ranchers"/>
                <a:sym typeface="Ranchers"/>
              </a:rPr>
              <a:t>LIỆU</a:t>
            </a:r>
            <a:endParaRPr kumimoji="0" sz="2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7 IcielStormtrooper" panose="020B0500000000000000" pitchFamily="34" charset="0"/>
              <a:ea typeface="Ranchers"/>
              <a:cs typeface="Ranchers"/>
              <a:sym typeface="Ranchers"/>
            </a:endParaRPr>
          </a:p>
        </p:txBody>
      </p:sp>
      <p:sp>
        <p:nvSpPr>
          <p:cNvPr id="116" name="Google Shape;46;p2">
            <a:extLst>
              <a:ext uri="{FF2B5EF4-FFF2-40B4-BE49-F238E27FC236}">
                <a16:creationId xmlns:a16="http://schemas.microsoft.com/office/drawing/2014/main" id="{F3816BBF-F9FC-4F27-BDED-6BAD1454F637}"/>
              </a:ext>
            </a:extLst>
          </p:cNvPr>
          <p:cNvSpPr txBox="1"/>
          <p:nvPr userDrawn="1"/>
        </p:nvSpPr>
        <p:spPr>
          <a:xfrm>
            <a:off x="9872573" y="4764582"/>
            <a:ext cx="1769700" cy="400200"/>
          </a:xfrm>
          <a:prstGeom prst="rect">
            <a:avLst/>
          </a:prstGeom>
          <a:noFill/>
          <a:ln>
            <a:noFill/>
          </a:ln>
          <a:effectLst>
            <a:outerShdw dist="38100" dir="3960000" algn="b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IcielStormtrooper" panose="020B0500000000000000" pitchFamily="34" charset="0"/>
                <a:ea typeface="Ranchers"/>
                <a:cs typeface="Ranchers"/>
                <a:sym typeface="Ranchers"/>
              </a:rPr>
              <a:t>TIỂU HỌC</a:t>
            </a:r>
            <a:endParaRPr kumimoji="0" sz="2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7 IcielStormtrooper" panose="020B0500000000000000" pitchFamily="34" charset="0"/>
              <a:ea typeface="Ranchers"/>
              <a:cs typeface="Ranchers"/>
              <a:sym typeface="Ranchers"/>
            </a:endParaRPr>
          </a:p>
        </p:txBody>
      </p:sp>
    </p:spTree>
    <p:extLst>
      <p:ext uri="{BB962C8B-B14F-4D97-AF65-F5344CB8AC3E}">
        <p14:creationId xmlns:p14="http://schemas.microsoft.com/office/powerpoint/2010/main" val="1617132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"/>
          <p:cNvSpPr/>
          <p:nvPr/>
        </p:nvSpPr>
        <p:spPr>
          <a:xfrm>
            <a:off x="804475" y="795900"/>
            <a:ext cx="10603380" cy="5817991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000000">
              <a:alpha val="10610"/>
            </a:srgbClr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7"/>
          <p:cNvSpPr/>
          <p:nvPr/>
        </p:nvSpPr>
        <p:spPr>
          <a:xfrm>
            <a:off x="621428" y="795900"/>
            <a:ext cx="10541251" cy="5604964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7"/>
          <p:cNvSpPr/>
          <p:nvPr/>
        </p:nvSpPr>
        <p:spPr>
          <a:xfrm>
            <a:off x="5895748" y="795900"/>
            <a:ext cx="5272441" cy="5604964"/>
          </a:xfrm>
          <a:custGeom>
            <a:avLst/>
            <a:gdLst/>
            <a:ahLst/>
            <a:cxnLst/>
            <a:rect l="l" t="t" r="r" b="b"/>
            <a:pathLst>
              <a:path w="1381124" h="1893569" extrusionOk="0">
                <a:moveTo>
                  <a:pt x="0" y="0"/>
                </a:moveTo>
                <a:lnTo>
                  <a:pt x="1216343" y="0"/>
                </a:lnTo>
                <a:cubicBezTo>
                  <a:pt x="1306830" y="0"/>
                  <a:pt x="1381125" y="74295"/>
                  <a:pt x="1381125" y="164782"/>
                </a:cubicBezTo>
                <a:lnTo>
                  <a:pt x="1381125" y="1728788"/>
                </a:lnTo>
                <a:cubicBezTo>
                  <a:pt x="1381125" y="1819275"/>
                  <a:pt x="1306830" y="1893570"/>
                  <a:pt x="1216343" y="1893570"/>
                </a:cubicBezTo>
                <a:lnTo>
                  <a:pt x="0" y="1893570"/>
                </a:lnTo>
                <a:lnTo>
                  <a:pt x="0" y="0"/>
                </a:lnTo>
                <a:close/>
              </a:path>
            </a:pathLst>
          </a:custGeom>
          <a:solidFill>
            <a:srgbClr val="FBEFE2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3" name="Google Shape;193;p7"/>
          <p:cNvGrpSpPr/>
          <p:nvPr/>
        </p:nvGrpSpPr>
        <p:grpSpPr>
          <a:xfrm>
            <a:off x="5237910" y="1199027"/>
            <a:ext cx="1358948" cy="518767"/>
            <a:chOff x="5237910" y="1046627"/>
            <a:chExt cx="1358948" cy="518767"/>
          </a:xfrm>
        </p:grpSpPr>
        <p:sp>
          <p:nvSpPr>
            <p:cNvPr id="194" name="Google Shape;194;p7"/>
            <p:cNvSpPr/>
            <p:nvPr/>
          </p:nvSpPr>
          <p:spPr>
            <a:xfrm>
              <a:off x="5237910" y="1046627"/>
              <a:ext cx="1358948" cy="518767"/>
            </a:xfrm>
            <a:custGeom>
              <a:avLst/>
              <a:gdLst/>
              <a:ahLst/>
              <a:cxnLst/>
              <a:rect l="l" t="t" r="r" b="b"/>
              <a:pathLst>
                <a:path w="459104" h="175259" extrusionOk="0">
                  <a:moveTo>
                    <a:pt x="87630" y="0"/>
                  </a:moveTo>
                  <a:cubicBezTo>
                    <a:pt x="136208" y="0"/>
                    <a:pt x="175260" y="39053"/>
                    <a:pt x="175260" y="87630"/>
                  </a:cubicBezTo>
                  <a:cubicBezTo>
                    <a:pt x="175260" y="136208"/>
                    <a:pt x="136208" y="175260"/>
                    <a:pt x="87630" y="175260"/>
                  </a:cubicBezTo>
                  <a:cubicBezTo>
                    <a:pt x="39053" y="175260"/>
                    <a:pt x="0" y="136208"/>
                    <a:pt x="0" y="87630"/>
                  </a:cubicBezTo>
                  <a:cubicBezTo>
                    <a:pt x="0" y="40005"/>
                    <a:pt x="39053" y="0"/>
                    <a:pt x="87630" y="0"/>
                  </a:cubicBezTo>
                  <a:lnTo>
                    <a:pt x="87630" y="0"/>
                  </a:lnTo>
                  <a:close/>
                  <a:moveTo>
                    <a:pt x="371475" y="0"/>
                  </a:moveTo>
                  <a:cubicBezTo>
                    <a:pt x="420053" y="0"/>
                    <a:pt x="459105" y="39053"/>
                    <a:pt x="459105" y="87630"/>
                  </a:cubicBezTo>
                  <a:cubicBezTo>
                    <a:pt x="459105" y="136208"/>
                    <a:pt x="420053" y="175260"/>
                    <a:pt x="371475" y="175260"/>
                  </a:cubicBezTo>
                  <a:cubicBezTo>
                    <a:pt x="322897" y="175260"/>
                    <a:pt x="283845" y="136208"/>
                    <a:pt x="283845" y="87630"/>
                  </a:cubicBezTo>
                  <a:cubicBezTo>
                    <a:pt x="283845" y="40005"/>
                    <a:pt x="322897" y="0"/>
                    <a:pt x="371475" y="0"/>
                  </a:cubicBezTo>
                  <a:close/>
                </a:path>
              </a:pathLst>
            </a:cu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5321082" y="1179061"/>
              <a:ext cx="1192605" cy="253898"/>
            </a:xfrm>
            <a:custGeom>
              <a:avLst/>
              <a:gdLst/>
              <a:ahLst/>
              <a:cxnLst/>
              <a:rect l="l" t="t" r="r" b="b"/>
              <a:pathLst>
                <a:path w="402907" h="121920" extrusionOk="0">
                  <a:moveTo>
                    <a:pt x="61913" y="0"/>
                  </a:moveTo>
                  <a:lnTo>
                    <a:pt x="341947" y="0"/>
                  </a:lnTo>
                  <a:cubicBezTo>
                    <a:pt x="375285" y="0"/>
                    <a:pt x="402907" y="27623"/>
                    <a:pt x="402907" y="60960"/>
                  </a:cubicBezTo>
                  <a:lnTo>
                    <a:pt x="402907" y="60960"/>
                  </a:lnTo>
                  <a:cubicBezTo>
                    <a:pt x="402907" y="94298"/>
                    <a:pt x="375285" y="121920"/>
                    <a:pt x="341947" y="121920"/>
                  </a:cubicBezTo>
                  <a:lnTo>
                    <a:pt x="60960" y="121920"/>
                  </a:lnTo>
                  <a:cubicBezTo>
                    <a:pt x="27622" y="121920"/>
                    <a:pt x="0" y="94298"/>
                    <a:pt x="0" y="60960"/>
                  </a:cubicBezTo>
                  <a:lnTo>
                    <a:pt x="0" y="60960"/>
                  </a:lnTo>
                  <a:cubicBezTo>
                    <a:pt x="952" y="27623"/>
                    <a:pt x="28575" y="0"/>
                    <a:pt x="61913" y="0"/>
                  </a:cubicBezTo>
                  <a:close/>
                </a:path>
              </a:pathLst>
            </a:custGeom>
            <a:solidFill>
              <a:srgbClr val="CAB3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5578885" y="1239157"/>
              <a:ext cx="696390" cy="103146"/>
            </a:xfrm>
            <a:custGeom>
              <a:avLst/>
              <a:gdLst/>
              <a:ahLst/>
              <a:cxnLst/>
              <a:rect l="l" t="t" r="r" b="b"/>
              <a:pathLst>
                <a:path w="235267" h="49530" extrusionOk="0">
                  <a:moveTo>
                    <a:pt x="24765" y="0"/>
                  </a:moveTo>
                  <a:lnTo>
                    <a:pt x="210503" y="0"/>
                  </a:lnTo>
                  <a:cubicBezTo>
                    <a:pt x="223838" y="0"/>
                    <a:pt x="235267" y="11430"/>
                    <a:pt x="235267" y="24765"/>
                  </a:cubicBezTo>
                  <a:lnTo>
                    <a:pt x="235267" y="24765"/>
                  </a:lnTo>
                  <a:cubicBezTo>
                    <a:pt x="235267" y="38100"/>
                    <a:pt x="223838" y="49530"/>
                    <a:pt x="210503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8"/>
                    <a:pt x="10478" y="0"/>
                    <a:pt x="24765" y="0"/>
                  </a:cubicBezTo>
                  <a:close/>
                </a:path>
              </a:pathLst>
            </a:custGeom>
            <a:solidFill>
              <a:srgbClr val="DFC9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7" name="Google Shape;197;p7"/>
          <p:cNvSpPr/>
          <p:nvPr/>
        </p:nvSpPr>
        <p:spPr>
          <a:xfrm>
            <a:off x="942797" y="1464050"/>
            <a:ext cx="4084808" cy="4401082"/>
          </a:xfrm>
          <a:custGeom>
            <a:avLst/>
            <a:gdLst/>
            <a:ahLst/>
            <a:cxnLst/>
            <a:rect l="l" t="t" r="r" b="b"/>
            <a:pathLst>
              <a:path w="940117" h="1486852" extrusionOk="0">
                <a:moveTo>
                  <a:pt x="24765" y="204788"/>
                </a:moveTo>
                <a:cubicBezTo>
                  <a:pt x="321945" y="204788"/>
                  <a:pt x="619125" y="204788"/>
                  <a:pt x="915352" y="204788"/>
                </a:cubicBezTo>
                <a:cubicBezTo>
                  <a:pt x="928688" y="204788"/>
                  <a:pt x="940118" y="216217"/>
                  <a:pt x="940118" y="229552"/>
                </a:cubicBezTo>
                <a:lnTo>
                  <a:pt x="940118" y="229552"/>
                </a:lnTo>
                <a:cubicBezTo>
                  <a:pt x="940118" y="242888"/>
                  <a:pt x="928688" y="254317"/>
                  <a:pt x="915352" y="254317"/>
                </a:cubicBezTo>
                <a:cubicBezTo>
                  <a:pt x="618173" y="254317"/>
                  <a:pt x="320993" y="254317"/>
                  <a:pt x="24765" y="254317"/>
                </a:cubicBezTo>
                <a:cubicBezTo>
                  <a:pt x="11430" y="254317"/>
                  <a:pt x="0" y="242888"/>
                  <a:pt x="0" y="229552"/>
                </a:cubicBezTo>
                <a:lnTo>
                  <a:pt x="0" y="229552"/>
                </a:lnTo>
                <a:cubicBezTo>
                  <a:pt x="0" y="216217"/>
                  <a:pt x="11430" y="204788"/>
                  <a:pt x="24765" y="204788"/>
                </a:cubicBezTo>
                <a:lnTo>
                  <a:pt x="24765" y="204788"/>
                </a:lnTo>
                <a:close/>
                <a:moveTo>
                  <a:pt x="24765" y="0"/>
                </a:moveTo>
                <a:lnTo>
                  <a:pt x="915352" y="0"/>
                </a:lnTo>
                <a:cubicBezTo>
                  <a:pt x="928688" y="0"/>
                  <a:pt x="940118" y="11430"/>
                  <a:pt x="940118" y="24765"/>
                </a:cubicBezTo>
                <a:lnTo>
                  <a:pt x="940118" y="24765"/>
                </a:lnTo>
                <a:cubicBezTo>
                  <a:pt x="940118" y="38100"/>
                  <a:pt x="928688" y="49530"/>
                  <a:pt x="915352" y="49530"/>
                </a:cubicBezTo>
                <a:lnTo>
                  <a:pt x="24765" y="49530"/>
                </a:lnTo>
                <a:cubicBezTo>
                  <a:pt x="11430" y="49530"/>
                  <a:pt x="0" y="38100"/>
                  <a:pt x="0" y="24765"/>
                </a:cubicBezTo>
                <a:lnTo>
                  <a:pt x="0" y="24765"/>
                </a:lnTo>
                <a:cubicBezTo>
                  <a:pt x="0" y="10477"/>
                  <a:pt x="11430" y="0"/>
                  <a:pt x="24765" y="0"/>
                </a:cubicBezTo>
                <a:lnTo>
                  <a:pt x="24765" y="0"/>
                </a:lnTo>
                <a:close/>
                <a:moveTo>
                  <a:pt x="24765" y="410527"/>
                </a:moveTo>
                <a:cubicBezTo>
                  <a:pt x="321945" y="410527"/>
                  <a:pt x="619125" y="410527"/>
                  <a:pt x="915352" y="410527"/>
                </a:cubicBezTo>
                <a:cubicBezTo>
                  <a:pt x="928688" y="410527"/>
                  <a:pt x="940118" y="421957"/>
                  <a:pt x="940118" y="435292"/>
                </a:cubicBezTo>
                <a:lnTo>
                  <a:pt x="940118" y="435292"/>
                </a:lnTo>
                <a:cubicBezTo>
                  <a:pt x="940118" y="448627"/>
                  <a:pt x="928688" y="460057"/>
                  <a:pt x="915352" y="460057"/>
                </a:cubicBezTo>
                <a:cubicBezTo>
                  <a:pt x="618173" y="460057"/>
                  <a:pt x="320993" y="460057"/>
                  <a:pt x="24765" y="460057"/>
                </a:cubicBezTo>
                <a:cubicBezTo>
                  <a:pt x="11430" y="460057"/>
                  <a:pt x="0" y="448627"/>
                  <a:pt x="0" y="435292"/>
                </a:cubicBezTo>
                <a:lnTo>
                  <a:pt x="0" y="435292"/>
                </a:lnTo>
                <a:cubicBezTo>
                  <a:pt x="0" y="421005"/>
                  <a:pt x="11430" y="410527"/>
                  <a:pt x="24765" y="410527"/>
                </a:cubicBezTo>
                <a:lnTo>
                  <a:pt x="24765" y="410527"/>
                </a:lnTo>
                <a:close/>
                <a:moveTo>
                  <a:pt x="24765" y="615315"/>
                </a:moveTo>
                <a:cubicBezTo>
                  <a:pt x="321945" y="615315"/>
                  <a:pt x="619125" y="615315"/>
                  <a:pt x="915352" y="615315"/>
                </a:cubicBezTo>
                <a:cubicBezTo>
                  <a:pt x="928688" y="615315"/>
                  <a:pt x="940118" y="626745"/>
                  <a:pt x="940118" y="640080"/>
                </a:cubicBezTo>
                <a:lnTo>
                  <a:pt x="940118" y="640080"/>
                </a:lnTo>
                <a:cubicBezTo>
                  <a:pt x="940118" y="653415"/>
                  <a:pt x="928688" y="664845"/>
                  <a:pt x="915352" y="664845"/>
                </a:cubicBezTo>
                <a:cubicBezTo>
                  <a:pt x="618173" y="664845"/>
                  <a:pt x="320993" y="664845"/>
                  <a:pt x="24765" y="664845"/>
                </a:cubicBezTo>
                <a:cubicBezTo>
                  <a:pt x="11430" y="664845"/>
                  <a:pt x="0" y="653415"/>
                  <a:pt x="0" y="640080"/>
                </a:cubicBezTo>
                <a:lnTo>
                  <a:pt x="0" y="640080"/>
                </a:lnTo>
                <a:cubicBezTo>
                  <a:pt x="0" y="626745"/>
                  <a:pt x="11430" y="615315"/>
                  <a:pt x="24765" y="615315"/>
                </a:cubicBezTo>
                <a:lnTo>
                  <a:pt x="24765" y="615315"/>
                </a:lnTo>
                <a:close/>
                <a:moveTo>
                  <a:pt x="24765" y="821055"/>
                </a:moveTo>
                <a:cubicBezTo>
                  <a:pt x="321945" y="821055"/>
                  <a:pt x="619125" y="821055"/>
                  <a:pt x="915352" y="821055"/>
                </a:cubicBezTo>
                <a:cubicBezTo>
                  <a:pt x="928688" y="821055"/>
                  <a:pt x="940118" y="832485"/>
                  <a:pt x="940118" y="845820"/>
                </a:cubicBezTo>
                <a:lnTo>
                  <a:pt x="940118" y="845820"/>
                </a:lnTo>
                <a:cubicBezTo>
                  <a:pt x="940118" y="859155"/>
                  <a:pt x="928688" y="870585"/>
                  <a:pt x="915352" y="870585"/>
                </a:cubicBezTo>
                <a:cubicBezTo>
                  <a:pt x="618173" y="870585"/>
                  <a:pt x="320993" y="870585"/>
                  <a:pt x="24765" y="870585"/>
                </a:cubicBezTo>
                <a:cubicBezTo>
                  <a:pt x="11430" y="870585"/>
                  <a:pt x="0" y="859155"/>
                  <a:pt x="0" y="845820"/>
                </a:cubicBezTo>
                <a:lnTo>
                  <a:pt x="0" y="845820"/>
                </a:lnTo>
                <a:cubicBezTo>
                  <a:pt x="0" y="831532"/>
                  <a:pt x="11430" y="821055"/>
                  <a:pt x="24765" y="821055"/>
                </a:cubicBezTo>
                <a:lnTo>
                  <a:pt x="24765" y="821055"/>
                </a:lnTo>
                <a:close/>
                <a:moveTo>
                  <a:pt x="24765" y="1025842"/>
                </a:moveTo>
                <a:cubicBezTo>
                  <a:pt x="321945" y="1025842"/>
                  <a:pt x="619125" y="1025842"/>
                  <a:pt x="915352" y="1025842"/>
                </a:cubicBezTo>
                <a:cubicBezTo>
                  <a:pt x="928688" y="1025842"/>
                  <a:pt x="940118" y="1037272"/>
                  <a:pt x="940118" y="1050607"/>
                </a:cubicBezTo>
                <a:lnTo>
                  <a:pt x="940118" y="1050607"/>
                </a:lnTo>
                <a:cubicBezTo>
                  <a:pt x="940118" y="1063942"/>
                  <a:pt x="928688" y="1075373"/>
                  <a:pt x="915352" y="1075373"/>
                </a:cubicBezTo>
                <a:cubicBezTo>
                  <a:pt x="618173" y="1075373"/>
                  <a:pt x="320993" y="1075373"/>
                  <a:pt x="24765" y="1075373"/>
                </a:cubicBezTo>
                <a:cubicBezTo>
                  <a:pt x="11430" y="1075373"/>
                  <a:pt x="0" y="1063942"/>
                  <a:pt x="0" y="1050607"/>
                </a:cubicBezTo>
                <a:lnTo>
                  <a:pt x="0" y="1050607"/>
                </a:lnTo>
                <a:cubicBezTo>
                  <a:pt x="0" y="1037272"/>
                  <a:pt x="11430" y="1025842"/>
                  <a:pt x="24765" y="1025842"/>
                </a:cubicBezTo>
                <a:lnTo>
                  <a:pt x="24765" y="1025842"/>
                </a:lnTo>
                <a:close/>
                <a:moveTo>
                  <a:pt x="24765" y="1231582"/>
                </a:moveTo>
                <a:cubicBezTo>
                  <a:pt x="321945" y="1231582"/>
                  <a:pt x="619125" y="1231582"/>
                  <a:pt x="915352" y="1231582"/>
                </a:cubicBezTo>
                <a:cubicBezTo>
                  <a:pt x="928688" y="1231582"/>
                  <a:pt x="940118" y="1243013"/>
                  <a:pt x="940118" y="1256348"/>
                </a:cubicBezTo>
                <a:lnTo>
                  <a:pt x="940118" y="1256348"/>
                </a:lnTo>
                <a:cubicBezTo>
                  <a:pt x="940118" y="1269682"/>
                  <a:pt x="928688" y="1281113"/>
                  <a:pt x="915352" y="1281113"/>
                </a:cubicBezTo>
                <a:cubicBezTo>
                  <a:pt x="618173" y="1281113"/>
                  <a:pt x="320993" y="1281113"/>
                  <a:pt x="24765" y="1281113"/>
                </a:cubicBezTo>
                <a:cubicBezTo>
                  <a:pt x="11430" y="1281113"/>
                  <a:pt x="0" y="1269682"/>
                  <a:pt x="0" y="1256348"/>
                </a:cubicBezTo>
                <a:lnTo>
                  <a:pt x="0" y="1256348"/>
                </a:lnTo>
                <a:cubicBezTo>
                  <a:pt x="0" y="1243013"/>
                  <a:pt x="11430" y="1231582"/>
                  <a:pt x="24765" y="1231582"/>
                </a:cubicBezTo>
                <a:lnTo>
                  <a:pt x="24765" y="1231582"/>
                </a:lnTo>
                <a:close/>
                <a:moveTo>
                  <a:pt x="24765" y="1437323"/>
                </a:moveTo>
                <a:lnTo>
                  <a:pt x="915352" y="1437323"/>
                </a:lnTo>
                <a:cubicBezTo>
                  <a:pt x="928688" y="1437323"/>
                  <a:pt x="940118" y="1448752"/>
                  <a:pt x="940118" y="1462088"/>
                </a:cubicBezTo>
                <a:lnTo>
                  <a:pt x="940118" y="1462088"/>
                </a:lnTo>
                <a:cubicBezTo>
                  <a:pt x="940118" y="1475423"/>
                  <a:pt x="928688" y="1486852"/>
                  <a:pt x="915352" y="1486852"/>
                </a:cubicBezTo>
                <a:lnTo>
                  <a:pt x="24765" y="1486852"/>
                </a:lnTo>
                <a:cubicBezTo>
                  <a:pt x="11430" y="1486852"/>
                  <a:pt x="0" y="1475423"/>
                  <a:pt x="0" y="1462088"/>
                </a:cubicBezTo>
                <a:lnTo>
                  <a:pt x="0" y="1462088"/>
                </a:lnTo>
                <a:cubicBezTo>
                  <a:pt x="0" y="1447800"/>
                  <a:pt x="11430" y="1437323"/>
                  <a:pt x="24765" y="1437323"/>
                </a:cubicBezTo>
                <a:close/>
              </a:path>
            </a:pathLst>
          </a:custGeom>
          <a:solidFill>
            <a:srgbClr val="F6E2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8" name="Google Shape;198;p7"/>
          <p:cNvGrpSpPr/>
          <p:nvPr/>
        </p:nvGrpSpPr>
        <p:grpSpPr>
          <a:xfrm>
            <a:off x="5237910" y="2284877"/>
            <a:ext cx="1358948" cy="518767"/>
            <a:chOff x="5237910" y="1961027"/>
            <a:chExt cx="1358948" cy="518767"/>
          </a:xfrm>
        </p:grpSpPr>
        <p:sp>
          <p:nvSpPr>
            <p:cNvPr id="199" name="Google Shape;199;p7"/>
            <p:cNvSpPr/>
            <p:nvPr/>
          </p:nvSpPr>
          <p:spPr>
            <a:xfrm>
              <a:off x="5237910" y="1961027"/>
              <a:ext cx="1358948" cy="518767"/>
            </a:xfrm>
            <a:custGeom>
              <a:avLst/>
              <a:gdLst/>
              <a:ahLst/>
              <a:cxnLst/>
              <a:rect l="l" t="t" r="r" b="b"/>
              <a:pathLst>
                <a:path w="459104" h="175259" extrusionOk="0">
                  <a:moveTo>
                    <a:pt x="87630" y="0"/>
                  </a:moveTo>
                  <a:cubicBezTo>
                    <a:pt x="136208" y="0"/>
                    <a:pt x="175260" y="39053"/>
                    <a:pt x="175260" y="87630"/>
                  </a:cubicBezTo>
                  <a:cubicBezTo>
                    <a:pt x="175260" y="136208"/>
                    <a:pt x="136208" y="175260"/>
                    <a:pt x="87630" y="175260"/>
                  </a:cubicBezTo>
                  <a:cubicBezTo>
                    <a:pt x="39053" y="175260"/>
                    <a:pt x="0" y="136208"/>
                    <a:pt x="0" y="87630"/>
                  </a:cubicBezTo>
                  <a:cubicBezTo>
                    <a:pt x="0" y="40005"/>
                    <a:pt x="39053" y="0"/>
                    <a:pt x="87630" y="0"/>
                  </a:cubicBezTo>
                  <a:lnTo>
                    <a:pt x="87630" y="0"/>
                  </a:lnTo>
                  <a:close/>
                  <a:moveTo>
                    <a:pt x="371475" y="0"/>
                  </a:moveTo>
                  <a:cubicBezTo>
                    <a:pt x="420053" y="0"/>
                    <a:pt x="459105" y="39053"/>
                    <a:pt x="459105" y="87630"/>
                  </a:cubicBezTo>
                  <a:cubicBezTo>
                    <a:pt x="459105" y="136208"/>
                    <a:pt x="420053" y="175260"/>
                    <a:pt x="371475" y="175260"/>
                  </a:cubicBezTo>
                  <a:cubicBezTo>
                    <a:pt x="322897" y="175260"/>
                    <a:pt x="283845" y="136208"/>
                    <a:pt x="283845" y="87630"/>
                  </a:cubicBezTo>
                  <a:cubicBezTo>
                    <a:pt x="283845" y="40005"/>
                    <a:pt x="322897" y="0"/>
                    <a:pt x="371475" y="0"/>
                  </a:cubicBezTo>
                  <a:close/>
                </a:path>
              </a:pathLst>
            </a:cu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321082" y="2093461"/>
              <a:ext cx="1192605" cy="253898"/>
            </a:xfrm>
            <a:custGeom>
              <a:avLst/>
              <a:gdLst/>
              <a:ahLst/>
              <a:cxnLst/>
              <a:rect l="l" t="t" r="r" b="b"/>
              <a:pathLst>
                <a:path w="402907" h="121920" extrusionOk="0">
                  <a:moveTo>
                    <a:pt x="61913" y="0"/>
                  </a:moveTo>
                  <a:lnTo>
                    <a:pt x="341947" y="0"/>
                  </a:lnTo>
                  <a:cubicBezTo>
                    <a:pt x="375285" y="0"/>
                    <a:pt x="402907" y="27623"/>
                    <a:pt x="402907" y="60960"/>
                  </a:cubicBezTo>
                  <a:lnTo>
                    <a:pt x="402907" y="60960"/>
                  </a:lnTo>
                  <a:cubicBezTo>
                    <a:pt x="402907" y="94298"/>
                    <a:pt x="375285" y="121920"/>
                    <a:pt x="341947" y="121920"/>
                  </a:cubicBezTo>
                  <a:lnTo>
                    <a:pt x="60960" y="121920"/>
                  </a:lnTo>
                  <a:cubicBezTo>
                    <a:pt x="27622" y="121920"/>
                    <a:pt x="0" y="94298"/>
                    <a:pt x="0" y="60960"/>
                  </a:cubicBezTo>
                  <a:lnTo>
                    <a:pt x="0" y="60960"/>
                  </a:lnTo>
                  <a:cubicBezTo>
                    <a:pt x="952" y="27623"/>
                    <a:pt x="28575" y="0"/>
                    <a:pt x="61913" y="0"/>
                  </a:cubicBezTo>
                  <a:close/>
                </a:path>
              </a:pathLst>
            </a:custGeom>
            <a:solidFill>
              <a:srgbClr val="CAB3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5578885" y="2153557"/>
              <a:ext cx="696390" cy="103146"/>
            </a:xfrm>
            <a:custGeom>
              <a:avLst/>
              <a:gdLst/>
              <a:ahLst/>
              <a:cxnLst/>
              <a:rect l="l" t="t" r="r" b="b"/>
              <a:pathLst>
                <a:path w="235267" h="49530" extrusionOk="0">
                  <a:moveTo>
                    <a:pt x="24765" y="0"/>
                  </a:moveTo>
                  <a:lnTo>
                    <a:pt x="210503" y="0"/>
                  </a:lnTo>
                  <a:cubicBezTo>
                    <a:pt x="223838" y="0"/>
                    <a:pt x="235267" y="11430"/>
                    <a:pt x="235267" y="24765"/>
                  </a:cubicBezTo>
                  <a:lnTo>
                    <a:pt x="235267" y="24765"/>
                  </a:lnTo>
                  <a:cubicBezTo>
                    <a:pt x="235267" y="38100"/>
                    <a:pt x="223838" y="49530"/>
                    <a:pt x="210503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8"/>
                    <a:pt x="10478" y="0"/>
                    <a:pt x="24765" y="0"/>
                  </a:cubicBezTo>
                  <a:close/>
                </a:path>
              </a:pathLst>
            </a:custGeom>
            <a:solidFill>
              <a:srgbClr val="DFC9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7"/>
          <p:cNvGrpSpPr/>
          <p:nvPr/>
        </p:nvGrpSpPr>
        <p:grpSpPr>
          <a:xfrm>
            <a:off x="5237910" y="3370727"/>
            <a:ext cx="1358948" cy="518767"/>
            <a:chOff x="5237910" y="3027827"/>
            <a:chExt cx="1358948" cy="518767"/>
          </a:xfrm>
        </p:grpSpPr>
        <p:sp>
          <p:nvSpPr>
            <p:cNvPr id="203" name="Google Shape;203;p7"/>
            <p:cNvSpPr/>
            <p:nvPr/>
          </p:nvSpPr>
          <p:spPr>
            <a:xfrm>
              <a:off x="5237910" y="3027827"/>
              <a:ext cx="1358948" cy="518767"/>
            </a:xfrm>
            <a:custGeom>
              <a:avLst/>
              <a:gdLst/>
              <a:ahLst/>
              <a:cxnLst/>
              <a:rect l="l" t="t" r="r" b="b"/>
              <a:pathLst>
                <a:path w="459104" h="175259" extrusionOk="0">
                  <a:moveTo>
                    <a:pt x="87630" y="0"/>
                  </a:moveTo>
                  <a:cubicBezTo>
                    <a:pt x="136208" y="0"/>
                    <a:pt x="175260" y="39053"/>
                    <a:pt x="175260" y="87630"/>
                  </a:cubicBezTo>
                  <a:cubicBezTo>
                    <a:pt x="175260" y="136208"/>
                    <a:pt x="136208" y="175260"/>
                    <a:pt x="87630" y="175260"/>
                  </a:cubicBezTo>
                  <a:cubicBezTo>
                    <a:pt x="39053" y="175260"/>
                    <a:pt x="0" y="136208"/>
                    <a:pt x="0" y="87630"/>
                  </a:cubicBezTo>
                  <a:cubicBezTo>
                    <a:pt x="0" y="40005"/>
                    <a:pt x="39053" y="0"/>
                    <a:pt x="87630" y="0"/>
                  </a:cubicBezTo>
                  <a:lnTo>
                    <a:pt x="87630" y="0"/>
                  </a:lnTo>
                  <a:close/>
                  <a:moveTo>
                    <a:pt x="371475" y="0"/>
                  </a:moveTo>
                  <a:cubicBezTo>
                    <a:pt x="420053" y="0"/>
                    <a:pt x="459105" y="39053"/>
                    <a:pt x="459105" y="87630"/>
                  </a:cubicBezTo>
                  <a:cubicBezTo>
                    <a:pt x="459105" y="136208"/>
                    <a:pt x="420053" y="175260"/>
                    <a:pt x="371475" y="175260"/>
                  </a:cubicBezTo>
                  <a:cubicBezTo>
                    <a:pt x="322897" y="175260"/>
                    <a:pt x="283845" y="136208"/>
                    <a:pt x="283845" y="87630"/>
                  </a:cubicBezTo>
                  <a:cubicBezTo>
                    <a:pt x="283845" y="40005"/>
                    <a:pt x="322897" y="0"/>
                    <a:pt x="371475" y="0"/>
                  </a:cubicBezTo>
                  <a:close/>
                </a:path>
              </a:pathLst>
            </a:cu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5321082" y="3160261"/>
              <a:ext cx="1192605" cy="253898"/>
            </a:xfrm>
            <a:custGeom>
              <a:avLst/>
              <a:gdLst/>
              <a:ahLst/>
              <a:cxnLst/>
              <a:rect l="l" t="t" r="r" b="b"/>
              <a:pathLst>
                <a:path w="402907" h="121920" extrusionOk="0">
                  <a:moveTo>
                    <a:pt x="61913" y="0"/>
                  </a:moveTo>
                  <a:lnTo>
                    <a:pt x="341947" y="0"/>
                  </a:lnTo>
                  <a:cubicBezTo>
                    <a:pt x="375285" y="0"/>
                    <a:pt x="402907" y="27623"/>
                    <a:pt x="402907" y="60960"/>
                  </a:cubicBezTo>
                  <a:lnTo>
                    <a:pt x="402907" y="60960"/>
                  </a:lnTo>
                  <a:cubicBezTo>
                    <a:pt x="402907" y="94298"/>
                    <a:pt x="375285" y="121920"/>
                    <a:pt x="341947" y="121920"/>
                  </a:cubicBezTo>
                  <a:lnTo>
                    <a:pt x="60960" y="121920"/>
                  </a:lnTo>
                  <a:cubicBezTo>
                    <a:pt x="27622" y="121920"/>
                    <a:pt x="0" y="94298"/>
                    <a:pt x="0" y="60960"/>
                  </a:cubicBezTo>
                  <a:lnTo>
                    <a:pt x="0" y="60960"/>
                  </a:lnTo>
                  <a:cubicBezTo>
                    <a:pt x="952" y="27623"/>
                    <a:pt x="28575" y="0"/>
                    <a:pt x="61913" y="0"/>
                  </a:cubicBezTo>
                  <a:close/>
                </a:path>
              </a:pathLst>
            </a:custGeom>
            <a:solidFill>
              <a:srgbClr val="CAB3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5578885" y="3220357"/>
              <a:ext cx="696390" cy="103146"/>
            </a:xfrm>
            <a:custGeom>
              <a:avLst/>
              <a:gdLst/>
              <a:ahLst/>
              <a:cxnLst/>
              <a:rect l="l" t="t" r="r" b="b"/>
              <a:pathLst>
                <a:path w="235267" h="49530" extrusionOk="0">
                  <a:moveTo>
                    <a:pt x="24765" y="0"/>
                  </a:moveTo>
                  <a:lnTo>
                    <a:pt x="210503" y="0"/>
                  </a:lnTo>
                  <a:cubicBezTo>
                    <a:pt x="223838" y="0"/>
                    <a:pt x="235267" y="11430"/>
                    <a:pt x="235267" y="24765"/>
                  </a:cubicBezTo>
                  <a:lnTo>
                    <a:pt x="235267" y="24765"/>
                  </a:lnTo>
                  <a:cubicBezTo>
                    <a:pt x="235267" y="38100"/>
                    <a:pt x="223838" y="49530"/>
                    <a:pt x="210503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8"/>
                    <a:pt x="10478" y="0"/>
                    <a:pt x="24765" y="0"/>
                  </a:cubicBezTo>
                  <a:close/>
                </a:path>
              </a:pathLst>
            </a:custGeom>
            <a:solidFill>
              <a:srgbClr val="DFC9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6" name="Google Shape;206;p7"/>
          <p:cNvGrpSpPr/>
          <p:nvPr/>
        </p:nvGrpSpPr>
        <p:grpSpPr>
          <a:xfrm>
            <a:off x="5237910" y="4456577"/>
            <a:ext cx="1358948" cy="518767"/>
            <a:chOff x="5237910" y="4094627"/>
            <a:chExt cx="1358948" cy="518767"/>
          </a:xfrm>
        </p:grpSpPr>
        <p:sp>
          <p:nvSpPr>
            <p:cNvPr id="207" name="Google Shape;207;p7"/>
            <p:cNvSpPr/>
            <p:nvPr/>
          </p:nvSpPr>
          <p:spPr>
            <a:xfrm>
              <a:off x="5237910" y="4094627"/>
              <a:ext cx="1358948" cy="518767"/>
            </a:xfrm>
            <a:custGeom>
              <a:avLst/>
              <a:gdLst/>
              <a:ahLst/>
              <a:cxnLst/>
              <a:rect l="l" t="t" r="r" b="b"/>
              <a:pathLst>
                <a:path w="459104" h="175259" extrusionOk="0">
                  <a:moveTo>
                    <a:pt x="87630" y="0"/>
                  </a:moveTo>
                  <a:cubicBezTo>
                    <a:pt x="136208" y="0"/>
                    <a:pt x="175260" y="39053"/>
                    <a:pt x="175260" y="87630"/>
                  </a:cubicBezTo>
                  <a:cubicBezTo>
                    <a:pt x="175260" y="136208"/>
                    <a:pt x="136208" y="175260"/>
                    <a:pt x="87630" y="175260"/>
                  </a:cubicBezTo>
                  <a:cubicBezTo>
                    <a:pt x="39053" y="175260"/>
                    <a:pt x="0" y="136208"/>
                    <a:pt x="0" y="87630"/>
                  </a:cubicBezTo>
                  <a:cubicBezTo>
                    <a:pt x="0" y="40005"/>
                    <a:pt x="39053" y="0"/>
                    <a:pt x="87630" y="0"/>
                  </a:cubicBezTo>
                  <a:lnTo>
                    <a:pt x="87630" y="0"/>
                  </a:lnTo>
                  <a:close/>
                  <a:moveTo>
                    <a:pt x="371475" y="0"/>
                  </a:moveTo>
                  <a:cubicBezTo>
                    <a:pt x="420053" y="0"/>
                    <a:pt x="459105" y="39053"/>
                    <a:pt x="459105" y="87630"/>
                  </a:cubicBezTo>
                  <a:cubicBezTo>
                    <a:pt x="459105" y="136208"/>
                    <a:pt x="420053" y="175260"/>
                    <a:pt x="371475" y="175260"/>
                  </a:cubicBezTo>
                  <a:cubicBezTo>
                    <a:pt x="322897" y="175260"/>
                    <a:pt x="283845" y="136208"/>
                    <a:pt x="283845" y="87630"/>
                  </a:cubicBezTo>
                  <a:cubicBezTo>
                    <a:pt x="283845" y="40005"/>
                    <a:pt x="322897" y="0"/>
                    <a:pt x="371475" y="0"/>
                  </a:cubicBezTo>
                  <a:close/>
                </a:path>
              </a:pathLst>
            </a:cu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5321082" y="4227061"/>
              <a:ext cx="1192605" cy="253898"/>
            </a:xfrm>
            <a:custGeom>
              <a:avLst/>
              <a:gdLst/>
              <a:ahLst/>
              <a:cxnLst/>
              <a:rect l="l" t="t" r="r" b="b"/>
              <a:pathLst>
                <a:path w="402907" h="121920" extrusionOk="0">
                  <a:moveTo>
                    <a:pt x="61913" y="0"/>
                  </a:moveTo>
                  <a:lnTo>
                    <a:pt x="341947" y="0"/>
                  </a:lnTo>
                  <a:cubicBezTo>
                    <a:pt x="375285" y="0"/>
                    <a:pt x="402907" y="27623"/>
                    <a:pt x="402907" y="60960"/>
                  </a:cubicBezTo>
                  <a:lnTo>
                    <a:pt x="402907" y="60960"/>
                  </a:lnTo>
                  <a:cubicBezTo>
                    <a:pt x="402907" y="94298"/>
                    <a:pt x="375285" y="121920"/>
                    <a:pt x="341947" y="121920"/>
                  </a:cubicBezTo>
                  <a:lnTo>
                    <a:pt x="60960" y="121920"/>
                  </a:lnTo>
                  <a:cubicBezTo>
                    <a:pt x="27622" y="121920"/>
                    <a:pt x="0" y="94298"/>
                    <a:pt x="0" y="60960"/>
                  </a:cubicBezTo>
                  <a:lnTo>
                    <a:pt x="0" y="60960"/>
                  </a:lnTo>
                  <a:cubicBezTo>
                    <a:pt x="952" y="27623"/>
                    <a:pt x="28575" y="0"/>
                    <a:pt x="61913" y="0"/>
                  </a:cubicBezTo>
                  <a:close/>
                </a:path>
              </a:pathLst>
            </a:custGeom>
            <a:solidFill>
              <a:srgbClr val="CAB3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5578885" y="4287157"/>
              <a:ext cx="696390" cy="103146"/>
            </a:xfrm>
            <a:custGeom>
              <a:avLst/>
              <a:gdLst/>
              <a:ahLst/>
              <a:cxnLst/>
              <a:rect l="l" t="t" r="r" b="b"/>
              <a:pathLst>
                <a:path w="235267" h="49530" extrusionOk="0">
                  <a:moveTo>
                    <a:pt x="24765" y="0"/>
                  </a:moveTo>
                  <a:lnTo>
                    <a:pt x="210503" y="0"/>
                  </a:lnTo>
                  <a:cubicBezTo>
                    <a:pt x="223838" y="0"/>
                    <a:pt x="235267" y="11430"/>
                    <a:pt x="235267" y="24765"/>
                  </a:cubicBezTo>
                  <a:lnTo>
                    <a:pt x="235267" y="24765"/>
                  </a:lnTo>
                  <a:cubicBezTo>
                    <a:pt x="235267" y="38100"/>
                    <a:pt x="223838" y="49530"/>
                    <a:pt x="210503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8"/>
                    <a:pt x="10478" y="0"/>
                    <a:pt x="24765" y="0"/>
                  </a:cubicBezTo>
                  <a:close/>
                </a:path>
              </a:pathLst>
            </a:custGeom>
            <a:solidFill>
              <a:srgbClr val="DFC9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" name="Google Shape;210;p7"/>
          <p:cNvGrpSpPr/>
          <p:nvPr/>
        </p:nvGrpSpPr>
        <p:grpSpPr>
          <a:xfrm>
            <a:off x="5237910" y="5390027"/>
            <a:ext cx="1358948" cy="518767"/>
            <a:chOff x="5237910" y="5009027"/>
            <a:chExt cx="1358948" cy="518767"/>
          </a:xfrm>
        </p:grpSpPr>
        <p:sp>
          <p:nvSpPr>
            <p:cNvPr id="211" name="Google Shape;211;p7"/>
            <p:cNvSpPr/>
            <p:nvPr/>
          </p:nvSpPr>
          <p:spPr>
            <a:xfrm>
              <a:off x="5237910" y="5009027"/>
              <a:ext cx="1358948" cy="518767"/>
            </a:xfrm>
            <a:custGeom>
              <a:avLst/>
              <a:gdLst/>
              <a:ahLst/>
              <a:cxnLst/>
              <a:rect l="l" t="t" r="r" b="b"/>
              <a:pathLst>
                <a:path w="459104" h="175259" extrusionOk="0">
                  <a:moveTo>
                    <a:pt x="87630" y="0"/>
                  </a:moveTo>
                  <a:cubicBezTo>
                    <a:pt x="136208" y="0"/>
                    <a:pt x="175260" y="39053"/>
                    <a:pt x="175260" y="87630"/>
                  </a:cubicBezTo>
                  <a:cubicBezTo>
                    <a:pt x="175260" y="136208"/>
                    <a:pt x="136208" y="175260"/>
                    <a:pt x="87630" y="175260"/>
                  </a:cubicBezTo>
                  <a:cubicBezTo>
                    <a:pt x="39053" y="175260"/>
                    <a:pt x="0" y="136208"/>
                    <a:pt x="0" y="87630"/>
                  </a:cubicBezTo>
                  <a:cubicBezTo>
                    <a:pt x="0" y="40005"/>
                    <a:pt x="39053" y="0"/>
                    <a:pt x="87630" y="0"/>
                  </a:cubicBezTo>
                  <a:lnTo>
                    <a:pt x="87630" y="0"/>
                  </a:lnTo>
                  <a:close/>
                  <a:moveTo>
                    <a:pt x="371475" y="0"/>
                  </a:moveTo>
                  <a:cubicBezTo>
                    <a:pt x="420053" y="0"/>
                    <a:pt x="459105" y="39053"/>
                    <a:pt x="459105" y="87630"/>
                  </a:cubicBezTo>
                  <a:cubicBezTo>
                    <a:pt x="459105" y="136208"/>
                    <a:pt x="420053" y="175260"/>
                    <a:pt x="371475" y="175260"/>
                  </a:cubicBezTo>
                  <a:cubicBezTo>
                    <a:pt x="322897" y="175260"/>
                    <a:pt x="283845" y="136208"/>
                    <a:pt x="283845" y="87630"/>
                  </a:cubicBezTo>
                  <a:cubicBezTo>
                    <a:pt x="283845" y="40005"/>
                    <a:pt x="322897" y="0"/>
                    <a:pt x="371475" y="0"/>
                  </a:cubicBezTo>
                  <a:close/>
                </a:path>
              </a:pathLst>
            </a:cu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5321082" y="5141461"/>
              <a:ext cx="1192605" cy="253898"/>
            </a:xfrm>
            <a:custGeom>
              <a:avLst/>
              <a:gdLst/>
              <a:ahLst/>
              <a:cxnLst/>
              <a:rect l="l" t="t" r="r" b="b"/>
              <a:pathLst>
                <a:path w="402907" h="121920" extrusionOk="0">
                  <a:moveTo>
                    <a:pt x="61913" y="0"/>
                  </a:moveTo>
                  <a:lnTo>
                    <a:pt x="341947" y="0"/>
                  </a:lnTo>
                  <a:cubicBezTo>
                    <a:pt x="375285" y="0"/>
                    <a:pt x="402907" y="27623"/>
                    <a:pt x="402907" y="60960"/>
                  </a:cubicBezTo>
                  <a:lnTo>
                    <a:pt x="402907" y="60960"/>
                  </a:lnTo>
                  <a:cubicBezTo>
                    <a:pt x="402907" y="94298"/>
                    <a:pt x="375285" y="121920"/>
                    <a:pt x="341947" y="121920"/>
                  </a:cubicBezTo>
                  <a:lnTo>
                    <a:pt x="60960" y="121920"/>
                  </a:lnTo>
                  <a:cubicBezTo>
                    <a:pt x="27622" y="121920"/>
                    <a:pt x="0" y="94298"/>
                    <a:pt x="0" y="60960"/>
                  </a:cubicBezTo>
                  <a:lnTo>
                    <a:pt x="0" y="60960"/>
                  </a:lnTo>
                  <a:cubicBezTo>
                    <a:pt x="952" y="27623"/>
                    <a:pt x="28575" y="0"/>
                    <a:pt x="61913" y="0"/>
                  </a:cubicBezTo>
                  <a:close/>
                </a:path>
              </a:pathLst>
            </a:custGeom>
            <a:solidFill>
              <a:srgbClr val="CAB3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5578885" y="5201557"/>
              <a:ext cx="696390" cy="103146"/>
            </a:xfrm>
            <a:custGeom>
              <a:avLst/>
              <a:gdLst/>
              <a:ahLst/>
              <a:cxnLst/>
              <a:rect l="l" t="t" r="r" b="b"/>
              <a:pathLst>
                <a:path w="235267" h="49530" extrusionOk="0">
                  <a:moveTo>
                    <a:pt x="24765" y="0"/>
                  </a:moveTo>
                  <a:lnTo>
                    <a:pt x="210503" y="0"/>
                  </a:lnTo>
                  <a:cubicBezTo>
                    <a:pt x="223838" y="0"/>
                    <a:pt x="235267" y="11430"/>
                    <a:pt x="235267" y="24765"/>
                  </a:cubicBezTo>
                  <a:lnTo>
                    <a:pt x="235267" y="24765"/>
                  </a:lnTo>
                  <a:cubicBezTo>
                    <a:pt x="235267" y="38100"/>
                    <a:pt x="223838" y="49530"/>
                    <a:pt x="210503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8"/>
                    <a:pt x="10478" y="0"/>
                    <a:pt x="24765" y="0"/>
                  </a:cubicBezTo>
                  <a:close/>
                </a:path>
              </a:pathLst>
            </a:custGeom>
            <a:solidFill>
              <a:srgbClr val="DFC9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4" name="Google Shape;214;p7"/>
          <p:cNvSpPr/>
          <p:nvPr/>
        </p:nvSpPr>
        <p:spPr>
          <a:xfrm>
            <a:off x="6733992" y="1464050"/>
            <a:ext cx="4084808" cy="4401082"/>
          </a:xfrm>
          <a:custGeom>
            <a:avLst/>
            <a:gdLst/>
            <a:ahLst/>
            <a:cxnLst/>
            <a:rect l="l" t="t" r="r" b="b"/>
            <a:pathLst>
              <a:path w="940117" h="1486852" extrusionOk="0">
                <a:moveTo>
                  <a:pt x="24765" y="204788"/>
                </a:moveTo>
                <a:cubicBezTo>
                  <a:pt x="321945" y="204788"/>
                  <a:pt x="619125" y="204788"/>
                  <a:pt x="915352" y="204788"/>
                </a:cubicBezTo>
                <a:cubicBezTo>
                  <a:pt x="928688" y="204788"/>
                  <a:pt x="940118" y="216217"/>
                  <a:pt x="940118" y="229552"/>
                </a:cubicBezTo>
                <a:lnTo>
                  <a:pt x="940118" y="229552"/>
                </a:lnTo>
                <a:cubicBezTo>
                  <a:pt x="940118" y="242888"/>
                  <a:pt x="928688" y="254317"/>
                  <a:pt x="915352" y="254317"/>
                </a:cubicBezTo>
                <a:cubicBezTo>
                  <a:pt x="618173" y="254317"/>
                  <a:pt x="320993" y="254317"/>
                  <a:pt x="24765" y="254317"/>
                </a:cubicBezTo>
                <a:cubicBezTo>
                  <a:pt x="11430" y="254317"/>
                  <a:pt x="0" y="242888"/>
                  <a:pt x="0" y="229552"/>
                </a:cubicBezTo>
                <a:lnTo>
                  <a:pt x="0" y="229552"/>
                </a:lnTo>
                <a:cubicBezTo>
                  <a:pt x="0" y="216217"/>
                  <a:pt x="11430" y="204788"/>
                  <a:pt x="24765" y="204788"/>
                </a:cubicBezTo>
                <a:lnTo>
                  <a:pt x="24765" y="204788"/>
                </a:lnTo>
                <a:close/>
                <a:moveTo>
                  <a:pt x="24765" y="0"/>
                </a:moveTo>
                <a:lnTo>
                  <a:pt x="915352" y="0"/>
                </a:lnTo>
                <a:cubicBezTo>
                  <a:pt x="928688" y="0"/>
                  <a:pt x="940118" y="11430"/>
                  <a:pt x="940118" y="24765"/>
                </a:cubicBezTo>
                <a:lnTo>
                  <a:pt x="940118" y="24765"/>
                </a:lnTo>
                <a:cubicBezTo>
                  <a:pt x="940118" y="38100"/>
                  <a:pt x="928688" y="49530"/>
                  <a:pt x="915352" y="49530"/>
                </a:cubicBezTo>
                <a:lnTo>
                  <a:pt x="24765" y="49530"/>
                </a:lnTo>
                <a:cubicBezTo>
                  <a:pt x="11430" y="49530"/>
                  <a:pt x="0" y="38100"/>
                  <a:pt x="0" y="24765"/>
                </a:cubicBezTo>
                <a:lnTo>
                  <a:pt x="0" y="24765"/>
                </a:lnTo>
                <a:cubicBezTo>
                  <a:pt x="0" y="10477"/>
                  <a:pt x="11430" y="0"/>
                  <a:pt x="24765" y="0"/>
                </a:cubicBezTo>
                <a:lnTo>
                  <a:pt x="24765" y="0"/>
                </a:lnTo>
                <a:close/>
                <a:moveTo>
                  <a:pt x="24765" y="410527"/>
                </a:moveTo>
                <a:cubicBezTo>
                  <a:pt x="321945" y="410527"/>
                  <a:pt x="619125" y="410527"/>
                  <a:pt x="915352" y="410527"/>
                </a:cubicBezTo>
                <a:cubicBezTo>
                  <a:pt x="928688" y="410527"/>
                  <a:pt x="940118" y="421957"/>
                  <a:pt x="940118" y="435292"/>
                </a:cubicBezTo>
                <a:lnTo>
                  <a:pt x="940118" y="435292"/>
                </a:lnTo>
                <a:cubicBezTo>
                  <a:pt x="940118" y="448627"/>
                  <a:pt x="928688" y="460057"/>
                  <a:pt x="915352" y="460057"/>
                </a:cubicBezTo>
                <a:cubicBezTo>
                  <a:pt x="618173" y="460057"/>
                  <a:pt x="320993" y="460057"/>
                  <a:pt x="24765" y="460057"/>
                </a:cubicBezTo>
                <a:cubicBezTo>
                  <a:pt x="11430" y="460057"/>
                  <a:pt x="0" y="448627"/>
                  <a:pt x="0" y="435292"/>
                </a:cubicBezTo>
                <a:lnTo>
                  <a:pt x="0" y="435292"/>
                </a:lnTo>
                <a:cubicBezTo>
                  <a:pt x="0" y="421005"/>
                  <a:pt x="11430" y="410527"/>
                  <a:pt x="24765" y="410527"/>
                </a:cubicBezTo>
                <a:lnTo>
                  <a:pt x="24765" y="410527"/>
                </a:lnTo>
                <a:close/>
                <a:moveTo>
                  <a:pt x="24765" y="615315"/>
                </a:moveTo>
                <a:cubicBezTo>
                  <a:pt x="321945" y="615315"/>
                  <a:pt x="619125" y="615315"/>
                  <a:pt x="915352" y="615315"/>
                </a:cubicBezTo>
                <a:cubicBezTo>
                  <a:pt x="928688" y="615315"/>
                  <a:pt x="940118" y="626745"/>
                  <a:pt x="940118" y="640080"/>
                </a:cubicBezTo>
                <a:lnTo>
                  <a:pt x="940118" y="640080"/>
                </a:lnTo>
                <a:cubicBezTo>
                  <a:pt x="940118" y="653415"/>
                  <a:pt x="928688" y="664845"/>
                  <a:pt x="915352" y="664845"/>
                </a:cubicBezTo>
                <a:cubicBezTo>
                  <a:pt x="618173" y="664845"/>
                  <a:pt x="320993" y="664845"/>
                  <a:pt x="24765" y="664845"/>
                </a:cubicBezTo>
                <a:cubicBezTo>
                  <a:pt x="11430" y="664845"/>
                  <a:pt x="0" y="653415"/>
                  <a:pt x="0" y="640080"/>
                </a:cubicBezTo>
                <a:lnTo>
                  <a:pt x="0" y="640080"/>
                </a:lnTo>
                <a:cubicBezTo>
                  <a:pt x="0" y="626745"/>
                  <a:pt x="11430" y="615315"/>
                  <a:pt x="24765" y="615315"/>
                </a:cubicBezTo>
                <a:lnTo>
                  <a:pt x="24765" y="615315"/>
                </a:lnTo>
                <a:close/>
                <a:moveTo>
                  <a:pt x="24765" y="821055"/>
                </a:moveTo>
                <a:cubicBezTo>
                  <a:pt x="321945" y="821055"/>
                  <a:pt x="619125" y="821055"/>
                  <a:pt x="915352" y="821055"/>
                </a:cubicBezTo>
                <a:cubicBezTo>
                  <a:pt x="928688" y="821055"/>
                  <a:pt x="940118" y="832485"/>
                  <a:pt x="940118" y="845820"/>
                </a:cubicBezTo>
                <a:lnTo>
                  <a:pt x="940118" y="845820"/>
                </a:lnTo>
                <a:cubicBezTo>
                  <a:pt x="940118" y="859155"/>
                  <a:pt x="928688" y="870585"/>
                  <a:pt x="915352" y="870585"/>
                </a:cubicBezTo>
                <a:cubicBezTo>
                  <a:pt x="618173" y="870585"/>
                  <a:pt x="320993" y="870585"/>
                  <a:pt x="24765" y="870585"/>
                </a:cubicBezTo>
                <a:cubicBezTo>
                  <a:pt x="11430" y="870585"/>
                  <a:pt x="0" y="859155"/>
                  <a:pt x="0" y="845820"/>
                </a:cubicBezTo>
                <a:lnTo>
                  <a:pt x="0" y="845820"/>
                </a:lnTo>
                <a:cubicBezTo>
                  <a:pt x="0" y="831532"/>
                  <a:pt x="11430" y="821055"/>
                  <a:pt x="24765" y="821055"/>
                </a:cubicBezTo>
                <a:lnTo>
                  <a:pt x="24765" y="821055"/>
                </a:lnTo>
                <a:close/>
                <a:moveTo>
                  <a:pt x="24765" y="1025842"/>
                </a:moveTo>
                <a:cubicBezTo>
                  <a:pt x="321945" y="1025842"/>
                  <a:pt x="619125" y="1025842"/>
                  <a:pt x="915352" y="1025842"/>
                </a:cubicBezTo>
                <a:cubicBezTo>
                  <a:pt x="928688" y="1025842"/>
                  <a:pt x="940118" y="1037272"/>
                  <a:pt x="940118" y="1050607"/>
                </a:cubicBezTo>
                <a:lnTo>
                  <a:pt x="940118" y="1050607"/>
                </a:lnTo>
                <a:cubicBezTo>
                  <a:pt x="940118" y="1063942"/>
                  <a:pt x="928688" y="1075373"/>
                  <a:pt x="915352" y="1075373"/>
                </a:cubicBezTo>
                <a:cubicBezTo>
                  <a:pt x="618173" y="1075373"/>
                  <a:pt x="320993" y="1075373"/>
                  <a:pt x="24765" y="1075373"/>
                </a:cubicBezTo>
                <a:cubicBezTo>
                  <a:pt x="11430" y="1075373"/>
                  <a:pt x="0" y="1063942"/>
                  <a:pt x="0" y="1050607"/>
                </a:cubicBezTo>
                <a:lnTo>
                  <a:pt x="0" y="1050607"/>
                </a:lnTo>
                <a:cubicBezTo>
                  <a:pt x="0" y="1037272"/>
                  <a:pt x="11430" y="1025842"/>
                  <a:pt x="24765" y="1025842"/>
                </a:cubicBezTo>
                <a:lnTo>
                  <a:pt x="24765" y="1025842"/>
                </a:lnTo>
                <a:close/>
                <a:moveTo>
                  <a:pt x="24765" y="1231582"/>
                </a:moveTo>
                <a:cubicBezTo>
                  <a:pt x="321945" y="1231582"/>
                  <a:pt x="619125" y="1231582"/>
                  <a:pt x="915352" y="1231582"/>
                </a:cubicBezTo>
                <a:cubicBezTo>
                  <a:pt x="928688" y="1231582"/>
                  <a:pt x="940118" y="1243013"/>
                  <a:pt x="940118" y="1256348"/>
                </a:cubicBezTo>
                <a:lnTo>
                  <a:pt x="940118" y="1256348"/>
                </a:lnTo>
                <a:cubicBezTo>
                  <a:pt x="940118" y="1269682"/>
                  <a:pt x="928688" y="1281113"/>
                  <a:pt x="915352" y="1281113"/>
                </a:cubicBezTo>
                <a:cubicBezTo>
                  <a:pt x="618173" y="1281113"/>
                  <a:pt x="320993" y="1281113"/>
                  <a:pt x="24765" y="1281113"/>
                </a:cubicBezTo>
                <a:cubicBezTo>
                  <a:pt x="11430" y="1281113"/>
                  <a:pt x="0" y="1269682"/>
                  <a:pt x="0" y="1256348"/>
                </a:cubicBezTo>
                <a:lnTo>
                  <a:pt x="0" y="1256348"/>
                </a:lnTo>
                <a:cubicBezTo>
                  <a:pt x="0" y="1243013"/>
                  <a:pt x="11430" y="1231582"/>
                  <a:pt x="24765" y="1231582"/>
                </a:cubicBezTo>
                <a:lnTo>
                  <a:pt x="24765" y="1231582"/>
                </a:lnTo>
                <a:close/>
                <a:moveTo>
                  <a:pt x="24765" y="1437323"/>
                </a:moveTo>
                <a:lnTo>
                  <a:pt x="915352" y="1437323"/>
                </a:lnTo>
                <a:cubicBezTo>
                  <a:pt x="928688" y="1437323"/>
                  <a:pt x="940118" y="1448752"/>
                  <a:pt x="940118" y="1462088"/>
                </a:cubicBezTo>
                <a:lnTo>
                  <a:pt x="940118" y="1462088"/>
                </a:lnTo>
                <a:cubicBezTo>
                  <a:pt x="940118" y="1475423"/>
                  <a:pt x="928688" y="1486852"/>
                  <a:pt x="915352" y="1486852"/>
                </a:cubicBezTo>
                <a:lnTo>
                  <a:pt x="24765" y="1486852"/>
                </a:lnTo>
                <a:cubicBezTo>
                  <a:pt x="11430" y="1486852"/>
                  <a:pt x="0" y="1475423"/>
                  <a:pt x="0" y="1462088"/>
                </a:cubicBezTo>
                <a:lnTo>
                  <a:pt x="0" y="1462088"/>
                </a:lnTo>
                <a:cubicBezTo>
                  <a:pt x="0" y="1447800"/>
                  <a:pt x="11430" y="1437323"/>
                  <a:pt x="24765" y="1437323"/>
                </a:cubicBezTo>
                <a:close/>
              </a:path>
            </a:pathLst>
          </a:custGeom>
          <a:solidFill>
            <a:srgbClr val="F6E2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5" name="Google Shape;215;p7"/>
          <p:cNvGrpSpPr/>
          <p:nvPr/>
        </p:nvGrpSpPr>
        <p:grpSpPr>
          <a:xfrm rot="-1341854">
            <a:off x="10561175" y="2302298"/>
            <a:ext cx="957510" cy="4380680"/>
            <a:chOff x="8286350" y="2240498"/>
            <a:chExt cx="957493" cy="4380603"/>
          </a:xfrm>
        </p:grpSpPr>
        <p:sp>
          <p:nvSpPr>
            <p:cNvPr id="216" name="Google Shape;216;p7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7"/>
          <p:cNvGrpSpPr/>
          <p:nvPr/>
        </p:nvGrpSpPr>
        <p:grpSpPr>
          <a:xfrm rot="10800000">
            <a:off x="261475" y="459773"/>
            <a:ext cx="957493" cy="4380603"/>
            <a:chOff x="8286350" y="2240498"/>
            <a:chExt cx="957493" cy="4380603"/>
          </a:xfrm>
        </p:grpSpPr>
        <p:sp>
          <p:nvSpPr>
            <p:cNvPr id="225" name="Google Shape;225;p7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3" name="Google Shape;233;p7"/>
          <p:cNvSpPr txBox="1">
            <a:spLocks noGrp="1"/>
          </p:cNvSpPr>
          <p:nvPr>
            <p:ph type="body" idx="1"/>
          </p:nvPr>
        </p:nvSpPr>
        <p:spPr>
          <a:xfrm>
            <a:off x="1338975" y="1938125"/>
            <a:ext cx="3688500" cy="3927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34" name="Google Shape;234;p7"/>
          <p:cNvSpPr txBox="1">
            <a:spLocks noGrp="1"/>
          </p:cNvSpPr>
          <p:nvPr>
            <p:ph type="body" idx="2"/>
          </p:nvPr>
        </p:nvSpPr>
        <p:spPr>
          <a:xfrm>
            <a:off x="6672975" y="1938125"/>
            <a:ext cx="3688500" cy="3927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35" name="Google Shape;235;p7"/>
          <p:cNvSpPr txBox="1">
            <a:spLocks noGrp="1"/>
          </p:cNvSpPr>
          <p:nvPr>
            <p:ph type="subTitle" idx="3"/>
          </p:nvPr>
        </p:nvSpPr>
        <p:spPr>
          <a:xfrm>
            <a:off x="1134667" y="1033567"/>
            <a:ext cx="3989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subTitle" idx="4"/>
          </p:nvPr>
        </p:nvSpPr>
        <p:spPr>
          <a:xfrm>
            <a:off x="6782267" y="1033567"/>
            <a:ext cx="3989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0178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9385741">
            <a:off x="59115" y="-1163774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6" name="Google Shape;276;p8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Diệu Hiền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126934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 1">
  <p:cSld name="006 Two columns 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/>
          <p:nvPr/>
        </p:nvSpPr>
        <p:spPr>
          <a:xfrm rot="-6455144">
            <a:off x="1080942" y="-18077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9" name="Google Shape;279;p9"/>
          <p:cNvGrpSpPr/>
          <p:nvPr/>
        </p:nvGrpSpPr>
        <p:grpSpPr>
          <a:xfrm rot="9385741">
            <a:off x="59115" y="-1163774"/>
            <a:ext cx="957529" cy="4380768"/>
            <a:chOff x="8286350" y="2240498"/>
            <a:chExt cx="957493" cy="4380603"/>
          </a:xfrm>
        </p:grpSpPr>
        <p:sp>
          <p:nvSpPr>
            <p:cNvPr id="280" name="Google Shape;280;p9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8" name="Google Shape;288;p9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89" name="Google Shape;289;p9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7" name="Google Shape;297;p9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98" name="Google Shape;298;p9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6" name="Google Shape;306;p9"/>
          <p:cNvSpPr txBox="1">
            <a:spLocks noGrp="1"/>
          </p:cNvSpPr>
          <p:nvPr>
            <p:ph type="title"/>
          </p:nvPr>
        </p:nvSpPr>
        <p:spPr>
          <a:xfrm>
            <a:off x="4284750" y="3225700"/>
            <a:ext cx="3218700" cy="1546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grpSp>
        <p:nvGrpSpPr>
          <p:cNvPr id="307" name="Google Shape;307;p9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308" name="Google Shape;308;p9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9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6" name="Google Shape;316;p9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85512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2123795" y="-614369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2990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1"/>
          <p:cNvSpPr/>
          <p:nvPr/>
        </p:nvSpPr>
        <p:spPr>
          <a:xfrm rot="9351724">
            <a:off x="1016884" y="-142175"/>
            <a:ext cx="5164461" cy="690030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11"/>
          <p:cNvSpPr/>
          <p:nvPr/>
        </p:nvSpPr>
        <p:spPr>
          <a:xfrm rot="9987512">
            <a:off x="3921408" y="-1139322"/>
            <a:ext cx="8719606" cy="914528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11"/>
          <p:cNvSpPr txBox="1">
            <a:spLocks noGrp="1"/>
          </p:cNvSpPr>
          <p:nvPr>
            <p:ph type="title"/>
          </p:nvPr>
        </p:nvSpPr>
        <p:spPr>
          <a:xfrm rot="-601397">
            <a:off x="1838142" y="576587"/>
            <a:ext cx="4166086" cy="88197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9pPr>
          </a:lstStyle>
          <a:p>
            <a:endParaRPr/>
          </a:p>
        </p:txBody>
      </p:sp>
      <p:sp>
        <p:nvSpPr>
          <p:cNvPr id="361" name="Google Shape;361;p11"/>
          <p:cNvSpPr txBox="1">
            <a:spLocks noGrp="1"/>
          </p:cNvSpPr>
          <p:nvPr>
            <p:ph type="body" idx="1"/>
          </p:nvPr>
        </p:nvSpPr>
        <p:spPr>
          <a:xfrm rot="-595362">
            <a:off x="2180062" y="1919879"/>
            <a:ext cx="4413318" cy="369673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2" name="Google Shape;362;p11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63" name="Google Shape;363;p11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11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11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1" name="Google Shape;371;p11"/>
          <p:cNvGrpSpPr/>
          <p:nvPr/>
        </p:nvGrpSpPr>
        <p:grpSpPr>
          <a:xfrm rot="1977895">
            <a:off x="641167" y="3450688"/>
            <a:ext cx="765313" cy="3318520"/>
            <a:chOff x="8286350" y="2240498"/>
            <a:chExt cx="957493" cy="4380603"/>
          </a:xfrm>
        </p:grpSpPr>
        <p:sp>
          <p:nvSpPr>
            <p:cNvPr id="372" name="Google Shape;372;p11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11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11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11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11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11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11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0" name="Google Shape;380;p11"/>
          <p:cNvSpPr txBox="1">
            <a:spLocks noGrp="1"/>
          </p:cNvSpPr>
          <p:nvPr>
            <p:ph type="title" idx="2"/>
          </p:nvPr>
        </p:nvSpPr>
        <p:spPr>
          <a:xfrm rot="128512">
            <a:off x="7145004" y="316472"/>
            <a:ext cx="4166011" cy="88201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9pPr>
          </a:lstStyle>
          <a:p>
            <a:endParaRPr/>
          </a:p>
        </p:txBody>
      </p:sp>
      <p:sp>
        <p:nvSpPr>
          <p:cNvPr id="381" name="Google Shape;381;p11"/>
          <p:cNvSpPr txBox="1">
            <a:spLocks noGrp="1"/>
          </p:cNvSpPr>
          <p:nvPr>
            <p:ph type="body" idx="3"/>
          </p:nvPr>
        </p:nvSpPr>
        <p:spPr>
          <a:xfrm rot="133467">
            <a:off x="6860923" y="1919811"/>
            <a:ext cx="4413326" cy="369668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321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ED64D2E-E983-4F72-A4F5-EB898F8833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0" r="10518" b="11571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solidFill>
            <a:srgbClr val="D9FFFF"/>
          </a:solidFill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3D6877-9B28-40EE-A0DB-EDFF93929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A5F78E1-BD66-4A48-9B2D-CF24F0BE4EF4}" type="datetimeFigureOut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2022/4/17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5CD595-FEE0-448D-9CBE-762FCED67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E136B2-16EE-4DB9-B99C-52E82596B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B8B1722-75B1-420A-B968-ABA30A76E6A6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6F9513B-4A15-4E3C-A908-1DA328EE876D}"/>
              </a:ext>
            </a:extLst>
          </p:cNvPr>
          <p:cNvSpPr txBox="1">
            <a:spLocks/>
          </p:cNvSpPr>
          <p:nvPr userDrawn="1"/>
        </p:nvSpPr>
        <p:spPr>
          <a:xfrm>
            <a:off x="10731701" y="-2571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cs typeface="Arial"/>
                <a:sym typeface="Arial"/>
              </a:rPr>
              <a:t>Măng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cs typeface="Arial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6669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B30F82C-18A2-459D-B423-41ECA38B8D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1" r="7691" b="66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852F10-B6D2-4D5B-8F75-FAB4DD78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A5F78E1-BD66-4A48-9B2D-CF24F0BE4EF4}" type="datetimeFigureOut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2022/4/17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6356E4-1CFC-4A83-B058-515B4F172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3D4403-7486-42E6-ABFB-9EB150373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B8B1722-75B1-420A-B968-ABA30A76E6A6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2A52A7-407E-4CC7-9A97-7987EB7F7B3C}"/>
              </a:ext>
            </a:extLst>
          </p:cNvPr>
          <p:cNvSpPr txBox="1">
            <a:spLocks/>
          </p:cNvSpPr>
          <p:nvPr userDrawn="1"/>
        </p:nvSpPr>
        <p:spPr>
          <a:xfrm>
            <a:off x="37179" y="60974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cs typeface="Arial"/>
                <a:sym typeface="Arial"/>
              </a:rPr>
              <a:t>Măng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cs typeface="Arial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1085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gradFill flip="none" rotWithShape="1">
          <a:gsLst>
            <a:gs pos="22000">
              <a:srgbClr val="CCFFFE"/>
            </a:gs>
            <a:gs pos="61000">
              <a:srgbClr val="CCFFFE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95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07E0E5-0B2B-4573-8A9B-C72438F32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3E1ED8-1FA1-4393-94A4-EF2803BA09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FA982CF-37A2-42E2-BAD2-E1354C4FF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080C3E-22B1-44D7-B308-C223C65E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A5F78E1-BD66-4A48-9B2D-CF24F0BE4EF4}" type="datetimeFigureOut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2022/4/17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41DEAAD-082D-45CB-9A62-A7DAB4619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CB188B6-73C8-4DF2-8C11-30DD5421D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B8B1722-75B1-420A-B968-ABA30A76E6A6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96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085513-BEFE-45AB-9695-AABCDA470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95C0BC-2F00-4B57-8DEE-CF80E07EE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ED37D9-C6D7-4797-BFD3-50940A70F9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42A1CC-AE30-4E23-9043-EDDA8D2D0D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95B575-0244-4537-958B-A6CD74C62E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DC528B4-E11A-4985-8DD6-071625F23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A5F78E1-BD66-4A48-9B2D-CF24F0BE4EF4}" type="datetimeFigureOut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2022/4/17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A68F854-183A-4004-BFA7-0D828D13C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193C94-12EF-4D4F-8126-DDACDA542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B8B1722-75B1-420A-B968-ABA30A76E6A6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218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Monday">
  <p:cSld name="002 Monday">
    <p:bg>
      <p:bgPr>
        <a:solidFill>
          <a:schemeClr val="accen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/>
          <p:nvPr/>
        </p:nvSpPr>
        <p:spPr>
          <a:xfrm>
            <a:off x="542686" y="289559"/>
            <a:ext cx="11451194" cy="6355174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"/>
          <p:cNvSpPr/>
          <p:nvPr/>
        </p:nvSpPr>
        <p:spPr>
          <a:xfrm>
            <a:off x="815973" y="289560"/>
            <a:ext cx="10957281" cy="635508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877979" y="522283"/>
            <a:ext cx="10685467" cy="5930212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848710" y="480903"/>
            <a:ext cx="10685467" cy="5930212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789162" y="536413"/>
            <a:ext cx="10685467" cy="5930212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790172" y="482922"/>
            <a:ext cx="10685467" cy="5930212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3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54423" y="1276294"/>
            <a:ext cx="9882550" cy="49215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" name="Google Shape;178;p3"/>
          <p:cNvGrpSpPr/>
          <p:nvPr/>
        </p:nvGrpSpPr>
        <p:grpSpPr>
          <a:xfrm>
            <a:off x="1349639" y="134014"/>
            <a:ext cx="9399118" cy="998988"/>
            <a:chOff x="1371600" y="234214"/>
            <a:chExt cx="7736979" cy="822900"/>
          </a:xfrm>
        </p:grpSpPr>
        <p:sp>
          <p:nvSpPr>
            <p:cNvPr id="179" name="Google Shape;179;p3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5" name="Google Shape;195;p3"/>
          <p:cNvSpPr txBox="1">
            <a:spLocks noGrp="1"/>
          </p:cNvSpPr>
          <p:nvPr>
            <p:ph type="body" idx="1"/>
          </p:nvPr>
        </p:nvSpPr>
        <p:spPr>
          <a:xfrm>
            <a:off x="1154423" y="1595469"/>
            <a:ext cx="4858600" cy="435293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196" name="Google Shape;196;p3"/>
          <p:cNvGrpSpPr/>
          <p:nvPr/>
        </p:nvGrpSpPr>
        <p:grpSpPr>
          <a:xfrm rot="-1067895" flipH="1">
            <a:off x="882164" y="4592637"/>
            <a:ext cx="454003" cy="1119948"/>
            <a:chOff x="5930618" y="1536098"/>
            <a:chExt cx="1609023" cy="2932306"/>
          </a:xfrm>
        </p:grpSpPr>
        <p:grpSp>
          <p:nvGrpSpPr>
            <p:cNvPr id="197" name="Google Shape;197;p3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198" name="Google Shape;198;p3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7" name="Google Shape;207;p3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6" name="Google Shape;216;p3"/>
          <p:cNvSpPr/>
          <p:nvPr/>
        </p:nvSpPr>
        <p:spPr>
          <a:xfrm flipH="1">
            <a:off x="1369166" y="5676903"/>
            <a:ext cx="1015485" cy="43289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7" name="Google Shape;217;p3"/>
          <p:cNvSpPr txBox="1">
            <a:spLocks noGrp="1"/>
          </p:cNvSpPr>
          <p:nvPr>
            <p:ph type="subTitle" idx="2"/>
          </p:nvPr>
        </p:nvSpPr>
        <p:spPr>
          <a:xfrm>
            <a:off x="6017948" y="2585742"/>
            <a:ext cx="3541332" cy="59901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18" name="Google Shape;218;p3"/>
          <p:cNvSpPr txBox="1">
            <a:spLocks noGrp="1"/>
          </p:cNvSpPr>
          <p:nvPr>
            <p:ph type="subTitle" idx="3"/>
          </p:nvPr>
        </p:nvSpPr>
        <p:spPr>
          <a:xfrm>
            <a:off x="6017948" y="3233442"/>
            <a:ext cx="3541332" cy="59901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19" name="Google Shape;219;p3"/>
          <p:cNvSpPr txBox="1">
            <a:spLocks noGrp="1"/>
          </p:cNvSpPr>
          <p:nvPr>
            <p:ph type="subTitle" idx="4"/>
          </p:nvPr>
        </p:nvSpPr>
        <p:spPr>
          <a:xfrm>
            <a:off x="6017948" y="3881142"/>
            <a:ext cx="3541332" cy="59901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20" name="Google Shape;220;p3"/>
          <p:cNvSpPr txBox="1">
            <a:spLocks noGrp="1"/>
          </p:cNvSpPr>
          <p:nvPr>
            <p:ph type="subTitle" idx="5"/>
          </p:nvPr>
        </p:nvSpPr>
        <p:spPr>
          <a:xfrm>
            <a:off x="6017948" y="4528842"/>
            <a:ext cx="3541332" cy="59901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21" name="Google Shape;221;p3"/>
          <p:cNvSpPr txBox="1">
            <a:spLocks noGrp="1"/>
          </p:cNvSpPr>
          <p:nvPr>
            <p:ph type="subTitle" idx="6"/>
          </p:nvPr>
        </p:nvSpPr>
        <p:spPr>
          <a:xfrm>
            <a:off x="6017948" y="5176542"/>
            <a:ext cx="3541332" cy="59901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9485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E9C7E2-9966-42FF-A7D6-C52B7FE99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F387001-6EB0-41AF-8EF7-3B7C0510D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A5F78E1-BD66-4A48-9B2D-CF24F0BE4EF4}" type="datetimeFigureOut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2022/4/17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04087B4-2690-4A13-85BD-7E5A67FEB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0180123-36DE-457A-8F0A-522F354DE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B8B1722-75B1-420A-B968-ABA30A76E6A6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124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088B209-B849-4BB6-A538-8E6B399DE6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A5F78E1-BD66-4A48-9B2D-CF24F0BE4EF4}" type="datetimeFigureOut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2022/4/17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79F965B-A2FC-4C62-B7E0-24B88D13C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2B2780F-95B0-42AC-99FD-6DA191562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B8B1722-75B1-420A-B968-ABA30A76E6A6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818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190A1C-C75E-44EC-BFC1-0557F0638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43D4AA-D1A3-49E9-BB65-A2076AEFD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B01143-C18B-4584-8548-94346B9C2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4D57E23-8798-48A1-935B-F99247834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A5F78E1-BD66-4A48-9B2D-CF24F0BE4EF4}" type="datetimeFigureOut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2022/4/17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01092B-B52D-44FD-8F3D-63F5A52EA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1CF15-251D-41A1-BCE2-8168214D2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B8B1722-75B1-420A-B968-ABA30A76E6A6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18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D9EBC7-0CDA-4344-B63E-96970C391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7FD072-D7C5-4368-89A7-5AC7896B9F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6A99E5-C8D2-4E15-9EFB-D617116FA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704C7E-F111-4CC0-8CE1-9393C6836E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A5F78E1-BD66-4A48-9B2D-CF24F0BE4EF4}" type="datetimeFigureOut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2022/4/17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0AA8B45-BF32-43B2-9510-4ACC8BCC8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50158AB-E182-41B6-A938-F2818C90E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B8B1722-75B1-420A-B968-ABA30A76E6A6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972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656188-2157-4324-81DD-DA93EAB3A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32E928D-6E61-46EB-BCF8-3C150C5A9E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7EDEBF-053B-4F8E-AE0B-3D16FE28B0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A5F78E1-BD66-4A48-9B2D-CF24F0BE4EF4}" type="datetimeFigureOut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2022/4/17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983704-4211-4EB6-B256-1745040C0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268250-74AD-4214-B7F1-B57FE0C22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B8B1722-75B1-420A-B968-ABA30A76E6A6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317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B939F9-8D6A-4993-8CA6-F9E22064DF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063E8F-77FB-4CA6-8D02-6CAA8B224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3E668E-210C-4113-985C-6F39EFA01E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A5F78E1-BD66-4A48-9B2D-CF24F0BE4EF4}" type="datetimeFigureOut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2022/4/17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E93DBC-9D70-4550-83F3-81BBC0EF1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A48B93-BA56-48B6-811F-5E2A78D7E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B8B1722-75B1-420A-B968-ABA30A76E6A6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831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5843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FF5EB-8CA7-4F2A-851C-83A29CEA4EC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7B6B70-785C-4F25-95A4-BBDD29AFB0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80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FF5EB-8CA7-4F2A-851C-83A29CEA4EC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7B6B70-785C-4F25-95A4-BBDD29AFB0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47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FF5EB-8CA7-4F2A-851C-83A29CEA4EC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7B6B70-785C-4F25-95A4-BBDD29AFB0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04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uesday">
  <p:cSld name="003 Tuesday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"/>
          <p:cNvSpPr/>
          <p:nvPr/>
        </p:nvSpPr>
        <p:spPr>
          <a:xfrm>
            <a:off x="546081" y="555386"/>
            <a:ext cx="11359047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4"/>
          <p:cNvSpPr/>
          <p:nvPr/>
        </p:nvSpPr>
        <p:spPr>
          <a:xfrm>
            <a:off x="792475" y="555375"/>
            <a:ext cx="10869108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854481" y="778477"/>
            <a:ext cx="10599482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825212" y="737097"/>
            <a:ext cx="10599482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765664" y="792607"/>
            <a:ext cx="10599482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766674" y="739116"/>
            <a:ext cx="10599482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4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9803026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" name="Google Shape;282;p4"/>
          <p:cNvGrpSpPr/>
          <p:nvPr/>
        </p:nvGrpSpPr>
        <p:grpSpPr>
          <a:xfrm>
            <a:off x="1326140" y="278554"/>
            <a:ext cx="9323483" cy="939587"/>
            <a:chOff x="1371600" y="234214"/>
            <a:chExt cx="7736979" cy="822900"/>
          </a:xfrm>
        </p:grpSpPr>
        <p:sp>
          <p:nvSpPr>
            <p:cNvPr id="283" name="Google Shape;283;p4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8" name="Google Shape;308;p4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819504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309" name="Google Shape;309;p4"/>
          <p:cNvGrpSpPr/>
          <p:nvPr/>
        </p:nvGrpSpPr>
        <p:grpSpPr>
          <a:xfrm rot="-1067895" flipH="1">
            <a:off x="885063" y="4721926"/>
            <a:ext cx="462453" cy="1053355"/>
            <a:chOff x="5930618" y="1536098"/>
            <a:chExt cx="1609023" cy="2932306"/>
          </a:xfrm>
        </p:grpSpPr>
        <p:grpSp>
          <p:nvGrpSpPr>
            <p:cNvPr id="310" name="Google Shape;310;p4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311" name="Google Shape;311;p4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4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4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4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4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4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4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4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4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0" name="Google Shape;320;p4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4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4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4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4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4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9" name="Google Shape;329;p4"/>
          <p:cNvSpPr/>
          <p:nvPr/>
        </p:nvSpPr>
        <p:spPr>
          <a:xfrm flipH="1">
            <a:off x="1345667" y="5808625"/>
            <a:ext cx="1007313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0" name="Google Shape;330;p4"/>
          <p:cNvSpPr txBox="1">
            <a:spLocks noGrp="1"/>
          </p:cNvSpPr>
          <p:nvPr>
            <p:ph type="subTitle" idx="2"/>
          </p:nvPr>
        </p:nvSpPr>
        <p:spPr>
          <a:xfrm>
            <a:off x="5994449" y="2721225"/>
            <a:ext cx="3512835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1" name="Google Shape;331;p4"/>
          <p:cNvSpPr txBox="1">
            <a:spLocks noGrp="1"/>
          </p:cNvSpPr>
          <p:nvPr>
            <p:ph type="subTitle" idx="3"/>
          </p:nvPr>
        </p:nvSpPr>
        <p:spPr>
          <a:xfrm>
            <a:off x="5994449" y="3368925"/>
            <a:ext cx="3512835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2" name="Google Shape;332;p4"/>
          <p:cNvSpPr txBox="1">
            <a:spLocks noGrp="1"/>
          </p:cNvSpPr>
          <p:nvPr>
            <p:ph type="subTitle" idx="4"/>
          </p:nvPr>
        </p:nvSpPr>
        <p:spPr>
          <a:xfrm>
            <a:off x="5994449" y="4016625"/>
            <a:ext cx="3512835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3" name="Google Shape;333;p4"/>
          <p:cNvSpPr txBox="1">
            <a:spLocks noGrp="1"/>
          </p:cNvSpPr>
          <p:nvPr>
            <p:ph type="subTitle" idx="5"/>
          </p:nvPr>
        </p:nvSpPr>
        <p:spPr>
          <a:xfrm>
            <a:off x="5994449" y="4664325"/>
            <a:ext cx="3512835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4" name="Google Shape;334;p4"/>
          <p:cNvSpPr txBox="1">
            <a:spLocks noGrp="1"/>
          </p:cNvSpPr>
          <p:nvPr>
            <p:ph type="subTitle" idx="6"/>
          </p:nvPr>
        </p:nvSpPr>
        <p:spPr>
          <a:xfrm>
            <a:off x="5994449" y="5312025"/>
            <a:ext cx="3512835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4074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FF5EB-8CA7-4F2A-851C-83A29CEA4EC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7B6B70-785C-4F25-95A4-BBDD29AFB0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86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FF5EB-8CA7-4F2A-851C-83A29CEA4EC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7B6B70-785C-4F25-95A4-BBDD29AFB0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83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FF5EB-8CA7-4F2A-851C-83A29CEA4EC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7B6B70-785C-4F25-95A4-BBDD29AFB0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21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FF5EB-8CA7-4F2A-851C-83A29CEA4EC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7B6B70-785C-4F25-95A4-BBDD29AFB0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42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FF5EB-8CA7-4F2A-851C-83A29CEA4EC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7B6B70-785C-4F25-95A4-BBDD29AFB0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4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FF5EB-8CA7-4F2A-851C-83A29CEA4EC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7B6B70-785C-4F25-95A4-BBDD29AFB0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59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FF5EB-8CA7-4F2A-851C-83A29CEA4EC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7B6B70-785C-4F25-95A4-BBDD29AFB0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24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FF5EB-8CA7-4F2A-851C-83A29CEA4EC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7B6B70-785C-4F25-95A4-BBDD29AFB0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99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3"/>
          <p:cNvSpPr/>
          <p:nvPr/>
        </p:nvSpPr>
        <p:spPr>
          <a:xfrm rot="10800000">
            <a:off x="-798142" y="-1152640"/>
            <a:ext cx="12259809" cy="8934575"/>
          </a:xfrm>
          <a:custGeom>
            <a:avLst/>
            <a:gdLst/>
            <a:ahLst/>
            <a:cxnLst/>
            <a:rect l="l" t="t" r="r" b="b"/>
            <a:pathLst>
              <a:path w="28705" h="18064" extrusionOk="0">
                <a:moveTo>
                  <a:pt x="13915" y="0"/>
                </a:moveTo>
                <a:cubicBezTo>
                  <a:pt x="6664" y="0"/>
                  <a:pt x="0" y="4648"/>
                  <a:pt x="2505" y="13903"/>
                </a:cubicBezTo>
                <a:cubicBezTo>
                  <a:pt x="2953" y="15563"/>
                  <a:pt x="3871" y="17279"/>
                  <a:pt x="5488" y="17858"/>
                </a:cubicBezTo>
                <a:cubicBezTo>
                  <a:pt x="5892" y="18001"/>
                  <a:pt x="6298" y="18063"/>
                  <a:pt x="6705" y="18063"/>
                </a:cubicBezTo>
                <a:cubicBezTo>
                  <a:pt x="8492" y="18063"/>
                  <a:pt x="10289" y="16865"/>
                  <a:pt x="12043" y="16153"/>
                </a:cubicBezTo>
                <a:cubicBezTo>
                  <a:pt x="14123" y="15313"/>
                  <a:pt x="16377" y="15164"/>
                  <a:pt x="18640" y="15164"/>
                </a:cubicBezTo>
                <a:cubicBezTo>
                  <a:pt x="19586" y="15164"/>
                  <a:pt x="20534" y="15190"/>
                  <a:pt x="21471" y="15203"/>
                </a:cubicBezTo>
                <a:cubicBezTo>
                  <a:pt x="21539" y="15203"/>
                  <a:pt x="21608" y="15204"/>
                  <a:pt x="21676" y="15204"/>
                </a:cubicBezTo>
                <a:cubicBezTo>
                  <a:pt x="24069" y="15204"/>
                  <a:pt x="26856" y="14815"/>
                  <a:pt x="27950" y="12712"/>
                </a:cubicBezTo>
                <a:cubicBezTo>
                  <a:pt x="28704" y="11270"/>
                  <a:pt x="28354" y="9500"/>
                  <a:pt x="27677" y="8025"/>
                </a:cubicBezTo>
                <a:cubicBezTo>
                  <a:pt x="25242" y="2669"/>
                  <a:pt x="19410" y="0"/>
                  <a:pt x="13915" y="0"/>
                </a:cubicBezTo>
                <a:close/>
              </a:path>
            </a:pathLst>
          </a:custGeom>
          <a:solidFill>
            <a:srgbClr val="FFCFC0">
              <a:alpha val="49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3" name="Google Shape;403;p13"/>
          <p:cNvGrpSpPr/>
          <p:nvPr/>
        </p:nvGrpSpPr>
        <p:grpSpPr>
          <a:xfrm rot="7358435" flipH="1">
            <a:off x="11471752" y="2162763"/>
            <a:ext cx="1034895" cy="2057013"/>
            <a:chOff x="-1030075" y="6795175"/>
            <a:chExt cx="720925" cy="1432950"/>
          </a:xfrm>
        </p:grpSpPr>
        <p:sp>
          <p:nvSpPr>
            <p:cNvPr id="404" name="Google Shape;404;p13"/>
            <p:cNvSpPr/>
            <p:nvPr/>
          </p:nvSpPr>
          <p:spPr>
            <a:xfrm>
              <a:off x="-1030075" y="6795175"/>
              <a:ext cx="720925" cy="1432950"/>
            </a:xfrm>
            <a:custGeom>
              <a:avLst/>
              <a:gdLst/>
              <a:ahLst/>
              <a:cxnLst/>
              <a:rect l="l" t="t" r="r" b="b"/>
              <a:pathLst>
                <a:path w="28837" h="57318" extrusionOk="0">
                  <a:moveTo>
                    <a:pt x="15730" y="0"/>
                  </a:moveTo>
                  <a:cubicBezTo>
                    <a:pt x="13772" y="0"/>
                    <a:pt x="11861" y="760"/>
                    <a:pt x="10076" y="2287"/>
                  </a:cubicBezTo>
                  <a:cubicBezTo>
                    <a:pt x="8420" y="3701"/>
                    <a:pt x="6968" y="5332"/>
                    <a:pt x="5704" y="7103"/>
                  </a:cubicBezTo>
                  <a:cubicBezTo>
                    <a:pt x="3212" y="10591"/>
                    <a:pt x="1512" y="14709"/>
                    <a:pt x="892" y="18956"/>
                  </a:cubicBezTo>
                  <a:cubicBezTo>
                    <a:pt x="536" y="21398"/>
                    <a:pt x="560" y="23848"/>
                    <a:pt x="809" y="26299"/>
                  </a:cubicBezTo>
                  <a:cubicBezTo>
                    <a:pt x="855" y="26752"/>
                    <a:pt x="1212" y="27127"/>
                    <a:pt x="1657" y="27127"/>
                  </a:cubicBezTo>
                  <a:cubicBezTo>
                    <a:pt x="1739" y="27127"/>
                    <a:pt x="1825" y="27114"/>
                    <a:pt x="1912" y="27087"/>
                  </a:cubicBezTo>
                  <a:cubicBezTo>
                    <a:pt x="2721" y="26832"/>
                    <a:pt x="3518" y="26520"/>
                    <a:pt x="4313" y="26204"/>
                  </a:cubicBezTo>
                  <a:lnTo>
                    <a:pt x="4313" y="26204"/>
                  </a:lnTo>
                  <a:cubicBezTo>
                    <a:pt x="2925" y="31110"/>
                    <a:pt x="1775" y="36075"/>
                    <a:pt x="866" y="41099"/>
                  </a:cubicBezTo>
                  <a:cubicBezTo>
                    <a:pt x="580" y="42681"/>
                    <a:pt x="318" y="44266"/>
                    <a:pt x="81" y="45855"/>
                  </a:cubicBezTo>
                  <a:cubicBezTo>
                    <a:pt x="0" y="46395"/>
                    <a:pt x="340" y="46997"/>
                    <a:pt x="938" y="46997"/>
                  </a:cubicBezTo>
                  <a:cubicBezTo>
                    <a:pt x="962" y="46997"/>
                    <a:pt x="987" y="46996"/>
                    <a:pt x="1012" y="46994"/>
                  </a:cubicBezTo>
                  <a:cubicBezTo>
                    <a:pt x="1904" y="46920"/>
                    <a:pt x="2767" y="46639"/>
                    <a:pt x="3530" y="46174"/>
                  </a:cubicBezTo>
                  <a:cubicBezTo>
                    <a:pt x="4031" y="49775"/>
                    <a:pt x="5038" y="53288"/>
                    <a:pt x="6521" y="56609"/>
                  </a:cubicBezTo>
                  <a:cubicBezTo>
                    <a:pt x="6707" y="57026"/>
                    <a:pt x="7109" y="57318"/>
                    <a:pt x="7521" y="57318"/>
                  </a:cubicBezTo>
                  <a:cubicBezTo>
                    <a:pt x="7755" y="57318"/>
                    <a:pt x="7991" y="57225"/>
                    <a:pt x="8193" y="57008"/>
                  </a:cubicBezTo>
                  <a:cubicBezTo>
                    <a:pt x="12430" y="52485"/>
                    <a:pt x="15917" y="47148"/>
                    <a:pt x="18407" y="41473"/>
                  </a:cubicBezTo>
                  <a:cubicBezTo>
                    <a:pt x="18912" y="40321"/>
                    <a:pt x="19381" y="39152"/>
                    <a:pt x="19812" y="37969"/>
                  </a:cubicBezTo>
                  <a:cubicBezTo>
                    <a:pt x="20706" y="38881"/>
                    <a:pt x="21586" y="39807"/>
                    <a:pt x="22472" y="40726"/>
                  </a:cubicBezTo>
                  <a:cubicBezTo>
                    <a:pt x="22652" y="40913"/>
                    <a:pt x="22896" y="40999"/>
                    <a:pt x="23142" y="40999"/>
                  </a:cubicBezTo>
                  <a:cubicBezTo>
                    <a:pt x="23592" y="40999"/>
                    <a:pt x="24048" y="40712"/>
                    <a:pt x="24133" y="40236"/>
                  </a:cubicBezTo>
                  <a:cubicBezTo>
                    <a:pt x="24488" y="38274"/>
                    <a:pt x="24752" y="36292"/>
                    <a:pt x="24996" y="34313"/>
                  </a:cubicBezTo>
                  <a:cubicBezTo>
                    <a:pt x="25169" y="32889"/>
                    <a:pt x="25329" y="31464"/>
                    <a:pt x="25446" y="30035"/>
                  </a:cubicBezTo>
                  <a:cubicBezTo>
                    <a:pt x="25580" y="30055"/>
                    <a:pt x="25716" y="30065"/>
                    <a:pt x="25851" y="30065"/>
                  </a:cubicBezTo>
                  <a:cubicBezTo>
                    <a:pt x="26147" y="30065"/>
                    <a:pt x="26441" y="30017"/>
                    <a:pt x="26713" y="29917"/>
                  </a:cubicBezTo>
                  <a:cubicBezTo>
                    <a:pt x="28303" y="29325"/>
                    <a:pt x="28621" y="27552"/>
                    <a:pt x="28670" y="26052"/>
                  </a:cubicBezTo>
                  <a:cubicBezTo>
                    <a:pt x="28776" y="22827"/>
                    <a:pt x="28836" y="19569"/>
                    <a:pt x="28478" y="16357"/>
                  </a:cubicBezTo>
                  <a:cubicBezTo>
                    <a:pt x="27867" y="10864"/>
                    <a:pt x="25636" y="4838"/>
                    <a:pt x="20829" y="1678"/>
                  </a:cubicBezTo>
                  <a:cubicBezTo>
                    <a:pt x="19129" y="561"/>
                    <a:pt x="17412" y="0"/>
                    <a:pt x="157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5" name="Google Shape;405;p13"/>
            <p:cNvSpPr/>
            <p:nvPr/>
          </p:nvSpPr>
          <p:spPr>
            <a:xfrm>
              <a:off x="-471400" y="7556675"/>
              <a:ext cx="900" cy="225"/>
            </a:xfrm>
            <a:custGeom>
              <a:avLst/>
              <a:gdLst/>
              <a:ahLst/>
              <a:cxnLst/>
              <a:rect l="l" t="t" r="r" b="b"/>
              <a:pathLst>
                <a:path w="36" h="9" extrusionOk="0">
                  <a:moveTo>
                    <a:pt x="0" y="0"/>
                  </a:moveTo>
                  <a:cubicBezTo>
                    <a:pt x="2" y="2"/>
                    <a:pt x="2" y="2"/>
                    <a:pt x="2" y="3"/>
                  </a:cubicBezTo>
                  <a:cubicBezTo>
                    <a:pt x="15" y="7"/>
                    <a:pt x="27" y="9"/>
                    <a:pt x="31" y="9"/>
                  </a:cubicBezTo>
                  <a:cubicBezTo>
                    <a:pt x="35" y="9"/>
                    <a:pt x="29" y="6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6" name="Google Shape;406;p13"/>
            <p:cNvSpPr/>
            <p:nvPr/>
          </p:nvSpPr>
          <p:spPr>
            <a:xfrm>
              <a:off x="-471750" y="7556550"/>
              <a:ext cx="100" cy="75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0" y="1"/>
                  </a:moveTo>
                  <a:lnTo>
                    <a:pt x="3" y="2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7" name="Google Shape;407;p13"/>
            <p:cNvSpPr/>
            <p:nvPr/>
          </p:nvSpPr>
          <p:spPr>
            <a:xfrm>
              <a:off x="-1028325" y="6795350"/>
              <a:ext cx="716875" cy="1432725"/>
            </a:xfrm>
            <a:custGeom>
              <a:avLst/>
              <a:gdLst/>
              <a:ahLst/>
              <a:cxnLst/>
              <a:rect l="l" t="t" r="r" b="b"/>
              <a:pathLst>
                <a:path w="28675" h="57309" extrusionOk="0">
                  <a:moveTo>
                    <a:pt x="15692" y="0"/>
                  </a:moveTo>
                  <a:lnTo>
                    <a:pt x="15692" y="0"/>
                  </a:lnTo>
                  <a:cubicBezTo>
                    <a:pt x="15791" y="794"/>
                    <a:pt x="15862" y="1649"/>
                    <a:pt x="15900" y="2468"/>
                  </a:cubicBezTo>
                  <a:cubicBezTo>
                    <a:pt x="15948" y="3506"/>
                    <a:pt x="15957" y="4544"/>
                    <a:pt x="15934" y="5582"/>
                  </a:cubicBezTo>
                  <a:cubicBezTo>
                    <a:pt x="11495" y="8425"/>
                    <a:pt x="6884" y="10953"/>
                    <a:pt x="2247" y="13452"/>
                  </a:cubicBezTo>
                  <a:cubicBezTo>
                    <a:pt x="2061" y="13947"/>
                    <a:pt x="1889" y="14447"/>
                    <a:pt x="1733" y="14953"/>
                  </a:cubicBezTo>
                  <a:cubicBezTo>
                    <a:pt x="2946" y="14444"/>
                    <a:pt x="4137" y="13881"/>
                    <a:pt x="5324" y="13314"/>
                  </a:cubicBezTo>
                  <a:cubicBezTo>
                    <a:pt x="7881" y="12093"/>
                    <a:pt x="10370" y="10704"/>
                    <a:pt x="12803" y="9254"/>
                  </a:cubicBezTo>
                  <a:cubicBezTo>
                    <a:pt x="13834" y="8642"/>
                    <a:pt x="14850" y="8011"/>
                    <a:pt x="15864" y="7370"/>
                  </a:cubicBezTo>
                  <a:lnTo>
                    <a:pt x="15864" y="7370"/>
                  </a:lnTo>
                  <a:cubicBezTo>
                    <a:pt x="15839" y="7819"/>
                    <a:pt x="15811" y="8267"/>
                    <a:pt x="15778" y="8715"/>
                  </a:cubicBezTo>
                  <a:cubicBezTo>
                    <a:pt x="15533" y="11940"/>
                    <a:pt x="15071" y="15146"/>
                    <a:pt x="14580" y="18343"/>
                  </a:cubicBezTo>
                  <a:cubicBezTo>
                    <a:pt x="10646" y="20747"/>
                    <a:pt x="6847" y="23424"/>
                    <a:pt x="3389" y="26473"/>
                  </a:cubicBezTo>
                  <a:cubicBezTo>
                    <a:pt x="3354" y="26504"/>
                    <a:pt x="3320" y="26539"/>
                    <a:pt x="3285" y="26570"/>
                  </a:cubicBezTo>
                  <a:cubicBezTo>
                    <a:pt x="3604" y="26449"/>
                    <a:pt x="3924" y="26324"/>
                    <a:pt x="4243" y="26197"/>
                  </a:cubicBezTo>
                  <a:lnTo>
                    <a:pt x="4243" y="26197"/>
                  </a:lnTo>
                  <a:cubicBezTo>
                    <a:pt x="4077" y="26783"/>
                    <a:pt x="3916" y="27368"/>
                    <a:pt x="3756" y="27956"/>
                  </a:cubicBezTo>
                  <a:cubicBezTo>
                    <a:pt x="3784" y="27936"/>
                    <a:pt x="3810" y="27915"/>
                    <a:pt x="3836" y="27895"/>
                  </a:cubicBezTo>
                  <a:cubicBezTo>
                    <a:pt x="4824" y="27160"/>
                    <a:pt x="5766" y="26366"/>
                    <a:pt x="6749" y="25623"/>
                  </a:cubicBezTo>
                  <a:cubicBezTo>
                    <a:pt x="8742" y="24118"/>
                    <a:pt x="10741" y="22631"/>
                    <a:pt x="12826" y="21254"/>
                  </a:cubicBezTo>
                  <a:cubicBezTo>
                    <a:pt x="13305" y="20936"/>
                    <a:pt x="13791" y="20628"/>
                    <a:pt x="14276" y="20319"/>
                  </a:cubicBezTo>
                  <a:lnTo>
                    <a:pt x="14276" y="20319"/>
                  </a:lnTo>
                  <a:cubicBezTo>
                    <a:pt x="14242" y="20534"/>
                    <a:pt x="14210" y="20749"/>
                    <a:pt x="14176" y="20964"/>
                  </a:cubicBezTo>
                  <a:cubicBezTo>
                    <a:pt x="13522" y="25223"/>
                    <a:pt x="12846" y="29478"/>
                    <a:pt x="12151" y="33730"/>
                  </a:cubicBezTo>
                  <a:cubicBezTo>
                    <a:pt x="12134" y="33837"/>
                    <a:pt x="12115" y="33945"/>
                    <a:pt x="12099" y="34051"/>
                  </a:cubicBezTo>
                  <a:cubicBezTo>
                    <a:pt x="11799" y="34316"/>
                    <a:pt x="11515" y="34607"/>
                    <a:pt x="11236" y="34854"/>
                  </a:cubicBezTo>
                  <a:cubicBezTo>
                    <a:pt x="10717" y="35314"/>
                    <a:pt x="10201" y="35777"/>
                    <a:pt x="9686" y="36242"/>
                  </a:cubicBezTo>
                  <a:cubicBezTo>
                    <a:pt x="8639" y="37191"/>
                    <a:pt x="7617" y="38161"/>
                    <a:pt x="6605" y="39148"/>
                  </a:cubicBezTo>
                  <a:cubicBezTo>
                    <a:pt x="4581" y="41122"/>
                    <a:pt x="2640" y="43173"/>
                    <a:pt x="719" y="45246"/>
                  </a:cubicBezTo>
                  <a:cubicBezTo>
                    <a:pt x="478" y="45505"/>
                    <a:pt x="240" y="45768"/>
                    <a:pt x="1" y="46030"/>
                  </a:cubicBezTo>
                  <a:cubicBezTo>
                    <a:pt x="10" y="46477"/>
                    <a:pt x="289" y="46913"/>
                    <a:pt x="750" y="46978"/>
                  </a:cubicBezTo>
                  <a:cubicBezTo>
                    <a:pt x="942" y="46784"/>
                    <a:pt x="1134" y="46589"/>
                    <a:pt x="1326" y="46397"/>
                  </a:cubicBezTo>
                  <a:cubicBezTo>
                    <a:pt x="2307" y="45418"/>
                    <a:pt x="3300" y="44447"/>
                    <a:pt x="4314" y="43503"/>
                  </a:cubicBezTo>
                  <a:cubicBezTo>
                    <a:pt x="6362" y="41593"/>
                    <a:pt x="8421" y="39695"/>
                    <a:pt x="10489" y="37808"/>
                  </a:cubicBezTo>
                  <a:cubicBezTo>
                    <a:pt x="10876" y="37455"/>
                    <a:pt x="11268" y="37106"/>
                    <a:pt x="11658" y="36758"/>
                  </a:cubicBezTo>
                  <a:lnTo>
                    <a:pt x="11658" y="36758"/>
                  </a:lnTo>
                  <a:cubicBezTo>
                    <a:pt x="11160" y="39793"/>
                    <a:pt x="10651" y="42827"/>
                    <a:pt x="10066" y="45848"/>
                  </a:cubicBezTo>
                  <a:cubicBezTo>
                    <a:pt x="9657" y="47962"/>
                    <a:pt x="9170" y="50066"/>
                    <a:pt x="8539" y="52123"/>
                  </a:cubicBezTo>
                  <a:cubicBezTo>
                    <a:pt x="8229" y="53134"/>
                    <a:pt x="7882" y="54133"/>
                    <a:pt x="7492" y="55114"/>
                  </a:cubicBezTo>
                  <a:cubicBezTo>
                    <a:pt x="7299" y="55601"/>
                    <a:pt x="7056" y="56076"/>
                    <a:pt x="6916" y="56579"/>
                  </a:cubicBezTo>
                  <a:cubicBezTo>
                    <a:pt x="6873" y="56736"/>
                    <a:pt x="6829" y="56891"/>
                    <a:pt x="6784" y="57047"/>
                  </a:cubicBezTo>
                  <a:cubicBezTo>
                    <a:pt x="6976" y="57211"/>
                    <a:pt x="7212" y="57309"/>
                    <a:pt x="7451" y="57309"/>
                  </a:cubicBezTo>
                  <a:cubicBezTo>
                    <a:pt x="7683" y="57309"/>
                    <a:pt x="7919" y="57216"/>
                    <a:pt x="8122" y="57000"/>
                  </a:cubicBezTo>
                  <a:cubicBezTo>
                    <a:pt x="8358" y="56747"/>
                    <a:pt x="8593" y="56492"/>
                    <a:pt x="8825" y="56232"/>
                  </a:cubicBezTo>
                  <a:lnTo>
                    <a:pt x="8830" y="56223"/>
                  </a:lnTo>
                  <a:cubicBezTo>
                    <a:pt x="9269" y="55311"/>
                    <a:pt x="9666" y="54380"/>
                    <a:pt x="10021" y="53430"/>
                  </a:cubicBezTo>
                  <a:cubicBezTo>
                    <a:pt x="10703" y="51618"/>
                    <a:pt x="11239" y="49760"/>
                    <a:pt x="11695" y="47879"/>
                  </a:cubicBezTo>
                  <a:cubicBezTo>
                    <a:pt x="12665" y="43881"/>
                    <a:pt x="13310" y="39798"/>
                    <a:pt x="14026" y="35747"/>
                  </a:cubicBezTo>
                  <a:cubicBezTo>
                    <a:pt x="14291" y="34238"/>
                    <a:pt x="14548" y="32729"/>
                    <a:pt x="14806" y="31218"/>
                  </a:cubicBezTo>
                  <a:cubicBezTo>
                    <a:pt x="14882" y="31459"/>
                    <a:pt x="14958" y="31700"/>
                    <a:pt x="15036" y="31941"/>
                  </a:cubicBezTo>
                  <a:cubicBezTo>
                    <a:pt x="15458" y="33217"/>
                    <a:pt x="15862" y="34501"/>
                    <a:pt x="16247" y="35790"/>
                  </a:cubicBezTo>
                  <a:cubicBezTo>
                    <a:pt x="16877" y="37903"/>
                    <a:pt x="17451" y="40028"/>
                    <a:pt x="18022" y="42156"/>
                  </a:cubicBezTo>
                  <a:cubicBezTo>
                    <a:pt x="18127" y="41926"/>
                    <a:pt x="18233" y="41696"/>
                    <a:pt x="18334" y="41466"/>
                  </a:cubicBezTo>
                  <a:cubicBezTo>
                    <a:pt x="18509" y="41066"/>
                    <a:pt x="18673" y="40664"/>
                    <a:pt x="18839" y="40260"/>
                  </a:cubicBezTo>
                  <a:cubicBezTo>
                    <a:pt x="18809" y="40153"/>
                    <a:pt x="18779" y="40044"/>
                    <a:pt x="18750" y="39935"/>
                  </a:cubicBezTo>
                  <a:cubicBezTo>
                    <a:pt x="18027" y="37312"/>
                    <a:pt x="17195" y="34723"/>
                    <a:pt x="16284" y="32159"/>
                  </a:cubicBezTo>
                  <a:cubicBezTo>
                    <a:pt x="16023" y="31425"/>
                    <a:pt x="15742" y="30700"/>
                    <a:pt x="15449" y="29979"/>
                  </a:cubicBezTo>
                  <a:cubicBezTo>
                    <a:pt x="15349" y="29728"/>
                    <a:pt x="15251" y="29480"/>
                    <a:pt x="15147" y="29231"/>
                  </a:cubicBezTo>
                  <a:cubicBezTo>
                    <a:pt x="15498" y="27132"/>
                    <a:pt x="15844" y="25033"/>
                    <a:pt x="16180" y="22931"/>
                  </a:cubicBezTo>
                  <a:cubicBezTo>
                    <a:pt x="16610" y="20248"/>
                    <a:pt x="17057" y="17563"/>
                    <a:pt x="17436" y="14870"/>
                  </a:cubicBezTo>
                  <a:cubicBezTo>
                    <a:pt x="17569" y="15022"/>
                    <a:pt x="17703" y="15163"/>
                    <a:pt x="17809" y="15290"/>
                  </a:cubicBezTo>
                  <a:cubicBezTo>
                    <a:pt x="18188" y="15739"/>
                    <a:pt x="18584" y="16173"/>
                    <a:pt x="18994" y="16594"/>
                  </a:cubicBezTo>
                  <a:cubicBezTo>
                    <a:pt x="19851" y="17472"/>
                    <a:pt x="20771" y="18281"/>
                    <a:pt x="21723" y="19055"/>
                  </a:cubicBezTo>
                  <a:cubicBezTo>
                    <a:pt x="23725" y="20684"/>
                    <a:pt x="25809" y="22220"/>
                    <a:pt x="27862" y="23785"/>
                  </a:cubicBezTo>
                  <a:cubicBezTo>
                    <a:pt x="28123" y="23986"/>
                    <a:pt x="28387" y="24178"/>
                    <a:pt x="28648" y="24373"/>
                  </a:cubicBezTo>
                  <a:cubicBezTo>
                    <a:pt x="28660" y="23898"/>
                    <a:pt x="28668" y="23425"/>
                    <a:pt x="28674" y="22952"/>
                  </a:cubicBezTo>
                  <a:cubicBezTo>
                    <a:pt x="27754" y="22223"/>
                    <a:pt x="26827" y="21501"/>
                    <a:pt x="25904" y="20775"/>
                  </a:cubicBezTo>
                  <a:cubicBezTo>
                    <a:pt x="24008" y="19284"/>
                    <a:pt x="22105" y="17796"/>
                    <a:pt x="20358" y="16129"/>
                  </a:cubicBezTo>
                  <a:cubicBezTo>
                    <a:pt x="19865" y="15659"/>
                    <a:pt x="19389" y="15172"/>
                    <a:pt x="18935" y="14664"/>
                  </a:cubicBezTo>
                  <a:cubicBezTo>
                    <a:pt x="18716" y="14418"/>
                    <a:pt x="18503" y="14168"/>
                    <a:pt x="18296" y="13913"/>
                  </a:cubicBezTo>
                  <a:cubicBezTo>
                    <a:pt x="18101" y="13673"/>
                    <a:pt x="17933" y="13417"/>
                    <a:pt x="17651" y="13305"/>
                  </a:cubicBezTo>
                  <a:cubicBezTo>
                    <a:pt x="17788" y="12245"/>
                    <a:pt x="17913" y="11186"/>
                    <a:pt x="18019" y="10123"/>
                  </a:cubicBezTo>
                  <a:cubicBezTo>
                    <a:pt x="18254" y="7788"/>
                    <a:pt x="18388" y="5439"/>
                    <a:pt x="18325" y="3089"/>
                  </a:cubicBezTo>
                  <a:cubicBezTo>
                    <a:pt x="18302" y="2196"/>
                    <a:pt x="18251" y="1304"/>
                    <a:pt x="18174" y="410"/>
                  </a:cubicBezTo>
                  <a:cubicBezTo>
                    <a:pt x="17342" y="140"/>
                    <a:pt x="16513" y="3"/>
                    <a:pt x="15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8" name="Google Shape;408;p13"/>
          <p:cNvGrpSpPr/>
          <p:nvPr/>
        </p:nvGrpSpPr>
        <p:grpSpPr>
          <a:xfrm rot="9213103" flipH="1">
            <a:off x="9999470" y="4949007"/>
            <a:ext cx="1997993" cy="2830529"/>
            <a:chOff x="-2102800" y="6837100"/>
            <a:chExt cx="1050550" cy="1488300"/>
          </a:xfrm>
        </p:grpSpPr>
        <p:sp>
          <p:nvSpPr>
            <p:cNvPr id="409" name="Google Shape;409;p13"/>
            <p:cNvSpPr/>
            <p:nvPr/>
          </p:nvSpPr>
          <p:spPr>
            <a:xfrm>
              <a:off x="-2102800" y="7720825"/>
              <a:ext cx="921425" cy="604575"/>
            </a:xfrm>
            <a:custGeom>
              <a:avLst/>
              <a:gdLst/>
              <a:ahLst/>
              <a:cxnLst/>
              <a:rect l="l" t="t" r="r" b="b"/>
              <a:pathLst>
                <a:path w="36857" h="24183" extrusionOk="0">
                  <a:moveTo>
                    <a:pt x="16881" y="1"/>
                  </a:moveTo>
                  <a:cubicBezTo>
                    <a:pt x="15148" y="1"/>
                    <a:pt x="13415" y="166"/>
                    <a:pt x="11708" y="479"/>
                  </a:cubicBezTo>
                  <a:cubicBezTo>
                    <a:pt x="7630" y="1227"/>
                    <a:pt x="3999" y="2538"/>
                    <a:pt x="1946" y="6406"/>
                  </a:cubicBezTo>
                  <a:cubicBezTo>
                    <a:pt x="304" y="9498"/>
                    <a:pt x="0" y="14301"/>
                    <a:pt x="3311" y="16455"/>
                  </a:cubicBezTo>
                  <a:cubicBezTo>
                    <a:pt x="4111" y="16976"/>
                    <a:pt x="5050" y="17252"/>
                    <a:pt x="5979" y="17252"/>
                  </a:cubicBezTo>
                  <a:cubicBezTo>
                    <a:pt x="6398" y="17252"/>
                    <a:pt x="6815" y="17196"/>
                    <a:pt x="7217" y="17080"/>
                  </a:cubicBezTo>
                  <a:lnTo>
                    <a:pt x="7217" y="17080"/>
                  </a:lnTo>
                  <a:cubicBezTo>
                    <a:pt x="7202" y="18720"/>
                    <a:pt x="7397" y="20426"/>
                    <a:pt x="8324" y="21768"/>
                  </a:cubicBezTo>
                  <a:cubicBezTo>
                    <a:pt x="9302" y="23187"/>
                    <a:pt x="10853" y="23833"/>
                    <a:pt x="12460" y="23833"/>
                  </a:cubicBezTo>
                  <a:cubicBezTo>
                    <a:pt x="13256" y="23833"/>
                    <a:pt x="14066" y="23674"/>
                    <a:pt x="14827" y="23373"/>
                  </a:cubicBezTo>
                  <a:cubicBezTo>
                    <a:pt x="16034" y="22895"/>
                    <a:pt x="17075" y="22167"/>
                    <a:pt x="18102" y="21400"/>
                  </a:cubicBezTo>
                  <a:cubicBezTo>
                    <a:pt x="19633" y="22723"/>
                    <a:pt x="21320" y="23978"/>
                    <a:pt x="23395" y="24164"/>
                  </a:cubicBezTo>
                  <a:cubicBezTo>
                    <a:pt x="23540" y="24176"/>
                    <a:pt x="23687" y="24183"/>
                    <a:pt x="23834" y="24183"/>
                  </a:cubicBezTo>
                  <a:cubicBezTo>
                    <a:pt x="25644" y="24183"/>
                    <a:pt x="27519" y="23214"/>
                    <a:pt x="28201" y="21484"/>
                  </a:cubicBezTo>
                  <a:cubicBezTo>
                    <a:pt x="28350" y="21106"/>
                    <a:pt x="28403" y="20706"/>
                    <a:pt x="28509" y="20316"/>
                  </a:cubicBezTo>
                  <a:cubicBezTo>
                    <a:pt x="28526" y="20254"/>
                    <a:pt x="28548" y="20191"/>
                    <a:pt x="28566" y="20130"/>
                  </a:cubicBezTo>
                  <a:cubicBezTo>
                    <a:pt x="28574" y="20133"/>
                    <a:pt x="28581" y="20134"/>
                    <a:pt x="28588" y="20138"/>
                  </a:cubicBezTo>
                  <a:cubicBezTo>
                    <a:pt x="29257" y="20380"/>
                    <a:pt x="29912" y="20519"/>
                    <a:pt x="30585" y="20519"/>
                  </a:cubicBezTo>
                  <a:cubicBezTo>
                    <a:pt x="30967" y="20519"/>
                    <a:pt x="31354" y="20474"/>
                    <a:pt x="31754" y="20379"/>
                  </a:cubicBezTo>
                  <a:cubicBezTo>
                    <a:pt x="33928" y="19860"/>
                    <a:pt x="35531" y="18055"/>
                    <a:pt x="36185" y="15970"/>
                  </a:cubicBezTo>
                  <a:cubicBezTo>
                    <a:pt x="36856" y="13833"/>
                    <a:pt x="36455" y="11485"/>
                    <a:pt x="35565" y="9477"/>
                  </a:cubicBezTo>
                  <a:cubicBezTo>
                    <a:pt x="34751" y="7646"/>
                    <a:pt x="33366" y="6059"/>
                    <a:pt x="31812" y="4813"/>
                  </a:cubicBezTo>
                  <a:cubicBezTo>
                    <a:pt x="28337" y="2028"/>
                    <a:pt x="23974" y="582"/>
                    <a:pt x="19579" y="136"/>
                  </a:cubicBezTo>
                  <a:cubicBezTo>
                    <a:pt x="18682" y="45"/>
                    <a:pt x="17782" y="1"/>
                    <a:pt x="168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-1930500" y="6837100"/>
              <a:ext cx="878250" cy="853825"/>
            </a:xfrm>
            <a:custGeom>
              <a:avLst/>
              <a:gdLst/>
              <a:ahLst/>
              <a:cxnLst/>
              <a:rect l="l" t="t" r="r" b="b"/>
              <a:pathLst>
                <a:path w="35130" h="34153" extrusionOk="0">
                  <a:moveTo>
                    <a:pt x="16768" y="1"/>
                  </a:moveTo>
                  <a:cubicBezTo>
                    <a:pt x="16536" y="1"/>
                    <a:pt x="16284" y="191"/>
                    <a:pt x="16278" y="448"/>
                  </a:cubicBezTo>
                  <a:cubicBezTo>
                    <a:pt x="16265" y="1016"/>
                    <a:pt x="16203" y="1581"/>
                    <a:pt x="16180" y="2147"/>
                  </a:cubicBezTo>
                  <a:cubicBezTo>
                    <a:pt x="16156" y="2783"/>
                    <a:pt x="16315" y="3488"/>
                    <a:pt x="16406" y="4114"/>
                  </a:cubicBezTo>
                  <a:cubicBezTo>
                    <a:pt x="16567" y="5224"/>
                    <a:pt x="16730" y="6331"/>
                    <a:pt x="16847" y="7448"/>
                  </a:cubicBezTo>
                  <a:cubicBezTo>
                    <a:pt x="17037" y="9253"/>
                    <a:pt x="17135" y="11068"/>
                    <a:pt x="17143" y="12883"/>
                  </a:cubicBezTo>
                  <a:cubicBezTo>
                    <a:pt x="16060" y="12538"/>
                    <a:pt x="14878" y="12418"/>
                    <a:pt x="13766" y="12387"/>
                  </a:cubicBezTo>
                  <a:cubicBezTo>
                    <a:pt x="13641" y="12384"/>
                    <a:pt x="13516" y="12382"/>
                    <a:pt x="13390" y="12382"/>
                  </a:cubicBezTo>
                  <a:cubicBezTo>
                    <a:pt x="12018" y="12382"/>
                    <a:pt x="10637" y="12588"/>
                    <a:pt x="9323" y="12974"/>
                  </a:cubicBezTo>
                  <a:cubicBezTo>
                    <a:pt x="6705" y="13742"/>
                    <a:pt x="4336" y="15276"/>
                    <a:pt x="2534" y="17321"/>
                  </a:cubicBezTo>
                  <a:cubicBezTo>
                    <a:pt x="1546" y="18442"/>
                    <a:pt x="733" y="19707"/>
                    <a:pt x="127" y="21072"/>
                  </a:cubicBezTo>
                  <a:cubicBezTo>
                    <a:pt x="1" y="21356"/>
                    <a:pt x="150" y="21643"/>
                    <a:pt x="469" y="21668"/>
                  </a:cubicBezTo>
                  <a:cubicBezTo>
                    <a:pt x="1016" y="21711"/>
                    <a:pt x="1563" y="21732"/>
                    <a:pt x="2110" y="21732"/>
                  </a:cubicBezTo>
                  <a:cubicBezTo>
                    <a:pt x="6820" y="21732"/>
                    <a:pt x="11490" y="20158"/>
                    <a:pt x="15280" y="17353"/>
                  </a:cubicBezTo>
                  <a:cubicBezTo>
                    <a:pt x="15901" y="16892"/>
                    <a:pt x="16493" y="16395"/>
                    <a:pt x="17055" y="15864"/>
                  </a:cubicBezTo>
                  <a:lnTo>
                    <a:pt x="17055" y="15864"/>
                  </a:lnTo>
                  <a:cubicBezTo>
                    <a:pt x="16814" y="19650"/>
                    <a:pt x="16074" y="23389"/>
                    <a:pt x="14692" y="26937"/>
                  </a:cubicBezTo>
                  <a:cubicBezTo>
                    <a:pt x="14279" y="28002"/>
                    <a:pt x="13786" y="29026"/>
                    <a:pt x="13260" y="30039"/>
                  </a:cubicBezTo>
                  <a:cubicBezTo>
                    <a:pt x="12980" y="30578"/>
                    <a:pt x="12705" y="31120"/>
                    <a:pt x="12401" y="31647"/>
                  </a:cubicBezTo>
                  <a:cubicBezTo>
                    <a:pt x="12122" y="32134"/>
                    <a:pt x="11677" y="32763"/>
                    <a:pt x="11789" y="33336"/>
                  </a:cubicBezTo>
                  <a:cubicBezTo>
                    <a:pt x="11839" y="33590"/>
                    <a:pt x="12082" y="33700"/>
                    <a:pt x="12313" y="33700"/>
                  </a:cubicBezTo>
                  <a:cubicBezTo>
                    <a:pt x="12349" y="33700"/>
                    <a:pt x="12384" y="33697"/>
                    <a:pt x="12418" y="33692"/>
                  </a:cubicBezTo>
                  <a:cubicBezTo>
                    <a:pt x="12896" y="33620"/>
                    <a:pt x="13295" y="33021"/>
                    <a:pt x="13570" y="32654"/>
                  </a:cubicBezTo>
                  <a:cubicBezTo>
                    <a:pt x="13905" y="32204"/>
                    <a:pt x="14212" y="31731"/>
                    <a:pt x="14513" y="31257"/>
                  </a:cubicBezTo>
                  <a:cubicBezTo>
                    <a:pt x="15084" y="30352"/>
                    <a:pt x="15555" y="29373"/>
                    <a:pt x="15990" y="28396"/>
                  </a:cubicBezTo>
                  <a:cubicBezTo>
                    <a:pt x="16377" y="27529"/>
                    <a:pt x="16725" y="26649"/>
                    <a:pt x="17037" y="25754"/>
                  </a:cubicBezTo>
                  <a:cubicBezTo>
                    <a:pt x="17364" y="26590"/>
                    <a:pt x="17894" y="27355"/>
                    <a:pt x="18447" y="28060"/>
                  </a:cubicBezTo>
                  <a:cubicBezTo>
                    <a:pt x="19270" y="29113"/>
                    <a:pt x="20251" y="30013"/>
                    <a:pt x="21339" y="30785"/>
                  </a:cubicBezTo>
                  <a:cubicBezTo>
                    <a:pt x="23836" y="32560"/>
                    <a:pt x="26821" y="33500"/>
                    <a:pt x="29844" y="33849"/>
                  </a:cubicBezTo>
                  <a:cubicBezTo>
                    <a:pt x="30620" y="33938"/>
                    <a:pt x="31398" y="33981"/>
                    <a:pt x="32178" y="34024"/>
                  </a:cubicBezTo>
                  <a:cubicBezTo>
                    <a:pt x="32611" y="34048"/>
                    <a:pt x="33108" y="34152"/>
                    <a:pt x="33582" y="34152"/>
                  </a:cubicBezTo>
                  <a:cubicBezTo>
                    <a:pt x="33898" y="34152"/>
                    <a:pt x="34204" y="34106"/>
                    <a:pt x="34474" y="33958"/>
                  </a:cubicBezTo>
                  <a:cubicBezTo>
                    <a:pt x="34858" y="33746"/>
                    <a:pt x="35103" y="33330"/>
                    <a:pt x="35117" y="32895"/>
                  </a:cubicBezTo>
                  <a:cubicBezTo>
                    <a:pt x="35129" y="32442"/>
                    <a:pt x="34882" y="32067"/>
                    <a:pt x="34607" y="31733"/>
                  </a:cubicBezTo>
                  <a:cubicBezTo>
                    <a:pt x="34159" y="31189"/>
                    <a:pt x="33677" y="30670"/>
                    <a:pt x="33169" y="30182"/>
                  </a:cubicBezTo>
                  <a:cubicBezTo>
                    <a:pt x="31150" y="28229"/>
                    <a:pt x="28763" y="26655"/>
                    <a:pt x="26179" y="25556"/>
                  </a:cubicBezTo>
                  <a:cubicBezTo>
                    <a:pt x="24716" y="24932"/>
                    <a:pt x="23200" y="24444"/>
                    <a:pt x="21639" y="24132"/>
                  </a:cubicBezTo>
                  <a:cubicBezTo>
                    <a:pt x="20513" y="23907"/>
                    <a:pt x="19390" y="23829"/>
                    <a:pt x="18256" y="23829"/>
                  </a:cubicBezTo>
                  <a:cubicBezTo>
                    <a:pt x="18052" y="23829"/>
                    <a:pt x="17848" y="23831"/>
                    <a:pt x="17643" y="23836"/>
                  </a:cubicBezTo>
                  <a:cubicBezTo>
                    <a:pt x="17799" y="23291"/>
                    <a:pt x="17940" y="22739"/>
                    <a:pt x="18067" y="22185"/>
                  </a:cubicBezTo>
                  <a:cubicBezTo>
                    <a:pt x="19114" y="17613"/>
                    <a:pt x="19277" y="12893"/>
                    <a:pt x="18861" y="8231"/>
                  </a:cubicBezTo>
                  <a:cubicBezTo>
                    <a:pt x="18737" y="6837"/>
                    <a:pt x="18562" y="5449"/>
                    <a:pt x="18351" y="4065"/>
                  </a:cubicBezTo>
                  <a:cubicBezTo>
                    <a:pt x="18252" y="3402"/>
                    <a:pt x="18156" y="2700"/>
                    <a:pt x="17943" y="2064"/>
                  </a:cubicBezTo>
                  <a:cubicBezTo>
                    <a:pt x="17728" y="1429"/>
                    <a:pt x="17381" y="833"/>
                    <a:pt x="17106" y="223"/>
                  </a:cubicBezTo>
                  <a:cubicBezTo>
                    <a:pt x="17036" y="66"/>
                    <a:pt x="16905" y="1"/>
                    <a:pt x="16768" y="1"/>
                  </a:cubicBezTo>
                  <a:close/>
                </a:path>
              </a:pathLst>
            </a:custGeom>
            <a:solidFill>
              <a:srgbClr val="9D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-1878525" y="7260475"/>
              <a:ext cx="101425" cy="116975"/>
            </a:xfrm>
            <a:custGeom>
              <a:avLst/>
              <a:gdLst/>
              <a:ahLst/>
              <a:cxnLst/>
              <a:rect l="l" t="t" r="r" b="b"/>
              <a:pathLst>
                <a:path w="4057" h="4679" extrusionOk="0">
                  <a:moveTo>
                    <a:pt x="819" y="0"/>
                  </a:moveTo>
                  <a:cubicBezTo>
                    <a:pt x="698" y="129"/>
                    <a:pt x="572" y="254"/>
                    <a:pt x="455" y="386"/>
                  </a:cubicBezTo>
                  <a:cubicBezTo>
                    <a:pt x="299" y="564"/>
                    <a:pt x="148" y="745"/>
                    <a:pt x="1" y="929"/>
                  </a:cubicBezTo>
                  <a:cubicBezTo>
                    <a:pt x="267" y="1402"/>
                    <a:pt x="538" y="1871"/>
                    <a:pt x="807" y="2336"/>
                  </a:cubicBezTo>
                  <a:cubicBezTo>
                    <a:pt x="1268" y="3131"/>
                    <a:pt x="1765" y="3907"/>
                    <a:pt x="2264" y="4679"/>
                  </a:cubicBezTo>
                  <a:cubicBezTo>
                    <a:pt x="2865" y="4616"/>
                    <a:pt x="3462" y="4525"/>
                    <a:pt x="4056" y="4413"/>
                  </a:cubicBezTo>
                  <a:cubicBezTo>
                    <a:pt x="3935" y="4251"/>
                    <a:pt x="3814" y="4088"/>
                    <a:pt x="3691" y="3927"/>
                  </a:cubicBezTo>
                  <a:cubicBezTo>
                    <a:pt x="3104" y="3150"/>
                    <a:pt x="2536" y="2357"/>
                    <a:pt x="1954" y="1576"/>
                  </a:cubicBezTo>
                  <a:cubicBezTo>
                    <a:pt x="1570" y="1057"/>
                    <a:pt x="1196" y="529"/>
                    <a:pt x="819" y="0"/>
                  </a:cubicBezTo>
                  <a:close/>
                </a:path>
              </a:pathLst>
            </a:custGeom>
            <a:solidFill>
              <a:srgbClr val="817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-1697675" y="7150575"/>
              <a:ext cx="50350" cy="199025"/>
            </a:xfrm>
            <a:custGeom>
              <a:avLst/>
              <a:gdLst/>
              <a:ahLst/>
              <a:cxnLst/>
              <a:rect l="l" t="t" r="r" b="b"/>
              <a:pathLst>
                <a:path w="2014" h="7961" extrusionOk="0">
                  <a:moveTo>
                    <a:pt x="1995" y="0"/>
                  </a:moveTo>
                  <a:cubicBezTo>
                    <a:pt x="1579" y="62"/>
                    <a:pt x="1168" y="142"/>
                    <a:pt x="761" y="238"/>
                  </a:cubicBezTo>
                  <a:cubicBezTo>
                    <a:pt x="738" y="481"/>
                    <a:pt x="711" y="725"/>
                    <a:pt x="690" y="969"/>
                  </a:cubicBezTo>
                  <a:cubicBezTo>
                    <a:pt x="602" y="1981"/>
                    <a:pt x="483" y="2990"/>
                    <a:pt x="386" y="4002"/>
                  </a:cubicBezTo>
                  <a:cubicBezTo>
                    <a:pt x="292" y="4984"/>
                    <a:pt x="157" y="5963"/>
                    <a:pt x="74" y="6945"/>
                  </a:cubicBezTo>
                  <a:cubicBezTo>
                    <a:pt x="45" y="7285"/>
                    <a:pt x="13" y="7621"/>
                    <a:pt x="1" y="7960"/>
                  </a:cubicBezTo>
                  <a:cubicBezTo>
                    <a:pt x="546" y="7770"/>
                    <a:pt x="1083" y="7559"/>
                    <a:pt x="1614" y="7328"/>
                  </a:cubicBezTo>
                  <a:cubicBezTo>
                    <a:pt x="1619" y="7297"/>
                    <a:pt x="1624" y="7266"/>
                    <a:pt x="1628" y="7237"/>
                  </a:cubicBezTo>
                  <a:cubicBezTo>
                    <a:pt x="1786" y="6190"/>
                    <a:pt x="1863" y="5137"/>
                    <a:pt x="1934" y="4082"/>
                  </a:cubicBezTo>
                  <a:cubicBezTo>
                    <a:pt x="2001" y="3073"/>
                    <a:pt x="2010" y="2061"/>
                    <a:pt x="2014" y="1049"/>
                  </a:cubicBezTo>
                  <a:cubicBezTo>
                    <a:pt x="2014" y="699"/>
                    <a:pt x="2007" y="350"/>
                    <a:pt x="1995" y="0"/>
                  </a:cubicBezTo>
                  <a:close/>
                </a:path>
              </a:pathLst>
            </a:custGeom>
            <a:solidFill>
              <a:srgbClr val="817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-1601900" y="7146800"/>
              <a:ext cx="48275" cy="158950"/>
            </a:xfrm>
            <a:custGeom>
              <a:avLst/>
              <a:gdLst/>
              <a:ahLst/>
              <a:cxnLst/>
              <a:rect l="l" t="t" r="r" b="b"/>
              <a:pathLst>
                <a:path w="1931" h="6358" extrusionOk="0">
                  <a:moveTo>
                    <a:pt x="536" y="1"/>
                  </a:moveTo>
                  <a:cubicBezTo>
                    <a:pt x="404" y="1024"/>
                    <a:pt x="318" y="2049"/>
                    <a:pt x="222" y="3075"/>
                  </a:cubicBezTo>
                  <a:cubicBezTo>
                    <a:pt x="130" y="4070"/>
                    <a:pt x="44" y="5071"/>
                    <a:pt x="8" y="6071"/>
                  </a:cubicBezTo>
                  <a:cubicBezTo>
                    <a:pt x="5" y="6166"/>
                    <a:pt x="4" y="6261"/>
                    <a:pt x="1" y="6358"/>
                  </a:cubicBezTo>
                  <a:cubicBezTo>
                    <a:pt x="658" y="5978"/>
                    <a:pt x="1296" y="5567"/>
                    <a:pt x="1911" y="5125"/>
                  </a:cubicBezTo>
                  <a:cubicBezTo>
                    <a:pt x="1929" y="4468"/>
                    <a:pt x="1931" y="3809"/>
                    <a:pt x="1923" y="3156"/>
                  </a:cubicBezTo>
                  <a:cubicBezTo>
                    <a:pt x="1914" y="2184"/>
                    <a:pt x="1914" y="1211"/>
                    <a:pt x="1857" y="240"/>
                  </a:cubicBezTo>
                  <a:cubicBezTo>
                    <a:pt x="1854" y="185"/>
                    <a:pt x="1849" y="130"/>
                    <a:pt x="1845" y="75"/>
                  </a:cubicBezTo>
                  <a:cubicBezTo>
                    <a:pt x="1433" y="35"/>
                    <a:pt x="1023" y="12"/>
                    <a:pt x="622" y="1"/>
                  </a:cubicBezTo>
                  <a:close/>
                </a:path>
              </a:pathLst>
            </a:custGeom>
            <a:solidFill>
              <a:srgbClr val="817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4" name="Google Shape;414;p13"/>
            <p:cNvSpPr/>
            <p:nvPr/>
          </p:nvSpPr>
          <p:spPr>
            <a:xfrm>
              <a:off x="-1302325" y="7478475"/>
              <a:ext cx="63400" cy="191600"/>
            </a:xfrm>
            <a:custGeom>
              <a:avLst/>
              <a:gdLst/>
              <a:ahLst/>
              <a:cxnLst/>
              <a:rect l="l" t="t" r="r" b="b"/>
              <a:pathLst>
                <a:path w="2536" h="7664" extrusionOk="0">
                  <a:moveTo>
                    <a:pt x="1270" y="0"/>
                  </a:moveTo>
                  <a:cubicBezTo>
                    <a:pt x="1220" y="194"/>
                    <a:pt x="1169" y="387"/>
                    <a:pt x="1123" y="582"/>
                  </a:cubicBezTo>
                  <a:cubicBezTo>
                    <a:pt x="869" y="1645"/>
                    <a:pt x="670" y="2718"/>
                    <a:pt x="470" y="3793"/>
                  </a:cubicBezTo>
                  <a:cubicBezTo>
                    <a:pt x="272" y="4866"/>
                    <a:pt x="96" y="5970"/>
                    <a:pt x="3" y="7059"/>
                  </a:cubicBezTo>
                  <a:cubicBezTo>
                    <a:pt x="2" y="7073"/>
                    <a:pt x="0" y="7087"/>
                    <a:pt x="0" y="7100"/>
                  </a:cubicBezTo>
                  <a:cubicBezTo>
                    <a:pt x="596" y="7318"/>
                    <a:pt x="1203" y="7506"/>
                    <a:pt x="1817" y="7664"/>
                  </a:cubicBezTo>
                  <a:cubicBezTo>
                    <a:pt x="1831" y="7572"/>
                    <a:pt x="1844" y="7480"/>
                    <a:pt x="1858" y="7389"/>
                  </a:cubicBezTo>
                  <a:cubicBezTo>
                    <a:pt x="2023" y="6277"/>
                    <a:pt x="2136" y="5149"/>
                    <a:pt x="2233" y="4031"/>
                  </a:cubicBezTo>
                  <a:cubicBezTo>
                    <a:pt x="2325" y="2970"/>
                    <a:pt x="2440" y="1912"/>
                    <a:pt x="2520" y="851"/>
                  </a:cubicBezTo>
                  <a:cubicBezTo>
                    <a:pt x="2526" y="768"/>
                    <a:pt x="2529" y="684"/>
                    <a:pt x="2535" y="602"/>
                  </a:cubicBezTo>
                  <a:cubicBezTo>
                    <a:pt x="2119" y="389"/>
                    <a:pt x="1699" y="188"/>
                    <a:pt x="1270" y="0"/>
                  </a:cubicBezTo>
                  <a:close/>
                </a:path>
              </a:pathLst>
            </a:custGeom>
            <a:solidFill>
              <a:srgbClr val="817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5" name="Google Shape;415;p13"/>
            <p:cNvSpPr/>
            <p:nvPr/>
          </p:nvSpPr>
          <p:spPr>
            <a:xfrm>
              <a:off x="-1475000" y="7444575"/>
              <a:ext cx="141025" cy="104975"/>
            </a:xfrm>
            <a:custGeom>
              <a:avLst/>
              <a:gdLst/>
              <a:ahLst/>
              <a:cxnLst/>
              <a:rect l="l" t="t" r="r" b="b"/>
              <a:pathLst>
                <a:path w="5641" h="4199" extrusionOk="0">
                  <a:moveTo>
                    <a:pt x="4151" y="1"/>
                  </a:moveTo>
                  <a:cubicBezTo>
                    <a:pt x="3631" y="438"/>
                    <a:pt x="3107" y="876"/>
                    <a:pt x="2582" y="1310"/>
                  </a:cubicBezTo>
                  <a:cubicBezTo>
                    <a:pt x="1952" y="1828"/>
                    <a:pt x="1335" y="2359"/>
                    <a:pt x="710" y="2883"/>
                  </a:cubicBezTo>
                  <a:cubicBezTo>
                    <a:pt x="498" y="3061"/>
                    <a:pt x="243" y="3254"/>
                    <a:pt x="1" y="3468"/>
                  </a:cubicBezTo>
                  <a:cubicBezTo>
                    <a:pt x="75" y="3566"/>
                    <a:pt x="150" y="3664"/>
                    <a:pt x="225" y="3761"/>
                  </a:cubicBezTo>
                  <a:cubicBezTo>
                    <a:pt x="343" y="3911"/>
                    <a:pt x="472" y="4053"/>
                    <a:pt x="597" y="4199"/>
                  </a:cubicBezTo>
                  <a:cubicBezTo>
                    <a:pt x="838" y="4037"/>
                    <a:pt x="1065" y="3862"/>
                    <a:pt x="1269" y="3718"/>
                  </a:cubicBezTo>
                  <a:cubicBezTo>
                    <a:pt x="1951" y="3233"/>
                    <a:pt x="2633" y="2746"/>
                    <a:pt x="3296" y="2233"/>
                  </a:cubicBezTo>
                  <a:cubicBezTo>
                    <a:pt x="3947" y="1731"/>
                    <a:pt x="4595" y="1226"/>
                    <a:pt x="5240" y="715"/>
                  </a:cubicBezTo>
                  <a:cubicBezTo>
                    <a:pt x="5367" y="613"/>
                    <a:pt x="5504" y="509"/>
                    <a:pt x="5641" y="403"/>
                  </a:cubicBezTo>
                  <a:cubicBezTo>
                    <a:pt x="5149" y="249"/>
                    <a:pt x="4652" y="119"/>
                    <a:pt x="4151" y="1"/>
                  </a:cubicBezTo>
                  <a:close/>
                </a:path>
              </a:pathLst>
            </a:custGeom>
            <a:solidFill>
              <a:srgbClr val="817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6" name="Google Shape;416;p13"/>
            <p:cNvSpPr/>
            <p:nvPr/>
          </p:nvSpPr>
          <p:spPr>
            <a:xfrm>
              <a:off x="-1882825" y="7721125"/>
              <a:ext cx="185900" cy="589875"/>
            </a:xfrm>
            <a:custGeom>
              <a:avLst/>
              <a:gdLst/>
              <a:ahLst/>
              <a:cxnLst/>
              <a:rect l="l" t="t" r="r" b="b"/>
              <a:pathLst>
                <a:path w="7436" h="23595" extrusionOk="0">
                  <a:moveTo>
                    <a:pt x="7436" y="0"/>
                  </a:moveTo>
                  <a:lnTo>
                    <a:pt x="7436" y="0"/>
                  </a:lnTo>
                  <a:cubicBezTo>
                    <a:pt x="7096" y="8"/>
                    <a:pt x="6757" y="23"/>
                    <a:pt x="6419" y="43"/>
                  </a:cubicBezTo>
                  <a:cubicBezTo>
                    <a:pt x="5893" y="1061"/>
                    <a:pt x="5358" y="2074"/>
                    <a:pt x="4911" y="3132"/>
                  </a:cubicBezTo>
                  <a:cubicBezTo>
                    <a:pt x="4005" y="5276"/>
                    <a:pt x="3196" y="7452"/>
                    <a:pt x="2528" y="9680"/>
                  </a:cubicBezTo>
                  <a:cubicBezTo>
                    <a:pt x="1291" y="13809"/>
                    <a:pt x="445" y="18046"/>
                    <a:pt x="1" y="22334"/>
                  </a:cubicBezTo>
                  <a:cubicBezTo>
                    <a:pt x="584" y="22946"/>
                    <a:pt x="1298" y="23364"/>
                    <a:pt x="2075" y="23594"/>
                  </a:cubicBezTo>
                  <a:cubicBezTo>
                    <a:pt x="2226" y="21661"/>
                    <a:pt x="2422" y="19731"/>
                    <a:pt x="2720" y="17815"/>
                  </a:cubicBezTo>
                  <a:cubicBezTo>
                    <a:pt x="3431" y="13253"/>
                    <a:pt x="4520" y="8757"/>
                    <a:pt x="5974" y="4376"/>
                  </a:cubicBezTo>
                  <a:cubicBezTo>
                    <a:pt x="6373" y="3171"/>
                    <a:pt x="6797" y="1972"/>
                    <a:pt x="7181" y="763"/>
                  </a:cubicBezTo>
                  <a:cubicBezTo>
                    <a:pt x="7261" y="507"/>
                    <a:pt x="7348" y="253"/>
                    <a:pt x="7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7" name="Google Shape;417;p13"/>
            <p:cNvSpPr/>
            <p:nvPr/>
          </p:nvSpPr>
          <p:spPr>
            <a:xfrm>
              <a:off x="-1670700" y="7729450"/>
              <a:ext cx="113200" cy="544775"/>
            </a:xfrm>
            <a:custGeom>
              <a:avLst/>
              <a:gdLst/>
              <a:ahLst/>
              <a:cxnLst/>
              <a:rect l="l" t="t" r="r" b="b"/>
              <a:pathLst>
                <a:path w="4528" h="21791" extrusionOk="0">
                  <a:moveTo>
                    <a:pt x="3903" y="0"/>
                  </a:moveTo>
                  <a:cubicBezTo>
                    <a:pt x="3652" y="991"/>
                    <a:pt x="3411" y="1984"/>
                    <a:pt x="3192" y="2984"/>
                  </a:cubicBezTo>
                  <a:cubicBezTo>
                    <a:pt x="2714" y="5156"/>
                    <a:pt x="2290" y="7346"/>
                    <a:pt x="1897" y="9536"/>
                  </a:cubicBezTo>
                  <a:cubicBezTo>
                    <a:pt x="1176" y="13560"/>
                    <a:pt x="543" y="17598"/>
                    <a:pt x="1" y="21649"/>
                  </a:cubicBezTo>
                  <a:cubicBezTo>
                    <a:pt x="276" y="21455"/>
                    <a:pt x="549" y="21256"/>
                    <a:pt x="819" y="21055"/>
                  </a:cubicBezTo>
                  <a:cubicBezTo>
                    <a:pt x="1107" y="21303"/>
                    <a:pt x="1401" y="21552"/>
                    <a:pt x="1705" y="21790"/>
                  </a:cubicBezTo>
                  <a:cubicBezTo>
                    <a:pt x="1870" y="20232"/>
                    <a:pt x="2042" y="18675"/>
                    <a:pt x="2229" y="17119"/>
                  </a:cubicBezTo>
                  <a:cubicBezTo>
                    <a:pt x="2756" y="12746"/>
                    <a:pt x="3344" y="8382"/>
                    <a:pt x="3990" y="4028"/>
                  </a:cubicBezTo>
                  <a:cubicBezTo>
                    <a:pt x="4182" y="2723"/>
                    <a:pt x="4354" y="1416"/>
                    <a:pt x="4528" y="109"/>
                  </a:cubicBezTo>
                  <a:cubicBezTo>
                    <a:pt x="4319" y="71"/>
                    <a:pt x="4111" y="34"/>
                    <a:pt x="39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8" name="Google Shape;418;p13"/>
            <p:cNvSpPr/>
            <p:nvPr/>
          </p:nvSpPr>
          <p:spPr>
            <a:xfrm>
              <a:off x="-2064050" y="7746725"/>
              <a:ext cx="192400" cy="386150"/>
            </a:xfrm>
            <a:custGeom>
              <a:avLst/>
              <a:gdLst/>
              <a:ahLst/>
              <a:cxnLst/>
              <a:rect l="l" t="t" r="r" b="b"/>
              <a:pathLst>
                <a:path w="7696" h="15446" extrusionOk="0">
                  <a:moveTo>
                    <a:pt x="7695" y="0"/>
                  </a:moveTo>
                  <a:lnTo>
                    <a:pt x="7695" y="0"/>
                  </a:lnTo>
                  <a:cubicBezTo>
                    <a:pt x="6912" y="217"/>
                    <a:pt x="6160" y="476"/>
                    <a:pt x="5443" y="791"/>
                  </a:cubicBezTo>
                  <a:cubicBezTo>
                    <a:pt x="4503" y="2256"/>
                    <a:pt x="3657" y="3781"/>
                    <a:pt x="2912" y="5354"/>
                  </a:cubicBezTo>
                  <a:cubicBezTo>
                    <a:pt x="1675" y="7959"/>
                    <a:pt x="678" y="10707"/>
                    <a:pt x="1" y="13522"/>
                  </a:cubicBezTo>
                  <a:cubicBezTo>
                    <a:pt x="422" y="14291"/>
                    <a:pt x="1027" y="14943"/>
                    <a:pt x="1761" y="15419"/>
                  </a:cubicBezTo>
                  <a:cubicBezTo>
                    <a:pt x="1776" y="15429"/>
                    <a:pt x="1791" y="15436"/>
                    <a:pt x="1805" y="15446"/>
                  </a:cubicBezTo>
                  <a:cubicBezTo>
                    <a:pt x="2109" y="13852"/>
                    <a:pt x="2479" y="12272"/>
                    <a:pt x="2944" y="10716"/>
                  </a:cubicBezTo>
                  <a:cubicBezTo>
                    <a:pt x="4068" y="6965"/>
                    <a:pt x="5662" y="3349"/>
                    <a:pt x="76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9" name="Google Shape;419;p13"/>
            <p:cNvSpPr/>
            <p:nvPr/>
          </p:nvSpPr>
          <p:spPr>
            <a:xfrm>
              <a:off x="-1312500" y="7858075"/>
              <a:ext cx="58225" cy="372925"/>
            </a:xfrm>
            <a:custGeom>
              <a:avLst/>
              <a:gdLst/>
              <a:ahLst/>
              <a:cxnLst/>
              <a:rect l="l" t="t" r="r" b="b"/>
              <a:pathLst>
                <a:path w="2329" h="14917" extrusionOk="0">
                  <a:moveTo>
                    <a:pt x="983" y="1"/>
                  </a:moveTo>
                  <a:cubicBezTo>
                    <a:pt x="997" y="1773"/>
                    <a:pt x="960" y="3548"/>
                    <a:pt x="890" y="5318"/>
                  </a:cubicBezTo>
                  <a:cubicBezTo>
                    <a:pt x="761" y="8532"/>
                    <a:pt x="464" y="11735"/>
                    <a:pt x="0" y="14916"/>
                  </a:cubicBezTo>
                  <a:cubicBezTo>
                    <a:pt x="48" y="14907"/>
                    <a:pt x="94" y="14901"/>
                    <a:pt x="142" y="14889"/>
                  </a:cubicBezTo>
                  <a:cubicBezTo>
                    <a:pt x="719" y="14749"/>
                    <a:pt x="1270" y="14517"/>
                    <a:pt x="1774" y="14202"/>
                  </a:cubicBezTo>
                  <a:cubicBezTo>
                    <a:pt x="1834" y="13643"/>
                    <a:pt x="1888" y="13086"/>
                    <a:pt x="1937" y="12527"/>
                  </a:cubicBezTo>
                  <a:cubicBezTo>
                    <a:pt x="2255" y="8745"/>
                    <a:pt x="2328" y="4949"/>
                    <a:pt x="2116" y="1163"/>
                  </a:cubicBezTo>
                  <a:cubicBezTo>
                    <a:pt x="1762" y="753"/>
                    <a:pt x="1382" y="366"/>
                    <a:pt x="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0" name="Google Shape;420;p13"/>
            <p:cNvSpPr/>
            <p:nvPr/>
          </p:nvSpPr>
          <p:spPr>
            <a:xfrm>
              <a:off x="-1433575" y="7777725"/>
              <a:ext cx="43950" cy="524750"/>
            </a:xfrm>
            <a:custGeom>
              <a:avLst/>
              <a:gdLst/>
              <a:ahLst/>
              <a:cxnLst/>
              <a:rect l="l" t="t" r="r" b="b"/>
              <a:pathLst>
                <a:path w="1758" h="20990" extrusionOk="0">
                  <a:moveTo>
                    <a:pt x="911" y="1"/>
                  </a:moveTo>
                  <a:lnTo>
                    <a:pt x="911" y="1"/>
                  </a:lnTo>
                  <a:cubicBezTo>
                    <a:pt x="1055" y="2748"/>
                    <a:pt x="1103" y="5496"/>
                    <a:pt x="1052" y="8248"/>
                  </a:cubicBezTo>
                  <a:cubicBezTo>
                    <a:pt x="968" y="12515"/>
                    <a:pt x="569" y="16764"/>
                    <a:pt x="1" y="20989"/>
                  </a:cubicBezTo>
                  <a:cubicBezTo>
                    <a:pt x="563" y="20592"/>
                    <a:pt x="1028" y="20070"/>
                    <a:pt x="1329" y="19435"/>
                  </a:cubicBezTo>
                  <a:cubicBezTo>
                    <a:pt x="1406" y="18427"/>
                    <a:pt x="1469" y="17416"/>
                    <a:pt x="1521" y="16404"/>
                  </a:cubicBezTo>
                  <a:cubicBezTo>
                    <a:pt x="1757" y="11543"/>
                    <a:pt x="1703" y="6671"/>
                    <a:pt x="1361" y="1814"/>
                  </a:cubicBezTo>
                  <a:cubicBezTo>
                    <a:pt x="1321" y="1260"/>
                    <a:pt x="1275" y="706"/>
                    <a:pt x="1227" y="151"/>
                  </a:cubicBezTo>
                  <a:cubicBezTo>
                    <a:pt x="1122" y="101"/>
                    <a:pt x="1017" y="50"/>
                    <a:pt x="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1" name="Google Shape;421;p13"/>
          <p:cNvGrpSpPr/>
          <p:nvPr/>
        </p:nvGrpSpPr>
        <p:grpSpPr>
          <a:xfrm rot="7885546" flipH="1">
            <a:off x="11225548" y="3551759"/>
            <a:ext cx="1527320" cy="2444005"/>
            <a:chOff x="-3040600" y="6663225"/>
            <a:chExt cx="952750" cy="1524225"/>
          </a:xfrm>
        </p:grpSpPr>
        <p:sp>
          <p:nvSpPr>
            <p:cNvPr id="422" name="Google Shape;422;p13"/>
            <p:cNvSpPr/>
            <p:nvPr/>
          </p:nvSpPr>
          <p:spPr>
            <a:xfrm>
              <a:off x="-3040600" y="6663225"/>
              <a:ext cx="952750" cy="1524175"/>
            </a:xfrm>
            <a:custGeom>
              <a:avLst/>
              <a:gdLst/>
              <a:ahLst/>
              <a:cxnLst/>
              <a:rect l="l" t="t" r="r" b="b"/>
              <a:pathLst>
                <a:path w="38110" h="60967" extrusionOk="0">
                  <a:moveTo>
                    <a:pt x="16155" y="1"/>
                  </a:moveTo>
                  <a:cubicBezTo>
                    <a:pt x="15932" y="1"/>
                    <a:pt x="15709" y="6"/>
                    <a:pt x="15484" y="17"/>
                  </a:cubicBezTo>
                  <a:cubicBezTo>
                    <a:pt x="12189" y="174"/>
                    <a:pt x="9078" y="1580"/>
                    <a:pt x="6784" y="3951"/>
                  </a:cubicBezTo>
                  <a:cubicBezTo>
                    <a:pt x="5140" y="5643"/>
                    <a:pt x="3848" y="7908"/>
                    <a:pt x="3216" y="10366"/>
                  </a:cubicBezTo>
                  <a:cubicBezTo>
                    <a:pt x="2275" y="11967"/>
                    <a:pt x="1631" y="13799"/>
                    <a:pt x="1191" y="15654"/>
                  </a:cubicBezTo>
                  <a:cubicBezTo>
                    <a:pt x="225" y="19712"/>
                    <a:pt x="1" y="24085"/>
                    <a:pt x="196" y="28273"/>
                  </a:cubicBezTo>
                  <a:cubicBezTo>
                    <a:pt x="589" y="36641"/>
                    <a:pt x="3052" y="45218"/>
                    <a:pt x="8446" y="51107"/>
                  </a:cubicBezTo>
                  <a:cubicBezTo>
                    <a:pt x="11787" y="54755"/>
                    <a:pt x="16240" y="56783"/>
                    <a:pt x="19360" y="60717"/>
                  </a:cubicBezTo>
                  <a:cubicBezTo>
                    <a:pt x="19499" y="60893"/>
                    <a:pt x="19662" y="60967"/>
                    <a:pt x="19824" y="60967"/>
                  </a:cubicBezTo>
                  <a:cubicBezTo>
                    <a:pt x="20131" y="60967"/>
                    <a:pt x="20434" y="60700"/>
                    <a:pt x="20561" y="60353"/>
                  </a:cubicBezTo>
                  <a:cubicBezTo>
                    <a:pt x="21021" y="59085"/>
                    <a:pt x="22039" y="58260"/>
                    <a:pt x="23060" y="57637"/>
                  </a:cubicBezTo>
                  <a:cubicBezTo>
                    <a:pt x="24220" y="56928"/>
                    <a:pt x="25460" y="56415"/>
                    <a:pt x="26659" y="55807"/>
                  </a:cubicBezTo>
                  <a:cubicBezTo>
                    <a:pt x="29466" y="54382"/>
                    <a:pt x="31717" y="51934"/>
                    <a:pt x="33391" y="49009"/>
                  </a:cubicBezTo>
                  <a:cubicBezTo>
                    <a:pt x="36694" y="43237"/>
                    <a:pt x="38109" y="36045"/>
                    <a:pt x="37790" y="29194"/>
                  </a:cubicBezTo>
                  <a:cubicBezTo>
                    <a:pt x="37468" y="22255"/>
                    <a:pt x="35461" y="15322"/>
                    <a:pt x="31736" y="9809"/>
                  </a:cubicBezTo>
                  <a:cubicBezTo>
                    <a:pt x="27981" y="4250"/>
                    <a:pt x="22427" y="1"/>
                    <a:pt x="16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3" name="Google Shape;423;p13"/>
            <p:cNvSpPr/>
            <p:nvPr/>
          </p:nvSpPr>
          <p:spPr>
            <a:xfrm>
              <a:off x="-3035875" y="6663275"/>
              <a:ext cx="940000" cy="1524175"/>
            </a:xfrm>
            <a:custGeom>
              <a:avLst/>
              <a:gdLst/>
              <a:ahLst/>
              <a:cxnLst/>
              <a:rect l="l" t="t" r="r" b="b"/>
              <a:pathLst>
                <a:path w="37600" h="60967" extrusionOk="0">
                  <a:moveTo>
                    <a:pt x="15945" y="0"/>
                  </a:moveTo>
                  <a:cubicBezTo>
                    <a:pt x="15754" y="0"/>
                    <a:pt x="15564" y="4"/>
                    <a:pt x="15374" y="12"/>
                  </a:cubicBezTo>
                  <a:cubicBezTo>
                    <a:pt x="15410" y="109"/>
                    <a:pt x="15450" y="204"/>
                    <a:pt x="15486" y="300"/>
                  </a:cubicBezTo>
                  <a:cubicBezTo>
                    <a:pt x="15724" y="947"/>
                    <a:pt x="15943" y="1599"/>
                    <a:pt x="16154" y="2255"/>
                  </a:cubicBezTo>
                  <a:cubicBezTo>
                    <a:pt x="15546" y="2518"/>
                    <a:pt x="14968" y="2885"/>
                    <a:pt x="14397" y="3209"/>
                  </a:cubicBezTo>
                  <a:cubicBezTo>
                    <a:pt x="11779" y="4695"/>
                    <a:pt x="9229" y="6306"/>
                    <a:pt x="6801" y="8084"/>
                  </a:cubicBezTo>
                  <a:cubicBezTo>
                    <a:pt x="5477" y="9053"/>
                    <a:pt x="4182" y="10058"/>
                    <a:pt x="2912" y="11099"/>
                  </a:cubicBezTo>
                  <a:cubicBezTo>
                    <a:pt x="2749" y="11233"/>
                    <a:pt x="2588" y="11370"/>
                    <a:pt x="2425" y="11505"/>
                  </a:cubicBezTo>
                  <a:cubicBezTo>
                    <a:pt x="2256" y="11858"/>
                    <a:pt x="2101" y="12220"/>
                    <a:pt x="1955" y="12589"/>
                  </a:cubicBezTo>
                  <a:cubicBezTo>
                    <a:pt x="3332" y="11506"/>
                    <a:pt x="4696" y="10402"/>
                    <a:pt x="6122" y="9384"/>
                  </a:cubicBezTo>
                  <a:cubicBezTo>
                    <a:pt x="8490" y="7695"/>
                    <a:pt x="10927" y="6091"/>
                    <a:pt x="13431" y="4614"/>
                  </a:cubicBezTo>
                  <a:cubicBezTo>
                    <a:pt x="14064" y="4241"/>
                    <a:pt x="14701" y="3877"/>
                    <a:pt x="15343" y="3520"/>
                  </a:cubicBezTo>
                  <a:cubicBezTo>
                    <a:pt x="15671" y="3338"/>
                    <a:pt x="16014" y="3104"/>
                    <a:pt x="16375" y="2955"/>
                  </a:cubicBezTo>
                  <a:cubicBezTo>
                    <a:pt x="16711" y="4062"/>
                    <a:pt x="17013" y="5180"/>
                    <a:pt x="17279" y="6307"/>
                  </a:cubicBezTo>
                  <a:cubicBezTo>
                    <a:pt x="17677" y="8010"/>
                    <a:pt x="17998" y="9727"/>
                    <a:pt x="18263" y="11454"/>
                  </a:cubicBezTo>
                  <a:cubicBezTo>
                    <a:pt x="11887" y="16116"/>
                    <a:pt x="5973" y="21390"/>
                    <a:pt x="699" y="27274"/>
                  </a:cubicBezTo>
                  <a:cubicBezTo>
                    <a:pt x="461" y="27538"/>
                    <a:pt x="232" y="27812"/>
                    <a:pt x="0" y="28083"/>
                  </a:cubicBezTo>
                  <a:cubicBezTo>
                    <a:pt x="3" y="28146"/>
                    <a:pt x="3" y="28208"/>
                    <a:pt x="7" y="28271"/>
                  </a:cubicBezTo>
                  <a:cubicBezTo>
                    <a:pt x="34" y="28839"/>
                    <a:pt x="73" y="29408"/>
                    <a:pt x="119" y="29978"/>
                  </a:cubicBezTo>
                  <a:cubicBezTo>
                    <a:pt x="487" y="29594"/>
                    <a:pt x="856" y="29210"/>
                    <a:pt x="1226" y="28826"/>
                  </a:cubicBezTo>
                  <a:cubicBezTo>
                    <a:pt x="2583" y="27412"/>
                    <a:pt x="3919" y="25981"/>
                    <a:pt x="5318" y="24605"/>
                  </a:cubicBezTo>
                  <a:cubicBezTo>
                    <a:pt x="8099" y="21872"/>
                    <a:pt x="10968" y="19237"/>
                    <a:pt x="13982" y="16762"/>
                  </a:cubicBezTo>
                  <a:cubicBezTo>
                    <a:pt x="15464" y="15545"/>
                    <a:pt x="16975" y="14365"/>
                    <a:pt x="18517" y="13225"/>
                  </a:cubicBezTo>
                  <a:cubicBezTo>
                    <a:pt x="18761" y="15067"/>
                    <a:pt x="18951" y="16919"/>
                    <a:pt x="19100" y="18774"/>
                  </a:cubicBezTo>
                  <a:cubicBezTo>
                    <a:pt x="19289" y="21115"/>
                    <a:pt x="19440" y="23457"/>
                    <a:pt x="19550" y="25802"/>
                  </a:cubicBezTo>
                  <a:cubicBezTo>
                    <a:pt x="19217" y="26027"/>
                    <a:pt x="18861" y="26218"/>
                    <a:pt x="18538" y="26463"/>
                  </a:cubicBezTo>
                  <a:cubicBezTo>
                    <a:pt x="18085" y="26809"/>
                    <a:pt x="17638" y="27159"/>
                    <a:pt x="17201" y="27524"/>
                  </a:cubicBezTo>
                  <a:cubicBezTo>
                    <a:pt x="16373" y="28215"/>
                    <a:pt x="15555" y="28916"/>
                    <a:pt x="14744" y="29626"/>
                  </a:cubicBezTo>
                  <a:cubicBezTo>
                    <a:pt x="13159" y="31015"/>
                    <a:pt x="11606" y="32435"/>
                    <a:pt x="10082" y="33890"/>
                  </a:cubicBezTo>
                  <a:cubicBezTo>
                    <a:pt x="7495" y="36364"/>
                    <a:pt x="4977" y="38922"/>
                    <a:pt x="2623" y="41622"/>
                  </a:cubicBezTo>
                  <a:cubicBezTo>
                    <a:pt x="2821" y="42150"/>
                    <a:pt x="3030" y="42670"/>
                    <a:pt x="3249" y="43185"/>
                  </a:cubicBezTo>
                  <a:cubicBezTo>
                    <a:pt x="4177" y="42210"/>
                    <a:pt x="5086" y="41216"/>
                    <a:pt x="6010" y="40241"/>
                  </a:cubicBezTo>
                  <a:cubicBezTo>
                    <a:pt x="8960" y="37130"/>
                    <a:pt x="12046" y="34156"/>
                    <a:pt x="15266" y="31317"/>
                  </a:cubicBezTo>
                  <a:cubicBezTo>
                    <a:pt x="16169" y="30522"/>
                    <a:pt x="17081" y="29737"/>
                    <a:pt x="18004" y="28963"/>
                  </a:cubicBezTo>
                  <a:cubicBezTo>
                    <a:pt x="18464" y="28576"/>
                    <a:pt x="18925" y="28192"/>
                    <a:pt x="19378" y="27796"/>
                  </a:cubicBezTo>
                  <a:cubicBezTo>
                    <a:pt x="19466" y="27719"/>
                    <a:pt x="19549" y="27638"/>
                    <a:pt x="19631" y="27558"/>
                  </a:cubicBezTo>
                  <a:cubicBezTo>
                    <a:pt x="19816" y="32076"/>
                    <a:pt x="19877" y="36594"/>
                    <a:pt x="19813" y="41116"/>
                  </a:cubicBezTo>
                  <a:cubicBezTo>
                    <a:pt x="15966" y="44448"/>
                    <a:pt x="12361" y="48054"/>
                    <a:pt x="9046" y="51915"/>
                  </a:cubicBezTo>
                  <a:cubicBezTo>
                    <a:pt x="9310" y="52173"/>
                    <a:pt x="9579" y="52425"/>
                    <a:pt x="9852" y="52668"/>
                  </a:cubicBezTo>
                  <a:cubicBezTo>
                    <a:pt x="10414" y="52032"/>
                    <a:pt x="10984" y="51403"/>
                    <a:pt x="11559" y="50778"/>
                  </a:cubicBezTo>
                  <a:cubicBezTo>
                    <a:pt x="13503" y="48680"/>
                    <a:pt x="15503" y="46640"/>
                    <a:pt x="17594" y="44688"/>
                  </a:cubicBezTo>
                  <a:cubicBezTo>
                    <a:pt x="18317" y="44012"/>
                    <a:pt x="19048" y="43347"/>
                    <a:pt x="19790" y="42693"/>
                  </a:cubicBezTo>
                  <a:lnTo>
                    <a:pt x="19790" y="42693"/>
                  </a:lnTo>
                  <a:cubicBezTo>
                    <a:pt x="19763" y="44018"/>
                    <a:pt x="19730" y="45342"/>
                    <a:pt x="19687" y="46667"/>
                  </a:cubicBezTo>
                  <a:cubicBezTo>
                    <a:pt x="19599" y="49300"/>
                    <a:pt x="19469" y="51935"/>
                    <a:pt x="19318" y="54567"/>
                  </a:cubicBezTo>
                  <a:cubicBezTo>
                    <a:pt x="19241" y="55909"/>
                    <a:pt x="19154" y="57251"/>
                    <a:pt x="19056" y="58593"/>
                  </a:cubicBezTo>
                  <a:cubicBezTo>
                    <a:pt x="19011" y="59207"/>
                    <a:pt x="18974" y="59822"/>
                    <a:pt x="18934" y="60434"/>
                  </a:cubicBezTo>
                  <a:cubicBezTo>
                    <a:pt x="19013" y="60529"/>
                    <a:pt x="19094" y="60620"/>
                    <a:pt x="19171" y="60717"/>
                  </a:cubicBezTo>
                  <a:cubicBezTo>
                    <a:pt x="19310" y="60892"/>
                    <a:pt x="19474" y="60966"/>
                    <a:pt x="19636" y="60966"/>
                  </a:cubicBezTo>
                  <a:cubicBezTo>
                    <a:pt x="19943" y="60966"/>
                    <a:pt x="20246" y="60700"/>
                    <a:pt x="20372" y="60353"/>
                  </a:cubicBezTo>
                  <a:cubicBezTo>
                    <a:pt x="20435" y="60182"/>
                    <a:pt x="20508" y="60017"/>
                    <a:pt x="20594" y="59855"/>
                  </a:cubicBezTo>
                  <a:cubicBezTo>
                    <a:pt x="20623" y="59542"/>
                    <a:pt x="20657" y="59229"/>
                    <a:pt x="20683" y="58916"/>
                  </a:cubicBezTo>
                  <a:cubicBezTo>
                    <a:pt x="20783" y="57736"/>
                    <a:pt x="20864" y="56554"/>
                    <a:pt x="20941" y="55373"/>
                  </a:cubicBezTo>
                  <a:cubicBezTo>
                    <a:pt x="21098" y="53010"/>
                    <a:pt x="21215" y="50646"/>
                    <a:pt x="21290" y="48281"/>
                  </a:cubicBezTo>
                  <a:cubicBezTo>
                    <a:pt x="21348" y="46487"/>
                    <a:pt x="21377" y="44696"/>
                    <a:pt x="21393" y="42904"/>
                  </a:cubicBezTo>
                  <a:cubicBezTo>
                    <a:pt x="23922" y="46721"/>
                    <a:pt x="26036" y="50801"/>
                    <a:pt x="27812" y="55019"/>
                  </a:cubicBezTo>
                  <a:cubicBezTo>
                    <a:pt x="28244" y="54730"/>
                    <a:pt x="28660" y="54418"/>
                    <a:pt x="29058" y="54087"/>
                  </a:cubicBezTo>
                  <a:cubicBezTo>
                    <a:pt x="29006" y="53971"/>
                    <a:pt x="28953" y="53855"/>
                    <a:pt x="28901" y="53740"/>
                  </a:cubicBezTo>
                  <a:cubicBezTo>
                    <a:pt x="27556" y="50845"/>
                    <a:pt x="26048" y="48031"/>
                    <a:pt x="24384" y="45308"/>
                  </a:cubicBezTo>
                  <a:cubicBezTo>
                    <a:pt x="23450" y="43782"/>
                    <a:pt x="22435" y="42316"/>
                    <a:pt x="21410" y="40851"/>
                  </a:cubicBezTo>
                  <a:cubicBezTo>
                    <a:pt x="21411" y="38540"/>
                    <a:pt x="21386" y="36229"/>
                    <a:pt x="21336" y="33918"/>
                  </a:cubicBezTo>
                  <a:cubicBezTo>
                    <a:pt x="21290" y="31816"/>
                    <a:pt x="21233" y="29711"/>
                    <a:pt x="21152" y="27606"/>
                  </a:cubicBezTo>
                  <a:lnTo>
                    <a:pt x="21152" y="27606"/>
                  </a:lnTo>
                  <a:cubicBezTo>
                    <a:pt x="25830" y="31454"/>
                    <a:pt x="30409" y="35427"/>
                    <a:pt x="34932" y="39458"/>
                  </a:cubicBezTo>
                  <a:cubicBezTo>
                    <a:pt x="35441" y="39913"/>
                    <a:pt x="35944" y="40370"/>
                    <a:pt x="36449" y="40826"/>
                  </a:cubicBezTo>
                  <a:cubicBezTo>
                    <a:pt x="36637" y="40091"/>
                    <a:pt x="36798" y="39346"/>
                    <a:pt x="36939" y="38598"/>
                  </a:cubicBezTo>
                  <a:cubicBezTo>
                    <a:pt x="35610" y="37490"/>
                    <a:pt x="34271" y="36395"/>
                    <a:pt x="32935" y="35300"/>
                  </a:cubicBezTo>
                  <a:cubicBezTo>
                    <a:pt x="30371" y="33200"/>
                    <a:pt x="27785" y="31128"/>
                    <a:pt x="25173" y="29088"/>
                  </a:cubicBezTo>
                  <a:cubicBezTo>
                    <a:pt x="23805" y="28017"/>
                    <a:pt x="22443" y="26938"/>
                    <a:pt x="21076" y="25865"/>
                  </a:cubicBezTo>
                  <a:cubicBezTo>
                    <a:pt x="20986" y="23905"/>
                    <a:pt x="20871" y="21946"/>
                    <a:pt x="20715" y="19993"/>
                  </a:cubicBezTo>
                  <a:cubicBezTo>
                    <a:pt x="20565" y="18086"/>
                    <a:pt x="20378" y="16179"/>
                    <a:pt x="20140" y="14279"/>
                  </a:cubicBezTo>
                  <a:lnTo>
                    <a:pt x="20140" y="14279"/>
                  </a:lnTo>
                  <a:cubicBezTo>
                    <a:pt x="25442" y="18563"/>
                    <a:pt x="30648" y="22961"/>
                    <a:pt x="35760" y="27472"/>
                  </a:cubicBezTo>
                  <a:cubicBezTo>
                    <a:pt x="36379" y="28020"/>
                    <a:pt x="36987" y="28588"/>
                    <a:pt x="37600" y="29150"/>
                  </a:cubicBezTo>
                  <a:cubicBezTo>
                    <a:pt x="37558" y="28258"/>
                    <a:pt x="37487" y="27368"/>
                    <a:pt x="37389" y="26479"/>
                  </a:cubicBezTo>
                  <a:cubicBezTo>
                    <a:pt x="35975" y="25292"/>
                    <a:pt x="34558" y="24108"/>
                    <a:pt x="33137" y="22930"/>
                  </a:cubicBezTo>
                  <a:cubicBezTo>
                    <a:pt x="30199" y="20501"/>
                    <a:pt x="27273" y="18055"/>
                    <a:pt x="24316" y="15648"/>
                  </a:cubicBezTo>
                  <a:cubicBezTo>
                    <a:pt x="22824" y="14433"/>
                    <a:pt x="21328" y="13223"/>
                    <a:pt x="19831" y="12015"/>
                  </a:cubicBezTo>
                  <a:cubicBezTo>
                    <a:pt x="19595" y="10442"/>
                    <a:pt x="19314" y="8878"/>
                    <a:pt x="18976" y="7324"/>
                  </a:cubicBezTo>
                  <a:cubicBezTo>
                    <a:pt x="18663" y="5877"/>
                    <a:pt x="18294" y="4443"/>
                    <a:pt x="17873" y="3023"/>
                  </a:cubicBezTo>
                  <a:lnTo>
                    <a:pt x="17873" y="3023"/>
                  </a:lnTo>
                  <a:cubicBezTo>
                    <a:pt x="18378" y="3203"/>
                    <a:pt x="18878" y="3424"/>
                    <a:pt x="19375" y="3611"/>
                  </a:cubicBezTo>
                  <a:cubicBezTo>
                    <a:pt x="20072" y="3872"/>
                    <a:pt x="20768" y="4135"/>
                    <a:pt x="21466" y="4391"/>
                  </a:cubicBezTo>
                  <a:cubicBezTo>
                    <a:pt x="24236" y="5406"/>
                    <a:pt x="26994" y="6459"/>
                    <a:pt x="29695" y="7649"/>
                  </a:cubicBezTo>
                  <a:cubicBezTo>
                    <a:pt x="29825" y="7708"/>
                    <a:pt x="29956" y="7767"/>
                    <a:pt x="30088" y="7826"/>
                  </a:cubicBezTo>
                  <a:cubicBezTo>
                    <a:pt x="29541" y="7147"/>
                    <a:pt x="28966" y="6496"/>
                    <a:pt x="28364" y="5880"/>
                  </a:cubicBezTo>
                  <a:cubicBezTo>
                    <a:pt x="26477" y="5120"/>
                    <a:pt x="24568" y="4408"/>
                    <a:pt x="22650" y="3725"/>
                  </a:cubicBezTo>
                  <a:cubicBezTo>
                    <a:pt x="21227" y="3219"/>
                    <a:pt x="19794" y="2743"/>
                    <a:pt x="18360" y="2270"/>
                  </a:cubicBezTo>
                  <a:cubicBezTo>
                    <a:pt x="18099" y="2185"/>
                    <a:pt x="17841" y="2112"/>
                    <a:pt x="17586" y="2071"/>
                  </a:cubicBezTo>
                  <a:cubicBezTo>
                    <a:pt x="17414" y="1530"/>
                    <a:pt x="17236" y="993"/>
                    <a:pt x="17046" y="459"/>
                  </a:cubicBezTo>
                  <a:cubicBezTo>
                    <a:pt x="16995" y="314"/>
                    <a:pt x="16937" y="175"/>
                    <a:pt x="16884" y="32"/>
                  </a:cubicBezTo>
                  <a:cubicBezTo>
                    <a:pt x="16571" y="11"/>
                    <a:pt x="16258" y="0"/>
                    <a:pt x="159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4" name="Google Shape;424;p13"/>
          <p:cNvGrpSpPr/>
          <p:nvPr/>
        </p:nvGrpSpPr>
        <p:grpSpPr>
          <a:xfrm rot="1052446">
            <a:off x="9139139" y="-44690"/>
            <a:ext cx="3049653" cy="2689843"/>
            <a:chOff x="-359250" y="6984550"/>
            <a:chExt cx="1679675" cy="1481500"/>
          </a:xfrm>
        </p:grpSpPr>
        <p:sp>
          <p:nvSpPr>
            <p:cNvPr id="425" name="Google Shape;425;p13"/>
            <p:cNvSpPr/>
            <p:nvPr/>
          </p:nvSpPr>
          <p:spPr>
            <a:xfrm>
              <a:off x="-359250" y="6984550"/>
              <a:ext cx="1679675" cy="1481500"/>
            </a:xfrm>
            <a:custGeom>
              <a:avLst/>
              <a:gdLst/>
              <a:ahLst/>
              <a:cxnLst/>
              <a:rect l="l" t="t" r="r" b="b"/>
              <a:pathLst>
                <a:path w="67187" h="59260" extrusionOk="0">
                  <a:moveTo>
                    <a:pt x="43380" y="0"/>
                  </a:moveTo>
                  <a:cubicBezTo>
                    <a:pt x="42692" y="0"/>
                    <a:pt x="42007" y="286"/>
                    <a:pt x="41482" y="877"/>
                  </a:cubicBezTo>
                  <a:cubicBezTo>
                    <a:pt x="40190" y="2330"/>
                    <a:pt x="40497" y="4344"/>
                    <a:pt x="41032" y="6050"/>
                  </a:cubicBezTo>
                  <a:cubicBezTo>
                    <a:pt x="41322" y="6978"/>
                    <a:pt x="41634" y="7917"/>
                    <a:pt x="42074" y="8786"/>
                  </a:cubicBezTo>
                  <a:cubicBezTo>
                    <a:pt x="42170" y="8977"/>
                    <a:pt x="42282" y="9176"/>
                    <a:pt x="42405" y="9373"/>
                  </a:cubicBezTo>
                  <a:cubicBezTo>
                    <a:pt x="40623" y="8836"/>
                    <a:pt x="38761" y="8568"/>
                    <a:pt x="36906" y="8482"/>
                  </a:cubicBezTo>
                  <a:cubicBezTo>
                    <a:pt x="36445" y="8460"/>
                    <a:pt x="35984" y="8450"/>
                    <a:pt x="35523" y="8450"/>
                  </a:cubicBezTo>
                  <a:cubicBezTo>
                    <a:pt x="35178" y="8450"/>
                    <a:pt x="34833" y="8456"/>
                    <a:pt x="34488" y="8467"/>
                  </a:cubicBezTo>
                  <a:cubicBezTo>
                    <a:pt x="34339" y="7662"/>
                    <a:pt x="34078" y="6862"/>
                    <a:pt x="33876" y="6075"/>
                  </a:cubicBezTo>
                  <a:cubicBezTo>
                    <a:pt x="33688" y="5339"/>
                    <a:pt x="33516" y="4595"/>
                    <a:pt x="33244" y="3885"/>
                  </a:cubicBezTo>
                  <a:cubicBezTo>
                    <a:pt x="32746" y="2583"/>
                    <a:pt x="31860" y="1376"/>
                    <a:pt x="30439" y="1034"/>
                  </a:cubicBezTo>
                  <a:cubicBezTo>
                    <a:pt x="30218" y="981"/>
                    <a:pt x="29998" y="955"/>
                    <a:pt x="29782" y="955"/>
                  </a:cubicBezTo>
                  <a:cubicBezTo>
                    <a:pt x="28675" y="955"/>
                    <a:pt x="27684" y="1630"/>
                    <a:pt x="27371" y="2775"/>
                  </a:cubicBezTo>
                  <a:cubicBezTo>
                    <a:pt x="26962" y="4269"/>
                    <a:pt x="27776" y="5671"/>
                    <a:pt x="28872" y="6634"/>
                  </a:cubicBezTo>
                  <a:cubicBezTo>
                    <a:pt x="29545" y="7225"/>
                    <a:pt x="30317" y="7725"/>
                    <a:pt x="31102" y="8155"/>
                  </a:cubicBezTo>
                  <a:cubicBezTo>
                    <a:pt x="31430" y="8333"/>
                    <a:pt x="31770" y="8489"/>
                    <a:pt x="32117" y="8621"/>
                  </a:cubicBezTo>
                  <a:cubicBezTo>
                    <a:pt x="29473" y="8879"/>
                    <a:pt x="26847" y="9404"/>
                    <a:pt x="24280" y="10033"/>
                  </a:cubicBezTo>
                  <a:cubicBezTo>
                    <a:pt x="23242" y="10288"/>
                    <a:pt x="22205" y="10578"/>
                    <a:pt x="21183" y="10910"/>
                  </a:cubicBezTo>
                  <a:cubicBezTo>
                    <a:pt x="21084" y="10828"/>
                    <a:pt x="20962" y="10780"/>
                    <a:pt x="20839" y="10780"/>
                  </a:cubicBezTo>
                  <a:cubicBezTo>
                    <a:pt x="20771" y="10780"/>
                    <a:pt x="20704" y="10795"/>
                    <a:pt x="20639" y="10826"/>
                  </a:cubicBezTo>
                  <a:cubicBezTo>
                    <a:pt x="19970" y="10076"/>
                    <a:pt x="18600" y="9938"/>
                    <a:pt x="17663" y="9818"/>
                  </a:cubicBezTo>
                  <a:cubicBezTo>
                    <a:pt x="16582" y="9675"/>
                    <a:pt x="15494" y="9594"/>
                    <a:pt x="14402" y="9571"/>
                  </a:cubicBezTo>
                  <a:cubicBezTo>
                    <a:pt x="14286" y="9569"/>
                    <a:pt x="14169" y="9568"/>
                    <a:pt x="14051" y="9568"/>
                  </a:cubicBezTo>
                  <a:cubicBezTo>
                    <a:pt x="12124" y="9568"/>
                    <a:pt x="9937" y="9875"/>
                    <a:pt x="8515" y="11269"/>
                  </a:cubicBezTo>
                  <a:cubicBezTo>
                    <a:pt x="7847" y="11926"/>
                    <a:pt x="7371" y="12865"/>
                    <a:pt x="7594" y="13817"/>
                  </a:cubicBezTo>
                  <a:cubicBezTo>
                    <a:pt x="7807" y="14730"/>
                    <a:pt x="8590" y="15303"/>
                    <a:pt x="9423" y="15619"/>
                  </a:cubicBezTo>
                  <a:cubicBezTo>
                    <a:pt x="10335" y="15965"/>
                    <a:pt x="11365" y="16046"/>
                    <a:pt x="12332" y="16054"/>
                  </a:cubicBezTo>
                  <a:cubicBezTo>
                    <a:pt x="12360" y="16054"/>
                    <a:pt x="12388" y="16054"/>
                    <a:pt x="12416" y="16054"/>
                  </a:cubicBezTo>
                  <a:cubicBezTo>
                    <a:pt x="13521" y="16054"/>
                    <a:pt x="14622" y="15905"/>
                    <a:pt x="15689" y="15615"/>
                  </a:cubicBezTo>
                  <a:cubicBezTo>
                    <a:pt x="17803" y="15034"/>
                    <a:pt x="20249" y="13821"/>
                    <a:pt x="21255" y="11754"/>
                  </a:cubicBezTo>
                  <a:cubicBezTo>
                    <a:pt x="22995" y="11321"/>
                    <a:pt x="24737" y="10898"/>
                    <a:pt x="26494" y="10540"/>
                  </a:cubicBezTo>
                  <a:lnTo>
                    <a:pt x="26494" y="10540"/>
                  </a:lnTo>
                  <a:cubicBezTo>
                    <a:pt x="26334" y="10684"/>
                    <a:pt x="26181" y="10830"/>
                    <a:pt x="26038" y="10976"/>
                  </a:cubicBezTo>
                  <a:cubicBezTo>
                    <a:pt x="25112" y="11920"/>
                    <a:pt x="24137" y="13159"/>
                    <a:pt x="24208" y="14557"/>
                  </a:cubicBezTo>
                  <a:cubicBezTo>
                    <a:pt x="24275" y="15875"/>
                    <a:pt x="25224" y="16926"/>
                    <a:pt x="26532" y="16926"/>
                  </a:cubicBezTo>
                  <a:cubicBezTo>
                    <a:pt x="26632" y="16926"/>
                    <a:pt x="26733" y="16920"/>
                    <a:pt x="26836" y="16908"/>
                  </a:cubicBezTo>
                  <a:cubicBezTo>
                    <a:pt x="28320" y="16726"/>
                    <a:pt x="29250" y="15484"/>
                    <a:pt x="29947" y="14277"/>
                  </a:cubicBezTo>
                  <a:cubicBezTo>
                    <a:pt x="30747" y="12895"/>
                    <a:pt x="31274" y="11308"/>
                    <a:pt x="31596" y="9746"/>
                  </a:cubicBezTo>
                  <a:cubicBezTo>
                    <a:pt x="32821" y="9621"/>
                    <a:pt x="34058" y="9546"/>
                    <a:pt x="35292" y="9546"/>
                  </a:cubicBezTo>
                  <a:cubicBezTo>
                    <a:pt x="36758" y="9546"/>
                    <a:pt x="38221" y="9652"/>
                    <a:pt x="39659" y="9904"/>
                  </a:cubicBezTo>
                  <a:cubicBezTo>
                    <a:pt x="39475" y="9956"/>
                    <a:pt x="39297" y="10013"/>
                    <a:pt x="39128" y="10069"/>
                  </a:cubicBezTo>
                  <a:cubicBezTo>
                    <a:pt x="38349" y="10325"/>
                    <a:pt x="37603" y="10670"/>
                    <a:pt x="36904" y="11096"/>
                  </a:cubicBezTo>
                  <a:cubicBezTo>
                    <a:pt x="36201" y="11524"/>
                    <a:pt x="35553" y="12034"/>
                    <a:pt x="34970" y="12614"/>
                  </a:cubicBezTo>
                  <a:cubicBezTo>
                    <a:pt x="34372" y="13209"/>
                    <a:pt x="33792" y="13916"/>
                    <a:pt x="33638" y="14770"/>
                  </a:cubicBezTo>
                  <a:cubicBezTo>
                    <a:pt x="33502" y="15542"/>
                    <a:pt x="33708" y="16364"/>
                    <a:pt x="34333" y="16872"/>
                  </a:cubicBezTo>
                  <a:cubicBezTo>
                    <a:pt x="34751" y="17211"/>
                    <a:pt x="35267" y="17337"/>
                    <a:pt x="35789" y="17337"/>
                  </a:cubicBezTo>
                  <a:cubicBezTo>
                    <a:pt x="35996" y="17337"/>
                    <a:pt x="36203" y="17318"/>
                    <a:pt x="36405" y="17284"/>
                  </a:cubicBezTo>
                  <a:cubicBezTo>
                    <a:pt x="37918" y="17030"/>
                    <a:pt x="39318" y="15937"/>
                    <a:pt x="40286" y="14792"/>
                  </a:cubicBezTo>
                  <a:cubicBezTo>
                    <a:pt x="41322" y="13563"/>
                    <a:pt x="42011" y="12120"/>
                    <a:pt x="42289" y="10551"/>
                  </a:cubicBezTo>
                  <a:cubicBezTo>
                    <a:pt x="43040" y="10790"/>
                    <a:pt x="43773" y="11088"/>
                    <a:pt x="44479" y="11438"/>
                  </a:cubicBezTo>
                  <a:cubicBezTo>
                    <a:pt x="44960" y="11679"/>
                    <a:pt x="45428" y="11945"/>
                    <a:pt x="45879" y="12235"/>
                  </a:cubicBezTo>
                  <a:cubicBezTo>
                    <a:pt x="46292" y="12501"/>
                    <a:pt x="46675" y="12815"/>
                    <a:pt x="47095" y="13066"/>
                  </a:cubicBezTo>
                  <a:cubicBezTo>
                    <a:pt x="46579" y="13807"/>
                    <a:pt x="46074" y="14555"/>
                    <a:pt x="45575" y="15298"/>
                  </a:cubicBezTo>
                  <a:cubicBezTo>
                    <a:pt x="42530" y="19828"/>
                    <a:pt x="39545" y="24499"/>
                    <a:pt x="36009" y="28668"/>
                  </a:cubicBezTo>
                  <a:cubicBezTo>
                    <a:pt x="32002" y="26323"/>
                    <a:pt x="27395" y="25026"/>
                    <a:pt x="22740" y="24763"/>
                  </a:cubicBezTo>
                  <a:cubicBezTo>
                    <a:pt x="22382" y="23000"/>
                    <a:pt x="21723" y="21313"/>
                    <a:pt x="20793" y="19773"/>
                  </a:cubicBezTo>
                  <a:cubicBezTo>
                    <a:pt x="19944" y="18368"/>
                    <a:pt x="18778" y="16759"/>
                    <a:pt x="16980" y="16671"/>
                  </a:cubicBezTo>
                  <a:cubicBezTo>
                    <a:pt x="16938" y="16669"/>
                    <a:pt x="16897" y="16668"/>
                    <a:pt x="16856" y="16668"/>
                  </a:cubicBezTo>
                  <a:cubicBezTo>
                    <a:pt x="15348" y="16668"/>
                    <a:pt x="14371" y="18026"/>
                    <a:pt x="14353" y="19459"/>
                  </a:cubicBezTo>
                  <a:cubicBezTo>
                    <a:pt x="14335" y="21125"/>
                    <a:pt x="15591" y="22357"/>
                    <a:pt x="16914" y="23169"/>
                  </a:cubicBezTo>
                  <a:cubicBezTo>
                    <a:pt x="17819" y="23725"/>
                    <a:pt x="18794" y="24175"/>
                    <a:pt x="19772" y="24583"/>
                  </a:cubicBezTo>
                  <a:cubicBezTo>
                    <a:pt x="19890" y="24632"/>
                    <a:pt x="20008" y="24679"/>
                    <a:pt x="20126" y="24726"/>
                  </a:cubicBezTo>
                  <a:cubicBezTo>
                    <a:pt x="18516" y="24768"/>
                    <a:pt x="16911" y="24937"/>
                    <a:pt x="15328" y="25231"/>
                  </a:cubicBezTo>
                  <a:cubicBezTo>
                    <a:pt x="14892" y="25313"/>
                    <a:pt x="14459" y="25409"/>
                    <a:pt x="14029" y="25515"/>
                  </a:cubicBezTo>
                  <a:cubicBezTo>
                    <a:pt x="13717" y="25178"/>
                    <a:pt x="13201" y="25029"/>
                    <a:pt x="12768" y="24917"/>
                  </a:cubicBezTo>
                  <a:cubicBezTo>
                    <a:pt x="12143" y="24757"/>
                    <a:pt x="11508" y="24639"/>
                    <a:pt x="10867" y="24562"/>
                  </a:cubicBezTo>
                  <a:cubicBezTo>
                    <a:pt x="10325" y="24494"/>
                    <a:pt x="9782" y="24462"/>
                    <a:pt x="9238" y="24462"/>
                  </a:cubicBezTo>
                  <a:cubicBezTo>
                    <a:pt x="8490" y="24462"/>
                    <a:pt x="7742" y="24523"/>
                    <a:pt x="6998" y="24634"/>
                  </a:cubicBezTo>
                  <a:cubicBezTo>
                    <a:pt x="4727" y="24973"/>
                    <a:pt x="1816" y="25841"/>
                    <a:pt x="663" y="28027"/>
                  </a:cubicBezTo>
                  <a:cubicBezTo>
                    <a:pt x="116" y="29062"/>
                    <a:pt x="1" y="30314"/>
                    <a:pt x="583" y="31359"/>
                  </a:cubicBezTo>
                  <a:cubicBezTo>
                    <a:pt x="1142" y="32362"/>
                    <a:pt x="2221" y="33007"/>
                    <a:pt x="3327" y="33223"/>
                  </a:cubicBezTo>
                  <a:cubicBezTo>
                    <a:pt x="3804" y="33317"/>
                    <a:pt x="4293" y="33360"/>
                    <a:pt x="4785" y="33360"/>
                  </a:cubicBezTo>
                  <a:cubicBezTo>
                    <a:pt x="6625" y="33360"/>
                    <a:pt x="8516" y="32757"/>
                    <a:pt x="10087" y="31908"/>
                  </a:cubicBezTo>
                  <a:cubicBezTo>
                    <a:pt x="12254" y="30738"/>
                    <a:pt x="14061" y="28827"/>
                    <a:pt x="15022" y="26552"/>
                  </a:cubicBezTo>
                  <a:cubicBezTo>
                    <a:pt x="15062" y="26455"/>
                    <a:pt x="15087" y="26351"/>
                    <a:pt x="15093" y="26245"/>
                  </a:cubicBezTo>
                  <a:cubicBezTo>
                    <a:pt x="16888" y="25901"/>
                    <a:pt x="18707" y="25729"/>
                    <a:pt x="20526" y="25729"/>
                  </a:cubicBezTo>
                  <a:cubicBezTo>
                    <a:pt x="22581" y="25729"/>
                    <a:pt x="24635" y="25948"/>
                    <a:pt x="26654" y="26388"/>
                  </a:cubicBezTo>
                  <a:cubicBezTo>
                    <a:pt x="25775" y="26500"/>
                    <a:pt x="24899" y="26649"/>
                    <a:pt x="24040" y="26870"/>
                  </a:cubicBezTo>
                  <a:cubicBezTo>
                    <a:pt x="22188" y="27346"/>
                    <a:pt x="20100" y="28173"/>
                    <a:pt x="18783" y="29620"/>
                  </a:cubicBezTo>
                  <a:cubicBezTo>
                    <a:pt x="18144" y="30321"/>
                    <a:pt x="17759" y="31307"/>
                    <a:pt x="18116" y="32238"/>
                  </a:cubicBezTo>
                  <a:cubicBezTo>
                    <a:pt x="18483" y="33191"/>
                    <a:pt x="19474" y="33534"/>
                    <a:pt x="20424" y="33534"/>
                  </a:cubicBezTo>
                  <a:cubicBezTo>
                    <a:pt x="20426" y="33534"/>
                    <a:pt x="20428" y="33534"/>
                    <a:pt x="20430" y="33534"/>
                  </a:cubicBezTo>
                  <a:cubicBezTo>
                    <a:pt x="22231" y="33534"/>
                    <a:pt x="24160" y="32852"/>
                    <a:pt x="25659" y="31878"/>
                  </a:cubicBezTo>
                  <a:cubicBezTo>
                    <a:pt x="27392" y="30750"/>
                    <a:pt x="28863" y="29147"/>
                    <a:pt x="29683" y="27237"/>
                  </a:cubicBezTo>
                  <a:cubicBezTo>
                    <a:pt x="29843" y="27292"/>
                    <a:pt x="30004" y="27341"/>
                    <a:pt x="30164" y="27398"/>
                  </a:cubicBezTo>
                  <a:cubicBezTo>
                    <a:pt x="31874" y="28020"/>
                    <a:pt x="33526" y="28794"/>
                    <a:pt x="35099" y="29710"/>
                  </a:cubicBezTo>
                  <a:cubicBezTo>
                    <a:pt x="33129" y="31921"/>
                    <a:pt x="30985" y="33971"/>
                    <a:pt x="28562" y="35751"/>
                  </a:cubicBezTo>
                  <a:cubicBezTo>
                    <a:pt x="27259" y="36707"/>
                    <a:pt x="25887" y="37607"/>
                    <a:pt x="24459" y="38410"/>
                  </a:cubicBezTo>
                  <a:cubicBezTo>
                    <a:pt x="23199" y="37553"/>
                    <a:pt x="21467" y="37357"/>
                    <a:pt x="19990" y="37220"/>
                  </a:cubicBezTo>
                  <a:cubicBezTo>
                    <a:pt x="19481" y="37173"/>
                    <a:pt x="18971" y="37151"/>
                    <a:pt x="18461" y="37151"/>
                  </a:cubicBezTo>
                  <a:cubicBezTo>
                    <a:pt x="17357" y="37151"/>
                    <a:pt x="16255" y="37254"/>
                    <a:pt x="15162" y="37423"/>
                  </a:cubicBezTo>
                  <a:cubicBezTo>
                    <a:pt x="13571" y="37669"/>
                    <a:pt x="12008" y="38086"/>
                    <a:pt x="10497" y="38642"/>
                  </a:cubicBezTo>
                  <a:cubicBezTo>
                    <a:pt x="9016" y="39187"/>
                    <a:pt x="7419" y="39820"/>
                    <a:pt x="6339" y="41024"/>
                  </a:cubicBezTo>
                  <a:cubicBezTo>
                    <a:pt x="5367" y="42108"/>
                    <a:pt x="4804" y="43674"/>
                    <a:pt x="5341" y="45096"/>
                  </a:cubicBezTo>
                  <a:cubicBezTo>
                    <a:pt x="5845" y="46435"/>
                    <a:pt x="7030" y="47301"/>
                    <a:pt x="8319" y="47817"/>
                  </a:cubicBezTo>
                  <a:cubicBezTo>
                    <a:pt x="9427" y="48261"/>
                    <a:pt x="10616" y="48459"/>
                    <a:pt x="11815" y="48459"/>
                  </a:cubicBezTo>
                  <a:cubicBezTo>
                    <a:pt x="13695" y="48459"/>
                    <a:pt x="15597" y="47972"/>
                    <a:pt x="17247" y="47184"/>
                  </a:cubicBezTo>
                  <a:cubicBezTo>
                    <a:pt x="18761" y="46461"/>
                    <a:pt x="20175" y="45412"/>
                    <a:pt x="21324" y="44188"/>
                  </a:cubicBezTo>
                  <a:cubicBezTo>
                    <a:pt x="22436" y="43001"/>
                    <a:pt x="23543" y="41570"/>
                    <a:pt x="24139" y="40041"/>
                  </a:cubicBezTo>
                  <a:cubicBezTo>
                    <a:pt x="25382" y="39550"/>
                    <a:pt x="26588" y="38966"/>
                    <a:pt x="27742" y="38295"/>
                  </a:cubicBezTo>
                  <a:cubicBezTo>
                    <a:pt x="28352" y="37942"/>
                    <a:pt x="28946" y="37563"/>
                    <a:pt x="29528" y="37167"/>
                  </a:cubicBezTo>
                  <a:lnTo>
                    <a:pt x="29528" y="37167"/>
                  </a:lnTo>
                  <a:cubicBezTo>
                    <a:pt x="29057" y="37894"/>
                    <a:pt x="28671" y="38677"/>
                    <a:pt x="28353" y="39482"/>
                  </a:cubicBezTo>
                  <a:cubicBezTo>
                    <a:pt x="27685" y="41163"/>
                    <a:pt x="27335" y="43058"/>
                    <a:pt x="27776" y="44841"/>
                  </a:cubicBezTo>
                  <a:cubicBezTo>
                    <a:pt x="27976" y="45650"/>
                    <a:pt x="28338" y="46522"/>
                    <a:pt x="29021" y="47038"/>
                  </a:cubicBezTo>
                  <a:cubicBezTo>
                    <a:pt x="29360" y="47293"/>
                    <a:pt x="29757" y="47414"/>
                    <a:pt x="30158" y="47414"/>
                  </a:cubicBezTo>
                  <a:cubicBezTo>
                    <a:pt x="30550" y="47414"/>
                    <a:pt x="30945" y="47298"/>
                    <a:pt x="31292" y="47080"/>
                  </a:cubicBezTo>
                  <a:cubicBezTo>
                    <a:pt x="32960" y="46028"/>
                    <a:pt x="32736" y="43698"/>
                    <a:pt x="32720" y="41997"/>
                  </a:cubicBezTo>
                  <a:cubicBezTo>
                    <a:pt x="32710" y="40846"/>
                    <a:pt x="32651" y="39702"/>
                    <a:pt x="32533" y="38558"/>
                  </a:cubicBezTo>
                  <a:cubicBezTo>
                    <a:pt x="32421" y="37492"/>
                    <a:pt x="32309" y="36350"/>
                    <a:pt x="31997" y="35310"/>
                  </a:cubicBezTo>
                  <a:cubicBezTo>
                    <a:pt x="33987" y="33672"/>
                    <a:pt x="35811" y="31818"/>
                    <a:pt x="37488" y="29881"/>
                  </a:cubicBezTo>
                  <a:cubicBezTo>
                    <a:pt x="39602" y="27436"/>
                    <a:pt x="41514" y="24827"/>
                    <a:pt x="43360" y="22174"/>
                  </a:cubicBezTo>
                  <a:lnTo>
                    <a:pt x="43360" y="22174"/>
                  </a:lnTo>
                  <a:cubicBezTo>
                    <a:pt x="43358" y="22203"/>
                    <a:pt x="43357" y="22233"/>
                    <a:pt x="43353" y="22260"/>
                  </a:cubicBezTo>
                  <a:lnTo>
                    <a:pt x="43218" y="24040"/>
                  </a:lnTo>
                  <a:cubicBezTo>
                    <a:pt x="43132" y="25171"/>
                    <a:pt x="43040" y="26305"/>
                    <a:pt x="42967" y="27436"/>
                  </a:cubicBezTo>
                  <a:cubicBezTo>
                    <a:pt x="42851" y="29187"/>
                    <a:pt x="42745" y="30939"/>
                    <a:pt x="42621" y="32689"/>
                  </a:cubicBezTo>
                  <a:cubicBezTo>
                    <a:pt x="42580" y="32687"/>
                    <a:pt x="42539" y="32686"/>
                    <a:pt x="42497" y="32686"/>
                  </a:cubicBezTo>
                  <a:cubicBezTo>
                    <a:pt x="42394" y="32686"/>
                    <a:pt x="42291" y="32692"/>
                    <a:pt x="42188" y="32703"/>
                  </a:cubicBezTo>
                  <a:cubicBezTo>
                    <a:pt x="41826" y="32738"/>
                    <a:pt x="41466" y="32809"/>
                    <a:pt x="41116" y="32915"/>
                  </a:cubicBezTo>
                  <a:cubicBezTo>
                    <a:pt x="40419" y="33130"/>
                    <a:pt x="39753" y="33431"/>
                    <a:pt x="39132" y="33812"/>
                  </a:cubicBezTo>
                  <a:cubicBezTo>
                    <a:pt x="37921" y="34555"/>
                    <a:pt x="36889" y="35599"/>
                    <a:pt x="36187" y="36838"/>
                  </a:cubicBezTo>
                  <a:cubicBezTo>
                    <a:pt x="35793" y="37537"/>
                    <a:pt x="35429" y="38347"/>
                    <a:pt x="35493" y="39167"/>
                  </a:cubicBezTo>
                  <a:cubicBezTo>
                    <a:pt x="35550" y="39921"/>
                    <a:pt x="35972" y="40646"/>
                    <a:pt x="36700" y="40922"/>
                  </a:cubicBezTo>
                  <a:cubicBezTo>
                    <a:pt x="36925" y="41008"/>
                    <a:pt x="37148" y="41046"/>
                    <a:pt x="37367" y="41046"/>
                  </a:cubicBezTo>
                  <a:cubicBezTo>
                    <a:pt x="38647" y="41046"/>
                    <a:pt x="39806" y="39737"/>
                    <a:pt x="40577" y="38871"/>
                  </a:cubicBezTo>
                  <a:cubicBezTo>
                    <a:pt x="41191" y="38181"/>
                    <a:pt x="41752" y="37446"/>
                    <a:pt x="42254" y="36674"/>
                  </a:cubicBezTo>
                  <a:lnTo>
                    <a:pt x="42254" y="36674"/>
                  </a:lnTo>
                  <a:cubicBezTo>
                    <a:pt x="41861" y="39788"/>
                    <a:pt x="41129" y="42852"/>
                    <a:pt x="39529" y="45592"/>
                  </a:cubicBezTo>
                  <a:cubicBezTo>
                    <a:pt x="39257" y="45558"/>
                    <a:pt x="39015" y="45525"/>
                    <a:pt x="38765" y="45525"/>
                  </a:cubicBezTo>
                  <a:cubicBezTo>
                    <a:pt x="38610" y="45525"/>
                    <a:pt x="38452" y="45538"/>
                    <a:pt x="38282" y="45570"/>
                  </a:cubicBezTo>
                  <a:cubicBezTo>
                    <a:pt x="37807" y="45664"/>
                    <a:pt x="37339" y="45791"/>
                    <a:pt x="36883" y="45956"/>
                  </a:cubicBezTo>
                  <a:cubicBezTo>
                    <a:pt x="36025" y="46257"/>
                    <a:pt x="35208" y="46665"/>
                    <a:pt x="34452" y="47173"/>
                  </a:cubicBezTo>
                  <a:cubicBezTo>
                    <a:pt x="33064" y="48113"/>
                    <a:pt x="31618" y="49467"/>
                    <a:pt x="31372" y="51210"/>
                  </a:cubicBezTo>
                  <a:cubicBezTo>
                    <a:pt x="31144" y="52812"/>
                    <a:pt x="32224" y="54523"/>
                    <a:pt x="33941" y="54523"/>
                  </a:cubicBezTo>
                  <a:cubicBezTo>
                    <a:pt x="33958" y="54523"/>
                    <a:pt x="33976" y="54522"/>
                    <a:pt x="33993" y="54522"/>
                  </a:cubicBezTo>
                  <a:cubicBezTo>
                    <a:pt x="35728" y="54488"/>
                    <a:pt x="37428" y="53347"/>
                    <a:pt x="38514" y="52064"/>
                  </a:cubicBezTo>
                  <a:cubicBezTo>
                    <a:pt x="39931" y="50387"/>
                    <a:pt x="40636" y="48200"/>
                    <a:pt x="40778" y="46032"/>
                  </a:cubicBezTo>
                  <a:cubicBezTo>
                    <a:pt x="40782" y="45979"/>
                    <a:pt x="40777" y="45925"/>
                    <a:pt x="40766" y="45873"/>
                  </a:cubicBezTo>
                  <a:cubicBezTo>
                    <a:pt x="41439" y="44747"/>
                    <a:pt x="41972" y="43537"/>
                    <a:pt x="42394" y="42295"/>
                  </a:cubicBezTo>
                  <a:cubicBezTo>
                    <a:pt x="42497" y="42550"/>
                    <a:pt x="42604" y="42802"/>
                    <a:pt x="42736" y="43041"/>
                  </a:cubicBezTo>
                  <a:cubicBezTo>
                    <a:pt x="43086" y="43669"/>
                    <a:pt x="43493" y="44263"/>
                    <a:pt x="43954" y="44816"/>
                  </a:cubicBezTo>
                  <a:cubicBezTo>
                    <a:pt x="44712" y="45733"/>
                    <a:pt x="45712" y="46602"/>
                    <a:pt x="46926" y="46602"/>
                  </a:cubicBezTo>
                  <a:cubicBezTo>
                    <a:pt x="47101" y="46602"/>
                    <a:pt x="47280" y="46584"/>
                    <a:pt x="47464" y="46545"/>
                  </a:cubicBezTo>
                  <a:cubicBezTo>
                    <a:pt x="48818" y="46263"/>
                    <a:pt x="49333" y="44888"/>
                    <a:pt x="49119" y="43645"/>
                  </a:cubicBezTo>
                  <a:cubicBezTo>
                    <a:pt x="48901" y="42375"/>
                    <a:pt x="47955" y="41318"/>
                    <a:pt x="46913" y="40627"/>
                  </a:cubicBezTo>
                  <a:cubicBezTo>
                    <a:pt x="45844" y="39921"/>
                    <a:pt x="44508" y="39519"/>
                    <a:pt x="43206" y="39344"/>
                  </a:cubicBezTo>
                  <a:cubicBezTo>
                    <a:pt x="43803" y="36580"/>
                    <a:pt x="44031" y="33724"/>
                    <a:pt x="44247" y="30899"/>
                  </a:cubicBezTo>
                  <a:cubicBezTo>
                    <a:pt x="44424" y="31157"/>
                    <a:pt x="44614" y="31405"/>
                    <a:pt x="44817" y="31643"/>
                  </a:cubicBezTo>
                  <a:cubicBezTo>
                    <a:pt x="45284" y="32201"/>
                    <a:pt x="45827" y="32708"/>
                    <a:pt x="46386" y="33171"/>
                  </a:cubicBezTo>
                  <a:cubicBezTo>
                    <a:pt x="47178" y="33828"/>
                    <a:pt x="48217" y="34534"/>
                    <a:pt x="49269" y="34534"/>
                  </a:cubicBezTo>
                  <a:cubicBezTo>
                    <a:pt x="49640" y="34534"/>
                    <a:pt x="50012" y="34446"/>
                    <a:pt x="50375" y="34238"/>
                  </a:cubicBezTo>
                  <a:cubicBezTo>
                    <a:pt x="51401" y="33652"/>
                    <a:pt x="51697" y="32278"/>
                    <a:pt x="51404" y="31203"/>
                  </a:cubicBezTo>
                  <a:cubicBezTo>
                    <a:pt x="51049" y="29898"/>
                    <a:pt x="49842" y="29091"/>
                    <a:pt x="48639" y="28649"/>
                  </a:cubicBezTo>
                  <a:cubicBezTo>
                    <a:pt x="47852" y="28362"/>
                    <a:pt x="47011" y="28193"/>
                    <a:pt x="46179" y="28121"/>
                  </a:cubicBezTo>
                  <a:cubicBezTo>
                    <a:pt x="45944" y="28101"/>
                    <a:pt x="45676" y="28082"/>
                    <a:pt x="45399" y="28082"/>
                  </a:cubicBezTo>
                  <a:cubicBezTo>
                    <a:pt x="45086" y="28082"/>
                    <a:pt x="44761" y="28106"/>
                    <a:pt x="44462" y="28178"/>
                  </a:cubicBezTo>
                  <a:cubicBezTo>
                    <a:pt x="44563" y="26960"/>
                    <a:pt x="44660" y="25743"/>
                    <a:pt x="44751" y="24525"/>
                  </a:cubicBezTo>
                  <a:cubicBezTo>
                    <a:pt x="44798" y="23879"/>
                    <a:pt x="44846" y="23231"/>
                    <a:pt x="44895" y="22584"/>
                  </a:cubicBezTo>
                  <a:cubicBezTo>
                    <a:pt x="44947" y="21875"/>
                    <a:pt x="45061" y="21159"/>
                    <a:pt x="44932" y="20458"/>
                  </a:cubicBezTo>
                  <a:cubicBezTo>
                    <a:pt x="44912" y="20335"/>
                    <a:pt x="44855" y="20221"/>
                    <a:pt x="44769" y="20130"/>
                  </a:cubicBezTo>
                  <a:cubicBezTo>
                    <a:pt x="45081" y="19673"/>
                    <a:pt x="45394" y="19214"/>
                    <a:pt x="45704" y="18755"/>
                  </a:cubicBezTo>
                  <a:cubicBezTo>
                    <a:pt x="47614" y="15946"/>
                    <a:pt x="49486" y="13057"/>
                    <a:pt x="51706" y="10474"/>
                  </a:cubicBezTo>
                  <a:lnTo>
                    <a:pt x="51706" y="10474"/>
                  </a:lnTo>
                  <a:cubicBezTo>
                    <a:pt x="51705" y="11325"/>
                    <a:pt x="51791" y="12187"/>
                    <a:pt x="51845" y="13000"/>
                  </a:cubicBezTo>
                  <a:cubicBezTo>
                    <a:pt x="51897" y="13771"/>
                    <a:pt x="51958" y="14540"/>
                    <a:pt x="52021" y="15309"/>
                  </a:cubicBezTo>
                  <a:cubicBezTo>
                    <a:pt x="51975" y="15326"/>
                    <a:pt x="51932" y="15351"/>
                    <a:pt x="51895" y="15383"/>
                  </a:cubicBezTo>
                  <a:lnTo>
                    <a:pt x="51832" y="15441"/>
                  </a:lnTo>
                  <a:cubicBezTo>
                    <a:pt x="51806" y="15464"/>
                    <a:pt x="51783" y="15492"/>
                    <a:pt x="51766" y="15524"/>
                  </a:cubicBezTo>
                  <a:lnTo>
                    <a:pt x="51677" y="15601"/>
                  </a:lnTo>
                  <a:cubicBezTo>
                    <a:pt x="51672" y="15601"/>
                    <a:pt x="51666" y="15601"/>
                    <a:pt x="51661" y="15601"/>
                  </a:cubicBezTo>
                  <a:cubicBezTo>
                    <a:pt x="51231" y="15601"/>
                    <a:pt x="50662" y="16061"/>
                    <a:pt x="50395" y="16247"/>
                  </a:cubicBezTo>
                  <a:cubicBezTo>
                    <a:pt x="48711" y="17413"/>
                    <a:pt x="47502" y="19146"/>
                    <a:pt x="46991" y="21130"/>
                  </a:cubicBezTo>
                  <a:cubicBezTo>
                    <a:pt x="46760" y="22035"/>
                    <a:pt x="46479" y="24019"/>
                    <a:pt x="47833" y="24019"/>
                  </a:cubicBezTo>
                  <a:cubicBezTo>
                    <a:pt x="47920" y="24019"/>
                    <a:pt x="48014" y="24011"/>
                    <a:pt x="48115" y="23994"/>
                  </a:cubicBezTo>
                  <a:cubicBezTo>
                    <a:pt x="49460" y="23763"/>
                    <a:pt x="50360" y="22337"/>
                    <a:pt x="50939" y="21230"/>
                  </a:cubicBezTo>
                  <a:cubicBezTo>
                    <a:pt x="51358" y="20428"/>
                    <a:pt x="51754" y="19608"/>
                    <a:pt x="52123" y="18782"/>
                  </a:cubicBezTo>
                  <a:cubicBezTo>
                    <a:pt x="52178" y="18659"/>
                    <a:pt x="52235" y="18535"/>
                    <a:pt x="52293" y="18408"/>
                  </a:cubicBezTo>
                  <a:cubicBezTo>
                    <a:pt x="52548" y="21167"/>
                    <a:pt x="52823" y="23926"/>
                    <a:pt x="53013" y="26690"/>
                  </a:cubicBezTo>
                  <a:cubicBezTo>
                    <a:pt x="53197" y="29342"/>
                    <a:pt x="53303" y="32033"/>
                    <a:pt x="53217" y="34716"/>
                  </a:cubicBezTo>
                  <a:cubicBezTo>
                    <a:pt x="52823" y="34737"/>
                    <a:pt x="52417" y="34889"/>
                    <a:pt x="52063" y="35017"/>
                  </a:cubicBezTo>
                  <a:cubicBezTo>
                    <a:pt x="51524" y="35209"/>
                    <a:pt x="51006" y="35454"/>
                    <a:pt x="50516" y="35749"/>
                  </a:cubicBezTo>
                  <a:cubicBezTo>
                    <a:pt x="49578" y="36320"/>
                    <a:pt x="48571" y="37090"/>
                    <a:pt x="47974" y="38028"/>
                  </a:cubicBezTo>
                  <a:cubicBezTo>
                    <a:pt x="47685" y="38479"/>
                    <a:pt x="47590" y="39024"/>
                    <a:pt x="47825" y="39519"/>
                  </a:cubicBezTo>
                  <a:cubicBezTo>
                    <a:pt x="48037" y="39969"/>
                    <a:pt x="48467" y="40287"/>
                    <a:pt x="48932" y="40436"/>
                  </a:cubicBezTo>
                  <a:cubicBezTo>
                    <a:pt x="49127" y="40498"/>
                    <a:pt x="49321" y="40526"/>
                    <a:pt x="49513" y="40526"/>
                  </a:cubicBezTo>
                  <a:cubicBezTo>
                    <a:pt x="50413" y="40526"/>
                    <a:pt x="51264" y="39908"/>
                    <a:pt x="51904" y="39322"/>
                  </a:cubicBezTo>
                  <a:cubicBezTo>
                    <a:pt x="52330" y="38932"/>
                    <a:pt x="52709" y="38489"/>
                    <a:pt x="53008" y="38003"/>
                  </a:cubicBezTo>
                  <a:lnTo>
                    <a:pt x="53008" y="38003"/>
                  </a:lnTo>
                  <a:cubicBezTo>
                    <a:pt x="52833" y="39774"/>
                    <a:pt x="52554" y="41532"/>
                    <a:pt x="52133" y="43259"/>
                  </a:cubicBezTo>
                  <a:cubicBezTo>
                    <a:pt x="51823" y="44529"/>
                    <a:pt x="51439" y="45779"/>
                    <a:pt x="50985" y="47003"/>
                  </a:cubicBezTo>
                  <a:cubicBezTo>
                    <a:pt x="50819" y="47070"/>
                    <a:pt x="50658" y="47150"/>
                    <a:pt x="50503" y="47239"/>
                  </a:cubicBezTo>
                  <a:cubicBezTo>
                    <a:pt x="50045" y="47509"/>
                    <a:pt x="49607" y="47809"/>
                    <a:pt x="49193" y="48137"/>
                  </a:cubicBezTo>
                  <a:cubicBezTo>
                    <a:pt x="48348" y="48807"/>
                    <a:pt x="47590" y="49578"/>
                    <a:pt x="46959" y="50450"/>
                  </a:cubicBezTo>
                  <a:cubicBezTo>
                    <a:pt x="45747" y="52125"/>
                    <a:pt x="44993" y="54325"/>
                    <a:pt x="45386" y="56398"/>
                  </a:cubicBezTo>
                  <a:cubicBezTo>
                    <a:pt x="45557" y="57297"/>
                    <a:pt x="45998" y="58178"/>
                    <a:pt x="46748" y="58725"/>
                  </a:cubicBezTo>
                  <a:cubicBezTo>
                    <a:pt x="47258" y="59095"/>
                    <a:pt x="47867" y="59259"/>
                    <a:pt x="48483" y="59259"/>
                  </a:cubicBezTo>
                  <a:cubicBezTo>
                    <a:pt x="48823" y="59259"/>
                    <a:pt x="49166" y="59209"/>
                    <a:pt x="49495" y="59116"/>
                  </a:cubicBezTo>
                  <a:cubicBezTo>
                    <a:pt x="51541" y="58537"/>
                    <a:pt x="52899" y="56612"/>
                    <a:pt x="53446" y="54649"/>
                  </a:cubicBezTo>
                  <a:cubicBezTo>
                    <a:pt x="53792" y="53407"/>
                    <a:pt x="53816" y="52116"/>
                    <a:pt x="53656" y="50841"/>
                  </a:cubicBezTo>
                  <a:cubicBezTo>
                    <a:pt x="53574" y="50174"/>
                    <a:pt x="53449" y="49512"/>
                    <a:pt x="53289" y="48858"/>
                  </a:cubicBezTo>
                  <a:cubicBezTo>
                    <a:pt x="53130" y="48210"/>
                    <a:pt x="52990" y="47450"/>
                    <a:pt x="52485" y="46980"/>
                  </a:cubicBezTo>
                  <a:cubicBezTo>
                    <a:pt x="52466" y="46964"/>
                    <a:pt x="52448" y="46951"/>
                    <a:pt x="52428" y="46940"/>
                  </a:cubicBezTo>
                  <a:cubicBezTo>
                    <a:pt x="52658" y="46215"/>
                    <a:pt x="52864" y="45483"/>
                    <a:pt x="53044" y="44744"/>
                  </a:cubicBezTo>
                  <a:cubicBezTo>
                    <a:pt x="53311" y="43642"/>
                    <a:pt x="53531" y="42528"/>
                    <a:pt x="53710" y="41409"/>
                  </a:cubicBezTo>
                  <a:cubicBezTo>
                    <a:pt x="53735" y="41420"/>
                    <a:pt x="53758" y="41429"/>
                    <a:pt x="53782" y="41435"/>
                  </a:cubicBezTo>
                  <a:cubicBezTo>
                    <a:pt x="53752" y="41943"/>
                    <a:pt x="53888" y="42467"/>
                    <a:pt x="54040" y="42946"/>
                  </a:cubicBezTo>
                  <a:cubicBezTo>
                    <a:pt x="54265" y="43648"/>
                    <a:pt x="54621" y="44300"/>
                    <a:pt x="55088" y="44868"/>
                  </a:cubicBezTo>
                  <a:cubicBezTo>
                    <a:pt x="55809" y="45751"/>
                    <a:pt x="56933" y="46350"/>
                    <a:pt x="58077" y="46350"/>
                  </a:cubicBezTo>
                  <a:cubicBezTo>
                    <a:pt x="58279" y="46350"/>
                    <a:pt x="58482" y="46331"/>
                    <a:pt x="58684" y="46292"/>
                  </a:cubicBezTo>
                  <a:cubicBezTo>
                    <a:pt x="59973" y="46040"/>
                    <a:pt x="61148" y="44793"/>
                    <a:pt x="61002" y="43427"/>
                  </a:cubicBezTo>
                  <a:cubicBezTo>
                    <a:pt x="60853" y="42020"/>
                    <a:pt x="59646" y="41062"/>
                    <a:pt x="58421" y="40551"/>
                  </a:cubicBezTo>
                  <a:cubicBezTo>
                    <a:pt x="57682" y="40245"/>
                    <a:pt x="56896" y="40075"/>
                    <a:pt x="56098" y="40046"/>
                  </a:cubicBezTo>
                  <a:cubicBezTo>
                    <a:pt x="56045" y="40044"/>
                    <a:pt x="55992" y="40043"/>
                    <a:pt x="55940" y="40043"/>
                  </a:cubicBezTo>
                  <a:cubicBezTo>
                    <a:pt x="55220" y="40043"/>
                    <a:pt x="54533" y="40224"/>
                    <a:pt x="53853" y="40462"/>
                  </a:cubicBezTo>
                  <a:cubicBezTo>
                    <a:pt x="54028" y="39201"/>
                    <a:pt x="54154" y="37934"/>
                    <a:pt x="54231" y="36661"/>
                  </a:cubicBezTo>
                  <a:cubicBezTo>
                    <a:pt x="54420" y="33526"/>
                    <a:pt x="54317" y="30394"/>
                    <a:pt x="54083" y="27267"/>
                  </a:cubicBezTo>
                  <a:lnTo>
                    <a:pt x="54083" y="27267"/>
                  </a:lnTo>
                  <a:cubicBezTo>
                    <a:pt x="54208" y="27473"/>
                    <a:pt x="54341" y="27673"/>
                    <a:pt x="54467" y="27862"/>
                  </a:cubicBezTo>
                  <a:cubicBezTo>
                    <a:pt x="54888" y="28496"/>
                    <a:pt x="55373" y="29082"/>
                    <a:pt x="55914" y="29615"/>
                  </a:cubicBezTo>
                  <a:cubicBezTo>
                    <a:pt x="56944" y="30622"/>
                    <a:pt x="58398" y="31751"/>
                    <a:pt x="59892" y="31825"/>
                  </a:cubicBezTo>
                  <a:cubicBezTo>
                    <a:pt x="59933" y="31827"/>
                    <a:pt x="59975" y="31828"/>
                    <a:pt x="60016" y="31828"/>
                  </a:cubicBezTo>
                  <a:cubicBezTo>
                    <a:pt x="60659" y="31828"/>
                    <a:pt x="61324" y="31572"/>
                    <a:pt x="61745" y="31077"/>
                  </a:cubicBezTo>
                  <a:cubicBezTo>
                    <a:pt x="62260" y="30472"/>
                    <a:pt x="62255" y="29635"/>
                    <a:pt x="62114" y="28893"/>
                  </a:cubicBezTo>
                  <a:cubicBezTo>
                    <a:pt x="61818" y="27340"/>
                    <a:pt x="60694" y="26044"/>
                    <a:pt x="59344" y="25277"/>
                  </a:cubicBezTo>
                  <a:cubicBezTo>
                    <a:pt x="58544" y="24821"/>
                    <a:pt x="57655" y="24520"/>
                    <a:pt x="56750" y="24355"/>
                  </a:cubicBezTo>
                  <a:cubicBezTo>
                    <a:pt x="56258" y="24262"/>
                    <a:pt x="55757" y="24201"/>
                    <a:pt x="55256" y="24193"/>
                  </a:cubicBezTo>
                  <a:cubicBezTo>
                    <a:pt x="55149" y="24192"/>
                    <a:pt x="55040" y="24190"/>
                    <a:pt x="54930" y="24190"/>
                  </a:cubicBezTo>
                  <a:cubicBezTo>
                    <a:pt x="54555" y="24190"/>
                    <a:pt x="54173" y="24213"/>
                    <a:pt x="53835" y="24365"/>
                  </a:cubicBezTo>
                  <a:cubicBezTo>
                    <a:pt x="53658" y="22537"/>
                    <a:pt x="53452" y="20712"/>
                    <a:pt x="53250" y="18891"/>
                  </a:cubicBezTo>
                  <a:cubicBezTo>
                    <a:pt x="53153" y="18027"/>
                    <a:pt x="53059" y="17162"/>
                    <a:pt x="52967" y="16298"/>
                  </a:cubicBezTo>
                  <a:cubicBezTo>
                    <a:pt x="52973" y="16226"/>
                    <a:pt x="52981" y="16154"/>
                    <a:pt x="52979" y="16083"/>
                  </a:cubicBezTo>
                  <a:cubicBezTo>
                    <a:pt x="52979" y="16026"/>
                    <a:pt x="52962" y="15971"/>
                    <a:pt x="52930" y="15923"/>
                  </a:cubicBezTo>
                  <a:cubicBezTo>
                    <a:pt x="52852" y="15162"/>
                    <a:pt x="52774" y="14400"/>
                    <a:pt x="52706" y="13637"/>
                  </a:cubicBezTo>
                  <a:cubicBezTo>
                    <a:pt x="52629" y="12788"/>
                    <a:pt x="52557" y="11937"/>
                    <a:pt x="52482" y="11087"/>
                  </a:cubicBezTo>
                  <a:cubicBezTo>
                    <a:pt x="52443" y="10641"/>
                    <a:pt x="52410" y="10191"/>
                    <a:pt x="52347" y="9749"/>
                  </a:cubicBezTo>
                  <a:cubicBezTo>
                    <a:pt x="52820" y="9229"/>
                    <a:pt x="53306" y="8720"/>
                    <a:pt x="53815" y="8232"/>
                  </a:cubicBezTo>
                  <a:cubicBezTo>
                    <a:pt x="55521" y="6597"/>
                    <a:pt x="57455" y="5175"/>
                    <a:pt x="59639" y="4261"/>
                  </a:cubicBezTo>
                  <a:cubicBezTo>
                    <a:pt x="60729" y="3807"/>
                    <a:pt x="61882" y="3487"/>
                    <a:pt x="63044" y="3276"/>
                  </a:cubicBezTo>
                  <a:cubicBezTo>
                    <a:pt x="63617" y="3170"/>
                    <a:pt x="64191" y="3097"/>
                    <a:pt x="64766" y="3008"/>
                  </a:cubicBezTo>
                  <a:cubicBezTo>
                    <a:pt x="65362" y="2917"/>
                    <a:pt x="65901" y="2733"/>
                    <a:pt x="66503" y="2733"/>
                  </a:cubicBezTo>
                  <a:cubicBezTo>
                    <a:pt x="66519" y="2733"/>
                    <a:pt x="66536" y="2733"/>
                    <a:pt x="66553" y="2734"/>
                  </a:cubicBezTo>
                  <a:cubicBezTo>
                    <a:pt x="66557" y="2734"/>
                    <a:pt x="66561" y="2734"/>
                    <a:pt x="66565" y="2734"/>
                  </a:cubicBezTo>
                  <a:cubicBezTo>
                    <a:pt x="67096" y="2734"/>
                    <a:pt x="67186" y="1949"/>
                    <a:pt x="66679" y="1800"/>
                  </a:cubicBezTo>
                  <a:cubicBezTo>
                    <a:pt x="66430" y="1728"/>
                    <a:pt x="66178" y="1673"/>
                    <a:pt x="65939" y="1574"/>
                  </a:cubicBezTo>
                  <a:cubicBezTo>
                    <a:pt x="65676" y="1465"/>
                    <a:pt x="65432" y="1353"/>
                    <a:pt x="65153" y="1292"/>
                  </a:cubicBezTo>
                  <a:cubicBezTo>
                    <a:pt x="64693" y="1190"/>
                    <a:pt x="64223" y="1158"/>
                    <a:pt x="63754" y="1158"/>
                  </a:cubicBezTo>
                  <a:cubicBezTo>
                    <a:pt x="63648" y="1158"/>
                    <a:pt x="63542" y="1160"/>
                    <a:pt x="63436" y="1163"/>
                  </a:cubicBezTo>
                  <a:cubicBezTo>
                    <a:pt x="62303" y="1193"/>
                    <a:pt x="61165" y="1455"/>
                    <a:pt x="60096" y="1809"/>
                  </a:cubicBezTo>
                  <a:cubicBezTo>
                    <a:pt x="57947" y="2523"/>
                    <a:pt x="55980" y="3643"/>
                    <a:pt x="54203" y="5037"/>
                  </a:cubicBezTo>
                  <a:cubicBezTo>
                    <a:pt x="51665" y="7028"/>
                    <a:pt x="49615" y="9531"/>
                    <a:pt x="47740" y="12152"/>
                  </a:cubicBezTo>
                  <a:cubicBezTo>
                    <a:pt x="47115" y="11501"/>
                    <a:pt x="46217" y="11013"/>
                    <a:pt x="45431" y="10601"/>
                  </a:cubicBezTo>
                  <a:cubicBezTo>
                    <a:pt x="45661" y="10193"/>
                    <a:pt x="45736" y="9583"/>
                    <a:pt x="45806" y="9219"/>
                  </a:cubicBezTo>
                  <a:cubicBezTo>
                    <a:pt x="45994" y="8211"/>
                    <a:pt x="46142" y="7194"/>
                    <a:pt x="46246" y="6171"/>
                  </a:cubicBezTo>
                  <a:cubicBezTo>
                    <a:pt x="46427" y="4423"/>
                    <a:pt x="46650" y="2347"/>
                    <a:pt x="45382" y="929"/>
                  </a:cubicBezTo>
                  <a:cubicBezTo>
                    <a:pt x="44834" y="318"/>
                    <a:pt x="44106" y="0"/>
                    <a:pt x="433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6" name="Google Shape;426;p13"/>
            <p:cNvSpPr/>
            <p:nvPr/>
          </p:nvSpPr>
          <p:spPr>
            <a:xfrm>
              <a:off x="-313025" y="7663700"/>
              <a:ext cx="96950" cy="61350"/>
            </a:xfrm>
            <a:custGeom>
              <a:avLst/>
              <a:gdLst/>
              <a:ahLst/>
              <a:cxnLst/>
              <a:rect l="l" t="t" r="r" b="b"/>
              <a:pathLst>
                <a:path w="3878" h="2454" extrusionOk="0">
                  <a:moveTo>
                    <a:pt x="3077" y="0"/>
                  </a:moveTo>
                  <a:cubicBezTo>
                    <a:pt x="3064" y="0"/>
                    <a:pt x="3052" y="1"/>
                    <a:pt x="3039" y="2"/>
                  </a:cubicBezTo>
                  <a:cubicBezTo>
                    <a:pt x="2861" y="12"/>
                    <a:pt x="2672" y="26"/>
                    <a:pt x="2499" y="77"/>
                  </a:cubicBezTo>
                  <a:cubicBezTo>
                    <a:pt x="2394" y="107"/>
                    <a:pt x="2290" y="155"/>
                    <a:pt x="2187" y="195"/>
                  </a:cubicBezTo>
                  <a:cubicBezTo>
                    <a:pt x="1908" y="302"/>
                    <a:pt x="1642" y="445"/>
                    <a:pt x="1375" y="579"/>
                  </a:cubicBezTo>
                  <a:cubicBezTo>
                    <a:pt x="1158" y="688"/>
                    <a:pt x="959" y="818"/>
                    <a:pt x="755" y="949"/>
                  </a:cubicBezTo>
                  <a:cubicBezTo>
                    <a:pt x="630" y="1029"/>
                    <a:pt x="480" y="1107"/>
                    <a:pt x="374" y="1213"/>
                  </a:cubicBezTo>
                  <a:cubicBezTo>
                    <a:pt x="297" y="1314"/>
                    <a:pt x="258" y="1364"/>
                    <a:pt x="258" y="1364"/>
                  </a:cubicBezTo>
                  <a:cubicBezTo>
                    <a:pt x="257" y="1364"/>
                    <a:pt x="274" y="1341"/>
                    <a:pt x="309" y="1294"/>
                  </a:cubicBezTo>
                  <a:lnTo>
                    <a:pt x="309" y="1294"/>
                  </a:lnTo>
                  <a:lnTo>
                    <a:pt x="272" y="1331"/>
                  </a:lnTo>
                  <a:cubicBezTo>
                    <a:pt x="177" y="1430"/>
                    <a:pt x="108" y="1551"/>
                    <a:pt x="71" y="1683"/>
                  </a:cubicBezTo>
                  <a:cubicBezTo>
                    <a:pt x="1" y="1912"/>
                    <a:pt x="113" y="2234"/>
                    <a:pt x="338" y="2340"/>
                  </a:cubicBezTo>
                  <a:cubicBezTo>
                    <a:pt x="435" y="2391"/>
                    <a:pt x="540" y="2423"/>
                    <a:pt x="647" y="2437"/>
                  </a:cubicBezTo>
                  <a:cubicBezTo>
                    <a:pt x="679" y="2444"/>
                    <a:pt x="712" y="2448"/>
                    <a:pt x="744" y="2448"/>
                  </a:cubicBezTo>
                  <a:cubicBezTo>
                    <a:pt x="758" y="2448"/>
                    <a:pt x="771" y="2447"/>
                    <a:pt x="785" y="2446"/>
                  </a:cubicBezTo>
                  <a:cubicBezTo>
                    <a:pt x="714" y="2433"/>
                    <a:pt x="683" y="2426"/>
                    <a:pt x="692" y="2426"/>
                  </a:cubicBezTo>
                  <a:cubicBezTo>
                    <a:pt x="702" y="2426"/>
                    <a:pt x="767" y="2435"/>
                    <a:pt x="888" y="2454"/>
                  </a:cubicBezTo>
                  <a:cubicBezTo>
                    <a:pt x="1045" y="2448"/>
                    <a:pt x="1198" y="2398"/>
                    <a:pt x="1349" y="2358"/>
                  </a:cubicBezTo>
                  <a:cubicBezTo>
                    <a:pt x="1582" y="2299"/>
                    <a:pt x="1812" y="2242"/>
                    <a:pt x="2040" y="2157"/>
                  </a:cubicBezTo>
                  <a:cubicBezTo>
                    <a:pt x="2319" y="2053"/>
                    <a:pt x="2606" y="1956"/>
                    <a:pt x="2875" y="1827"/>
                  </a:cubicBezTo>
                  <a:cubicBezTo>
                    <a:pt x="3145" y="1698"/>
                    <a:pt x="3377" y="1554"/>
                    <a:pt x="3595" y="1345"/>
                  </a:cubicBezTo>
                  <a:cubicBezTo>
                    <a:pt x="3824" y="1126"/>
                    <a:pt x="3878" y="768"/>
                    <a:pt x="3758" y="485"/>
                  </a:cubicBezTo>
                  <a:cubicBezTo>
                    <a:pt x="3647" y="223"/>
                    <a:pt x="3373" y="0"/>
                    <a:pt x="3077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7" name="Google Shape;427;p13"/>
            <p:cNvSpPr/>
            <p:nvPr/>
          </p:nvSpPr>
          <p:spPr>
            <a:xfrm>
              <a:off x="-205625" y="7732775"/>
              <a:ext cx="68975" cy="40775"/>
            </a:xfrm>
            <a:custGeom>
              <a:avLst/>
              <a:gdLst/>
              <a:ahLst/>
              <a:cxnLst/>
              <a:rect l="l" t="t" r="r" b="b"/>
              <a:pathLst>
                <a:path w="2759" h="1631" extrusionOk="0">
                  <a:moveTo>
                    <a:pt x="1709" y="0"/>
                  </a:moveTo>
                  <a:cubicBezTo>
                    <a:pt x="1563" y="0"/>
                    <a:pt x="1416" y="34"/>
                    <a:pt x="1275" y="68"/>
                  </a:cubicBezTo>
                  <a:cubicBezTo>
                    <a:pt x="1091" y="111"/>
                    <a:pt x="916" y="182"/>
                    <a:pt x="755" y="279"/>
                  </a:cubicBezTo>
                  <a:cubicBezTo>
                    <a:pt x="603" y="371"/>
                    <a:pt x="455" y="466"/>
                    <a:pt x="340" y="604"/>
                  </a:cubicBezTo>
                  <a:cubicBezTo>
                    <a:pt x="282" y="673"/>
                    <a:pt x="217" y="742"/>
                    <a:pt x="174" y="822"/>
                  </a:cubicBezTo>
                  <a:cubicBezTo>
                    <a:pt x="136" y="895"/>
                    <a:pt x="107" y="982"/>
                    <a:pt x="78" y="1060"/>
                  </a:cubicBezTo>
                  <a:cubicBezTo>
                    <a:pt x="1" y="1266"/>
                    <a:pt x="165" y="1476"/>
                    <a:pt x="351" y="1539"/>
                  </a:cubicBezTo>
                  <a:cubicBezTo>
                    <a:pt x="405" y="1559"/>
                    <a:pt x="458" y="1582"/>
                    <a:pt x="514" y="1596"/>
                  </a:cubicBezTo>
                  <a:cubicBezTo>
                    <a:pt x="610" y="1619"/>
                    <a:pt x="716" y="1618"/>
                    <a:pt x="815" y="1627"/>
                  </a:cubicBezTo>
                  <a:cubicBezTo>
                    <a:pt x="839" y="1629"/>
                    <a:pt x="863" y="1630"/>
                    <a:pt x="887" y="1630"/>
                  </a:cubicBezTo>
                  <a:cubicBezTo>
                    <a:pt x="1026" y="1630"/>
                    <a:pt x="1168" y="1597"/>
                    <a:pt x="1306" y="1575"/>
                  </a:cubicBezTo>
                  <a:cubicBezTo>
                    <a:pt x="1380" y="1569"/>
                    <a:pt x="1452" y="1553"/>
                    <a:pt x="1524" y="1533"/>
                  </a:cubicBezTo>
                  <a:cubicBezTo>
                    <a:pt x="1582" y="1513"/>
                    <a:pt x="1641" y="1490"/>
                    <a:pt x="1701" y="1469"/>
                  </a:cubicBezTo>
                  <a:cubicBezTo>
                    <a:pt x="1863" y="1413"/>
                    <a:pt x="2028" y="1361"/>
                    <a:pt x="2164" y="1258"/>
                  </a:cubicBezTo>
                  <a:cubicBezTo>
                    <a:pt x="2278" y="1209"/>
                    <a:pt x="2344" y="1162"/>
                    <a:pt x="2451" y="1074"/>
                  </a:cubicBezTo>
                  <a:cubicBezTo>
                    <a:pt x="2484" y="1048"/>
                    <a:pt x="2519" y="1023"/>
                    <a:pt x="2550" y="996"/>
                  </a:cubicBezTo>
                  <a:cubicBezTo>
                    <a:pt x="2611" y="936"/>
                    <a:pt x="2656" y="859"/>
                    <a:pt x="2677" y="776"/>
                  </a:cubicBezTo>
                  <a:cubicBezTo>
                    <a:pt x="2677" y="775"/>
                    <a:pt x="2679" y="773"/>
                    <a:pt x="2680" y="772"/>
                  </a:cubicBezTo>
                  <a:cubicBezTo>
                    <a:pt x="2759" y="617"/>
                    <a:pt x="2745" y="435"/>
                    <a:pt x="2620" y="308"/>
                  </a:cubicBezTo>
                  <a:cubicBezTo>
                    <a:pt x="2616" y="303"/>
                    <a:pt x="2610" y="300"/>
                    <a:pt x="2605" y="296"/>
                  </a:cubicBezTo>
                  <a:cubicBezTo>
                    <a:pt x="2457" y="88"/>
                    <a:pt x="2160" y="14"/>
                    <a:pt x="1908" y="14"/>
                  </a:cubicBezTo>
                  <a:cubicBezTo>
                    <a:pt x="1893" y="14"/>
                    <a:pt x="1878" y="14"/>
                    <a:pt x="1863" y="15"/>
                  </a:cubicBezTo>
                  <a:cubicBezTo>
                    <a:pt x="1812" y="5"/>
                    <a:pt x="1761" y="0"/>
                    <a:pt x="1709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8" name="Google Shape;428;p13"/>
            <p:cNvSpPr/>
            <p:nvPr/>
          </p:nvSpPr>
          <p:spPr>
            <a:xfrm>
              <a:off x="-157050" y="7634775"/>
              <a:ext cx="69375" cy="43200"/>
            </a:xfrm>
            <a:custGeom>
              <a:avLst/>
              <a:gdLst/>
              <a:ahLst/>
              <a:cxnLst/>
              <a:rect l="l" t="t" r="r" b="b"/>
              <a:pathLst>
                <a:path w="2775" h="1728" extrusionOk="0">
                  <a:moveTo>
                    <a:pt x="1730" y="1"/>
                  </a:moveTo>
                  <a:cubicBezTo>
                    <a:pt x="1715" y="1"/>
                    <a:pt x="1700" y="1"/>
                    <a:pt x="1685" y="2"/>
                  </a:cubicBezTo>
                  <a:cubicBezTo>
                    <a:pt x="1551" y="15"/>
                    <a:pt x="1417" y="33"/>
                    <a:pt x="1285" y="59"/>
                  </a:cubicBezTo>
                  <a:cubicBezTo>
                    <a:pt x="1092" y="93"/>
                    <a:pt x="912" y="193"/>
                    <a:pt x="731" y="270"/>
                  </a:cubicBezTo>
                  <a:cubicBezTo>
                    <a:pt x="642" y="308"/>
                    <a:pt x="570" y="339"/>
                    <a:pt x="492" y="398"/>
                  </a:cubicBezTo>
                  <a:cubicBezTo>
                    <a:pt x="422" y="455"/>
                    <a:pt x="356" y="517"/>
                    <a:pt x="295" y="583"/>
                  </a:cubicBezTo>
                  <a:cubicBezTo>
                    <a:pt x="232" y="649"/>
                    <a:pt x="165" y="715"/>
                    <a:pt x="114" y="795"/>
                  </a:cubicBezTo>
                  <a:cubicBezTo>
                    <a:pt x="26" y="930"/>
                    <a:pt x="0" y="1182"/>
                    <a:pt x="92" y="1315"/>
                  </a:cubicBezTo>
                  <a:cubicBezTo>
                    <a:pt x="186" y="1449"/>
                    <a:pt x="287" y="1536"/>
                    <a:pt x="439" y="1596"/>
                  </a:cubicBezTo>
                  <a:cubicBezTo>
                    <a:pt x="496" y="1618"/>
                    <a:pt x="553" y="1638"/>
                    <a:pt x="610" y="1658"/>
                  </a:cubicBezTo>
                  <a:cubicBezTo>
                    <a:pt x="754" y="1710"/>
                    <a:pt x="894" y="1728"/>
                    <a:pt x="1041" y="1728"/>
                  </a:cubicBezTo>
                  <a:cubicBezTo>
                    <a:pt x="1076" y="1728"/>
                    <a:pt x="1110" y="1727"/>
                    <a:pt x="1146" y="1725"/>
                  </a:cubicBezTo>
                  <a:cubicBezTo>
                    <a:pt x="1331" y="1716"/>
                    <a:pt x="1523" y="1713"/>
                    <a:pt x="1705" y="1659"/>
                  </a:cubicBezTo>
                  <a:cubicBezTo>
                    <a:pt x="1869" y="1613"/>
                    <a:pt x="2044" y="1553"/>
                    <a:pt x="2191" y="1458"/>
                  </a:cubicBezTo>
                  <a:cubicBezTo>
                    <a:pt x="2236" y="1443"/>
                    <a:pt x="2279" y="1421"/>
                    <a:pt x="2320" y="1397"/>
                  </a:cubicBezTo>
                  <a:cubicBezTo>
                    <a:pt x="2428" y="1329"/>
                    <a:pt x="2518" y="1238"/>
                    <a:pt x="2587" y="1131"/>
                  </a:cubicBezTo>
                  <a:cubicBezTo>
                    <a:pt x="2589" y="1128"/>
                    <a:pt x="2589" y="1125"/>
                    <a:pt x="2591" y="1122"/>
                  </a:cubicBezTo>
                  <a:cubicBezTo>
                    <a:pt x="2660" y="1051"/>
                    <a:pt x="2712" y="967"/>
                    <a:pt x="2744" y="874"/>
                  </a:cubicBezTo>
                  <a:cubicBezTo>
                    <a:pt x="2759" y="828"/>
                    <a:pt x="2773" y="700"/>
                    <a:pt x="2771" y="700"/>
                  </a:cubicBezTo>
                  <a:lnTo>
                    <a:pt x="2771" y="700"/>
                  </a:lnTo>
                  <a:cubicBezTo>
                    <a:pt x="2770" y="700"/>
                    <a:pt x="2767" y="714"/>
                    <a:pt x="2763" y="749"/>
                  </a:cubicBezTo>
                  <a:cubicBezTo>
                    <a:pt x="2757" y="780"/>
                    <a:pt x="2754" y="796"/>
                    <a:pt x="2753" y="796"/>
                  </a:cubicBezTo>
                  <a:cubicBezTo>
                    <a:pt x="2753" y="796"/>
                    <a:pt x="2755" y="776"/>
                    <a:pt x="2761" y="735"/>
                  </a:cubicBezTo>
                  <a:cubicBezTo>
                    <a:pt x="2775" y="672"/>
                    <a:pt x="2772" y="609"/>
                    <a:pt x="2753" y="549"/>
                  </a:cubicBezTo>
                  <a:cubicBezTo>
                    <a:pt x="2726" y="466"/>
                    <a:pt x="2673" y="415"/>
                    <a:pt x="2634" y="343"/>
                  </a:cubicBezTo>
                  <a:lnTo>
                    <a:pt x="2634" y="343"/>
                  </a:lnTo>
                  <a:cubicBezTo>
                    <a:pt x="2669" y="384"/>
                    <a:pt x="2687" y="405"/>
                    <a:pt x="2688" y="405"/>
                  </a:cubicBezTo>
                  <a:cubicBezTo>
                    <a:pt x="2689" y="405"/>
                    <a:pt x="2674" y="386"/>
                    <a:pt x="2643" y="346"/>
                  </a:cubicBezTo>
                  <a:cubicBezTo>
                    <a:pt x="2626" y="323"/>
                    <a:pt x="2607" y="300"/>
                    <a:pt x="2591" y="279"/>
                  </a:cubicBezTo>
                  <a:cubicBezTo>
                    <a:pt x="2509" y="190"/>
                    <a:pt x="2409" y="148"/>
                    <a:pt x="2305" y="114"/>
                  </a:cubicBezTo>
                  <a:cubicBezTo>
                    <a:pt x="2224" y="68"/>
                    <a:pt x="2135" y="38"/>
                    <a:pt x="2042" y="25"/>
                  </a:cubicBezTo>
                  <a:cubicBezTo>
                    <a:pt x="2005" y="21"/>
                    <a:pt x="1968" y="18"/>
                    <a:pt x="1931" y="18"/>
                  </a:cubicBezTo>
                  <a:cubicBezTo>
                    <a:pt x="1917" y="18"/>
                    <a:pt x="1903" y="18"/>
                    <a:pt x="1889" y="19"/>
                  </a:cubicBezTo>
                  <a:cubicBezTo>
                    <a:pt x="1837" y="7"/>
                    <a:pt x="1784" y="1"/>
                    <a:pt x="1730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9" name="Google Shape;429;p13"/>
            <p:cNvSpPr/>
            <p:nvPr/>
          </p:nvSpPr>
          <p:spPr>
            <a:xfrm>
              <a:off x="-147375" y="8055500"/>
              <a:ext cx="400" cy="75"/>
            </a:xfrm>
            <a:custGeom>
              <a:avLst/>
              <a:gdLst/>
              <a:ahLst/>
              <a:cxnLst/>
              <a:rect l="l" t="t" r="r" b="b"/>
              <a:pathLst>
                <a:path w="16" h="3" extrusionOk="0">
                  <a:moveTo>
                    <a:pt x="9" y="1"/>
                  </a:moveTo>
                  <a:lnTo>
                    <a:pt x="0" y="2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0" name="Google Shape;430;p13"/>
            <p:cNvSpPr/>
            <p:nvPr/>
          </p:nvSpPr>
          <p:spPr>
            <a:xfrm>
              <a:off x="-147000" y="8055325"/>
              <a:ext cx="1400" cy="200"/>
            </a:xfrm>
            <a:custGeom>
              <a:avLst/>
              <a:gdLst/>
              <a:ahLst/>
              <a:cxnLst/>
              <a:rect l="l" t="t" r="r" b="b"/>
              <a:pathLst>
                <a:path w="56" h="8" extrusionOk="0">
                  <a:moveTo>
                    <a:pt x="54" y="1"/>
                  </a:moveTo>
                  <a:cubicBezTo>
                    <a:pt x="52" y="1"/>
                    <a:pt x="34" y="3"/>
                    <a:pt x="1" y="8"/>
                  </a:cubicBezTo>
                  <a:lnTo>
                    <a:pt x="10" y="8"/>
                  </a:lnTo>
                  <a:cubicBezTo>
                    <a:pt x="41" y="3"/>
                    <a:pt x="56" y="1"/>
                    <a:pt x="54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1" name="Google Shape;431;p13"/>
            <p:cNvSpPr/>
            <p:nvPr/>
          </p:nvSpPr>
          <p:spPr>
            <a:xfrm>
              <a:off x="-169675" y="8009225"/>
              <a:ext cx="82050" cy="46875"/>
            </a:xfrm>
            <a:custGeom>
              <a:avLst/>
              <a:gdLst/>
              <a:ahLst/>
              <a:cxnLst/>
              <a:rect l="l" t="t" r="r" b="b"/>
              <a:pathLst>
                <a:path w="3282" h="1875" extrusionOk="0">
                  <a:moveTo>
                    <a:pt x="2380" y="1"/>
                  </a:moveTo>
                  <a:cubicBezTo>
                    <a:pt x="2240" y="1"/>
                    <a:pt x="2104" y="25"/>
                    <a:pt x="1956" y="47"/>
                  </a:cubicBezTo>
                  <a:cubicBezTo>
                    <a:pt x="1672" y="89"/>
                    <a:pt x="1396" y="219"/>
                    <a:pt x="1139" y="342"/>
                  </a:cubicBezTo>
                  <a:cubicBezTo>
                    <a:pt x="903" y="454"/>
                    <a:pt x="657" y="646"/>
                    <a:pt x="461" y="815"/>
                  </a:cubicBezTo>
                  <a:cubicBezTo>
                    <a:pt x="264" y="982"/>
                    <a:pt x="58" y="1233"/>
                    <a:pt x="54" y="1501"/>
                  </a:cubicBezTo>
                  <a:cubicBezTo>
                    <a:pt x="0" y="1611"/>
                    <a:pt x="78" y="1739"/>
                    <a:pt x="194" y="1759"/>
                  </a:cubicBezTo>
                  <a:cubicBezTo>
                    <a:pt x="301" y="1829"/>
                    <a:pt x="410" y="1859"/>
                    <a:pt x="554" y="1865"/>
                  </a:cubicBezTo>
                  <a:cubicBezTo>
                    <a:pt x="610" y="1868"/>
                    <a:pt x="666" y="1875"/>
                    <a:pt x="722" y="1875"/>
                  </a:cubicBezTo>
                  <a:cubicBezTo>
                    <a:pt x="782" y="1870"/>
                    <a:pt x="841" y="1864"/>
                    <a:pt x="900" y="1853"/>
                  </a:cubicBezTo>
                  <a:cubicBezTo>
                    <a:pt x="1161" y="1816"/>
                    <a:pt x="1436" y="1776"/>
                    <a:pt x="1691" y="1712"/>
                  </a:cubicBezTo>
                  <a:cubicBezTo>
                    <a:pt x="1965" y="1644"/>
                    <a:pt x="2237" y="1558"/>
                    <a:pt x="2492" y="1437"/>
                  </a:cubicBezTo>
                  <a:cubicBezTo>
                    <a:pt x="2647" y="1362"/>
                    <a:pt x="2782" y="1303"/>
                    <a:pt x="2913" y="1182"/>
                  </a:cubicBezTo>
                  <a:cubicBezTo>
                    <a:pt x="2982" y="1119"/>
                    <a:pt x="3042" y="1047"/>
                    <a:pt x="3089" y="967"/>
                  </a:cubicBezTo>
                  <a:cubicBezTo>
                    <a:pt x="3105" y="935"/>
                    <a:pt x="3117" y="909"/>
                    <a:pt x="3126" y="886"/>
                  </a:cubicBezTo>
                  <a:cubicBezTo>
                    <a:pt x="3134" y="875"/>
                    <a:pt x="3146" y="866"/>
                    <a:pt x="3151" y="852"/>
                  </a:cubicBezTo>
                  <a:cubicBezTo>
                    <a:pt x="3281" y="614"/>
                    <a:pt x="3200" y="350"/>
                    <a:pt x="2980" y="201"/>
                  </a:cubicBezTo>
                  <a:cubicBezTo>
                    <a:pt x="2974" y="196"/>
                    <a:pt x="2964" y="195"/>
                    <a:pt x="2956" y="190"/>
                  </a:cubicBezTo>
                  <a:cubicBezTo>
                    <a:pt x="2936" y="173"/>
                    <a:pt x="2910" y="153"/>
                    <a:pt x="2870" y="126"/>
                  </a:cubicBezTo>
                  <a:cubicBezTo>
                    <a:pt x="2788" y="80"/>
                    <a:pt x="2699" y="46"/>
                    <a:pt x="2609" y="26"/>
                  </a:cubicBezTo>
                  <a:cubicBezTo>
                    <a:pt x="2530" y="8"/>
                    <a:pt x="2454" y="1"/>
                    <a:pt x="2380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2" name="Google Shape;432;p13"/>
            <p:cNvSpPr/>
            <p:nvPr/>
          </p:nvSpPr>
          <p:spPr>
            <a:xfrm>
              <a:off x="-37175" y="8088875"/>
              <a:ext cx="90775" cy="48800"/>
            </a:xfrm>
            <a:custGeom>
              <a:avLst/>
              <a:gdLst/>
              <a:ahLst/>
              <a:cxnLst/>
              <a:rect l="l" t="t" r="r" b="b"/>
              <a:pathLst>
                <a:path w="3631" h="1952" extrusionOk="0">
                  <a:moveTo>
                    <a:pt x="2429" y="0"/>
                  </a:moveTo>
                  <a:cubicBezTo>
                    <a:pt x="2038" y="0"/>
                    <a:pt x="1639" y="124"/>
                    <a:pt x="1281" y="264"/>
                  </a:cubicBezTo>
                  <a:cubicBezTo>
                    <a:pt x="1069" y="348"/>
                    <a:pt x="839" y="450"/>
                    <a:pt x="650" y="583"/>
                  </a:cubicBezTo>
                  <a:cubicBezTo>
                    <a:pt x="541" y="662"/>
                    <a:pt x="438" y="748"/>
                    <a:pt x="343" y="843"/>
                  </a:cubicBezTo>
                  <a:cubicBezTo>
                    <a:pt x="289" y="890"/>
                    <a:pt x="243" y="946"/>
                    <a:pt x="205" y="1007"/>
                  </a:cubicBezTo>
                  <a:cubicBezTo>
                    <a:pt x="196" y="1021"/>
                    <a:pt x="152" y="1104"/>
                    <a:pt x="157" y="1104"/>
                  </a:cubicBezTo>
                  <a:cubicBezTo>
                    <a:pt x="157" y="1104"/>
                    <a:pt x="158" y="1103"/>
                    <a:pt x="160" y="1101"/>
                  </a:cubicBezTo>
                  <a:lnTo>
                    <a:pt x="160" y="1101"/>
                  </a:lnTo>
                  <a:cubicBezTo>
                    <a:pt x="31" y="1264"/>
                    <a:pt x="1" y="1558"/>
                    <a:pt x="232" y="1664"/>
                  </a:cubicBezTo>
                  <a:cubicBezTo>
                    <a:pt x="298" y="1695"/>
                    <a:pt x="344" y="1735"/>
                    <a:pt x="406" y="1772"/>
                  </a:cubicBezTo>
                  <a:cubicBezTo>
                    <a:pt x="484" y="1821"/>
                    <a:pt x="590" y="1846"/>
                    <a:pt x="679" y="1875"/>
                  </a:cubicBezTo>
                  <a:cubicBezTo>
                    <a:pt x="854" y="1930"/>
                    <a:pt x="1051" y="1951"/>
                    <a:pt x="1237" y="1951"/>
                  </a:cubicBezTo>
                  <a:cubicBezTo>
                    <a:pt x="1585" y="1948"/>
                    <a:pt x="1932" y="1913"/>
                    <a:pt x="2273" y="1846"/>
                  </a:cubicBezTo>
                  <a:cubicBezTo>
                    <a:pt x="2408" y="1819"/>
                    <a:pt x="2546" y="1766"/>
                    <a:pt x="2675" y="1718"/>
                  </a:cubicBezTo>
                  <a:cubicBezTo>
                    <a:pt x="2766" y="1689"/>
                    <a:pt x="2852" y="1649"/>
                    <a:pt x="2933" y="1603"/>
                  </a:cubicBezTo>
                  <a:cubicBezTo>
                    <a:pt x="3048" y="1510"/>
                    <a:pt x="3107" y="1464"/>
                    <a:pt x="3111" y="1464"/>
                  </a:cubicBezTo>
                  <a:lnTo>
                    <a:pt x="3111" y="1464"/>
                  </a:lnTo>
                  <a:cubicBezTo>
                    <a:pt x="3114" y="1464"/>
                    <a:pt x="3085" y="1491"/>
                    <a:pt x="3024" y="1545"/>
                  </a:cubicBezTo>
                  <a:cubicBezTo>
                    <a:pt x="3058" y="1532"/>
                    <a:pt x="3088" y="1514"/>
                    <a:pt x="3116" y="1489"/>
                  </a:cubicBezTo>
                  <a:cubicBezTo>
                    <a:pt x="3227" y="1423"/>
                    <a:pt x="3320" y="1331"/>
                    <a:pt x="3388" y="1221"/>
                  </a:cubicBezTo>
                  <a:cubicBezTo>
                    <a:pt x="3437" y="1164"/>
                    <a:pt x="3503" y="1089"/>
                    <a:pt x="3504" y="1085"/>
                  </a:cubicBezTo>
                  <a:cubicBezTo>
                    <a:pt x="3586" y="946"/>
                    <a:pt x="3630" y="740"/>
                    <a:pt x="3586" y="580"/>
                  </a:cubicBezTo>
                  <a:cubicBezTo>
                    <a:pt x="3518" y="336"/>
                    <a:pt x="3322" y="209"/>
                    <a:pt x="3107" y="124"/>
                  </a:cubicBezTo>
                  <a:cubicBezTo>
                    <a:pt x="3042" y="84"/>
                    <a:pt x="2973" y="57"/>
                    <a:pt x="2901" y="37"/>
                  </a:cubicBezTo>
                  <a:cubicBezTo>
                    <a:pt x="2786" y="6"/>
                    <a:pt x="2669" y="5"/>
                    <a:pt x="2551" y="5"/>
                  </a:cubicBezTo>
                  <a:lnTo>
                    <a:pt x="2554" y="5"/>
                  </a:lnTo>
                  <a:cubicBezTo>
                    <a:pt x="2512" y="2"/>
                    <a:pt x="2471" y="0"/>
                    <a:pt x="2429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3" name="Google Shape;433;p13"/>
            <p:cNvSpPr/>
            <p:nvPr/>
          </p:nvSpPr>
          <p:spPr>
            <a:xfrm>
              <a:off x="14575" y="7961250"/>
              <a:ext cx="70800" cy="50250"/>
            </a:xfrm>
            <a:custGeom>
              <a:avLst/>
              <a:gdLst/>
              <a:ahLst/>
              <a:cxnLst/>
              <a:rect l="l" t="t" r="r" b="b"/>
              <a:pathLst>
                <a:path w="2832" h="2010" extrusionOk="0">
                  <a:moveTo>
                    <a:pt x="1703" y="1"/>
                  </a:moveTo>
                  <a:cubicBezTo>
                    <a:pt x="1627" y="1"/>
                    <a:pt x="1517" y="26"/>
                    <a:pt x="1433" y="42"/>
                  </a:cubicBezTo>
                  <a:cubicBezTo>
                    <a:pt x="1368" y="53"/>
                    <a:pt x="1305" y="65"/>
                    <a:pt x="1243" y="82"/>
                  </a:cubicBezTo>
                  <a:cubicBezTo>
                    <a:pt x="1064" y="130"/>
                    <a:pt x="882" y="225"/>
                    <a:pt x="717" y="316"/>
                  </a:cubicBezTo>
                  <a:cubicBezTo>
                    <a:pt x="553" y="408"/>
                    <a:pt x="410" y="531"/>
                    <a:pt x="294" y="680"/>
                  </a:cubicBezTo>
                  <a:cubicBezTo>
                    <a:pt x="185" y="813"/>
                    <a:pt x="88" y="921"/>
                    <a:pt x="43" y="1093"/>
                  </a:cubicBezTo>
                  <a:cubicBezTo>
                    <a:pt x="0" y="1243"/>
                    <a:pt x="5" y="1403"/>
                    <a:pt x="54" y="1550"/>
                  </a:cubicBezTo>
                  <a:cubicBezTo>
                    <a:pt x="96" y="1708"/>
                    <a:pt x="209" y="1860"/>
                    <a:pt x="363" y="1913"/>
                  </a:cubicBezTo>
                  <a:cubicBezTo>
                    <a:pt x="424" y="1948"/>
                    <a:pt x="490" y="1974"/>
                    <a:pt x="559" y="1988"/>
                  </a:cubicBezTo>
                  <a:cubicBezTo>
                    <a:pt x="633" y="2002"/>
                    <a:pt x="697" y="2009"/>
                    <a:pt x="760" y="2009"/>
                  </a:cubicBezTo>
                  <a:cubicBezTo>
                    <a:pt x="831" y="2009"/>
                    <a:pt x="900" y="2000"/>
                    <a:pt x="981" y="1979"/>
                  </a:cubicBezTo>
                  <a:cubicBezTo>
                    <a:pt x="1017" y="1969"/>
                    <a:pt x="1051" y="1959"/>
                    <a:pt x="1086" y="1950"/>
                  </a:cubicBezTo>
                  <a:cubicBezTo>
                    <a:pt x="1180" y="1926"/>
                    <a:pt x="1262" y="1908"/>
                    <a:pt x="1353" y="1870"/>
                  </a:cubicBezTo>
                  <a:cubicBezTo>
                    <a:pt x="1428" y="1839"/>
                    <a:pt x="1502" y="1805"/>
                    <a:pt x="1576" y="1771"/>
                  </a:cubicBezTo>
                  <a:cubicBezTo>
                    <a:pt x="1732" y="1707"/>
                    <a:pt x="1889" y="1642"/>
                    <a:pt x="2046" y="1576"/>
                  </a:cubicBezTo>
                  <a:lnTo>
                    <a:pt x="2046" y="1576"/>
                  </a:lnTo>
                  <a:lnTo>
                    <a:pt x="1846" y="1661"/>
                  </a:lnTo>
                  <a:cubicBezTo>
                    <a:pt x="1909" y="1635"/>
                    <a:pt x="1972" y="1610"/>
                    <a:pt x="2035" y="1584"/>
                  </a:cubicBezTo>
                  <a:cubicBezTo>
                    <a:pt x="2112" y="1552"/>
                    <a:pt x="2181" y="1509"/>
                    <a:pt x="2244" y="1457"/>
                  </a:cubicBezTo>
                  <a:cubicBezTo>
                    <a:pt x="2288" y="1437"/>
                    <a:pt x="2330" y="1412"/>
                    <a:pt x="2368" y="1384"/>
                  </a:cubicBezTo>
                  <a:cubicBezTo>
                    <a:pt x="2391" y="1366"/>
                    <a:pt x="2413" y="1345"/>
                    <a:pt x="2433" y="1323"/>
                  </a:cubicBezTo>
                  <a:cubicBezTo>
                    <a:pt x="2489" y="1292"/>
                    <a:pt x="2542" y="1254"/>
                    <a:pt x="2586" y="1208"/>
                  </a:cubicBezTo>
                  <a:cubicBezTo>
                    <a:pt x="2624" y="1168"/>
                    <a:pt x="2655" y="1123"/>
                    <a:pt x="2683" y="1076"/>
                  </a:cubicBezTo>
                  <a:cubicBezTo>
                    <a:pt x="2792" y="967"/>
                    <a:pt x="2832" y="812"/>
                    <a:pt x="2812" y="664"/>
                  </a:cubicBezTo>
                  <a:cubicBezTo>
                    <a:pt x="2795" y="531"/>
                    <a:pt x="2733" y="436"/>
                    <a:pt x="2641" y="354"/>
                  </a:cubicBezTo>
                  <a:cubicBezTo>
                    <a:pt x="2592" y="287"/>
                    <a:pt x="2528" y="228"/>
                    <a:pt x="2456" y="187"/>
                  </a:cubicBezTo>
                  <a:cubicBezTo>
                    <a:pt x="2397" y="158"/>
                    <a:pt x="2336" y="135"/>
                    <a:pt x="2274" y="116"/>
                  </a:cubicBezTo>
                  <a:cubicBezTo>
                    <a:pt x="2153" y="56"/>
                    <a:pt x="2020" y="25"/>
                    <a:pt x="1885" y="25"/>
                  </a:cubicBezTo>
                  <a:cubicBezTo>
                    <a:pt x="1879" y="25"/>
                    <a:pt x="1872" y="25"/>
                    <a:pt x="1866" y="26"/>
                  </a:cubicBezTo>
                  <a:cubicBezTo>
                    <a:pt x="1817" y="13"/>
                    <a:pt x="1766" y="6"/>
                    <a:pt x="1715" y="1"/>
                  </a:cubicBezTo>
                  <a:cubicBezTo>
                    <a:pt x="1711" y="1"/>
                    <a:pt x="1707" y="1"/>
                    <a:pt x="1703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107500" y="8027100"/>
              <a:ext cx="50325" cy="39950"/>
            </a:xfrm>
            <a:custGeom>
              <a:avLst/>
              <a:gdLst/>
              <a:ahLst/>
              <a:cxnLst/>
              <a:rect l="l" t="t" r="r" b="b"/>
              <a:pathLst>
                <a:path w="2013" h="1598" extrusionOk="0">
                  <a:moveTo>
                    <a:pt x="1217" y="1"/>
                  </a:moveTo>
                  <a:cubicBezTo>
                    <a:pt x="1182" y="1"/>
                    <a:pt x="1146" y="3"/>
                    <a:pt x="1111" y="8"/>
                  </a:cubicBezTo>
                  <a:lnTo>
                    <a:pt x="1017" y="20"/>
                  </a:lnTo>
                  <a:lnTo>
                    <a:pt x="785" y="51"/>
                  </a:lnTo>
                  <a:cubicBezTo>
                    <a:pt x="712" y="72"/>
                    <a:pt x="641" y="102"/>
                    <a:pt x="575" y="137"/>
                  </a:cubicBezTo>
                  <a:cubicBezTo>
                    <a:pt x="463" y="188"/>
                    <a:pt x="383" y="229"/>
                    <a:pt x="286" y="320"/>
                  </a:cubicBezTo>
                  <a:cubicBezTo>
                    <a:pt x="216" y="384"/>
                    <a:pt x="136" y="458"/>
                    <a:pt x="94" y="545"/>
                  </a:cubicBezTo>
                  <a:lnTo>
                    <a:pt x="31" y="697"/>
                  </a:lnTo>
                  <a:cubicBezTo>
                    <a:pt x="4" y="780"/>
                    <a:pt x="1" y="868"/>
                    <a:pt x="19" y="952"/>
                  </a:cubicBezTo>
                  <a:cubicBezTo>
                    <a:pt x="38" y="1091"/>
                    <a:pt x="99" y="1218"/>
                    <a:pt x="194" y="1318"/>
                  </a:cubicBezTo>
                  <a:cubicBezTo>
                    <a:pt x="268" y="1398"/>
                    <a:pt x="345" y="1436"/>
                    <a:pt x="437" y="1477"/>
                  </a:cubicBezTo>
                  <a:cubicBezTo>
                    <a:pt x="609" y="1557"/>
                    <a:pt x="662" y="1565"/>
                    <a:pt x="856" y="1586"/>
                  </a:cubicBezTo>
                  <a:cubicBezTo>
                    <a:pt x="887" y="1590"/>
                    <a:pt x="917" y="1594"/>
                    <a:pt x="948" y="1596"/>
                  </a:cubicBezTo>
                  <a:cubicBezTo>
                    <a:pt x="962" y="1597"/>
                    <a:pt x="977" y="1597"/>
                    <a:pt x="991" y="1597"/>
                  </a:cubicBezTo>
                  <a:cubicBezTo>
                    <a:pt x="1101" y="1597"/>
                    <a:pt x="1212" y="1568"/>
                    <a:pt x="1320" y="1548"/>
                  </a:cubicBezTo>
                  <a:cubicBezTo>
                    <a:pt x="1493" y="1514"/>
                    <a:pt x="1667" y="1444"/>
                    <a:pt x="1783" y="1302"/>
                  </a:cubicBezTo>
                  <a:cubicBezTo>
                    <a:pt x="1876" y="1210"/>
                    <a:pt x="1943" y="1095"/>
                    <a:pt x="1977" y="969"/>
                  </a:cubicBezTo>
                  <a:cubicBezTo>
                    <a:pt x="2009" y="872"/>
                    <a:pt x="2012" y="768"/>
                    <a:pt x="1991" y="670"/>
                  </a:cubicBezTo>
                  <a:cubicBezTo>
                    <a:pt x="1986" y="570"/>
                    <a:pt x="1955" y="473"/>
                    <a:pt x="1900" y="389"/>
                  </a:cubicBezTo>
                  <a:cubicBezTo>
                    <a:pt x="1836" y="277"/>
                    <a:pt x="1742" y="185"/>
                    <a:pt x="1630" y="119"/>
                  </a:cubicBezTo>
                  <a:cubicBezTo>
                    <a:pt x="1505" y="41"/>
                    <a:pt x="1362" y="1"/>
                    <a:pt x="1217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474050" y="8204725"/>
              <a:ext cx="51475" cy="53525"/>
            </a:xfrm>
            <a:custGeom>
              <a:avLst/>
              <a:gdLst/>
              <a:ahLst/>
              <a:cxnLst/>
              <a:rect l="l" t="t" r="r" b="b"/>
              <a:pathLst>
                <a:path w="2059" h="2141" extrusionOk="0">
                  <a:moveTo>
                    <a:pt x="1423" y="1"/>
                  </a:moveTo>
                  <a:cubicBezTo>
                    <a:pt x="1331" y="1"/>
                    <a:pt x="1239" y="21"/>
                    <a:pt x="1151" y="48"/>
                  </a:cubicBezTo>
                  <a:cubicBezTo>
                    <a:pt x="1045" y="80"/>
                    <a:pt x="922" y="118"/>
                    <a:pt x="829" y="172"/>
                  </a:cubicBezTo>
                  <a:cubicBezTo>
                    <a:pt x="735" y="227"/>
                    <a:pt x="634" y="321"/>
                    <a:pt x="548" y="395"/>
                  </a:cubicBezTo>
                  <a:cubicBezTo>
                    <a:pt x="455" y="473"/>
                    <a:pt x="389" y="574"/>
                    <a:pt x="319" y="669"/>
                  </a:cubicBezTo>
                  <a:cubicBezTo>
                    <a:pt x="280" y="720"/>
                    <a:pt x="244" y="772"/>
                    <a:pt x="211" y="828"/>
                  </a:cubicBezTo>
                  <a:cubicBezTo>
                    <a:pt x="158" y="921"/>
                    <a:pt x="124" y="1038"/>
                    <a:pt x="93" y="1144"/>
                  </a:cubicBezTo>
                  <a:cubicBezTo>
                    <a:pt x="52" y="1288"/>
                    <a:pt x="1" y="1454"/>
                    <a:pt x="12" y="1609"/>
                  </a:cubicBezTo>
                  <a:cubicBezTo>
                    <a:pt x="13" y="1644"/>
                    <a:pt x="12" y="1680"/>
                    <a:pt x="10" y="1714"/>
                  </a:cubicBezTo>
                  <a:cubicBezTo>
                    <a:pt x="3" y="1966"/>
                    <a:pt x="221" y="2141"/>
                    <a:pt x="448" y="2141"/>
                  </a:cubicBezTo>
                  <a:cubicBezTo>
                    <a:pt x="519" y="2141"/>
                    <a:pt x="592" y="2123"/>
                    <a:pt x="658" y="2085"/>
                  </a:cubicBezTo>
                  <a:cubicBezTo>
                    <a:pt x="680" y="2073"/>
                    <a:pt x="703" y="2061"/>
                    <a:pt x="726" y="2047"/>
                  </a:cubicBezTo>
                  <a:cubicBezTo>
                    <a:pt x="756" y="2038"/>
                    <a:pt x="786" y="2025"/>
                    <a:pt x="815" y="2011"/>
                  </a:cubicBezTo>
                  <a:cubicBezTo>
                    <a:pt x="842" y="1995"/>
                    <a:pt x="868" y="1975"/>
                    <a:pt x="896" y="1958"/>
                  </a:cubicBezTo>
                  <a:cubicBezTo>
                    <a:pt x="950" y="1922"/>
                    <a:pt x="1005" y="1890"/>
                    <a:pt x="1060" y="1859"/>
                  </a:cubicBezTo>
                  <a:cubicBezTo>
                    <a:pt x="1160" y="1806"/>
                    <a:pt x="1255" y="1743"/>
                    <a:pt x="1343" y="1671"/>
                  </a:cubicBezTo>
                  <a:cubicBezTo>
                    <a:pt x="1400" y="1623"/>
                    <a:pt x="1455" y="1577"/>
                    <a:pt x="1513" y="1531"/>
                  </a:cubicBezTo>
                  <a:lnTo>
                    <a:pt x="1513" y="1531"/>
                  </a:lnTo>
                  <a:lnTo>
                    <a:pt x="1380" y="1633"/>
                  </a:lnTo>
                  <a:lnTo>
                    <a:pt x="1380" y="1633"/>
                  </a:lnTo>
                  <a:cubicBezTo>
                    <a:pt x="1545" y="1506"/>
                    <a:pt x="1735" y="1351"/>
                    <a:pt x="1842" y="1168"/>
                  </a:cubicBezTo>
                  <a:cubicBezTo>
                    <a:pt x="1945" y="996"/>
                    <a:pt x="2058" y="821"/>
                    <a:pt x="2049" y="613"/>
                  </a:cubicBezTo>
                  <a:cubicBezTo>
                    <a:pt x="2046" y="481"/>
                    <a:pt x="2002" y="353"/>
                    <a:pt x="1920" y="249"/>
                  </a:cubicBezTo>
                  <a:cubicBezTo>
                    <a:pt x="1836" y="138"/>
                    <a:pt x="1738" y="80"/>
                    <a:pt x="1607" y="32"/>
                  </a:cubicBezTo>
                  <a:cubicBezTo>
                    <a:pt x="1547" y="10"/>
                    <a:pt x="1485" y="1"/>
                    <a:pt x="1423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565625" y="8244250"/>
              <a:ext cx="850" cy="100"/>
            </a:xfrm>
            <a:custGeom>
              <a:avLst/>
              <a:gdLst/>
              <a:ahLst/>
              <a:cxnLst/>
              <a:rect l="l" t="t" r="r" b="b"/>
              <a:pathLst>
                <a:path w="34" h="4" extrusionOk="0">
                  <a:moveTo>
                    <a:pt x="0" y="0"/>
                  </a:moveTo>
                  <a:lnTo>
                    <a:pt x="9" y="1"/>
                  </a:lnTo>
                  <a:lnTo>
                    <a:pt x="9" y="1"/>
                  </a:lnTo>
                  <a:cubicBezTo>
                    <a:pt x="6" y="1"/>
                    <a:pt x="3" y="0"/>
                    <a:pt x="0" y="0"/>
                  </a:cubicBezTo>
                  <a:close/>
                  <a:moveTo>
                    <a:pt x="9" y="1"/>
                  </a:moveTo>
                  <a:cubicBezTo>
                    <a:pt x="15" y="2"/>
                    <a:pt x="20" y="4"/>
                    <a:pt x="26" y="4"/>
                  </a:cubicBezTo>
                  <a:lnTo>
                    <a:pt x="34" y="4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566500" y="8244375"/>
              <a:ext cx="2475" cy="325"/>
            </a:xfrm>
            <a:custGeom>
              <a:avLst/>
              <a:gdLst/>
              <a:ahLst/>
              <a:cxnLst/>
              <a:rect l="l" t="t" r="r" b="b"/>
              <a:pathLst>
                <a:path w="99" h="13" extrusionOk="0">
                  <a:moveTo>
                    <a:pt x="0" y="0"/>
                  </a:moveTo>
                  <a:lnTo>
                    <a:pt x="99" y="12"/>
                  </a:lnTo>
                  <a:cubicBezTo>
                    <a:pt x="86" y="11"/>
                    <a:pt x="76" y="8"/>
                    <a:pt x="65" y="6"/>
                  </a:cubicBezTo>
                  <a:cubicBezTo>
                    <a:pt x="42" y="2"/>
                    <a:pt x="22" y="2"/>
                    <a:pt x="0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530150" y="8244250"/>
              <a:ext cx="48225" cy="39900"/>
            </a:xfrm>
            <a:custGeom>
              <a:avLst/>
              <a:gdLst/>
              <a:ahLst/>
              <a:cxnLst/>
              <a:rect l="l" t="t" r="r" b="b"/>
              <a:pathLst>
                <a:path w="1929" h="1596" extrusionOk="0">
                  <a:moveTo>
                    <a:pt x="205" y="890"/>
                  </a:moveTo>
                  <a:lnTo>
                    <a:pt x="203" y="893"/>
                  </a:lnTo>
                  <a:cubicBezTo>
                    <a:pt x="204" y="892"/>
                    <a:pt x="204" y="891"/>
                    <a:pt x="205" y="890"/>
                  </a:cubicBezTo>
                  <a:close/>
                  <a:moveTo>
                    <a:pt x="1361" y="0"/>
                  </a:moveTo>
                  <a:cubicBezTo>
                    <a:pt x="1304" y="0"/>
                    <a:pt x="1247" y="6"/>
                    <a:pt x="1190" y="17"/>
                  </a:cubicBezTo>
                  <a:cubicBezTo>
                    <a:pt x="1103" y="34"/>
                    <a:pt x="1020" y="65"/>
                    <a:pt x="943" y="110"/>
                  </a:cubicBezTo>
                  <a:cubicBezTo>
                    <a:pt x="823" y="182"/>
                    <a:pt x="694" y="263"/>
                    <a:pt x="599" y="361"/>
                  </a:cubicBezTo>
                  <a:cubicBezTo>
                    <a:pt x="446" y="520"/>
                    <a:pt x="339" y="715"/>
                    <a:pt x="205" y="890"/>
                  </a:cubicBezTo>
                  <a:lnTo>
                    <a:pt x="205" y="890"/>
                  </a:lnTo>
                  <a:lnTo>
                    <a:pt x="270" y="806"/>
                  </a:lnTo>
                  <a:lnTo>
                    <a:pt x="270" y="806"/>
                  </a:lnTo>
                  <a:cubicBezTo>
                    <a:pt x="210" y="884"/>
                    <a:pt x="166" y="954"/>
                    <a:pt x="146" y="1049"/>
                  </a:cubicBezTo>
                  <a:cubicBezTo>
                    <a:pt x="131" y="1078"/>
                    <a:pt x="118" y="1111"/>
                    <a:pt x="109" y="1143"/>
                  </a:cubicBezTo>
                  <a:cubicBezTo>
                    <a:pt x="106" y="1157"/>
                    <a:pt x="103" y="1172"/>
                    <a:pt x="102" y="1186"/>
                  </a:cubicBezTo>
                  <a:cubicBezTo>
                    <a:pt x="99" y="1189"/>
                    <a:pt x="99" y="1187"/>
                    <a:pt x="95" y="1192"/>
                  </a:cubicBezTo>
                  <a:cubicBezTo>
                    <a:pt x="0" y="1332"/>
                    <a:pt x="123" y="1495"/>
                    <a:pt x="266" y="1514"/>
                  </a:cubicBezTo>
                  <a:lnTo>
                    <a:pt x="271" y="1516"/>
                  </a:lnTo>
                  <a:cubicBezTo>
                    <a:pt x="314" y="1534"/>
                    <a:pt x="358" y="1547"/>
                    <a:pt x="403" y="1554"/>
                  </a:cubicBezTo>
                  <a:cubicBezTo>
                    <a:pt x="423" y="1565"/>
                    <a:pt x="442" y="1574"/>
                    <a:pt x="462" y="1580"/>
                  </a:cubicBezTo>
                  <a:cubicBezTo>
                    <a:pt x="501" y="1591"/>
                    <a:pt x="536" y="1595"/>
                    <a:pt x="571" y="1595"/>
                  </a:cubicBezTo>
                  <a:cubicBezTo>
                    <a:pt x="626" y="1595"/>
                    <a:pt x="680" y="1585"/>
                    <a:pt x="739" y="1576"/>
                  </a:cubicBezTo>
                  <a:cubicBezTo>
                    <a:pt x="793" y="1567"/>
                    <a:pt x="848" y="1556"/>
                    <a:pt x="902" y="1547"/>
                  </a:cubicBezTo>
                  <a:cubicBezTo>
                    <a:pt x="1049" y="1516"/>
                    <a:pt x="1190" y="1485"/>
                    <a:pt x="1325" y="1412"/>
                  </a:cubicBezTo>
                  <a:cubicBezTo>
                    <a:pt x="1459" y="1336"/>
                    <a:pt x="1580" y="1238"/>
                    <a:pt x="1682" y="1121"/>
                  </a:cubicBezTo>
                  <a:cubicBezTo>
                    <a:pt x="1781" y="1009"/>
                    <a:pt x="1818" y="948"/>
                    <a:pt x="1872" y="810"/>
                  </a:cubicBezTo>
                  <a:cubicBezTo>
                    <a:pt x="1878" y="791"/>
                    <a:pt x="1886" y="774"/>
                    <a:pt x="1892" y="756"/>
                  </a:cubicBezTo>
                  <a:cubicBezTo>
                    <a:pt x="1917" y="690"/>
                    <a:pt x="1929" y="621"/>
                    <a:pt x="1929" y="550"/>
                  </a:cubicBezTo>
                  <a:cubicBezTo>
                    <a:pt x="1929" y="489"/>
                    <a:pt x="1913" y="433"/>
                    <a:pt x="1904" y="374"/>
                  </a:cubicBezTo>
                  <a:cubicBezTo>
                    <a:pt x="1900" y="351"/>
                    <a:pt x="1892" y="329"/>
                    <a:pt x="1884" y="308"/>
                  </a:cubicBezTo>
                  <a:cubicBezTo>
                    <a:pt x="1880" y="223"/>
                    <a:pt x="1854" y="143"/>
                    <a:pt x="1780" y="86"/>
                  </a:cubicBezTo>
                  <a:cubicBezTo>
                    <a:pt x="1733" y="51"/>
                    <a:pt x="1676" y="32"/>
                    <a:pt x="1618" y="32"/>
                  </a:cubicBezTo>
                  <a:cubicBezTo>
                    <a:pt x="1612" y="32"/>
                    <a:pt x="1605" y="32"/>
                    <a:pt x="1599" y="33"/>
                  </a:cubicBezTo>
                  <a:cubicBezTo>
                    <a:pt x="1522" y="11"/>
                    <a:pt x="1442" y="0"/>
                    <a:pt x="1361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554400" y="8152850"/>
              <a:ext cx="36800" cy="43475"/>
            </a:xfrm>
            <a:custGeom>
              <a:avLst/>
              <a:gdLst/>
              <a:ahLst/>
              <a:cxnLst/>
              <a:rect l="l" t="t" r="r" b="b"/>
              <a:pathLst>
                <a:path w="1472" h="1739" extrusionOk="0">
                  <a:moveTo>
                    <a:pt x="972" y="0"/>
                  </a:moveTo>
                  <a:cubicBezTo>
                    <a:pt x="911" y="0"/>
                    <a:pt x="851" y="11"/>
                    <a:pt x="791" y="36"/>
                  </a:cubicBezTo>
                  <a:cubicBezTo>
                    <a:pt x="659" y="88"/>
                    <a:pt x="546" y="131"/>
                    <a:pt x="448" y="239"/>
                  </a:cubicBezTo>
                  <a:cubicBezTo>
                    <a:pt x="411" y="280"/>
                    <a:pt x="375" y="321"/>
                    <a:pt x="340" y="363"/>
                  </a:cubicBezTo>
                  <a:cubicBezTo>
                    <a:pt x="322" y="384"/>
                    <a:pt x="305" y="406"/>
                    <a:pt x="286" y="427"/>
                  </a:cubicBezTo>
                  <a:cubicBezTo>
                    <a:pt x="251" y="472"/>
                    <a:pt x="216" y="518"/>
                    <a:pt x="180" y="564"/>
                  </a:cubicBezTo>
                  <a:cubicBezTo>
                    <a:pt x="157" y="613"/>
                    <a:pt x="136" y="664"/>
                    <a:pt x="117" y="716"/>
                  </a:cubicBezTo>
                  <a:cubicBezTo>
                    <a:pt x="67" y="847"/>
                    <a:pt x="7" y="986"/>
                    <a:pt x="2" y="1129"/>
                  </a:cubicBezTo>
                  <a:cubicBezTo>
                    <a:pt x="1" y="1252"/>
                    <a:pt x="21" y="1373"/>
                    <a:pt x="59" y="1491"/>
                  </a:cubicBezTo>
                  <a:cubicBezTo>
                    <a:pt x="98" y="1625"/>
                    <a:pt x="234" y="1739"/>
                    <a:pt x="377" y="1739"/>
                  </a:cubicBezTo>
                  <a:cubicBezTo>
                    <a:pt x="407" y="1739"/>
                    <a:pt x="436" y="1734"/>
                    <a:pt x="466" y="1723"/>
                  </a:cubicBezTo>
                  <a:cubicBezTo>
                    <a:pt x="573" y="1685"/>
                    <a:pt x="679" y="1651"/>
                    <a:pt x="778" y="1591"/>
                  </a:cubicBezTo>
                  <a:cubicBezTo>
                    <a:pt x="900" y="1519"/>
                    <a:pt x="993" y="1404"/>
                    <a:pt x="1095" y="1307"/>
                  </a:cubicBezTo>
                  <a:cubicBezTo>
                    <a:pt x="1201" y="1207"/>
                    <a:pt x="1266" y="1066"/>
                    <a:pt x="1344" y="945"/>
                  </a:cubicBezTo>
                  <a:cubicBezTo>
                    <a:pt x="1395" y="867"/>
                    <a:pt x="1427" y="779"/>
                    <a:pt x="1442" y="688"/>
                  </a:cubicBezTo>
                  <a:cubicBezTo>
                    <a:pt x="1453" y="627"/>
                    <a:pt x="1470" y="559"/>
                    <a:pt x="1470" y="500"/>
                  </a:cubicBezTo>
                  <a:cubicBezTo>
                    <a:pt x="1472" y="401"/>
                    <a:pt x="1442" y="306"/>
                    <a:pt x="1390" y="226"/>
                  </a:cubicBezTo>
                  <a:cubicBezTo>
                    <a:pt x="1352" y="156"/>
                    <a:pt x="1292" y="99"/>
                    <a:pt x="1218" y="67"/>
                  </a:cubicBezTo>
                  <a:lnTo>
                    <a:pt x="1218" y="67"/>
                  </a:lnTo>
                  <a:lnTo>
                    <a:pt x="1241" y="73"/>
                  </a:lnTo>
                  <a:cubicBezTo>
                    <a:pt x="1156" y="26"/>
                    <a:pt x="1064" y="0"/>
                    <a:pt x="972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810025" y="8324150"/>
              <a:ext cx="41875" cy="66925"/>
            </a:xfrm>
            <a:custGeom>
              <a:avLst/>
              <a:gdLst/>
              <a:ahLst/>
              <a:cxnLst/>
              <a:rect l="l" t="t" r="r" b="b"/>
              <a:pathLst>
                <a:path w="1675" h="2677" extrusionOk="0">
                  <a:moveTo>
                    <a:pt x="1204" y="12"/>
                  </a:moveTo>
                  <a:cubicBezTo>
                    <a:pt x="1204" y="12"/>
                    <a:pt x="1204" y="12"/>
                    <a:pt x="1203" y="12"/>
                  </a:cubicBezTo>
                  <a:lnTo>
                    <a:pt x="1203" y="12"/>
                  </a:lnTo>
                  <a:cubicBezTo>
                    <a:pt x="1204" y="12"/>
                    <a:pt x="1204" y="12"/>
                    <a:pt x="1204" y="12"/>
                  </a:cubicBezTo>
                  <a:close/>
                  <a:moveTo>
                    <a:pt x="1385" y="0"/>
                  </a:moveTo>
                  <a:cubicBezTo>
                    <a:pt x="1336" y="0"/>
                    <a:pt x="1217" y="13"/>
                    <a:pt x="1205" y="13"/>
                  </a:cubicBezTo>
                  <a:cubicBezTo>
                    <a:pt x="1204" y="13"/>
                    <a:pt x="1203" y="12"/>
                    <a:pt x="1203" y="12"/>
                  </a:cubicBezTo>
                  <a:lnTo>
                    <a:pt x="1203" y="12"/>
                  </a:lnTo>
                  <a:cubicBezTo>
                    <a:pt x="1150" y="29"/>
                    <a:pt x="1101" y="55"/>
                    <a:pt x="1058" y="89"/>
                  </a:cubicBezTo>
                  <a:cubicBezTo>
                    <a:pt x="969" y="152"/>
                    <a:pt x="873" y="215"/>
                    <a:pt x="794" y="290"/>
                  </a:cubicBezTo>
                  <a:cubicBezTo>
                    <a:pt x="645" y="434"/>
                    <a:pt x="484" y="620"/>
                    <a:pt x="377" y="795"/>
                  </a:cubicBezTo>
                  <a:cubicBezTo>
                    <a:pt x="331" y="872"/>
                    <a:pt x="292" y="956"/>
                    <a:pt x="252" y="1036"/>
                  </a:cubicBezTo>
                  <a:cubicBezTo>
                    <a:pt x="198" y="1148"/>
                    <a:pt x="129" y="1274"/>
                    <a:pt x="99" y="1394"/>
                  </a:cubicBezTo>
                  <a:cubicBezTo>
                    <a:pt x="46" y="1589"/>
                    <a:pt x="0" y="1822"/>
                    <a:pt x="46" y="2027"/>
                  </a:cubicBezTo>
                  <a:cubicBezTo>
                    <a:pt x="45" y="2054"/>
                    <a:pt x="43" y="2083"/>
                    <a:pt x="46" y="2111"/>
                  </a:cubicBezTo>
                  <a:cubicBezTo>
                    <a:pt x="53" y="2220"/>
                    <a:pt x="88" y="2311"/>
                    <a:pt x="132" y="2409"/>
                  </a:cubicBezTo>
                  <a:cubicBezTo>
                    <a:pt x="183" y="2515"/>
                    <a:pt x="241" y="2633"/>
                    <a:pt x="366" y="2668"/>
                  </a:cubicBezTo>
                  <a:cubicBezTo>
                    <a:pt x="387" y="2674"/>
                    <a:pt x="408" y="2677"/>
                    <a:pt x="428" y="2677"/>
                  </a:cubicBezTo>
                  <a:cubicBezTo>
                    <a:pt x="543" y="2677"/>
                    <a:pt x="636" y="2592"/>
                    <a:pt x="724" y="2521"/>
                  </a:cubicBezTo>
                  <a:cubicBezTo>
                    <a:pt x="785" y="2475"/>
                    <a:pt x="840" y="2420"/>
                    <a:pt x="886" y="2357"/>
                  </a:cubicBezTo>
                  <a:cubicBezTo>
                    <a:pt x="900" y="2337"/>
                    <a:pt x="912" y="2314"/>
                    <a:pt x="925" y="2292"/>
                  </a:cubicBezTo>
                  <a:cubicBezTo>
                    <a:pt x="1049" y="2169"/>
                    <a:pt x="1131" y="1990"/>
                    <a:pt x="1206" y="1839"/>
                  </a:cubicBezTo>
                  <a:cubicBezTo>
                    <a:pt x="1263" y="1723"/>
                    <a:pt x="1298" y="1597"/>
                    <a:pt x="1342" y="1475"/>
                  </a:cubicBezTo>
                  <a:cubicBezTo>
                    <a:pt x="1356" y="1439"/>
                    <a:pt x="1370" y="1402"/>
                    <a:pt x="1384" y="1366"/>
                  </a:cubicBezTo>
                  <a:cubicBezTo>
                    <a:pt x="1393" y="1345"/>
                    <a:pt x="1402" y="1323"/>
                    <a:pt x="1412" y="1300"/>
                  </a:cubicBezTo>
                  <a:cubicBezTo>
                    <a:pt x="1413" y="1297"/>
                    <a:pt x="1413" y="1296"/>
                    <a:pt x="1415" y="1293"/>
                  </a:cubicBezTo>
                  <a:cubicBezTo>
                    <a:pt x="1487" y="1122"/>
                    <a:pt x="1536" y="929"/>
                    <a:pt x="1588" y="752"/>
                  </a:cubicBezTo>
                  <a:cubicBezTo>
                    <a:pt x="1611" y="669"/>
                    <a:pt x="1626" y="582"/>
                    <a:pt x="1645" y="497"/>
                  </a:cubicBezTo>
                  <a:cubicBezTo>
                    <a:pt x="1660" y="417"/>
                    <a:pt x="1674" y="348"/>
                    <a:pt x="1653" y="267"/>
                  </a:cubicBezTo>
                  <a:cubicBezTo>
                    <a:pt x="1642" y="227"/>
                    <a:pt x="1625" y="190"/>
                    <a:pt x="1605" y="155"/>
                  </a:cubicBezTo>
                  <a:cubicBezTo>
                    <a:pt x="1596" y="72"/>
                    <a:pt x="1520" y="3"/>
                    <a:pt x="1438" y="3"/>
                  </a:cubicBezTo>
                  <a:cubicBezTo>
                    <a:pt x="1424" y="3"/>
                    <a:pt x="1409" y="5"/>
                    <a:pt x="1394" y="10"/>
                  </a:cubicBezTo>
                  <a:lnTo>
                    <a:pt x="1394" y="10"/>
                  </a:lnTo>
                  <a:cubicBezTo>
                    <a:pt x="1416" y="3"/>
                    <a:pt x="1408" y="0"/>
                    <a:pt x="1385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883025" y="8228575"/>
              <a:ext cx="32325" cy="44375"/>
            </a:xfrm>
            <a:custGeom>
              <a:avLst/>
              <a:gdLst/>
              <a:ahLst/>
              <a:cxnLst/>
              <a:rect l="l" t="t" r="r" b="b"/>
              <a:pathLst>
                <a:path w="1293" h="1775" extrusionOk="0">
                  <a:moveTo>
                    <a:pt x="796" y="1"/>
                  </a:moveTo>
                  <a:cubicBezTo>
                    <a:pt x="716" y="1"/>
                    <a:pt x="641" y="21"/>
                    <a:pt x="563" y="58"/>
                  </a:cubicBezTo>
                  <a:cubicBezTo>
                    <a:pt x="486" y="93"/>
                    <a:pt x="420" y="145"/>
                    <a:pt x="369" y="211"/>
                  </a:cubicBezTo>
                  <a:cubicBezTo>
                    <a:pt x="334" y="256"/>
                    <a:pt x="305" y="302"/>
                    <a:pt x="276" y="350"/>
                  </a:cubicBezTo>
                  <a:cubicBezTo>
                    <a:pt x="220" y="437"/>
                    <a:pt x="164" y="522"/>
                    <a:pt x="124" y="617"/>
                  </a:cubicBezTo>
                  <a:cubicBezTo>
                    <a:pt x="85" y="710"/>
                    <a:pt x="59" y="809"/>
                    <a:pt x="42" y="908"/>
                  </a:cubicBezTo>
                  <a:cubicBezTo>
                    <a:pt x="1" y="1119"/>
                    <a:pt x="16" y="1335"/>
                    <a:pt x="138" y="1509"/>
                  </a:cubicBezTo>
                  <a:cubicBezTo>
                    <a:pt x="179" y="1589"/>
                    <a:pt x="245" y="1647"/>
                    <a:pt x="319" y="1698"/>
                  </a:cubicBezTo>
                  <a:cubicBezTo>
                    <a:pt x="323" y="1701"/>
                    <a:pt x="326" y="1704"/>
                    <a:pt x="331" y="1707"/>
                  </a:cubicBezTo>
                  <a:cubicBezTo>
                    <a:pt x="336" y="1710"/>
                    <a:pt x="343" y="1718"/>
                    <a:pt x="351" y="1721"/>
                  </a:cubicBezTo>
                  <a:lnTo>
                    <a:pt x="340" y="1712"/>
                  </a:lnTo>
                  <a:lnTo>
                    <a:pt x="340" y="1712"/>
                  </a:lnTo>
                  <a:cubicBezTo>
                    <a:pt x="399" y="1750"/>
                    <a:pt x="466" y="1771"/>
                    <a:pt x="536" y="1771"/>
                  </a:cubicBezTo>
                  <a:cubicBezTo>
                    <a:pt x="544" y="1771"/>
                    <a:pt x="551" y="1770"/>
                    <a:pt x="558" y="1770"/>
                  </a:cubicBezTo>
                  <a:lnTo>
                    <a:pt x="558" y="1770"/>
                  </a:lnTo>
                  <a:lnTo>
                    <a:pt x="544" y="1774"/>
                  </a:lnTo>
                  <a:lnTo>
                    <a:pt x="544" y="1774"/>
                  </a:lnTo>
                  <a:lnTo>
                    <a:pt x="571" y="1771"/>
                  </a:lnTo>
                  <a:cubicBezTo>
                    <a:pt x="577" y="1771"/>
                    <a:pt x="583" y="1770"/>
                    <a:pt x="587" y="1770"/>
                  </a:cubicBezTo>
                  <a:cubicBezTo>
                    <a:pt x="678" y="1761"/>
                    <a:pt x="769" y="1744"/>
                    <a:pt x="844" y="1690"/>
                  </a:cubicBezTo>
                  <a:cubicBezTo>
                    <a:pt x="1024" y="1601"/>
                    <a:pt x="1143" y="1435"/>
                    <a:pt x="1206" y="1243"/>
                  </a:cubicBezTo>
                  <a:cubicBezTo>
                    <a:pt x="1246" y="1122"/>
                    <a:pt x="1285" y="1007"/>
                    <a:pt x="1292" y="878"/>
                  </a:cubicBezTo>
                  <a:cubicBezTo>
                    <a:pt x="1292" y="806"/>
                    <a:pt x="1289" y="733"/>
                    <a:pt x="1283" y="661"/>
                  </a:cubicBezTo>
                  <a:cubicBezTo>
                    <a:pt x="1280" y="623"/>
                    <a:pt x="1278" y="584"/>
                    <a:pt x="1277" y="546"/>
                  </a:cubicBezTo>
                  <a:cubicBezTo>
                    <a:pt x="1274" y="469"/>
                    <a:pt x="1260" y="396"/>
                    <a:pt x="1231" y="325"/>
                  </a:cubicBezTo>
                  <a:cubicBezTo>
                    <a:pt x="1212" y="279"/>
                    <a:pt x="1188" y="242"/>
                    <a:pt x="1161" y="205"/>
                  </a:cubicBezTo>
                  <a:lnTo>
                    <a:pt x="1161" y="205"/>
                  </a:lnTo>
                  <a:cubicBezTo>
                    <a:pt x="1172" y="220"/>
                    <a:pt x="1184" y="234"/>
                    <a:pt x="1195" y="248"/>
                  </a:cubicBezTo>
                  <a:lnTo>
                    <a:pt x="1172" y="218"/>
                  </a:lnTo>
                  <a:cubicBezTo>
                    <a:pt x="1106" y="125"/>
                    <a:pt x="1022" y="39"/>
                    <a:pt x="907" y="13"/>
                  </a:cubicBezTo>
                  <a:cubicBezTo>
                    <a:pt x="869" y="5"/>
                    <a:pt x="832" y="1"/>
                    <a:pt x="796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899650" y="8332025"/>
              <a:ext cx="39825" cy="58000"/>
            </a:xfrm>
            <a:custGeom>
              <a:avLst/>
              <a:gdLst/>
              <a:ahLst/>
              <a:cxnLst/>
              <a:rect l="l" t="t" r="r" b="b"/>
              <a:pathLst>
                <a:path w="1593" h="2320" extrusionOk="0">
                  <a:moveTo>
                    <a:pt x="1115" y="1"/>
                  </a:moveTo>
                  <a:cubicBezTo>
                    <a:pt x="978" y="1"/>
                    <a:pt x="874" y="56"/>
                    <a:pt x="764" y="145"/>
                  </a:cubicBezTo>
                  <a:cubicBezTo>
                    <a:pt x="729" y="172"/>
                    <a:pt x="695" y="199"/>
                    <a:pt x="661" y="227"/>
                  </a:cubicBezTo>
                  <a:cubicBezTo>
                    <a:pt x="589" y="285"/>
                    <a:pt x="524" y="353"/>
                    <a:pt x="469" y="428"/>
                  </a:cubicBezTo>
                  <a:cubicBezTo>
                    <a:pt x="423" y="485"/>
                    <a:pt x="378" y="543"/>
                    <a:pt x="334" y="600"/>
                  </a:cubicBezTo>
                  <a:cubicBezTo>
                    <a:pt x="260" y="697"/>
                    <a:pt x="222" y="801"/>
                    <a:pt x="177" y="913"/>
                  </a:cubicBezTo>
                  <a:cubicBezTo>
                    <a:pt x="139" y="1011"/>
                    <a:pt x="96" y="1108"/>
                    <a:pt x="64" y="1208"/>
                  </a:cubicBezTo>
                  <a:cubicBezTo>
                    <a:pt x="22" y="1346"/>
                    <a:pt x="2" y="1487"/>
                    <a:pt x="2" y="1630"/>
                  </a:cubicBezTo>
                  <a:cubicBezTo>
                    <a:pt x="1" y="1736"/>
                    <a:pt x="22" y="1842"/>
                    <a:pt x="65" y="1937"/>
                  </a:cubicBezTo>
                  <a:cubicBezTo>
                    <a:pt x="70" y="1973"/>
                    <a:pt x="81" y="2005"/>
                    <a:pt x="96" y="2036"/>
                  </a:cubicBezTo>
                  <a:cubicBezTo>
                    <a:pt x="147" y="2158"/>
                    <a:pt x="249" y="2264"/>
                    <a:pt x="380" y="2303"/>
                  </a:cubicBezTo>
                  <a:cubicBezTo>
                    <a:pt x="425" y="2314"/>
                    <a:pt x="471" y="2320"/>
                    <a:pt x="517" y="2320"/>
                  </a:cubicBezTo>
                  <a:cubicBezTo>
                    <a:pt x="603" y="2318"/>
                    <a:pt x="687" y="2294"/>
                    <a:pt x="761" y="2249"/>
                  </a:cubicBezTo>
                  <a:cubicBezTo>
                    <a:pt x="762" y="2248"/>
                    <a:pt x="764" y="2246"/>
                    <a:pt x="767" y="2244"/>
                  </a:cubicBezTo>
                  <a:lnTo>
                    <a:pt x="767" y="2244"/>
                  </a:lnTo>
                  <a:cubicBezTo>
                    <a:pt x="750" y="2251"/>
                    <a:pt x="733" y="2254"/>
                    <a:pt x="716" y="2257"/>
                  </a:cubicBezTo>
                  <a:lnTo>
                    <a:pt x="701" y="2259"/>
                  </a:lnTo>
                  <a:lnTo>
                    <a:pt x="701" y="2259"/>
                  </a:lnTo>
                  <a:cubicBezTo>
                    <a:pt x="844" y="2227"/>
                    <a:pt x="960" y="2155"/>
                    <a:pt x="1065" y="2037"/>
                  </a:cubicBezTo>
                  <a:cubicBezTo>
                    <a:pt x="1139" y="1954"/>
                    <a:pt x="1217" y="1871"/>
                    <a:pt x="1272" y="1775"/>
                  </a:cubicBezTo>
                  <a:cubicBezTo>
                    <a:pt x="1309" y="1707"/>
                    <a:pt x="1341" y="1639"/>
                    <a:pt x="1370" y="1569"/>
                  </a:cubicBezTo>
                  <a:cubicBezTo>
                    <a:pt x="1418" y="1461"/>
                    <a:pt x="1487" y="1339"/>
                    <a:pt x="1518" y="1228"/>
                  </a:cubicBezTo>
                  <a:cubicBezTo>
                    <a:pt x="1548" y="1117"/>
                    <a:pt x="1556" y="998"/>
                    <a:pt x="1570" y="882"/>
                  </a:cubicBezTo>
                  <a:cubicBezTo>
                    <a:pt x="1581" y="806"/>
                    <a:pt x="1593" y="734"/>
                    <a:pt x="1585" y="655"/>
                  </a:cubicBezTo>
                  <a:cubicBezTo>
                    <a:pt x="1579" y="591"/>
                    <a:pt x="1573" y="526"/>
                    <a:pt x="1565" y="460"/>
                  </a:cubicBezTo>
                  <a:cubicBezTo>
                    <a:pt x="1552" y="334"/>
                    <a:pt x="1519" y="227"/>
                    <a:pt x="1430" y="135"/>
                  </a:cubicBezTo>
                  <a:cubicBezTo>
                    <a:pt x="1360" y="56"/>
                    <a:pt x="1261" y="10"/>
                    <a:pt x="1157" y="3"/>
                  </a:cubicBezTo>
                  <a:cubicBezTo>
                    <a:pt x="1143" y="2"/>
                    <a:pt x="1129" y="1"/>
                    <a:pt x="1115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-109100" y="7327000"/>
              <a:ext cx="62925" cy="32650"/>
            </a:xfrm>
            <a:custGeom>
              <a:avLst/>
              <a:gdLst/>
              <a:ahLst/>
              <a:cxnLst/>
              <a:rect l="l" t="t" r="r" b="b"/>
              <a:pathLst>
                <a:path w="2517" h="1306" extrusionOk="0">
                  <a:moveTo>
                    <a:pt x="1148" y="0"/>
                  </a:moveTo>
                  <a:cubicBezTo>
                    <a:pt x="966" y="0"/>
                    <a:pt x="769" y="18"/>
                    <a:pt x="600" y="74"/>
                  </a:cubicBezTo>
                  <a:cubicBezTo>
                    <a:pt x="482" y="112"/>
                    <a:pt x="355" y="147"/>
                    <a:pt x="265" y="236"/>
                  </a:cubicBezTo>
                  <a:lnTo>
                    <a:pt x="265" y="236"/>
                  </a:lnTo>
                  <a:cubicBezTo>
                    <a:pt x="294" y="207"/>
                    <a:pt x="301" y="198"/>
                    <a:pt x="298" y="198"/>
                  </a:cubicBezTo>
                  <a:lnTo>
                    <a:pt x="298" y="198"/>
                  </a:lnTo>
                  <a:cubicBezTo>
                    <a:pt x="294" y="198"/>
                    <a:pt x="266" y="218"/>
                    <a:pt x="247" y="229"/>
                  </a:cubicBezTo>
                  <a:cubicBezTo>
                    <a:pt x="198" y="257"/>
                    <a:pt x="154" y="294"/>
                    <a:pt x="115" y="335"/>
                  </a:cubicBezTo>
                  <a:cubicBezTo>
                    <a:pt x="29" y="435"/>
                    <a:pt x="0" y="573"/>
                    <a:pt x="69" y="691"/>
                  </a:cubicBezTo>
                  <a:cubicBezTo>
                    <a:pt x="120" y="776"/>
                    <a:pt x="190" y="834"/>
                    <a:pt x="266" y="889"/>
                  </a:cubicBezTo>
                  <a:cubicBezTo>
                    <a:pt x="517" y="1141"/>
                    <a:pt x="912" y="1210"/>
                    <a:pt x="1253" y="1267"/>
                  </a:cubicBezTo>
                  <a:cubicBezTo>
                    <a:pt x="1376" y="1288"/>
                    <a:pt x="1516" y="1305"/>
                    <a:pt x="1653" y="1305"/>
                  </a:cubicBezTo>
                  <a:cubicBezTo>
                    <a:pt x="1773" y="1305"/>
                    <a:pt x="1891" y="1292"/>
                    <a:pt x="1998" y="1256"/>
                  </a:cubicBezTo>
                  <a:cubicBezTo>
                    <a:pt x="2167" y="1200"/>
                    <a:pt x="2320" y="1127"/>
                    <a:pt x="2417" y="969"/>
                  </a:cubicBezTo>
                  <a:cubicBezTo>
                    <a:pt x="2492" y="846"/>
                    <a:pt x="2517" y="717"/>
                    <a:pt x="2477" y="576"/>
                  </a:cubicBezTo>
                  <a:cubicBezTo>
                    <a:pt x="2394" y="280"/>
                    <a:pt x="2097" y="123"/>
                    <a:pt x="1818" y="62"/>
                  </a:cubicBezTo>
                  <a:cubicBezTo>
                    <a:pt x="1611" y="17"/>
                    <a:pt x="1407" y="5"/>
                    <a:pt x="1195" y="0"/>
                  </a:cubicBezTo>
                  <a:cubicBezTo>
                    <a:pt x="1179" y="0"/>
                    <a:pt x="1164" y="0"/>
                    <a:pt x="1148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-58825" y="7263800"/>
              <a:ext cx="57675" cy="27875"/>
            </a:xfrm>
            <a:custGeom>
              <a:avLst/>
              <a:gdLst/>
              <a:ahLst/>
              <a:cxnLst/>
              <a:rect l="l" t="t" r="r" b="b"/>
              <a:pathLst>
                <a:path w="2307" h="1115" extrusionOk="0">
                  <a:moveTo>
                    <a:pt x="1107" y="1"/>
                  </a:moveTo>
                  <a:cubicBezTo>
                    <a:pt x="931" y="1"/>
                    <a:pt x="745" y="53"/>
                    <a:pt x="576" y="99"/>
                  </a:cubicBezTo>
                  <a:cubicBezTo>
                    <a:pt x="414" y="145"/>
                    <a:pt x="240" y="233"/>
                    <a:pt x="131" y="366"/>
                  </a:cubicBezTo>
                  <a:cubicBezTo>
                    <a:pt x="68" y="423"/>
                    <a:pt x="1" y="508"/>
                    <a:pt x="28" y="586"/>
                  </a:cubicBezTo>
                  <a:cubicBezTo>
                    <a:pt x="45" y="635"/>
                    <a:pt x="71" y="680"/>
                    <a:pt x="105" y="718"/>
                  </a:cubicBezTo>
                  <a:cubicBezTo>
                    <a:pt x="211" y="870"/>
                    <a:pt x="401" y="968"/>
                    <a:pt x="576" y="1014"/>
                  </a:cubicBezTo>
                  <a:cubicBezTo>
                    <a:pt x="747" y="1061"/>
                    <a:pt x="932" y="1114"/>
                    <a:pt x="1107" y="1114"/>
                  </a:cubicBezTo>
                  <a:cubicBezTo>
                    <a:pt x="1112" y="1114"/>
                    <a:pt x="1117" y="1114"/>
                    <a:pt x="1121" y="1114"/>
                  </a:cubicBezTo>
                  <a:cubicBezTo>
                    <a:pt x="1309" y="1114"/>
                    <a:pt x="1496" y="1100"/>
                    <a:pt x="1682" y="1076"/>
                  </a:cubicBezTo>
                  <a:cubicBezTo>
                    <a:pt x="1782" y="1060"/>
                    <a:pt x="1868" y="1024"/>
                    <a:pt x="1960" y="984"/>
                  </a:cubicBezTo>
                  <a:cubicBezTo>
                    <a:pt x="2060" y="941"/>
                    <a:pt x="2126" y="878"/>
                    <a:pt x="2189" y="798"/>
                  </a:cubicBezTo>
                  <a:cubicBezTo>
                    <a:pt x="2256" y="735"/>
                    <a:pt x="2307" y="658"/>
                    <a:pt x="2307" y="558"/>
                  </a:cubicBezTo>
                  <a:cubicBezTo>
                    <a:pt x="2307" y="460"/>
                    <a:pt x="2258" y="385"/>
                    <a:pt x="2192" y="322"/>
                  </a:cubicBezTo>
                  <a:cubicBezTo>
                    <a:pt x="2133" y="245"/>
                    <a:pt x="2070" y="179"/>
                    <a:pt x="1975" y="138"/>
                  </a:cubicBezTo>
                  <a:cubicBezTo>
                    <a:pt x="1878" y="96"/>
                    <a:pt x="1786" y="56"/>
                    <a:pt x="1682" y="39"/>
                  </a:cubicBezTo>
                  <a:cubicBezTo>
                    <a:pt x="1498" y="10"/>
                    <a:pt x="1307" y="4"/>
                    <a:pt x="1121" y="1"/>
                  </a:cubicBezTo>
                  <a:cubicBezTo>
                    <a:pt x="1116" y="1"/>
                    <a:pt x="1112" y="1"/>
                    <a:pt x="1107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39175" y="7313425"/>
              <a:ext cx="51775" cy="25575"/>
            </a:xfrm>
            <a:custGeom>
              <a:avLst/>
              <a:gdLst/>
              <a:ahLst/>
              <a:cxnLst/>
              <a:rect l="l" t="t" r="r" b="b"/>
              <a:pathLst>
                <a:path w="2071" h="1023" extrusionOk="0">
                  <a:moveTo>
                    <a:pt x="1172" y="0"/>
                  </a:moveTo>
                  <a:cubicBezTo>
                    <a:pt x="1144" y="0"/>
                    <a:pt x="1116" y="1"/>
                    <a:pt x="1088" y="3"/>
                  </a:cubicBezTo>
                  <a:cubicBezTo>
                    <a:pt x="985" y="8"/>
                    <a:pt x="876" y="4"/>
                    <a:pt x="778" y="32"/>
                  </a:cubicBezTo>
                  <a:cubicBezTo>
                    <a:pt x="632" y="72"/>
                    <a:pt x="489" y="124"/>
                    <a:pt x="352" y="192"/>
                  </a:cubicBezTo>
                  <a:cubicBezTo>
                    <a:pt x="232" y="252"/>
                    <a:pt x="103" y="316"/>
                    <a:pt x="56" y="447"/>
                  </a:cubicBezTo>
                  <a:cubicBezTo>
                    <a:pt x="1" y="473"/>
                    <a:pt x="1" y="551"/>
                    <a:pt x="56" y="577"/>
                  </a:cubicBezTo>
                  <a:cubicBezTo>
                    <a:pt x="103" y="708"/>
                    <a:pt x="232" y="772"/>
                    <a:pt x="352" y="832"/>
                  </a:cubicBezTo>
                  <a:cubicBezTo>
                    <a:pt x="489" y="900"/>
                    <a:pt x="630" y="952"/>
                    <a:pt x="778" y="990"/>
                  </a:cubicBezTo>
                  <a:cubicBezTo>
                    <a:pt x="876" y="1018"/>
                    <a:pt x="985" y="1016"/>
                    <a:pt x="1086" y="1019"/>
                  </a:cubicBezTo>
                  <a:cubicBezTo>
                    <a:pt x="1117" y="1022"/>
                    <a:pt x="1149" y="1023"/>
                    <a:pt x="1180" y="1023"/>
                  </a:cubicBezTo>
                  <a:cubicBezTo>
                    <a:pt x="1248" y="1023"/>
                    <a:pt x="1316" y="1017"/>
                    <a:pt x="1384" y="1006"/>
                  </a:cubicBezTo>
                  <a:cubicBezTo>
                    <a:pt x="1444" y="996"/>
                    <a:pt x="1508" y="989"/>
                    <a:pt x="1567" y="973"/>
                  </a:cubicBezTo>
                  <a:cubicBezTo>
                    <a:pt x="1651" y="950"/>
                    <a:pt x="1693" y="913"/>
                    <a:pt x="1746" y="874"/>
                  </a:cubicBezTo>
                  <a:cubicBezTo>
                    <a:pt x="1774" y="864"/>
                    <a:pt x="1799" y="854"/>
                    <a:pt x="1823" y="838"/>
                  </a:cubicBezTo>
                  <a:cubicBezTo>
                    <a:pt x="2070" y="698"/>
                    <a:pt x="2070" y="325"/>
                    <a:pt x="1825" y="184"/>
                  </a:cubicBezTo>
                  <a:cubicBezTo>
                    <a:pt x="1809" y="175"/>
                    <a:pt x="1792" y="166"/>
                    <a:pt x="1776" y="158"/>
                  </a:cubicBezTo>
                  <a:cubicBezTo>
                    <a:pt x="1761" y="150"/>
                    <a:pt x="1753" y="146"/>
                    <a:pt x="1752" y="146"/>
                  </a:cubicBezTo>
                  <a:lnTo>
                    <a:pt x="1752" y="146"/>
                  </a:lnTo>
                  <a:cubicBezTo>
                    <a:pt x="1751" y="146"/>
                    <a:pt x="1752" y="147"/>
                    <a:pt x="1754" y="149"/>
                  </a:cubicBezTo>
                  <a:lnTo>
                    <a:pt x="1754" y="149"/>
                  </a:lnTo>
                  <a:cubicBezTo>
                    <a:pt x="1741" y="138"/>
                    <a:pt x="1725" y="126"/>
                    <a:pt x="1706" y="112"/>
                  </a:cubicBezTo>
                  <a:cubicBezTo>
                    <a:pt x="1680" y="97"/>
                    <a:pt x="1653" y="84"/>
                    <a:pt x="1625" y="75"/>
                  </a:cubicBezTo>
                  <a:cubicBezTo>
                    <a:pt x="1548" y="43"/>
                    <a:pt x="1467" y="31"/>
                    <a:pt x="1384" y="17"/>
                  </a:cubicBezTo>
                  <a:cubicBezTo>
                    <a:pt x="1314" y="6"/>
                    <a:pt x="1243" y="0"/>
                    <a:pt x="1172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77150" y="7451825"/>
              <a:ext cx="40200" cy="51200"/>
            </a:xfrm>
            <a:custGeom>
              <a:avLst/>
              <a:gdLst/>
              <a:ahLst/>
              <a:cxnLst/>
              <a:rect l="l" t="t" r="r" b="b"/>
              <a:pathLst>
                <a:path w="1608" h="2048" extrusionOk="0">
                  <a:moveTo>
                    <a:pt x="233" y="929"/>
                  </a:moveTo>
                  <a:lnTo>
                    <a:pt x="233" y="929"/>
                  </a:lnTo>
                  <a:cubicBezTo>
                    <a:pt x="233" y="929"/>
                    <a:pt x="238" y="940"/>
                    <a:pt x="253" y="971"/>
                  </a:cubicBezTo>
                  <a:lnTo>
                    <a:pt x="253" y="971"/>
                  </a:lnTo>
                  <a:cubicBezTo>
                    <a:pt x="243" y="950"/>
                    <a:pt x="233" y="929"/>
                    <a:pt x="233" y="929"/>
                  </a:cubicBezTo>
                  <a:close/>
                  <a:moveTo>
                    <a:pt x="204" y="1"/>
                  </a:moveTo>
                  <a:cubicBezTo>
                    <a:pt x="165" y="1"/>
                    <a:pt x="126" y="12"/>
                    <a:pt x="91" y="41"/>
                  </a:cubicBezTo>
                  <a:cubicBezTo>
                    <a:pt x="28" y="90"/>
                    <a:pt x="0" y="171"/>
                    <a:pt x="20" y="248"/>
                  </a:cubicBezTo>
                  <a:cubicBezTo>
                    <a:pt x="28" y="271"/>
                    <a:pt x="32" y="294"/>
                    <a:pt x="40" y="317"/>
                  </a:cubicBezTo>
                  <a:cubicBezTo>
                    <a:pt x="43" y="380"/>
                    <a:pt x="55" y="443"/>
                    <a:pt x="75" y="503"/>
                  </a:cubicBezTo>
                  <a:cubicBezTo>
                    <a:pt x="100" y="597"/>
                    <a:pt x="132" y="689"/>
                    <a:pt x="169" y="778"/>
                  </a:cubicBezTo>
                  <a:cubicBezTo>
                    <a:pt x="201" y="847"/>
                    <a:pt x="229" y="920"/>
                    <a:pt x="263" y="990"/>
                  </a:cubicBezTo>
                  <a:cubicBezTo>
                    <a:pt x="259" y="983"/>
                    <a:pt x="256" y="976"/>
                    <a:pt x="253" y="971"/>
                  </a:cubicBezTo>
                  <a:lnTo>
                    <a:pt x="253" y="971"/>
                  </a:lnTo>
                  <a:cubicBezTo>
                    <a:pt x="260" y="984"/>
                    <a:pt x="266" y="997"/>
                    <a:pt x="269" y="1005"/>
                  </a:cubicBezTo>
                  <a:cubicBezTo>
                    <a:pt x="281" y="1036"/>
                    <a:pt x="295" y="1072"/>
                    <a:pt x="309" y="1108"/>
                  </a:cubicBezTo>
                  <a:cubicBezTo>
                    <a:pt x="376" y="1280"/>
                    <a:pt x="482" y="1444"/>
                    <a:pt x="585" y="1599"/>
                  </a:cubicBezTo>
                  <a:cubicBezTo>
                    <a:pt x="625" y="1661"/>
                    <a:pt x="668" y="1719"/>
                    <a:pt x="717" y="1773"/>
                  </a:cubicBezTo>
                  <a:cubicBezTo>
                    <a:pt x="748" y="1799"/>
                    <a:pt x="779" y="1823"/>
                    <a:pt x="812" y="1846"/>
                  </a:cubicBezTo>
                  <a:cubicBezTo>
                    <a:pt x="835" y="1883"/>
                    <a:pt x="951" y="1962"/>
                    <a:pt x="954" y="1965"/>
                  </a:cubicBezTo>
                  <a:cubicBezTo>
                    <a:pt x="1009" y="1995"/>
                    <a:pt x="1072" y="2014"/>
                    <a:pt x="1136" y="2018"/>
                  </a:cubicBezTo>
                  <a:cubicBezTo>
                    <a:pt x="1158" y="2029"/>
                    <a:pt x="1182" y="2037"/>
                    <a:pt x="1205" y="2043"/>
                  </a:cubicBezTo>
                  <a:cubicBezTo>
                    <a:pt x="1225" y="2046"/>
                    <a:pt x="1245" y="2048"/>
                    <a:pt x="1265" y="2048"/>
                  </a:cubicBezTo>
                  <a:cubicBezTo>
                    <a:pt x="1357" y="2048"/>
                    <a:pt x="1444" y="2011"/>
                    <a:pt x="1494" y="1925"/>
                  </a:cubicBezTo>
                  <a:cubicBezTo>
                    <a:pt x="1514" y="1888"/>
                    <a:pt x="1529" y="1848"/>
                    <a:pt x="1539" y="1806"/>
                  </a:cubicBezTo>
                  <a:cubicBezTo>
                    <a:pt x="1579" y="1742"/>
                    <a:pt x="1608" y="1674"/>
                    <a:pt x="1605" y="1588"/>
                  </a:cubicBezTo>
                  <a:cubicBezTo>
                    <a:pt x="1600" y="1535"/>
                    <a:pt x="1594" y="1481"/>
                    <a:pt x="1583" y="1427"/>
                  </a:cubicBezTo>
                  <a:cubicBezTo>
                    <a:pt x="1569" y="1234"/>
                    <a:pt x="1483" y="1066"/>
                    <a:pt x="1384" y="899"/>
                  </a:cubicBezTo>
                  <a:cubicBezTo>
                    <a:pt x="1301" y="753"/>
                    <a:pt x="1195" y="620"/>
                    <a:pt x="1072" y="506"/>
                  </a:cubicBezTo>
                  <a:cubicBezTo>
                    <a:pt x="958" y="401"/>
                    <a:pt x="840" y="282"/>
                    <a:pt x="710" y="200"/>
                  </a:cubicBezTo>
                  <a:cubicBezTo>
                    <a:pt x="656" y="167"/>
                    <a:pt x="599" y="140"/>
                    <a:pt x="544" y="111"/>
                  </a:cubicBezTo>
                  <a:cubicBezTo>
                    <a:pt x="484" y="78"/>
                    <a:pt x="419" y="54"/>
                    <a:pt x="353" y="44"/>
                  </a:cubicBezTo>
                  <a:lnTo>
                    <a:pt x="310" y="25"/>
                  </a:lnTo>
                  <a:cubicBezTo>
                    <a:pt x="275" y="10"/>
                    <a:pt x="239" y="1"/>
                    <a:pt x="204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48175" y="7504025"/>
              <a:ext cx="53900" cy="56725"/>
            </a:xfrm>
            <a:custGeom>
              <a:avLst/>
              <a:gdLst/>
              <a:ahLst/>
              <a:cxnLst/>
              <a:rect l="l" t="t" r="r" b="b"/>
              <a:pathLst>
                <a:path w="2156" h="2269" extrusionOk="0">
                  <a:moveTo>
                    <a:pt x="218" y="0"/>
                  </a:moveTo>
                  <a:cubicBezTo>
                    <a:pt x="110" y="0"/>
                    <a:pt x="0" y="90"/>
                    <a:pt x="44" y="211"/>
                  </a:cubicBezTo>
                  <a:cubicBezTo>
                    <a:pt x="74" y="293"/>
                    <a:pt x="107" y="371"/>
                    <a:pt x="120" y="455"/>
                  </a:cubicBezTo>
                  <a:cubicBezTo>
                    <a:pt x="130" y="529"/>
                    <a:pt x="135" y="606"/>
                    <a:pt x="155" y="678"/>
                  </a:cubicBezTo>
                  <a:cubicBezTo>
                    <a:pt x="210" y="873"/>
                    <a:pt x="298" y="1056"/>
                    <a:pt x="396" y="1231"/>
                  </a:cubicBezTo>
                  <a:cubicBezTo>
                    <a:pt x="502" y="1423"/>
                    <a:pt x="611" y="1621"/>
                    <a:pt x="763" y="1782"/>
                  </a:cubicBezTo>
                  <a:cubicBezTo>
                    <a:pt x="820" y="1842"/>
                    <a:pt x="884" y="1894"/>
                    <a:pt x="947" y="1949"/>
                  </a:cubicBezTo>
                  <a:cubicBezTo>
                    <a:pt x="1012" y="2008"/>
                    <a:pt x="1081" y="2077"/>
                    <a:pt x="1156" y="2120"/>
                  </a:cubicBezTo>
                  <a:cubicBezTo>
                    <a:pt x="1216" y="2155"/>
                    <a:pt x="1280" y="2178"/>
                    <a:pt x="1348" y="2191"/>
                  </a:cubicBezTo>
                  <a:cubicBezTo>
                    <a:pt x="1382" y="2207"/>
                    <a:pt x="1416" y="2221"/>
                    <a:pt x="1451" y="2230"/>
                  </a:cubicBezTo>
                  <a:cubicBezTo>
                    <a:pt x="1497" y="2244"/>
                    <a:pt x="1544" y="2250"/>
                    <a:pt x="1591" y="2250"/>
                  </a:cubicBezTo>
                  <a:cubicBezTo>
                    <a:pt x="1604" y="2250"/>
                    <a:pt x="1617" y="2250"/>
                    <a:pt x="1631" y="2249"/>
                  </a:cubicBezTo>
                  <a:cubicBezTo>
                    <a:pt x="1677" y="2261"/>
                    <a:pt x="1725" y="2268"/>
                    <a:pt x="1771" y="2268"/>
                  </a:cubicBezTo>
                  <a:cubicBezTo>
                    <a:pt x="1865" y="2268"/>
                    <a:pt x="1956" y="2239"/>
                    <a:pt x="2031" y="2168"/>
                  </a:cubicBezTo>
                  <a:cubicBezTo>
                    <a:pt x="2145" y="2060"/>
                    <a:pt x="2156" y="1926"/>
                    <a:pt x="2134" y="1790"/>
                  </a:cubicBezTo>
                  <a:cubicBezTo>
                    <a:pt x="2143" y="1699"/>
                    <a:pt x="2133" y="1606"/>
                    <a:pt x="2103" y="1520"/>
                  </a:cubicBezTo>
                  <a:cubicBezTo>
                    <a:pt x="2087" y="1377"/>
                    <a:pt x="2028" y="1257"/>
                    <a:pt x="1942" y="1137"/>
                  </a:cubicBezTo>
                  <a:cubicBezTo>
                    <a:pt x="1869" y="1034"/>
                    <a:pt x="1799" y="922"/>
                    <a:pt x="1712" y="832"/>
                  </a:cubicBezTo>
                  <a:cubicBezTo>
                    <a:pt x="1563" y="680"/>
                    <a:pt x="1385" y="560"/>
                    <a:pt x="1213" y="439"/>
                  </a:cubicBezTo>
                  <a:cubicBezTo>
                    <a:pt x="1144" y="389"/>
                    <a:pt x="1075" y="336"/>
                    <a:pt x="999" y="297"/>
                  </a:cubicBezTo>
                  <a:cubicBezTo>
                    <a:pt x="929" y="260"/>
                    <a:pt x="857" y="227"/>
                    <a:pt x="784" y="193"/>
                  </a:cubicBezTo>
                  <a:cubicBezTo>
                    <a:pt x="695" y="155"/>
                    <a:pt x="603" y="124"/>
                    <a:pt x="508" y="104"/>
                  </a:cubicBezTo>
                  <a:cubicBezTo>
                    <a:pt x="433" y="85"/>
                    <a:pt x="370" y="53"/>
                    <a:pt x="296" y="18"/>
                  </a:cubicBezTo>
                  <a:cubicBezTo>
                    <a:pt x="272" y="6"/>
                    <a:pt x="245" y="0"/>
                    <a:pt x="218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128650" y="7713725"/>
              <a:ext cx="68400" cy="36925"/>
            </a:xfrm>
            <a:custGeom>
              <a:avLst/>
              <a:gdLst/>
              <a:ahLst/>
              <a:cxnLst/>
              <a:rect l="l" t="t" r="r" b="b"/>
              <a:pathLst>
                <a:path w="2736" h="1477" extrusionOk="0">
                  <a:moveTo>
                    <a:pt x="1798" y="1"/>
                  </a:moveTo>
                  <a:cubicBezTo>
                    <a:pt x="1694" y="1"/>
                    <a:pt x="1590" y="23"/>
                    <a:pt x="1489" y="41"/>
                  </a:cubicBezTo>
                  <a:cubicBezTo>
                    <a:pt x="1332" y="72"/>
                    <a:pt x="1177" y="112"/>
                    <a:pt x="1025" y="161"/>
                  </a:cubicBezTo>
                  <a:cubicBezTo>
                    <a:pt x="841" y="218"/>
                    <a:pt x="664" y="299"/>
                    <a:pt x="501" y="402"/>
                  </a:cubicBezTo>
                  <a:cubicBezTo>
                    <a:pt x="332" y="506"/>
                    <a:pt x="197" y="666"/>
                    <a:pt x="96" y="833"/>
                  </a:cubicBezTo>
                  <a:cubicBezTo>
                    <a:pt x="1" y="987"/>
                    <a:pt x="62" y="1202"/>
                    <a:pt x="216" y="1291"/>
                  </a:cubicBezTo>
                  <a:cubicBezTo>
                    <a:pt x="444" y="1423"/>
                    <a:pt x="694" y="1477"/>
                    <a:pt x="948" y="1477"/>
                  </a:cubicBezTo>
                  <a:cubicBezTo>
                    <a:pt x="1090" y="1477"/>
                    <a:pt x="1233" y="1460"/>
                    <a:pt x="1375" y="1431"/>
                  </a:cubicBezTo>
                  <a:cubicBezTo>
                    <a:pt x="1527" y="1400"/>
                    <a:pt x="1674" y="1372"/>
                    <a:pt x="1822" y="1325"/>
                  </a:cubicBezTo>
                  <a:cubicBezTo>
                    <a:pt x="1935" y="1286"/>
                    <a:pt x="2049" y="1248"/>
                    <a:pt x="2152" y="1188"/>
                  </a:cubicBezTo>
                  <a:cubicBezTo>
                    <a:pt x="2256" y="1127"/>
                    <a:pt x="2347" y="1045"/>
                    <a:pt x="2436" y="964"/>
                  </a:cubicBezTo>
                  <a:cubicBezTo>
                    <a:pt x="2735" y="688"/>
                    <a:pt x="2582" y="159"/>
                    <a:pt x="2196" y="60"/>
                  </a:cubicBezTo>
                  <a:cubicBezTo>
                    <a:pt x="2083" y="30"/>
                    <a:pt x="1966" y="12"/>
                    <a:pt x="1849" y="3"/>
                  </a:cubicBezTo>
                  <a:cubicBezTo>
                    <a:pt x="1832" y="1"/>
                    <a:pt x="1815" y="1"/>
                    <a:pt x="1798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221550" y="7734075"/>
              <a:ext cx="43900" cy="34425"/>
            </a:xfrm>
            <a:custGeom>
              <a:avLst/>
              <a:gdLst/>
              <a:ahLst/>
              <a:cxnLst/>
              <a:rect l="l" t="t" r="r" b="b"/>
              <a:pathLst>
                <a:path w="1756" h="1377" extrusionOk="0">
                  <a:moveTo>
                    <a:pt x="1117" y="1"/>
                  </a:moveTo>
                  <a:cubicBezTo>
                    <a:pt x="1055" y="1"/>
                    <a:pt x="994" y="12"/>
                    <a:pt x="936" y="35"/>
                  </a:cubicBezTo>
                  <a:cubicBezTo>
                    <a:pt x="873" y="61"/>
                    <a:pt x="810" y="86"/>
                    <a:pt x="747" y="112"/>
                  </a:cubicBezTo>
                  <a:cubicBezTo>
                    <a:pt x="604" y="173"/>
                    <a:pt x="447" y="250"/>
                    <a:pt x="338" y="363"/>
                  </a:cubicBezTo>
                  <a:cubicBezTo>
                    <a:pt x="257" y="449"/>
                    <a:pt x="157" y="548"/>
                    <a:pt x="111" y="654"/>
                  </a:cubicBezTo>
                  <a:cubicBezTo>
                    <a:pt x="96" y="692"/>
                    <a:pt x="79" y="729"/>
                    <a:pt x="64" y="766"/>
                  </a:cubicBezTo>
                  <a:cubicBezTo>
                    <a:pt x="25" y="853"/>
                    <a:pt x="1" y="922"/>
                    <a:pt x="14" y="1021"/>
                  </a:cubicBezTo>
                  <a:cubicBezTo>
                    <a:pt x="22" y="1090"/>
                    <a:pt x="50" y="1154"/>
                    <a:pt x="94" y="1206"/>
                  </a:cubicBezTo>
                  <a:cubicBezTo>
                    <a:pt x="182" y="1314"/>
                    <a:pt x="303" y="1338"/>
                    <a:pt x="429" y="1358"/>
                  </a:cubicBezTo>
                  <a:lnTo>
                    <a:pt x="563" y="1377"/>
                  </a:lnTo>
                  <a:cubicBezTo>
                    <a:pt x="616" y="1374"/>
                    <a:pt x="669" y="1368"/>
                    <a:pt x="721" y="1357"/>
                  </a:cubicBezTo>
                  <a:lnTo>
                    <a:pt x="778" y="1349"/>
                  </a:lnTo>
                  <a:cubicBezTo>
                    <a:pt x="824" y="1343"/>
                    <a:pt x="870" y="1338"/>
                    <a:pt x="914" y="1329"/>
                  </a:cubicBezTo>
                  <a:cubicBezTo>
                    <a:pt x="997" y="1312"/>
                    <a:pt x="1077" y="1268"/>
                    <a:pt x="1151" y="1228"/>
                  </a:cubicBezTo>
                  <a:cubicBezTo>
                    <a:pt x="1192" y="1206"/>
                    <a:pt x="1234" y="1186"/>
                    <a:pt x="1274" y="1160"/>
                  </a:cubicBezTo>
                  <a:cubicBezTo>
                    <a:pt x="1313" y="1136"/>
                    <a:pt x="1350" y="1108"/>
                    <a:pt x="1389" y="1081"/>
                  </a:cubicBezTo>
                  <a:cubicBezTo>
                    <a:pt x="1456" y="1038"/>
                    <a:pt x="1518" y="984"/>
                    <a:pt x="1568" y="921"/>
                  </a:cubicBezTo>
                  <a:cubicBezTo>
                    <a:pt x="1599" y="879"/>
                    <a:pt x="1625" y="835"/>
                    <a:pt x="1647" y="786"/>
                  </a:cubicBezTo>
                  <a:cubicBezTo>
                    <a:pt x="1650" y="781"/>
                    <a:pt x="1654" y="776"/>
                    <a:pt x="1657" y="772"/>
                  </a:cubicBezTo>
                  <a:cubicBezTo>
                    <a:pt x="1685" y="721"/>
                    <a:pt x="1705" y="667"/>
                    <a:pt x="1714" y="611"/>
                  </a:cubicBezTo>
                  <a:cubicBezTo>
                    <a:pt x="1725" y="589"/>
                    <a:pt x="1733" y="566"/>
                    <a:pt x="1737" y="543"/>
                  </a:cubicBezTo>
                  <a:cubicBezTo>
                    <a:pt x="1750" y="452"/>
                    <a:pt x="1756" y="379"/>
                    <a:pt x="1719" y="291"/>
                  </a:cubicBezTo>
                  <a:cubicBezTo>
                    <a:pt x="1688" y="219"/>
                    <a:pt x="1633" y="144"/>
                    <a:pt x="1561" y="107"/>
                  </a:cubicBezTo>
                  <a:cubicBezTo>
                    <a:pt x="1518" y="86"/>
                    <a:pt x="1473" y="70"/>
                    <a:pt x="1427" y="61"/>
                  </a:cubicBezTo>
                  <a:cubicBezTo>
                    <a:pt x="1373" y="38"/>
                    <a:pt x="1316" y="26"/>
                    <a:pt x="1260" y="21"/>
                  </a:cubicBezTo>
                  <a:cubicBezTo>
                    <a:pt x="1213" y="8"/>
                    <a:pt x="1165" y="1"/>
                    <a:pt x="1117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265225" y="7674375"/>
              <a:ext cx="42425" cy="32050"/>
            </a:xfrm>
            <a:custGeom>
              <a:avLst/>
              <a:gdLst/>
              <a:ahLst/>
              <a:cxnLst/>
              <a:rect l="l" t="t" r="r" b="b"/>
              <a:pathLst>
                <a:path w="1697" h="1282" extrusionOk="0">
                  <a:moveTo>
                    <a:pt x="1083" y="0"/>
                  </a:moveTo>
                  <a:cubicBezTo>
                    <a:pt x="1026" y="0"/>
                    <a:pt x="970" y="8"/>
                    <a:pt x="916" y="23"/>
                  </a:cubicBezTo>
                  <a:cubicBezTo>
                    <a:pt x="881" y="34"/>
                    <a:pt x="845" y="47"/>
                    <a:pt x="810" y="57"/>
                  </a:cubicBezTo>
                  <a:cubicBezTo>
                    <a:pt x="730" y="80"/>
                    <a:pt x="650" y="100"/>
                    <a:pt x="580" y="147"/>
                  </a:cubicBezTo>
                  <a:cubicBezTo>
                    <a:pt x="546" y="170"/>
                    <a:pt x="514" y="196"/>
                    <a:pt x="480" y="218"/>
                  </a:cubicBezTo>
                  <a:cubicBezTo>
                    <a:pt x="388" y="279"/>
                    <a:pt x="302" y="347"/>
                    <a:pt x="222" y="422"/>
                  </a:cubicBezTo>
                  <a:cubicBezTo>
                    <a:pt x="198" y="447"/>
                    <a:pt x="171" y="468"/>
                    <a:pt x="145" y="491"/>
                  </a:cubicBezTo>
                  <a:cubicBezTo>
                    <a:pt x="65" y="560"/>
                    <a:pt x="15" y="657"/>
                    <a:pt x="4" y="761"/>
                  </a:cubicBezTo>
                  <a:cubicBezTo>
                    <a:pt x="3" y="771"/>
                    <a:pt x="4" y="778"/>
                    <a:pt x="3" y="786"/>
                  </a:cubicBezTo>
                  <a:cubicBezTo>
                    <a:pt x="1" y="796"/>
                    <a:pt x="1" y="806"/>
                    <a:pt x="1" y="816"/>
                  </a:cubicBezTo>
                  <a:lnTo>
                    <a:pt x="1" y="816"/>
                  </a:lnTo>
                  <a:cubicBezTo>
                    <a:pt x="1" y="816"/>
                    <a:pt x="1" y="815"/>
                    <a:pt x="1" y="815"/>
                  </a:cubicBezTo>
                  <a:cubicBezTo>
                    <a:pt x="1" y="817"/>
                    <a:pt x="1" y="817"/>
                    <a:pt x="1" y="818"/>
                  </a:cubicBezTo>
                  <a:cubicBezTo>
                    <a:pt x="1" y="817"/>
                    <a:pt x="1" y="817"/>
                    <a:pt x="1" y="816"/>
                  </a:cubicBezTo>
                  <a:lnTo>
                    <a:pt x="1" y="816"/>
                  </a:lnTo>
                  <a:cubicBezTo>
                    <a:pt x="1" y="846"/>
                    <a:pt x="6" y="877"/>
                    <a:pt x="15" y="906"/>
                  </a:cubicBezTo>
                  <a:cubicBezTo>
                    <a:pt x="13" y="904"/>
                    <a:pt x="12" y="903"/>
                    <a:pt x="12" y="900"/>
                  </a:cubicBezTo>
                  <a:lnTo>
                    <a:pt x="12" y="900"/>
                  </a:lnTo>
                  <a:cubicBezTo>
                    <a:pt x="12" y="904"/>
                    <a:pt x="12" y="909"/>
                    <a:pt x="13" y="912"/>
                  </a:cubicBezTo>
                  <a:cubicBezTo>
                    <a:pt x="39" y="1056"/>
                    <a:pt x="171" y="1155"/>
                    <a:pt x="300" y="1199"/>
                  </a:cubicBezTo>
                  <a:cubicBezTo>
                    <a:pt x="363" y="1221"/>
                    <a:pt x="426" y="1241"/>
                    <a:pt x="492" y="1257"/>
                  </a:cubicBezTo>
                  <a:cubicBezTo>
                    <a:pt x="560" y="1274"/>
                    <a:pt x="629" y="1282"/>
                    <a:pt x="699" y="1282"/>
                  </a:cubicBezTo>
                  <a:cubicBezTo>
                    <a:pt x="741" y="1282"/>
                    <a:pt x="784" y="1279"/>
                    <a:pt x="826" y="1273"/>
                  </a:cubicBezTo>
                  <a:cubicBezTo>
                    <a:pt x="905" y="1267"/>
                    <a:pt x="984" y="1254"/>
                    <a:pt x="1062" y="1239"/>
                  </a:cubicBezTo>
                  <a:cubicBezTo>
                    <a:pt x="1148" y="1219"/>
                    <a:pt x="1220" y="1171"/>
                    <a:pt x="1292" y="1122"/>
                  </a:cubicBezTo>
                  <a:cubicBezTo>
                    <a:pt x="1357" y="1081"/>
                    <a:pt x="1418" y="1035"/>
                    <a:pt x="1475" y="984"/>
                  </a:cubicBezTo>
                  <a:cubicBezTo>
                    <a:pt x="1546" y="917"/>
                    <a:pt x="1615" y="812"/>
                    <a:pt x="1635" y="718"/>
                  </a:cubicBezTo>
                  <a:cubicBezTo>
                    <a:pt x="1638" y="709"/>
                    <a:pt x="1636" y="700"/>
                    <a:pt x="1638" y="691"/>
                  </a:cubicBezTo>
                  <a:cubicBezTo>
                    <a:pt x="1696" y="551"/>
                    <a:pt x="1685" y="393"/>
                    <a:pt x="1612" y="261"/>
                  </a:cubicBezTo>
                  <a:cubicBezTo>
                    <a:pt x="1543" y="143"/>
                    <a:pt x="1397" y="37"/>
                    <a:pt x="1252" y="26"/>
                  </a:cubicBezTo>
                  <a:cubicBezTo>
                    <a:pt x="1246" y="24"/>
                    <a:pt x="1243" y="21"/>
                    <a:pt x="1237" y="20"/>
                  </a:cubicBezTo>
                  <a:cubicBezTo>
                    <a:pt x="1186" y="7"/>
                    <a:pt x="1134" y="0"/>
                    <a:pt x="1083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303900" y="7316825"/>
              <a:ext cx="250" cy="75"/>
            </a:xfrm>
            <a:custGeom>
              <a:avLst/>
              <a:gdLst/>
              <a:ahLst/>
              <a:cxnLst/>
              <a:rect l="l" t="t" r="r" b="b"/>
              <a:pathLst>
                <a:path w="10" h="3" extrusionOk="0">
                  <a:moveTo>
                    <a:pt x="0" y="0"/>
                  </a:moveTo>
                  <a:cubicBezTo>
                    <a:pt x="3" y="2"/>
                    <a:pt x="6" y="2"/>
                    <a:pt x="9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303825" y="7316825"/>
              <a:ext cx="200" cy="25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0"/>
                  </a:moveTo>
                  <a:lnTo>
                    <a:pt x="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279475" y="7316800"/>
              <a:ext cx="33675" cy="35425"/>
            </a:xfrm>
            <a:custGeom>
              <a:avLst/>
              <a:gdLst/>
              <a:ahLst/>
              <a:cxnLst/>
              <a:rect l="l" t="t" r="r" b="b"/>
              <a:pathLst>
                <a:path w="1347" h="1417" extrusionOk="0">
                  <a:moveTo>
                    <a:pt x="1016" y="0"/>
                  </a:moveTo>
                  <a:cubicBezTo>
                    <a:pt x="1006" y="0"/>
                    <a:pt x="996" y="1"/>
                    <a:pt x="986" y="1"/>
                  </a:cubicBezTo>
                  <a:lnTo>
                    <a:pt x="995" y="3"/>
                  </a:lnTo>
                  <a:lnTo>
                    <a:pt x="995" y="3"/>
                  </a:lnTo>
                  <a:cubicBezTo>
                    <a:pt x="994" y="3"/>
                    <a:pt x="993" y="3"/>
                    <a:pt x="993" y="3"/>
                  </a:cubicBezTo>
                  <a:cubicBezTo>
                    <a:pt x="987" y="3"/>
                    <a:pt x="982" y="3"/>
                    <a:pt x="977" y="3"/>
                  </a:cubicBezTo>
                  <a:cubicBezTo>
                    <a:pt x="969" y="3"/>
                    <a:pt x="962" y="3"/>
                    <a:pt x="954" y="4"/>
                  </a:cubicBezTo>
                  <a:lnTo>
                    <a:pt x="954" y="4"/>
                  </a:lnTo>
                  <a:lnTo>
                    <a:pt x="971" y="1"/>
                  </a:lnTo>
                  <a:cubicBezTo>
                    <a:pt x="948" y="1"/>
                    <a:pt x="925" y="5"/>
                    <a:pt x="902" y="11"/>
                  </a:cubicBezTo>
                  <a:lnTo>
                    <a:pt x="891" y="12"/>
                  </a:lnTo>
                  <a:lnTo>
                    <a:pt x="899" y="12"/>
                  </a:lnTo>
                  <a:cubicBezTo>
                    <a:pt x="814" y="31"/>
                    <a:pt x="738" y="78"/>
                    <a:pt x="656" y="126"/>
                  </a:cubicBezTo>
                  <a:cubicBezTo>
                    <a:pt x="627" y="143"/>
                    <a:pt x="596" y="158"/>
                    <a:pt x="567" y="177"/>
                  </a:cubicBezTo>
                  <a:cubicBezTo>
                    <a:pt x="501" y="216"/>
                    <a:pt x="458" y="267"/>
                    <a:pt x="411" y="324"/>
                  </a:cubicBezTo>
                  <a:cubicBezTo>
                    <a:pt x="340" y="408"/>
                    <a:pt x="260" y="485"/>
                    <a:pt x="205" y="582"/>
                  </a:cubicBezTo>
                  <a:cubicBezTo>
                    <a:pt x="186" y="613"/>
                    <a:pt x="166" y="645"/>
                    <a:pt x="146" y="676"/>
                  </a:cubicBezTo>
                  <a:cubicBezTo>
                    <a:pt x="114" y="728"/>
                    <a:pt x="91" y="786"/>
                    <a:pt x="80" y="846"/>
                  </a:cubicBezTo>
                  <a:cubicBezTo>
                    <a:pt x="64" y="877"/>
                    <a:pt x="50" y="907"/>
                    <a:pt x="37" y="938"/>
                  </a:cubicBezTo>
                  <a:cubicBezTo>
                    <a:pt x="1" y="1052"/>
                    <a:pt x="36" y="1176"/>
                    <a:pt x="105" y="1267"/>
                  </a:cubicBezTo>
                  <a:cubicBezTo>
                    <a:pt x="166" y="1346"/>
                    <a:pt x="270" y="1417"/>
                    <a:pt x="376" y="1417"/>
                  </a:cubicBezTo>
                  <a:cubicBezTo>
                    <a:pt x="385" y="1417"/>
                    <a:pt x="393" y="1417"/>
                    <a:pt x="401" y="1416"/>
                  </a:cubicBezTo>
                  <a:cubicBezTo>
                    <a:pt x="451" y="1413"/>
                    <a:pt x="498" y="1405"/>
                    <a:pt x="546" y="1391"/>
                  </a:cubicBezTo>
                  <a:cubicBezTo>
                    <a:pt x="552" y="1390"/>
                    <a:pt x="558" y="1388"/>
                    <a:pt x="564" y="1385"/>
                  </a:cubicBezTo>
                  <a:cubicBezTo>
                    <a:pt x="679" y="1374"/>
                    <a:pt x="782" y="1317"/>
                    <a:pt x="877" y="1253"/>
                  </a:cubicBezTo>
                  <a:cubicBezTo>
                    <a:pt x="942" y="1215"/>
                    <a:pt x="1000" y="1167"/>
                    <a:pt x="1049" y="1110"/>
                  </a:cubicBezTo>
                  <a:cubicBezTo>
                    <a:pt x="1100" y="1050"/>
                    <a:pt x="1146" y="989"/>
                    <a:pt x="1194" y="926"/>
                  </a:cubicBezTo>
                  <a:cubicBezTo>
                    <a:pt x="1240" y="864"/>
                    <a:pt x="1281" y="808"/>
                    <a:pt x="1297" y="728"/>
                  </a:cubicBezTo>
                  <a:cubicBezTo>
                    <a:pt x="1310" y="659"/>
                    <a:pt x="1318" y="586"/>
                    <a:pt x="1327" y="517"/>
                  </a:cubicBezTo>
                  <a:cubicBezTo>
                    <a:pt x="1342" y="390"/>
                    <a:pt x="1346" y="256"/>
                    <a:pt x="1266" y="150"/>
                  </a:cubicBezTo>
                  <a:lnTo>
                    <a:pt x="1266" y="150"/>
                  </a:lnTo>
                  <a:cubicBezTo>
                    <a:pt x="1265" y="146"/>
                    <a:pt x="1263" y="143"/>
                    <a:pt x="1261" y="140"/>
                  </a:cubicBezTo>
                  <a:cubicBezTo>
                    <a:pt x="1231" y="84"/>
                    <a:pt x="1181" y="43"/>
                    <a:pt x="1123" y="21"/>
                  </a:cubicBezTo>
                  <a:cubicBezTo>
                    <a:pt x="1089" y="7"/>
                    <a:pt x="1052" y="0"/>
                    <a:pt x="1016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344400" y="7278625"/>
              <a:ext cx="31675" cy="33925"/>
            </a:xfrm>
            <a:custGeom>
              <a:avLst/>
              <a:gdLst/>
              <a:ahLst/>
              <a:cxnLst/>
              <a:rect l="l" t="t" r="r" b="b"/>
              <a:pathLst>
                <a:path w="1267" h="1357" extrusionOk="0">
                  <a:moveTo>
                    <a:pt x="714" y="0"/>
                  </a:moveTo>
                  <a:cubicBezTo>
                    <a:pt x="628" y="0"/>
                    <a:pt x="528" y="34"/>
                    <a:pt x="456" y="77"/>
                  </a:cubicBezTo>
                  <a:cubicBezTo>
                    <a:pt x="404" y="111"/>
                    <a:pt x="355" y="151"/>
                    <a:pt x="313" y="197"/>
                  </a:cubicBezTo>
                  <a:cubicBezTo>
                    <a:pt x="270" y="243"/>
                    <a:pt x="229" y="288"/>
                    <a:pt x="191" y="338"/>
                  </a:cubicBezTo>
                  <a:cubicBezTo>
                    <a:pt x="171" y="358"/>
                    <a:pt x="152" y="383"/>
                    <a:pt x="138" y="409"/>
                  </a:cubicBezTo>
                  <a:lnTo>
                    <a:pt x="81" y="544"/>
                  </a:lnTo>
                  <a:cubicBezTo>
                    <a:pt x="78" y="553"/>
                    <a:pt x="75" y="563"/>
                    <a:pt x="72" y="572"/>
                  </a:cubicBezTo>
                  <a:lnTo>
                    <a:pt x="52" y="633"/>
                  </a:lnTo>
                  <a:cubicBezTo>
                    <a:pt x="0" y="791"/>
                    <a:pt x="19" y="963"/>
                    <a:pt x="103" y="1108"/>
                  </a:cubicBezTo>
                  <a:cubicBezTo>
                    <a:pt x="137" y="1163"/>
                    <a:pt x="180" y="1211"/>
                    <a:pt x="232" y="1251"/>
                  </a:cubicBezTo>
                  <a:cubicBezTo>
                    <a:pt x="301" y="1303"/>
                    <a:pt x="381" y="1337"/>
                    <a:pt x="467" y="1347"/>
                  </a:cubicBezTo>
                  <a:cubicBezTo>
                    <a:pt x="493" y="1352"/>
                    <a:pt x="521" y="1355"/>
                    <a:pt x="548" y="1357"/>
                  </a:cubicBezTo>
                  <a:cubicBezTo>
                    <a:pt x="597" y="1355"/>
                    <a:pt x="648" y="1349"/>
                    <a:pt x="697" y="1337"/>
                  </a:cubicBezTo>
                  <a:lnTo>
                    <a:pt x="825" y="1283"/>
                  </a:lnTo>
                  <a:cubicBezTo>
                    <a:pt x="849" y="1272"/>
                    <a:pt x="872" y="1255"/>
                    <a:pt x="891" y="1235"/>
                  </a:cubicBezTo>
                  <a:cubicBezTo>
                    <a:pt x="915" y="1218"/>
                    <a:pt x="938" y="1198"/>
                    <a:pt x="960" y="1178"/>
                  </a:cubicBezTo>
                  <a:lnTo>
                    <a:pt x="1004" y="1131"/>
                  </a:lnTo>
                  <a:cubicBezTo>
                    <a:pt x="1052" y="1085"/>
                    <a:pt x="1093" y="1034"/>
                    <a:pt x="1127" y="977"/>
                  </a:cubicBezTo>
                  <a:cubicBezTo>
                    <a:pt x="1156" y="920"/>
                    <a:pt x="1181" y="862"/>
                    <a:pt x="1199" y="801"/>
                  </a:cubicBezTo>
                  <a:cubicBezTo>
                    <a:pt x="1218" y="759"/>
                    <a:pt x="1232" y="716"/>
                    <a:pt x="1241" y="673"/>
                  </a:cubicBezTo>
                  <a:cubicBezTo>
                    <a:pt x="1267" y="581"/>
                    <a:pt x="1267" y="483"/>
                    <a:pt x="1241" y="391"/>
                  </a:cubicBezTo>
                  <a:cubicBezTo>
                    <a:pt x="1224" y="331"/>
                    <a:pt x="1195" y="274"/>
                    <a:pt x="1156" y="223"/>
                  </a:cubicBezTo>
                  <a:cubicBezTo>
                    <a:pt x="1124" y="154"/>
                    <a:pt x="1080" y="90"/>
                    <a:pt x="1010" y="53"/>
                  </a:cubicBezTo>
                  <a:lnTo>
                    <a:pt x="921" y="15"/>
                  </a:lnTo>
                  <a:cubicBezTo>
                    <a:pt x="890" y="7"/>
                    <a:pt x="858" y="4"/>
                    <a:pt x="826" y="4"/>
                  </a:cubicBezTo>
                  <a:cubicBezTo>
                    <a:pt x="810" y="4"/>
                    <a:pt x="793" y="5"/>
                    <a:pt x="777" y="7"/>
                  </a:cubicBezTo>
                  <a:lnTo>
                    <a:pt x="729" y="1"/>
                  </a:lnTo>
                  <a:cubicBezTo>
                    <a:pt x="724" y="0"/>
                    <a:pt x="719" y="0"/>
                    <a:pt x="714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349450" y="7040175"/>
              <a:ext cx="30100" cy="49250"/>
            </a:xfrm>
            <a:custGeom>
              <a:avLst/>
              <a:gdLst/>
              <a:ahLst/>
              <a:cxnLst/>
              <a:rect l="l" t="t" r="r" b="b"/>
              <a:pathLst>
                <a:path w="1204" h="1970" extrusionOk="0">
                  <a:moveTo>
                    <a:pt x="404" y="0"/>
                  </a:moveTo>
                  <a:cubicBezTo>
                    <a:pt x="338" y="0"/>
                    <a:pt x="275" y="16"/>
                    <a:pt x="223" y="51"/>
                  </a:cubicBezTo>
                  <a:cubicBezTo>
                    <a:pt x="99" y="139"/>
                    <a:pt x="38" y="243"/>
                    <a:pt x="21" y="396"/>
                  </a:cubicBezTo>
                  <a:cubicBezTo>
                    <a:pt x="16" y="449"/>
                    <a:pt x="15" y="502"/>
                    <a:pt x="10" y="555"/>
                  </a:cubicBezTo>
                  <a:cubicBezTo>
                    <a:pt x="1" y="664"/>
                    <a:pt x="1" y="776"/>
                    <a:pt x="10" y="885"/>
                  </a:cubicBezTo>
                  <a:cubicBezTo>
                    <a:pt x="19" y="977"/>
                    <a:pt x="39" y="1067"/>
                    <a:pt x="70" y="1153"/>
                  </a:cubicBezTo>
                  <a:lnTo>
                    <a:pt x="125" y="1307"/>
                  </a:lnTo>
                  <a:cubicBezTo>
                    <a:pt x="153" y="1391"/>
                    <a:pt x="187" y="1473"/>
                    <a:pt x="227" y="1551"/>
                  </a:cubicBezTo>
                  <a:cubicBezTo>
                    <a:pt x="253" y="1605"/>
                    <a:pt x="286" y="1653"/>
                    <a:pt x="328" y="1695"/>
                  </a:cubicBezTo>
                  <a:lnTo>
                    <a:pt x="386" y="1740"/>
                  </a:lnTo>
                  <a:cubicBezTo>
                    <a:pt x="411" y="1774"/>
                    <a:pt x="438" y="1803"/>
                    <a:pt x="471" y="1829"/>
                  </a:cubicBezTo>
                  <a:cubicBezTo>
                    <a:pt x="501" y="1851"/>
                    <a:pt x="534" y="1867"/>
                    <a:pt x="569" y="1881"/>
                  </a:cubicBezTo>
                  <a:cubicBezTo>
                    <a:pt x="601" y="1898"/>
                    <a:pt x="630" y="1918"/>
                    <a:pt x="661" y="1937"/>
                  </a:cubicBezTo>
                  <a:cubicBezTo>
                    <a:pt x="699" y="1958"/>
                    <a:pt x="742" y="1969"/>
                    <a:pt x="786" y="1969"/>
                  </a:cubicBezTo>
                  <a:cubicBezTo>
                    <a:pt x="874" y="1969"/>
                    <a:pt x="963" y="1926"/>
                    <a:pt x="1007" y="1846"/>
                  </a:cubicBezTo>
                  <a:cubicBezTo>
                    <a:pt x="1017" y="1826"/>
                    <a:pt x="1028" y="1805"/>
                    <a:pt x="1037" y="1785"/>
                  </a:cubicBezTo>
                  <a:cubicBezTo>
                    <a:pt x="1042" y="1774"/>
                    <a:pt x="1040" y="1774"/>
                    <a:pt x="1040" y="1771"/>
                  </a:cubicBezTo>
                  <a:cubicBezTo>
                    <a:pt x="1094" y="1702"/>
                    <a:pt x="1129" y="1619"/>
                    <a:pt x="1140" y="1531"/>
                  </a:cubicBezTo>
                  <a:cubicBezTo>
                    <a:pt x="1203" y="1370"/>
                    <a:pt x="1177" y="1190"/>
                    <a:pt x="1139" y="1012"/>
                  </a:cubicBezTo>
                  <a:cubicBezTo>
                    <a:pt x="1128" y="958"/>
                    <a:pt x="1116" y="905"/>
                    <a:pt x="1105" y="851"/>
                  </a:cubicBezTo>
                  <a:cubicBezTo>
                    <a:pt x="1085" y="757"/>
                    <a:pt x="1053" y="668"/>
                    <a:pt x="1010" y="582"/>
                  </a:cubicBezTo>
                  <a:cubicBezTo>
                    <a:pt x="957" y="484"/>
                    <a:pt x="898" y="390"/>
                    <a:pt x="831" y="301"/>
                  </a:cubicBezTo>
                  <a:cubicBezTo>
                    <a:pt x="787" y="240"/>
                    <a:pt x="747" y="174"/>
                    <a:pt x="696" y="119"/>
                  </a:cubicBezTo>
                  <a:cubicBezTo>
                    <a:pt x="628" y="45"/>
                    <a:pt x="514" y="0"/>
                    <a:pt x="404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404300" y="7097275"/>
              <a:ext cx="27325" cy="44875"/>
            </a:xfrm>
            <a:custGeom>
              <a:avLst/>
              <a:gdLst/>
              <a:ahLst/>
              <a:cxnLst/>
              <a:rect l="l" t="t" r="r" b="b"/>
              <a:pathLst>
                <a:path w="1093" h="1795" extrusionOk="0">
                  <a:moveTo>
                    <a:pt x="256" y="1"/>
                  </a:moveTo>
                  <a:cubicBezTo>
                    <a:pt x="168" y="1"/>
                    <a:pt x="77" y="71"/>
                    <a:pt x="59" y="153"/>
                  </a:cubicBezTo>
                  <a:cubicBezTo>
                    <a:pt x="41" y="233"/>
                    <a:pt x="30" y="316"/>
                    <a:pt x="24" y="397"/>
                  </a:cubicBezTo>
                  <a:cubicBezTo>
                    <a:pt x="7" y="448"/>
                    <a:pt x="1" y="502"/>
                    <a:pt x="4" y="554"/>
                  </a:cubicBezTo>
                  <a:cubicBezTo>
                    <a:pt x="6" y="591"/>
                    <a:pt x="10" y="629"/>
                    <a:pt x="13" y="666"/>
                  </a:cubicBezTo>
                  <a:cubicBezTo>
                    <a:pt x="18" y="780"/>
                    <a:pt x="36" y="892"/>
                    <a:pt x="65" y="1001"/>
                  </a:cubicBezTo>
                  <a:cubicBezTo>
                    <a:pt x="92" y="1093"/>
                    <a:pt x="110" y="1182"/>
                    <a:pt x="147" y="1269"/>
                  </a:cubicBezTo>
                  <a:cubicBezTo>
                    <a:pt x="184" y="1358"/>
                    <a:pt x="228" y="1448"/>
                    <a:pt x="270" y="1537"/>
                  </a:cubicBezTo>
                  <a:cubicBezTo>
                    <a:pt x="300" y="1606"/>
                    <a:pt x="371" y="1667"/>
                    <a:pt x="451" y="1707"/>
                  </a:cubicBezTo>
                  <a:cubicBezTo>
                    <a:pt x="468" y="1727"/>
                    <a:pt x="489" y="1744"/>
                    <a:pt x="514" y="1756"/>
                  </a:cubicBezTo>
                  <a:cubicBezTo>
                    <a:pt x="567" y="1782"/>
                    <a:pt x="621" y="1794"/>
                    <a:pt x="673" y="1794"/>
                  </a:cubicBezTo>
                  <a:cubicBezTo>
                    <a:pt x="752" y="1794"/>
                    <a:pt x="828" y="1765"/>
                    <a:pt x="896" y="1705"/>
                  </a:cubicBezTo>
                  <a:cubicBezTo>
                    <a:pt x="925" y="1679"/>
                    <a:pt x="948" y="1647"/>
                    <a:pt x="965" y="1610"/>
                  </a:cubicBezTo>
                  <a:cubicBezTo>
                    <a:pt x="973" y="1601"/>
                    <a:pt x="984" y="1590"/>
                    <a:pt x="991" y="1581"/>
                  </a:cubicBezTo>
                  <a:cubicBezTo>
                    <a:pt x="1053" y="1501"/>
                    <a:pt x="1077" y="1418"/>
                    <a:pt x="1085" y="1315"/>
                  </a:cubicBezTo>
                  <a:cubicBezTo>
                    <a:pt x="1091" y="1237"/>
                    <a:pt x="1093" y="1159"/>
                    <a:pt x="1090" y="1081"/>
                  </a:cubicBezTo>
                  <a:cubicBezTo>
                    <a:pt x="1083" y="958"/>
                    <a:pt x="1047" y="844"/>
                    <a:pt x="1008" y="729"/>
                  </a:cubicBezTo>
                  <a:cubicBezTo>
                    <a:pt x="985" y="661"/>
                    <a:pt x="962" y="582"/>
                    <a:pt x="924" y="523"/>
                  </a:cubicBezTo>
                  <a:cubicBezTo>
                    <a:pt x="893" y="477"/>
                    <a:pt x="858" y="434"/>
                    <a:pt x="824" y="391"/>
                  </a:cubicBezTo>
                  <a:cubicBezTo>
                    <a:pt x="749" y="294"/>
                    <a:pt x="686" y="211"/>
                    <a:pt x="586" y="158"/>
                  </a:cubicBezTo>
                  <a:cubicBezTo>
                    <a:pt x="552" y="125"/>
                    <a:pt x="514" y="99"/>
                    <a:pt x="472" y="78"/>
                  </a:cubicBezTo>
                  <a:cubicBezTo>
                    <a:pt x="419" y="53"/>
                    <a:pt x="363" y="32"/>
                    <a:pt x="310" y="10"/>
                  </a:cubicBezTo>
                  <a:cubicBezTo>
                    <a:pt x="292" y="4"/>
                    <a:pt x="274" y="1"/>
                    <a:pt x="256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691300" y="7056725"/>
              <a:ext cx="21400" cy="43875"/>
            </a:xfrm>
            <a:custGeom>
              <a:avLst/>
              <a:gdLst/>
              <a:ahLst/>
              <a:cxnLst/>
              <a:rect l="l" t="t" r="r" b="b"/>
              <a:pathLst>
                <a:path w="856" h="1755" extrusionOk="0">
                  <a:moveTo>
                    <a:pt x="461" y="121"/>
                  </a:moveTo>
                  <a:cubicBezTo>
                    <a:pt x="461" y="121"/>
                    <a:pt x="462" y="122"/>
                    <a:pt x="462" y="122"/>
                  </a:cubicBezTo>
                  <a:lnTo>
                    <a:pt x="462" y="122"/>
                  </a:lnTo>
                  <a:cubicBezTo>
                    <a:pt x="462" y="122"/>
                    <a:pt x="461" y="122"/>
                    <a:pt x="461" y="121"/>
                  </a:cubicBezTo>
                  <a:close/>
                  <a:moveTo>
                    <a:pt x="292" y="1"/>
                  </a:moveTo>
                  <a:cubicBezTo>
                    <a:pt x="200" y="1"/>
                    <a:pt x="108" y="82"/>
                    <a:pt x="103" y="180"/>
                  </a:cubicBezTo>
                  <a:cubicBezTo>
                    <a:pt x="103" y="195"/>
                    <a:pt x="102" y="210"/>
                    <a:pt x="100" y="226"/>
                  </a:cubicBezTo>
                  <a:cubicBezTo>
                    <a:pt x="86" y="247"/>
                    <a:pt x="78" y="272"/>
                    <a:pt x="74" y="298"/>
                  </a:cubicBezTo>
                  <a:cubicBezTo>
                    <a:pt x="72" y="312"/>
                    <a:pt x="69" y="327"/>
                    <a:pt x="68" y="341"/>
                  </a:cubicBezTo>
                  <a:lnTo>
                    <a:pt x="68" y="341"/>
                  </a:lnTo>
                  <a:cubicBezTo>
                    <a:pt x="43" y="388"/>
                    <a:pt x="31" y="439"/>
                    <a:pt x="29" y="491"/>
                  </a:cubicBezTo>
                  <a:cubicBezTo>
                    <a:pt x="28" y="508"/>
                    <a:pt x="26" y="525"/>
                    <a:pt x="25" y="541"/>
                  </a:cubicBezTo>
                  <a:cubicBezTo>
                    <a:pt x="23" y="554"/>
                    <a:pt x="22" y="567"/>
                    <a:pt x="20" y="579"/>
                  </a:cubicBezTo>
                  <a:cubicBezTo>
                    <a:pt x="6" y="648"/>
                    <a:pt x="0" y="717"/>
                    <a:pt x="2" y="786"/>
                  </a:cubicBezTo>
                  <a:cubicBezTo>
                    <a:pt x="6" y="845"/>
                    <a:pt x="9" y="901"/>
                    <a:pt x="9" y="960"/>
                  </a:cubicBezTo>
                  <a:cubicBezTo>
                    <a:pt x="12" y="1069"/>
                    <a:pt x="23" y="1176"/>
                    <a:pt x="32" y="1284"/>
                  </a:cubicBezTo>
                  <a:cubicBezTo>
                    <a:pt x="48" y="1467"/>
                    <a:pt x="137" y="1688"/>
                    <a:pt x="324" y="1744"/>
                  </a:cubicBezTo>
                  <a:cubicBezTo>
                    <a:pt x="350" y="1751"/>
                    <a:pt x="376" y="1755"/>
                    <a:pt x="402" y="1755"/>
                  </a:cubicBezTo>
                  <a:cubicBezTo>
                    <a:pt x="428" y="1755"/>
                    <a:pt x="454" y="1751"/>
                    <a:pt x="479" y="1744"/>
                  </a:cubicBezTo>
                  <a:cubicBezTo>
                    <a:pt x="587" y="1714"/>
                    <a:pt x="651" y="1638"/>
                    <a:pt x="713" y="1548"/>
                  </a:cubicBezTo>
                  <a:cubicBezTo>
                    <a:pt x="806" y="1410"/>
                    <a:pt x="823" y="1250"/>
                    <a:pt x="843" y="1087"/>
                  </a:cubicBezTo>
                  <a:cubicBezTo>
                    <a:pt x="855" y="980"/>
                    <a:pt x="840" y="869"/>
                    <a:pt x="826" y="763"/>
                  </a:cubicBezTo>
                  <a:cubicBezTo>
                    <a:pt x="819" y="683"/>
                    <a:pt x="799" y="604"/>
                    <a:pt x="766" y="530"/>
                  </a:cubicBezTo>
                  <a:cubicBezTo>
                    <a:pt x="753" y="502"/>
                    <a:pt x="740" y="475"/>
                    <a:pt x="728" y="447"/>
                  </a:cubicBezTo>
                  <a:cubicBezTo>
                    <a:pt x="706" y="404"/>
                    <a:pt x="687" y="361"/>
                    <a:pt x="662" y="323"/>
                  </a:cubicBezTo>
                  <a:cubicBezTo>
                    <a:pt x="633" y="272"/>
                    <a:pt x="591" y="229"/>
                    <a:pt x="541" y="200"/>
                  </a:cubicBezTo>
                  <a:cubicBezTo>
                    <a:pt x="531" y="194"/>
                    <a:pt x="526" y="191"/>
                    <a:pt x="526" y="191"/>
                  </a:cubicBezTo>
                  <a:lnTo>
                    <a:pt x="526" y="191"/>
                  </a:lnTo>
                  <a:cubicBezTo>
                    <a:pt x="526" y="191"/>
                    <a:pt x="532" y="194"/>
                    <a:pt x="544" y="200"/>
                  </a:cubicBezTo>
                  <a:cubicBezTo>
                    <a:pt x="554" y="205"/>
                    <a:pt x="560" y="209"/>
                    <a:pt x="561" y="209"/>
                  </a:cubicBezTo>
                  <a:cubicBezTo>
                    <a:pt x="563" y="209"/>
                    <a:pt x="558" y="204"/>
                    <a:pt x="548" y="194"/>
                  </a:cubicBezTo>
                  <a:cubicBezTo>
                    <a:pt x="539" y="183"/>
                    <a:pt x="530" y="171"/>
                    <a:pt x="521" y="160"/>
                  </a:cubicBezTo>
                  <a:cubicBezTo>
                    <a:pt x="503" y="144"/>
                    <a:pt x="484" y="132"/>
                    <a:pt x="464" y="123"/>
                  </a:cubicBezTo>
                  <a:lnTo>
                    <a:pt x="464" y="123"/>
                  </a:lnTo>
                  <a:cubicBezTo>
                    <a:pt x="464" y="107"/>
                    <a:pt x="418" y="68"/>
                    <a:pt x="407" y="55"/>
                  </a:cubicBezTo>
                  <a:cubicBezTo>
                    <a:pt x="374" y="17"/>
                    <a:pt x="333" y="1"/>
                    <a:pt x="292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723050" y="7143850"/>
              <a:ext cx="24800" cy="41150"/>
            </a:xfrm>
            <a:custGeom>
              <a:avLst/>
              <a:gdLst/>
              <a:ahLst/>
              <a:cxnLst/>
              <a:rect l="l" t="t" r="r" b="b"/>
              <a:pathLst>
                <a:path w="992" h="1646" extrusionOk="0">
                  <a:moveTo>
                    <a:pt x="181" y="0"/>
                  </a:moveTo>
                  <a:cubicBezTo>
                    <a:pt x="144" y="0"/>
                    <a:pt x="106" y="16"/>
                    <a:pt x="81" y="41"/>
                  </a:cubicBezTo>
                  <a:cubicBezTo>
                    <a:pt x="37" y="85"/>
                    <a:pt x="37" y="147"/>
                    <a:pt x="61" y="202"/>
                  </a:cubicBezTo>
                  <a:cubicBezTo>
                    <a:pt x="68" y="219"/>
                    <a:pt x="74" y="237"/>
                    <a:pt x="80" y="254"/>
                  </a:cubicBezTo>
                  <a:cubicBezTo>
                    <a:pt x="78" y="266"/>
                    <a:pt x="77" y="277"/>
                    <a:pt x="77" y="288"/>
                  </a:cubicBezTo>
                  <a:lnTo>
                    <a:pt x="77" y="305"/>
                  </a:lnTo>
                  <a:cubicBezTo>
                    <a:pt x="60" y="372"/>
                    <a:pt x="63" y="443"/>
                    <a:pt x="63" y="517"/>
                  </a:cubicBezTo>
                  <a:cubicBezTo>
                    <a:pt x="55" y="555"/>
                    <a:pt x="46" y="593"/>
                    <a:pt x="40" y="633"/>
                  </a:cubicBezTo>
                  <a:cubicBezTo>
                    <a:pt x="34" y="679"/>
                    <a:pt x="31" y="724"/>
                    <a:pt x="26" y="770"/>
                  </a:cubicBezTo>
                  <a:cubicBezTo>
                    <a:pt x="14" y="836"/>
                    <a:pt x="0" y="904"/>
                    <a:pt x="8" y="971"/>
                  </a:cubicBezTo>
                  <a:cubicBezTo>
                    <a:pt x="12" y="1020"/>
                    <a:pt x="15" y="1071"/>
                    <a:pt x="15" y="1122"/>
                  </a:cubicBezTo>
                  <a:cubicBezTo>
                    <a:pt x="18" y="1215"/>
                    <a:pt x="46" y="1306"/>
                    <a:pt x="97" y="1384"/>
                  </a:cubicBezTo>
                  <a:cubicBezTo>
                    <a:pt x="152" y="1522"/>
                    <a:pt x="278" y="1621"/>
                    <a:pt x="425" y="1642"/>
                  </a:cubicBezTo>
                  <a:cubicBezTo>
                    <a:pt x="444" y="1645"/>
                    <a:pt x="462" y="1646"/>
                    <a:pt x="481" y="1646"/>
                  </a:cubicBezTo>
                  <a:cubicBezTo>
                    <a:pt x="624" y="1646"/>
                    <a:pt x="768" y="1573"/>
                    <a:pt x="838" y="1444"/>
                  </a:cubicBezTo>
                  <a:cubicBezTo>
                    <a:pt x="841" y="1439"/>
                    <a:pt x="845" y="1435"/>
                    <a:pt x="846" y="1430"/>
                  </a:cubicBezTo>
                  <a:cubicBezTo>
                    <a:pt x="852" y="1422"/>
                    <a:pt x="861" y="1419"/>
                    <a:pt x="868" y="1412"/>
                  </a:cubicBezTo>
                  <a:cubicBezTo>
                    <a:pt x="937" y="1321"/>
                    <a:pt x="955" y="1237"/>
                    <a:pt x="969" y="1122"/>
                  </a:cubicBezTo>
                  <a:cubicBezTo>
                    <a:pt x="983" y="1013"/>
                    <a:pt x="992" y="890"/>
                    <a:pt x="955" y="785"/>
                  </a:cubicBezTo>
                  <a:cubicBezTo>
                    <a:pt x="920" y="684"/>
                    <a:pt x="877" y="587"/>
                    <a:pt x="825" y="494"/>
                  </a:cubicBezTo>
                  <a:cubicBezTo>
                    <a:pt x="772" y="401"/>
                    <a:pt x="697" y="349"/>
                    <a:pt x="630" y="274"/>
                  </a:cubicBezTo>
                  <a:cubicBezTo>
                    <a:pt x="568" y="206"/>
                    <a:pt x="499" y="150"/>
                    <a:pt x="419" y="123"/>
                  </a:cubicBezTo>
                  <a:cubicBezTo>
                    <a:pt x="410" y="119"/>
                    <a:pt x="401" y="113"/>
                    <a:pt x="392" y="108"/>
                  </a:cubicBezTo>
                  <a:cubicBezTo>
                    <a:pt x="372" y="97"/>
                    <a:pt x="350" y="87"/>
                    <a:pt x="329" y="80"/>
                  </a:cubicBezTo>
                  <a:lnTo>
                    <a:pt x="321" y="79"/>
                  </a:lnTo>
                  <a:cubicBezTo>
                    <a:pt x="295" y="59"/>
                    <a:pt x="270" y="37"/>
                    <a:pt x="244" y="19"/>
                  </a:cubicBezTo>
                  <a:cubicBezTo>
                    <a:pt x="226" y="6"/>
                    <a:pt x="203" y="0"/>
                    <a:pt x="181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740800" y="7057950"/>
              <a:ext cx="29700" cy="49950"/>
            </a:xfrm>
            <a:custGeom>
              <a:avLst/>
              <a:gdLst/>
              <a:ahLst/>
              <a:cxnLst/>
              <a:rect l="l" t="t" r="r" b="b"/>
              <a:pathLst>
                <a:path w="1188" h="1998" extrusionOk="0">
                  <a:moveTo>
                    <a:pt x="507" y="1"/>
                  </a:moveTo>
                  <a:cubicBezTo>
                    <a:pt x="438" y="1"/>
                    <a:pt x="369" y="24"/>
                    <a:pt x="317" y="68"/>
                  </a:cubicBezTo>
                  <a:lnTo>
                    <a:pt x="317" y="68"/>
                  </a:lnTo>
                  <a:cubicBezTo>
                    <a:pt x="318" y="66"/>
                    <a:pt x="319" y="65"/>
                    <a:pt x="319" y="65"/>
                  </a:cubicBezTo>
                  <a:lnTo>
                    <a:pt x="319" y="65"/>
                  </a:lnTo>
                  <a:cubicBezTo>
                    <a:pt x="317" y="65"/>
                    <a:pt x="304" y="76"/>
                    <a:pt x="277" y="97"/>
                  </a:cubicBezTo>
                  <a:cubicBezTo>
                    <a:pt x="234" y="125"/>
                    <a:pt x="201" y="163"/>
                    <a:pt x="176" y="209"/>
                  </a:cubicBezTo>
                  <a:cubicBezTo>
                    <a:pt x="151" y="255"/>
                    <a:pt x="131" y="304"/>
                    <a:pt x="113" y="353"/>
                  </a:cubicBezTo>
                  <a:cubicBezTo>
                    <a:pt x="96" y="395"/>
                    <a:pt x="79" y="438"/>
                    <a:pt x="62" y="481"/>
                  </a:cubicBezTo>
                  <a:cubicBezTo>
                    <a:pt x="7" y="614"/>
                    <a:pt x="2" y="774"/>
                    <a:pt x="2" y="918"/>
                  </a:cubicBezTo>
                  <a:cubicBezTo>
                    <a:pt x="1" y="1064"/>
                    <a:pt x="41" y="1221"/>
                    <a:pt x="70" y="1362"/>
                  </a:cubicBezTo>
                  <a:cubicBezTo>
                    <a:pt x="107" y="1533"/>
                    <a:pt x="213" y="1732"/>
                    <a:pt x="368" y="1835"/>
                  </a:cubicBezTo>
                  <a:cubicBezTo>
                    <a:pt x="391" y="1861"/>
                    <a:pt x="419" y="1886"/>
                    <a:pt x="449" y="1904"/>
                  </a:cubicBezTo>
                  <a:lnTo>
                    <a:pt x="518" y="1933"/>
                  </a:lnTo>
                  <a:cubicBezTo>
                    <a:pt x="521" y="1936"/>
                    <a:pt x="557" y="1963"/>
                    <a:pt x="558" y="1964"/>
                  </a:cubicBezTo>
                  <a:cubicBezTo>
                    <a:pt x="590" y="1987"/>
                    <a:pt x="634" y="1998"/>
                    <a:pt x="678" y="1998"/>
                  </a:cubicBezTo>
                  <a:cubicBezTo>
                    <a:pt x="747" y="1998"/>
                    <a:pt x="819" y="1972"/>
                    <a:pt x="858" y="1926"/>
                  </a:cubicBezTo>
                  <a:cubicBezTo>
                    <a:pt x="868" y="1915"/>
                    <a:pt x="878" y="1903"/>
                    <a:pt x="885" y="1890"/>
                  </a:cubicBezTo>
                  <a:cubicBezTo>
                    <a:pt x="901" y="1880"/>
                    <a:pt x="921" y="1863"/>
                    <a:pt x="951" y="1840"/>
                  </a:cubicBezTo>
                  <a:cubicBezTo>
                    <a:pt x="970" y="1817"/>
                    <a:pt x="987" y="1792"/>
                    <a:pt x="999" y="1766"/>
                  </a:cubicBezTo>
                  <a:cubicBezTo>
                    <a:pt x="1133" y="1631"/>
                    <a:pt x="1188" y="1405"/>
                    <a:pt x="1185" y="1226"/>
                  </a:cubicBezTo>
                  <a:cubicBezTo>
                    <a:pt x="1183" y="1078"/>
                    <a:pt x="1176" y="906"/>
                    <a:pt x="1140" y="765"/>
                  </a:cubicBezTo>
                  <a:cubicBezTo>
                    <a:pt x="1105" y="631"/>
                    <a:pt x="1063" y="482"/>
                    <a:pt x="984" y="372"/>
                  </a:cubicBezTo>
                  <a:cubicBezTo>
                    <a:pt x="954" y="332"/>
                    <a:pt x="925" y="292"/>
                    <a:pt x="895" y="251"/>
                  </a:cubicBezTo>
                  <a:cubicBezTo>
                    <a:pt x="867" y="208"/>
                    <a:pt x="835" y="166"/>
                    <a:pt x="799" y="128"/>
                  </a:cubicBezTo>
                  <a:lnTo>
                    <a:pt x="718" y="66"/>
                  </a:lnTo>
                  <a:cubicBezTo>
                    <a:pt x="655" y="38"/>
                    <a:pt x="622" y="23"/>
                    <a:pt x="620" y="23"/>
                  </a:cubicBezTo>
                  <a:lnTo>
                    <a:pt x="620" y="23"/>
                  </a:lnTo>
                  <a:cubicBezTo>
                    <a:pt x="620" y="23"/>
                    <a:pt x="620" y="23"/>
                    <a:pt x="620" y="23"/>
                  </a:cubicBezTo>
                  <a:lnTo>
                    <a:pt x="620" y="23"/>
                  </a:lnTo>
                  <a:cubicBezTo>
                    <a:pt x="585" y="8"/>
                    <a:pt x="546" y="1"/>
                    <a:pt x="507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514025" y="7312475"/>
              <a:ext cx="62450" cy="41500"/>
            </a:xfrm>
            <a:custGeom>
              <a:avLst/>
              <a:gdLst/>
              <a:ahLst/>
              <a:cxnLst/>
              <a:rect l="l" t="t" r="r" b="b"/>
              <a:pathLst>
                <a:path w="2498" h="1660" extrusionOk="0">
                  <a:moveTo>
                    <a:pt x="1719" y="1"/>
                  </a:moveTo>
                  <a:cubicBezTo>
                    <a:pt x="1642" y="1"/>
                    <a:pt x="1553" y="21"/>
                    <a:pt x="1470" y="35"/>
                  </a:cubicBezTo>
                  <a:lnTo>
                    <a:pt x="1461" y="36"/>
                  </a:lnTo>
                  <a:cubicBezTo>
                    <a:pt x="1454" y="36"/>
                    <a:pt x="1447" y="38"/>
                    <a:pt x="1442" y="39"/>
                  </a:cubicBezTo>
                  <a:lnTo>
                    <a:pt x="1445" y="39"/>
                  </a:lnTo>
                  <a:lnTo>
                    <a:pt x="1445" y="39"/>
                  </a:lnTo>
                  <a:cubicBezTo>
                    <a:pt x="1396" y="45"/>
                    <a:pt x="1349" y="57"/>
                    <a:pt x="1302" y="72"/>
                  </a:cubicBezTo>
                  <a:cubicBezTo>
                    <a:pt x="1246" y="90"/>
                    <a:pt x="1190" y="105"/>
                    <a:pt x="1134" y="122"/>
                  </a:cubicBezTo>
                  <a:cubicBezTo>
                    <a:pt x="1031" y="156"/>
                    <a:pt x="931" y="198"/>
                    <a:pt x="834" y="250"/>
                  </a:cubicBezTo>
                  <a:cubicBezTo>
                    <a:pt x="763" y="290"/>
                    <a:pt x="697" y="337"/>
                    <a:pt x="636" y="391"/>
                  </a:cubicBezTo>
                  <a:cubicBezTo>
                    <a:pt x="433" y="538"/>
                    <a:pt x="208" y="677"/>
                    <a:pt x="74" y="892"/>
                  </a:cubicBezTo>
                  <a:cubicBezTo>
                    <a:pt x="20" y="979"/>
                    <a:pt x="0" y="1117"/>
                    <a:pt x="33" y="1216"/>
                  </a:cubicBezTo>
                  <a:cubicBezTo>
                    <a:pt x="68" y="1328"/>
                    <a:pt x="134" y="1397"/>
                    <a:pt x="226" y="1467"/>
                  </a:cubicBezTo>
                  <a:cubicBezTo>
                    <a:pt x="300" y="1524"/>
                    <a:pt x="423" y="1556"/>
                    <a:pt x="513" y="1589"/>
                  </a:cubicBezTo>
                  <a:cubicBezTo>
                    <a:pt x="628" y="1629"/>
                    <a:pt x="756" y="1633"/>
                    <a:pt x="879" y="1644"/>
                  </a:cubicBezTo>
                  <a:cubicBezTo>
                    <a:pt x="960" y="1652"/>
                    <a:pt x="1043" y="1658"/>
                    <a:pt x="1124" y="1659"/>
                  </a:cubicBezTo>
                  <a:cubicBezTo>
                    <a:pt x="1132" y="1659"/>
                    <a:pt x="1140" y="1660"/>
                    <a:pt x="1148" y="1660"/>
                  </a:cubicBezTo>
                  <a:cubicBezTo>
                    <a:pt x="1340" y="1660"/>
                    <a:pt x="1518" y="1605"/>
                    <a:pt x="1691" y="1524"/>
                  </a:cubicBezTo>
                  <a:cubicBezTo>
                    <a:pt x="1926" y="1414"/>
                    <a:pt x="2179" y="1266"/>
                    <a:pt x="2314" y="1036"/>
                  </a:cubicBezTo>
                  <a:cubicBezTo>
                    <a:pt x="2497" y="720"/>
                    <a:pt x="2417" y="307"/>
                    <a:pt x="2098" y="110"/>
                  </a:cubicBezTo>
                  <a:cubicBezTo>
                    <a:pt x="1983" y="41"/>
                    <a:pt x="1852" y="3"/>
                    <a:pt x="1719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569750" y="7332050"/>
              <a:ext cx="46950" cy="35825"/>
            </a:xfrm>
            <a:custGeom>
              <a:avLst/>
              <a:gdLst/>
              <a:ahLst/>
              <a:cxnLst/>
              <a:rect l="l" t="t" r="r" b="b"/>
              <a:pathLst>
                <a:path w="1878" h="1433" extrusionOk="0">
                  <a:moveTo>
                    <a:pt x="408" y="552"/>
                  </a:moveTo>
                  <a:cubicBezTo>
                    <a:pt x="407" y="554"/>
                    <a:pt x="406" y="555"/>
                    <a:pt x="404" y="557"/>
                  </a:cubicBezTo>
                  <a:lnTo>
                    <a:pt x="404" y="557"/>
                  </a:lnTo>
                  <a:cubicBezTo>
                    <a:pt x="406" y="555"/>
                    <a:pt x="407" y="554"/>
                    <a:pt x="408" y="552"/>
                  </a:cubicBezTo>
                  <a:close/>
                  <a:moveTo>
                    <a:pt x="1321" y="1"/>
                  </a:moveTo>
                  <a:cubicBezTo>
                    <a:pt x="1203" y="1"/>
                    <a:pt x="1029" y="67"/>
                    <a:pt x="941" y="121"/>
                  </a:cubicBezTo>
                  <a:cubicBezTo>
                    <a:pt x="885" y="155"/>
                    <a:pt x="830" y="190"/>
                    <a:pt x="772" y="222"/>
                  </a:cubicBezTo>
                  <a:cubicBezTo>
                    <a:pt x="580" y="327"/>
                    <a:pt x="457" y="488"/>
                    <a:pt x="328" y="657"/>
                  </a:cubicBezTo>
                  <a:cubicBezTo>
                    <a:pt x="353" y="623"/>
                    <a:pt x="378" y="590"/>
                    <a:pt x="404" y="557"/>
                  </a:cubicBezTo>
                  <a:lnTo>
                    <a:pt x="404" y="557"/>
                  </a:lnTo>
                  <a:cubicBezTo>
                    <a:pt x="345" y="632"/>
                    <a:pt x="278" y="707"/>
                    <a:pt x="230" y="790"/>
                  </a:cubicBezTo>
                  <a:lnTo>
                    <a:pt x="220" y="800"/>
                  </a:lnTo>
                  <a:cubicBezTo>
                    <a:pt x="181" y="844"/>
                    <a:pt x="150" y="896"/>
                    <a:pt x="131" y="953"/>
                  </a:cubicBezTo>
                  <a:cubicBezTo>
                    <a:pt x="119" y="973"/>
                    <a:pt x="107" y="991"/>
                    <a:pt x="98" y="1013"/>
                  </a:cubicBezTo>
                  <a:lnTo>
                    <a:pt x="87" y="1024"/>
                  </a:lnTo>
                  <a:cubicBezTo>
                    <a:pt x="1" y="1104"/>
                    <a:pt x="41" y="1262"/>
                    <a:pt x="156" y="1289"/>
                  </a:cubicBezTo>
                  <a:lnTo>
                    <a:pt x="177" y="1294"/>
                  </a:lnTo>
                  <a:cubicBezTo>
                    <a:pt x="199" y="1308"/>
                    <a:pt x="224" y="1319"/>
                    <a:pt x="248" y="1328"/>
                  </a:cubicBezTo>
                  <a:cubicBezTo>
                    <a:pt x="316" y="1377"/>
                    <a:pt x="397" y="1395"/>
                    <a:pt x="481" y="1404"/>
                  </a:cubicBezTo>
                  <a:cubicBezTo>
                    <a:pt x="555" y="1426"/>
                    <a:pt x="633" y="1432"/>
                    <a:pt x="709" y="1432"/>
                  </a:cubicBezTo>
                  <a:cubicBezTo>
                    <a:pt x="733" y="1432"/>
                    <a:pt x="757" y="1432"/>
                    <a:pt x="781" y="1431"/>
                  </a:cubicBezTo>
                  <a:cubicBezTo>
                    <a:pt x="910" y="1429"/>
                    <a:pt x="1037" y="1404"/>
                    <a:pt x="1159" y="1363"/>
                  </a:cubicBezTo>
                  <a:cubicBezTo>
                    <a:pt x="1222" y="1342"/>
                    <a:pt x="1283" y="1314"/>
                    <a:pt x="1341" y="1282"/>
                  </a:cubicBezTo>
                  <a:cubicBezTo>
                    <a:pt x="1386" y="1256"/>
                    <a:pt x="1449" y="1200"/>
                    <a:pt x="1496" y="1160"/>
                  </a:cubicBezTo>
                  <a:cubicBezTo>
                    <a:pt x="1530" y="1133"/>
                    <a:pt x="1564" y="1105"/>
                    <a:pt x="1596" y="1076"/>
                  </a:cubicBezTo>
                  <a:cubicBezTo>
                    <a:pt x="1753" y="936"/>
                    <a:pt x="1870" y="740"/>
                    <a:pt x="1874" y="525"/>
                  </a:cubicBezTo>
                  <a:cubicBezTo>
                    <a:pt x="1877" y="397"/>
                    <a:pt x="1816" y="241"/>
                    <a:pt x="1722" y="155"/>
                  </a:cubicBezTo>
                  <a:lnTo>
                    <a:pt x="1616" y="73"/>
                  </a:lnTo>
                  <a:cubicBezTo>
                    <a:pt x="1539" y="27"/>
                    <a:pt x="1451" y="3"/>
                    <a:pt x="1360" y="3"/>
                  </a:cubicBezTo>
                  <a:cubicBezTo>
                    <a:pt x="1358" y="3"/>
                    <a:pt x="1355" y="3"/>
                    <a:pt x="1352" y="3"/>
                  </a:cubicBezTo>
                  <a:cubicBezTo>
                    <a:pt x="1342" y="1"/>
                    <a:pt x="1332" y="1"/>
                    <a:pt x="1321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612125" y="7269975"/>
              <a:ext cx="37825" cy="32550"/>
            </a:xfrm>
            <a:custGeom>
              <a:avLst/>
              <a:gdLst/>
              <a:ahLst/>
              <a:cxnLst/>
              <a:rect l="l" t="t" r="r" b="b"/>
              <a:pathLst>
                <a:path w="1513" h="1302" extrusionOk="0">
                  <a:moveTo>
                    <a:pt x="1106" y="82"/>
                  </a:moveTo>
                  <a:cubicBezTo>
                    <a:pt x="1104" y="82"/>
                    <a:pt x="1103" y="83"/>
                    <a:pt x="1101" y="83"/>
                  </a:cubicBezTo>
                  <a:lnTo>
                    <a:pt x="1101" y="83"/>
                  </a:lnTo>
                  <a:cubicBezTo>
                    <a:pt x="1103" y="83"/>
                    <a:pt x="1104" y="82"/>
                    <a:pt x="1106" y="82"/>
                  </a:cubicBezTo>
                  <a:close/>
                  <a:moveTo>
                    <a:pt x="1101" y="83"/>
                  </a:moveTo>
                  <a:cubicBezTo>
                    <a:pt x="1091" y="86"/>
                    <a:pt x="1079" y="88"/>
                    <a:pt x="1082" y="88"/>
                  </a:cubicBezTo>
                  <a:cubicBezTo>
                    <a:pt x="1083" y="88"/>
                    <a:pt x="1086" y="88"/>
                    <a:pt x="1093" y="87"/>
                  </a:cubicBezTo>
                  <a:cubicBezTo>
                    <a:pt x="1095" y="86"/>
                    <a:pt x="1098" y="84"/>
                    <a:pt x="1101" y="83"/>
                  </a:cubicBezTo>
                  <a:close/>
                  <a:moveTo>
                    <a:pt x="1338" y="1"/>
                  </a:moveTo>
                  <a:cubicBezTo>
                    <a:pt x="1323" y="1"/>
                    <a:pt x="1307" y="3"/>
                    <a:pt x="1291" y="7"/>
                  </a:cubicBezTo>
                  <a:cubicBezTo>
                    <a:pt x="1228" y="27"/>
                    <a:pt x="1168" y="52"/>
                    <a:pt x="1108" y="81"/>
                  </a:cubicBezTo>
                  <a:cubicBezTo>
                    <a:pt x="1107" y="81"/>
                    <a:pt x="1107" y="82"/>
                    <a:pt x="1106" y="82"/>
                  </a:cubicBezTo>
                  <a:lnTo>
                    <a:pt x="1106" y="82"/>
                  </a:lnTo>
                  <a:cubicBezTo>
                    <a:pt x="1110" y="81"/>
                    <a:pt x="1114" y="80"/>
                    <a:pt x="1118" y="80"/>
                  </a:cubicBezTo>
                  <a:cubicBezTo>
                    <a:pt x="1121" y="80"/>
                    <a:pt x="1124" y="81"/>
                    <a:pt x="1127" y="81"/>
                  </a:cubicBezTo>
                  <a:lnTo>
                    <a:pt x="1139" y="81"/>
                  </a:lnTo>
                  <a:cubicBezTo>
                    <a:pt x="1117" y="86"/>
                    <a:pt x="1096" y="89"/>
                    <a:pt x="1074" y="89"/>
                  </a:cubicBezTo>
                  <a:cubicBezTo>
                    <a:pt x="1027" y="93"/>
                    <a:pt x="979" y="109"/>
                    <a:pt x="938" y="132"/>
                  </a:cubicBezTo>
                  <a:cubicBezTo>
                    <a:pt x="887" y="155"/>
                    <a:pt x="836" y="176"/>
                    <a:pt x="787" y="201"/>
                  </a:cubicBezTo>
                  <a:cubicBezTo>
                    <a:pt x="712" y="239"/>
                    <a:pt x="646" y="307"/>
                    <a:pt x="578" y="361"/>
                  </a:cubicBezTo>
                  <a:cubicBezTo>
                    <a:pt x="525" y="399"/>
                    <a:pt x="475" y="443"/>
                    <a:pt x="433" y="491"/>
                  </a:cubicBezTo>
                  <a:cubicBezTo>
                    <a:pt x="374" y="560"/>
                    <a:pt x="294" y="629"/>
                    <a:pt x="250" y="708"/>
                  </a:cubicBezTo>
                  <a:cubicBezTo>
                    <a:pt x="219" y="761"/>
                    <a:pt x="198" y="821"/>
                    <a:pt x="170" y="876"/>
                  </a:cubicBezTo>
                  <a:cubicBezTo>
                    <a:pt x="156" y="906"/>
                    <a:pt x="142" y="935"/>
                    <a:pt x="128" y="964"/>
                  </a:cubicBezTo>
                  <a:cubicBezTo>
                    <a:pt x="107" y="1002"/>
                    <a:pt x="96" y="1045"/>
                    <a:pt x="95" y="1090"/>
                  </a:cubicBezTo>
                  <a:cubicBezTo>
                    <a:pt x="84" y="1102"/>
                    <a:pt x="72" y="1114"/>
                    <a:pt x="59" y="1127"/>
                  </a:cubicBezTo>
                  <a:cubicBezTo>
                    <a:pt x="1" y="1187"/>
                    <a:pt x="46" y="1302"/>
                    <a:pt x="126" y="1302"/>
                  </a:cubicBezTo>
                  <a:cubicBezTo>
                    <a:pt x="137" y="1302"/>
                    <a:pt x="148" y="1300"/>
                    <a:pt x="159" y="1296"/>
                  </a:cubicBezTo>
                  <a:cubicBezTo>
                    <a:pt x="178" y="1289"/>
                    <a:pt x="198" y="1282"/>
                    <a:pt x="216" y="1274"/>
                  </a:cubicBezTo>
                  <a:cubicBezTo>
                    <a:pt x="247" y="1285"/>
                    <a:pt x="278" y="1289"/>
                    <a:pt x="309" y="1289"/>
                  </a:cubicBezTo>
                  <a:cubicBezTo>
                    <a:pt x="352" y="1289"/>
                    <a:pt x="396" y="1281"/>
                    <a:pt x="445" y="1274"/>
                  </a:cubicBezTo>
                  <a:cubicBezTo>
                    <a:pt x="508" y="1266"/>
                    <a:pt x="569" y="1259"/>
                    <a:pt x="632" y="1246"/>
                  </a:cubicBezTo>
                  <a:cubicBezTo>
                    <a:pt x="715" y="1230"/>
                    <a:pt x="792" y="1179"/>
                    <a:pt x="866" y="1136"/>
                  </a:cubicBezTo>
                  <a:cubicBezTo>
                    <a:pt x="948" y="1093"/>
                    <a:pt x="1025" y="1038"/>
                    <a:pt x="1093" y="972"/>
                  </a:cubicBezTo>
                  <a:cubicBezTo>
                    <a:pt x="1137" y="927"/>
                    <a:pt x="1183" y="883"/>
                    <a:pt x="1225" y="835"/>
                  </a:cubicBezTo>
                  <a:cubicBezTo>
                    <a:pt x="1283" y="769"/>
                    <a:pt x="1329" y="694"/>
                    <a:pt x="1366" y="614"/>
                  </a:cubicBezTo>
                  <a:cubicBezTo>
                    <a:pt x="1401" y="546"/>
                    <a:pt x="1423" y="474"/>
                    <a:pt x="1431" y="399"/>
                  </a:cubicBezTo>
                  <a:cubicBezTo>
                    <a:pt x="1432" y="399"/>
                    <a:pt x="1435" y="397"/>
                    <a:pt x="1441" y="380"/>
                  </a:cubicBezTo>
                  <a:cubicBezTo>
                    <a:pt x="1464" y="325"/>
                    <a:pt x="1481" y="268"/>
                    <a:pt x="1495" y="208"/>
                  </a:cubicBezTo>
                  <a:cubicBezTo>
                    <a:pt x="1513" y="106"/>
                    <a:pt x="1443" y="1"/>
                    <a:pt x="1338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373100" y="7980125"/>
              <a:ext cx="22650" cy="38050"/>
            </a:xfrm>
            <a:custGeom>
              <a:avLst/>
              <a:gdLst/>
              <a:ahLst/>
              <a:cxnLst/>
              <a:rect l="l" t="t" r="r" b="b"/>
              <a:pathLst>
                <a:path w="906" h="1522" extrusionOk="0">
                  <a:moveTo>
                    <a:pt x="452" y="1"/>
                  </a:moveTo>
                  <a:cubicBezTo>
                    <a:pt x="394" y="1"/>
                    <a:pt x="336" y="22"/>
                    <a:pt x="291" y="64"/>
                  </a:cubicBezTo>
                  <a:cubicBezTo>
                    <a:pt x="257" y="81"/>
                    <a:pt x="226" y="103"/>
                    <a:pt x="200" y="129"/>
                  </a:cubicBezTo>
                  <a:cubicBezTo>
                    <a:pt x="148" y="180"/>
                    <a:pt x="125" y="239"/>
                    <a:pt x="100" y="305"/>
                  </a:cubicBezTo>
                  <a:cubicBezTo>
                    <a:pt x="88" y="339"/>
                    <a:pt x="76" y="373"/>
                    <a:pt x="62" y="407"/>
                  </a:cubicBezTo>
                  <a:cubicBezTo>
                    <a:pt x="48" y="441"/>
                    <a:pt x="37" y="476"/>
                    <a:pt x="31" y="511"/>
                  </a:cubicBezTo>
                  <a:cubicBezTo>
                    <a:pt x="21" y="582"/>
                    <a:pt x="2" y="657"/>
                    <a:pt x="2" y="729"/>
                  </a:cubicBezTo>
                  <a:cubicBezTo>
                    <a:pt x="1" y="801"/>
                    <a:pt x="11" y="880"/>
                    <a:pt x="16" y="955"/>
                  </a:cubicBezTo>
                  <a:cubicBezTo>
                    <a:pt x="22" y="1061"/>
                    <a:pt x="31" y="1156"/>
                    <a:pt x="82" y="1253"/>
                  </a:cubicBezTo>
                  <a:cubicBezTo>
                    <a:pt x="111" y="1305"/>
                    <a:pt x="150" y="1351"/>
                    <a:pt x="197" y="1390"/>
                  </a:cubicBezTo>
                  <a:cubicBezTo>
                    <a:pt x="260" y="1469"/>
                    <a:pt x="345" y="1522"/>
                    <a:pt x="454" y="1522"/>
                  </a:cubicBezTo>
                  <a:cubicBezTo>
                    <a:pt x="561" y="1522"/>
                    <a:pt x="646" y="1469"/>
                    <a:pt x="708" y="1390"/>
                  </a:cubicBezTo>
                  <a:cubicBezTo>
                    <a:pt x="756" y="1353"/>
                    <a:pt x="796" y="1307"/>
                    <a:pt x="824" y="1253"/>
                  </a:cubicBezTo>
                  <a:cubicBezTo>
                    <a:pt x="871" y="1161"/>
                    <a:pt x="882" y="1067"/>
                    <a:pt x="890" y="966"/>
                  </a:cubicBezTo>
                  <a:cubicBezTo>
                    <a:pt x="894" y="887"/>
                    <a:pt x="905" y="808"/>
                    <a:pt x="904" y="731"/>
                  </a:cubicBezTo>
                  <a:cubicBezTo>
                    <a:pt x="902" y="660"/>
                    <a:pt x="884" y="590"/>
                    <a:pt x="874" y="520"/>
                  </a:cubicBezTo>
                  <a:cubicBezTo>
                    <a:pt x="868" y="485"/>
                    <a:pt x="859" y="450"/>
                    <a:pt x="845" y="416"/>
                  </a:cubicBezTo>
                  <a:cubicBezTo>
                    <a:pt x="831" y="379"/>
                    <a:pt x="818" y="342"/>
                    <a:pt x="805" y="305"/>
                  </a:cubicBezTo>
                  <a:cubicBezTo>
                    <a:pt x="781" y="239"/>
                    <a:pt x="759" y="176"/>
                    <a:pt x="705" y="129"/>
                  </a:cubicBezTo>
                  <a:cubicBezTo>
                    <a:pt x="679" y="104"/>
                    <a:pt x="649" y="83"/>
                    <a:pt x="616" y="67"/>
                  </a:cubicBezTo>
                  <a:cubicBezTo>
                    <a:pt x="570" y="23"/>
                    <a:pt x="511" y="1"/>
                    <a:pt x="452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396100" y="8035800"/>
              <a:ext cx="26650" cy="46900"/>
            </a:xfrm>
            <a:custGeom>
              <a:avLst/>
              <a:gdLst/>
              <a:ahLst/>
              <a:cxnLst/>
              <a:rect l="l" t="t" r="r" b="b"/>
              <a:pathLst>
                <a:path w="1066" h="1876" extrusionOk="0">
                  <a:moveTo>
                    <a:pt x="443" y="0"/>
                  </a:moveTo>
                  <a:cubicBezTo>
                    <a:pt x="387" y="0"/>
                    <a:pt x="332" y="49"/>
                    <a:pt x="347" y="118"/>
                  </a:cubicBezTo>
                  <a:cubicBezTo>
                    <a:pt x="355" y="157"/>
                    <a:pt x="360" y="199"/>
                    <a:pt x="361" y="239"/>
                  </a:cubicBezTo>
                  <a:cubicBezTo>
                    <a:pt x="355" y="253"/>
                    <a:pt x="349" y="267"/>
                    <a:pt x="344" y="282"/>
                  </a:cubicBezTo>
                  <a:cubicBezTo>
                    <a:pt x="321" y="316"/>
                    <a:pt x="303" y="353"/>
                    <a:pt x="291" y="392"/>
                  </a:cubicBezTo>
                  <a:lnTo>
                    <a:pt x="283" y="414"/>
                  </a:lnTo>
                  <a:cubicBezTo>
                    <a:pt x="281" y="421"/>
                    <a:pt x="280" y="425"/>
                    <a:pt x="280" y="425"/>
                  </a:cubicBezTo>
                  <a:cubicBezTo>
                    <a:pt x="279" y="425"/>
                    <a:pt x="281" y="419"/>
                    <a:pt x="284" y="408"/>
                  </a:cubicBezTo>
                  <a:cubicBezTo>
                    <a:pt x="288" y="397"/>
                    <a:pt x="290" y="391"/>
                    <a:pt x="290" y="391"/>
                  </a:cubicBezTo>
                  <a:lnTo>
                    <a:pt x="290" y="391"/>
                  </a:lnTo>
                  <a:cubicBezTo>
                    <a:pt x="289" y="391"/>
                    <a:pt x="287" y="396"/>
                    <a:pt x="281" y="408"/>
                  </a:cubicBezTo>
                  <a:lnTo>
                    <a:pt x="246" y="488"/>
                  </a:lnTo>
                  <a:cubicBezTo>
                    <a:pt x="225" y="555"/>
                    <a:pt x="206" y="621"/>
                    <a:pt x="182" y="689"/>
                  </a:cubicBezTo>
                  <a:lnTo>
                    <a:pt x="179" y="695"/>
                  </a:lnTo>
                  <a:cubicBezTo>
                    <a:pt x="149" y="756"/>
                    <a:pt x="123" y="821"/>
                    <a:pt x="102" y="887"/>
                  </a:cubicBezTo>
                  <a:cubicBezTo>
                    <a:pt x="80" y="964"/>
                    <a:pt x="66" y="1043"/>
                    <a:pt x="59" y="1123"/>
                  </a:cubicBezTo>
                  <a:cubicBezTo>
                    <a:pt x="51" y="1168"/>
                    <a:pt x="43" y="1212"/>
                    <a:pt x="34" y="1258"/>
                  </a:cubicBezTo>
                  <a:cubicBezTo>
                    <a:pt x="0" y="1427"/>
                    <a:pt x="25" y="1612"/>
                    <a:pt x="157" y="1736"/>
                  </a:cubicBezTo>
                  <a:cubicBezTo>
                    <a:pt x="194" y="1785"/>
                    <a:pt x="243" y="1823"/>
                    <a:pt x="300" y="1848"/>
                  </a:cubicBezTo>
                  <a:cubicBezTo>
                    <a:pt x="342" y="1867"/>
                    <a:pt x="388" y="1876"/>
                    <a:pt x="434" y="1876"/>
                  </a:cubicBezTo>
                  <a:cubicBezTo>
                    <a:pt x="452" y="1876"/>
                    <a:pt x="471" y="1874"/>
                    <a:pt x="490" y="1871"/>
                  </a:cubicBezTo>
                  <a:cubicBezTo>
                    <a:pt x="645" y="1866"/>
                    <a:pt x="822" y="1773"/>
                    <a:pt x="893" y="1633"/>
                  </a:cubicBezTo>
                  <a:cubicBezTo>
                    <a:pt x="929" y="1558"/>
                    <a:pt x="962" y="1481"/>
                    <a:pt x="989" y="1403"/>
                  </a:cubicBezTo>
                  <a:cubicBezTo>
                    <a:pt x="1035" y="1277"/>
                    <a:pt x="1066" y="1151"/>
                    <a:pt x="1057" y="1014"/>
                  </a:cubicBezTo>
                  <a:cubicBezTo>
                    <a:pt x="1048" y="888"/>
                    <a:pt x="1018" y="764"/>
                    <a:pt x="968" y="647"/>
                  </a:cubicBezTo>
                  <a:cubicBezTo>
                    <a:pt x="919" y="529"/>
                    <a:pt x="876" y="426"/>
                    <a:pt x="796" y="340"/>
                  </a:cubicBezTo>
                  <a:cubicBezTo>
                    <a:pt x="776" y="314"/>
                    <a:pt x="759" y="290"/>
                    <a:pt x="737" y="265"/>
                  </a:cubicBezTo>
                  <a:cubicBezTo>
                    <a:pt x="714" y="240"/>
                    <a:pt x="687" y="219"/>
                    <a:pt x="656" y="205"/>
                  </a:cubicBezTo>
                  <a:cubicBezTo>
                    <a:pt x="631" y="184"/>
                    <a:pt x="605" y="164"/>
                    <a:pt x="588" y="147"/>
                  </a:cubicBezTo>
                  <a:cubicBezTo>
                    <a:pt x="570" y="127"/>
                    <a:pt x="542" y="73"/>
                    <a:pt x="521" y="44"/>
                  </a:cubicBezTo>
                  <a:cubicBezTo>
                    <a:pt x="501" y="13"/>
                    <a:pt x="472" y="0"/>
                    <a:pt x="443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569675" y="7873075"/>
              <a:ext cx="42725" cy="41250"/>
            </a:xfrm>
            <a:custGeom>
              <a:avLst/>
              <a:gdLst/>
              <a:ahLst/>
              <a:cxnLst/>
              <a:rect l="l" t="t" r="r" b="b"/>
              <a:pathLst>
                <a:path w="1709" h="1650" extrusionOk="0">
                  <a:moveTo>
                    <a:pt x="1165" y="0"/>
                  </a:moveTo>
                  <a:cubicBezTo>
                    <a:pt x="1079" y="0"/>
                    <a:pt x="992" y="16"/>
                    <a:pt x="913" y="46"/>
                  </a:cubicBezTo>
                  <a:cubicBezTo>
                    <a:pt x="765" y="101"/>
                    <a:pt x="738" y="118"/>
                    <a:pt x="618" y="214"/>
                  </a:cubicBezTo>
                  <a:cubicBezTo>
                    <a:pt x="601" y="230"/>
                    <a:pt x="583" y="244"/>
                    <a:pt x="566" y="259"/>
                  </a:cubicBezTo>
                  <a:lnTo>
                    <a:pt x="461" y="345"/>
                  </a:lnTo>
                  <a:cubicBezTo>
                    <a:pt x="423" y="377"/>
                    <a:pt x="385" y="406"/>
                    <a:pt x="348" y="440"/>
                  </a:cubicBezTo>
                  <a:cubicBezTo>
                    <a:pt x="282" y="503"/>
                    <a:pt x="233" y="589"/>
                    <a:pt x="184" y="667"/>
                  </a:cubicBezTo>
                  <a:lnTo>
                    <a:pt x="114" y="778"/>
                  </a:lnTo>
                  <a:cubicBezTo>
                    <a:pt x="41" y="890"/>
                    <a:pt x="7" y="1022"/>
                    <a:pt x="16" y="1156"/>
                  </a:cubicBezTo>
                  <a:cubicBezTo>
                    <a:pt x="1" y="1289"/>
                    <a:pt x="47" y="1424"/>
                    <a:pt x="141" y="1521"/>
                  </a:cubicBezTo>
                  <a:cubicBezTo>
                    <a:pt x="224" y="1602"/>
                    <a:pt x="335" y="1647"/>
                    <a:pt x="451" y="1647"/>
                  </a:cubicBezTo>
                  <a:cubicBezTo>
                    <a:pt x="463" y="1647"/>
                    <a:pt x="475" y="1647"/>
                    <a:pt x="488" y="1646"/>
                  </a:cubicBezTo>
                  <a:cubicBezTo>
                    <a:pt x="510" y="1649"/>
                    <a:pt x="533" y="1650"/>
                    <a:pt x="556" y="1650"/>
                  </a:cubicBezTo>
                  <a:cubicBezTo>
                    <a:pt x="672" y="1650"/>
                    <a:pt x="787" y="1613"/>
                    <a:pt x="890" y="1555"/>
                  </a:cubicBezTo>
                  <a:lnTo>
                    <a:pt x="1005" y="1489"/>
                  </a:lnTo>
                  <a:cubicBezTo>
                    <a:pt x="1085" y="1446"/>
                    <a:pt x="1160" y="1395"/>
                    <a:pt x="1228" y="1337"/>
                  </a:cubicBezTo>
                  <a:cubicBezTo>
                    <a:pt x="1264" y="1303"/>
                    <a:pt x="1295" y="1265"/>
                    <a:pt x="1329" y="1229"/>
                  </a:cubicBezTo>
                  <a:cubicBezTo>
                    <a:pt x="1418" y="1131"/>
                    <a:pt x="1532" y="1028"/>
                    <a:pt x="1587" y="908"/>
                  </a:cubicBezTo>
                  <a:cubicBezTo>
                    <a:pt x="1624" y="829"/>
                    <a:pt x="1662" y="752"/>
                    <a:pt x="1676" y="666"/>
                  </a:cubicBezTo>
                  <a:cubicBezTo>
                    <a:pt x="1691" y="563"/>
                    <a:pt x="1708" y="471"/>
                    <a:pt x="1676" y="368"/>
                  </a:cubicBezTo>
                  <a:cubicBezTo>
                    <a:pt x="1651" y="287"/>
                    <a:pt x="1608" y="210"/>
                    <a:pt x="1550" y="147"/>
                  </a:cubicBezTo>
                  <a:cubicBezTo>
                    <a:pt x="1447" y="44"/>
                    <a:pt x="1307" y="0"/>
                    <a:pt x="1165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633225" y="7872900"/>
              <a:ext cx="36025" cy="33875"/>
            </a:xfrm>
            <a:custGeom>
              <a:avLst/>
              <a:gdLst/>
              <a:ahLst/>
              <a:cxnLst/>
              <a:rect l="l" t="t" r="r" b="b"/>
              <a:pathLst>
                <a:path w="1441" h="1355" extrusionOk="0">
                  <a:moveTo>
                    <a:pt x="1220" y="0"/>
                  </a:moveTo>
                  <a:cubicBezTo>
                    <a:pt x="1176" y="0"/>
                    <a:pt x="1131" y="11"/>
                    <a:pt x="1087" y="23"/>
                  </a:cubicBezTo>
                  <a:cubicBezTo>
                    <a:pt x="1080" y="23"/>
                    <a:pt x="1073" y="23"/>
                    <a:pt x="1065" y="23"/>
                  </a:cubicBezTo>
                  <a:cubicBezTo>
                    <a:pt x="970" y="23"/>
                    <a:pt x="873" y="59"/>
                    <a:pt x="789" y="108"/>
                  </a:cubicBezTo>
                  <a:cubicBezTo>
                    <a:pt x="736" y="143"/>
                    <a:pt x="685" y="182"/>
                    <a:pt x="639" y="226"/>
                  </a:cubicBezTo>
                  <a:cubicBezTo>
                    <a:pt x="534" y="300"/>
                    <a:pt x="422" y="369"/>
                    <a:pt x="342" y="466"/>
                  </a:cubicBezTo>
                  <a:cubicBezTo>
                    <a:pt x="307" y="509"/>
                    <a:pt x="270" y="550"/>
                    <a:pt x="233" y="591"/>
                  </a:cubicBezTo>
                  <a:cubicBezTo>
                    <a:pt x="195" y="634"/>
                    <a:pt x="152" y="676"/>
                    <a:pt x="123" y="725"/>
                  </a:cubicBezTo>
                  <a:cubicBezTo>
                    <a:pt x="114" y="747"/>
                    <a:pt x="106" y="768"/>
                    <a:pt x="100" y="790"/>
                  </a:cubicBezTo>
                  <a:cubicBezTo>
                    <a:pt x="86" y="817"/>
                    <a:pt x="72" y="845"/>
                    <a:pt x="57" y="872"/>
                  </a:cubicBezTo>
                  <a:cubicBezTo>
                    <a:pt x="0" y="972"/>
                    <a:pt x="0" y="1095"/>
                    <a:pt x="57" y="1195"/>
                  </a:cubicBezTo>
                  <a:cubicBezTo>
                    <a:pt x="104" y="1276"/>
                    <a:pt x="209" y="1355"/>
                    <a:pt x="310" y="1355"/>
                  </a:cubicBezTo>
                  <a:cubicBezTo>
                    <a:pt x="317" y="1355"/>
                    <a:pt x="325" y="1354"/>
                    <a:pt x="333" y="1353"/>
                  </a:cubicBezTo>
                  <a:cubicBezTo>
                    <a:pt x="367" y="1348"/>
                    <a:pt x="401" y="1344"/>
                    <a:pt x="435" y="1339"/>
                  </a:cubicBezTo>
                  <a:lnTo>
                    <a:pt x="447" y="1341"/>
                  </a:lnTo>
                  <a:lnTo>
                    <a:pt x="444" y="1339"/>
                  </a:lnTo>
                  <a:cubicBezTo>
                    <a:pt x="536" y="1339"/>
                    <a:pt x="625" y="1316"/>
                    <a:pt x="706" y="1273"/>
                  </a:cubicBezTo>
                  <a:cubicBezTo>
                    <a:pt x="745" y="1253"/>
                    <a:pt x="783" y="1233"/>
                    <a:pt x="821" y="1213"/>
                  </a:cubicBezTo>
                  <a:cubicBezTo>
                    <a:pt x="923" y="1158"/>
                    <a:pt x="1018" y="1097"/>
                    <a:pt x="1093" y="1008"/>
                  </a:cubicBezTo>
                  <a:cubicBezTo>
                    <a:pt x="1167" y="922"/>
                    <a:pt x="1236" y="833"/>
                    <a:pt x="1304" y="744"/>
                  </a:cubicBezTo>
                  <a:cubicBezTo>
                    <a:pt x="1345" y="687"/>
                    <a:pt x="1379" y="627"/>
                    <a:pt x="1403" y="561"/>
                  </a:cubicBezTo>
                  <a:cubicBezTo>
                    <a:pt x="1433" y="487"/>
                    <a:pt x="1440" y="406"/>
                    <a:pt x="1423" y="327"/>
                  </a:cubicBezTo>
                  <a:cubicBezTo>
                    <a:pt x="1437" y="231"/>
                    <a:pt x="1439" y="134"/>
                    <a:pt x="1365" y="59"/>
                  </a:cubicBezTo>
                  <a:cubicBezTo>
                    <a:pt x="1322" y="15"/>
                    <a:pt x="1272" y="0"/>
                    <a:pt x="1220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791550" y="7729675"/>
              <a:ext cx="30625" cy="21575"/>
            </a:xfrm>
            <a:custGeom>
              <a:avLst/>
              <a:gdLst/>
              <a:ahLst/>
              <a:cxnLst/>
              <a:rect l="l" t="t" r="r" b="b"/>
              <a:pathLst>
                <a:path w="1225" h="863" extrusionOk="0">
                  <a:moveTo>
                    <a:pt x="125" y="0"/>
                  </a:moveTo>
                  <a:cubicBezTo>
                    <a:pt x="58" y="0"/>
                    <a:pt x="1" y="73"/>
                    <a:pt x="21" y="139"/>
                  </a:cubicBezTo>
                  <a:cubicBezTo>
                    <a:pt x="32" y="176"/>
                    <a:pt x="45" y="212"/>
                    <a:pt x="61" y="248"/>
                  </a:cubicBezTo>
                  <a:cubicBezTo>
                    <a:pt x="61" y="300"/>
                    <a:pt x="75" y="349"/>
                    <a:pt x="99" y="394"/>
                  </a:cubicBezTo>
                  <a:cubicBezTo>
                    <a:pt x="111" y="421"/>
                    <a:pt x="125" y="449"/>
                    <a:pt x="142" y="475"/>
                  </a:cubicBezTo>
                  <a:cubicBezTo>
                    <a:pt x="187" y="549"/>
                    <a:pt x="257" y="609"/>
                    <a:pt x="323" y="661"/>
                  </a:cubicBezTo>
                  <a:cubicBezTo>
                    <a:pt x="382" y="707"/>
                    <a:pt x="429" y="748"/>
                    <a:pt x="495" y="776"/>
                  </a:cubicBezTo>
                  <a:cubicBezTo>
                    <a:pt x="537" y="794"/>
                    <a:pt x="580" y="810"/>
                    <a:pt x="623" y="823"/>
                  </a:cubicBezTo>
                  <a:cubicBezTo>
                    <a:pt x="655" y="834"/>
                    <a:pt x="687" y="843"/>
                    <a:pt x="719" y="851"/>
                  </a:cubicBezTo>
                  <a:cubicBezTo>
                    <a:pt x="750" y="858"/>
                    <a:pt x="780" y="862"/>
                    <a:pt x="811" y="862"/>
                  </a:cubicBezTo>
                  <a:cubicBezTo>
                    <a:pt x="864" y="862"/>
                    <a:pt x="916" y="851"/>
                    <a:pt x="965" y="830"/>
                  </a:cubicBezTo>
                  <a:cubicBezTo>
                    <a:pt x="1014" y="825"/>
                    <a:pt x="1060" y="807"/>
                    <a:pt x="1100" y="777"/>
                  </a:cubicBezTo>
                  <a:cubicBezTo>
                    <a:pt x="1146" y="744"/>
                    <a:pt x="1180" y="695"/>
                    <a:pt x="1195" y="639"/>
                  </a:cubicBezTo>
                  <a:cubicBezTo>
                    <a:pt x="1225" y="523"/>
                    <a:pt x="1175" y="400"/>
                    <a:pt x="1073" y="337"/>
                  </a:cubicBezTo>
                  <a:cubicBezTo>
                    <a:pt x="1065" y="324"/>
                    <a:pt x="1057" y="312"/>
                    <a:pt x="1048" y="301"/>
                  </a:cubicBezTo>
                  <a:cubicBezTo>
                    <a:pt x="1011" y="269"/>
                    <a:pt x="970" y="243"/>
                    <a:pt x="924" y="226"/>
                  </a:cubicBezTo>
                  <a:cubicBezTo>
                    <a:pt x="856" y="197"/>
                    <a:pt x="789" y="156"/>
                    <a:pt x="718" y="133"/>
                  </a:cubicBezTo>
                  <a:cubicBezTo>
                    <a:pt x="670" y="117"/>
                    <a:pt x="621" y="108"/>
                    <a:pt x="575" y="93"/>
                  </a:cubicBezTo>
                  <a:cubicBezTo>
                    <a:pt x="531" y="74"/>
                    <a:pt x="485" y="60"/>
                    <a:pt x="437" y="50"/>
                  </a:cubicBezTo>
                  <a:cubicBezTo>
                    <a:pt x="384" y="42"/>
                    <a:pt x="330" y="30"/>
                    <a:pt x="278" y="30"/>
                  </a:cubicBezTo>
                  <a:cubicBezTo>
                    <a:pt x="268" y="30"/>
                    <a:pt x="258" y="30"/>
                    <a:pt x="248" y="31"/>
                  </a:cubicBezTo>
                  <a:cubicBezTo>
                    <a:pt x="216" y="24"/>
                    <a:pt x="185" y="16"/>
                    <a:pt x="154" y="5"/>
                  </a:cubicBezTo>
                  <a:cubicBezTo>
                    <a:pt x="144" y="2"/>
                    <a:pt x="135" y="0"/>
                    <a:pt x="125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829875" y="7788625"/>
              <a:ext cx="35175" cy="24850"/>
            </a:xfrm>
            <a:custGeom>
              <a:avLst/>
              <a:gdLst/>
              <a:ahLst/>
              <a:cxnLst/>
              <a:rect l="l" t="t" r="r" b="b"/>
              <a:pathLst>
                <a:path w="1407" h="994" extrusionOk="0">
                  <a:moveTo>
                    <a:pt x="548" y="1"/>
                  </a:moveTo>
                  <a:cubicBezTo>
                    <a:pt x="484" y="1"/>
                    <a:pt x="422" y="8"/>
                    <a:pt x="360" y="29"/>
                  </a:cubicBezTo>
                  <a:lnTo>
                    <a:pt x="283" y="56"/>
                  </a:lnTo>
                  <a:cubicBezTo>
                    <a:pt x="231" y="73"/>
                    <a:pt x="183" y="102"/>
                    <a:pt x="143" y="139"/>
                  </a:cubicBezTo>
                  <a:cubicBezTo>
                    <a:pt x="56" y="185"/>
                    <a:pt x="0" y="293"/>
                    <a:pt x="51" y="386"/>
                  </a:cubicBezTo>
                  <a:cubicBezTo>
                    <a:pt x="62" y="455"/>
                    <a:pt x="100" y="512"/>
                    <a:pt x="138" y="571"/>
                  </a:cubicBezTo>
                  <a:cubicBezTo>
                    <a:pt x="168" y="615"/>
                    <a:pt x="200" y="658"/>
                    <a:pt x="235" y="697"/>
                  </a:cubicBezTo>
                  <a:cubicBezTo>
                    <a:pt x="275" y="738"/>
                    <a:pt x="333" y="772"/>
                    <a:pt x="383" y="804"/>
                  </a:cubicBezTo>
                  <a:cubicBezTo>
                    <a:pt x="461" y="856"/>
                    <a:pt x="533" y="910"/>
                    <a:pt x="628" y="935"/>
                  </a:cubicBezTo>
                  <a:cubicBezTo>
                    <a:pt x="688" y="950"/>
                    <a:pt x="750" y="964"/>
                    <a:pt x="809" y="978"/>
                  </a:cubicBezTo>
                  <a:cubicBezTo>
                    <a:pt x="849" y="988"/>
                    <a:pt x="889" y="994"/>
                    <a:pt x="929" y="994"/>
                  </a:cubicBezTo>
                  <a:cubicBezTo>
                    <a:pt x="1047" y="994"/>
                    <a:pt x="1162" y="947"/>
                    <a:pt x="1249" y="861"/>
                  </a:cubicBezTo>
                  <a:cubicBezTo>
                    <a:pt x="1255" y="853"/>
                    <a:pt x="1261" y="845"/>
                    <a:pt x="1269" y="839"/>
                  </a:cubicBezTo>
                  <a:cubicBezTo>
                    <a:pt x="1308" y="806"/>
                    <a:pt x="1341" y="763"/>
                    <a:pt x="1362" y="713"/>
                  </a:cubicBezTo>
                  <a:cubicBezTo>
                    <a:pt x="1390" y="649"/>
                    <a:pt x="1407" y="558"/>
                    <a:pt x="1379" y="491"/>
                  </a:cubicBezTo>
                  <a:cubicBezTo>
                    <a:pt x="1378" y="485"/>
                    <a:pt x="1374" y="480"/>
                    <a:pt x="1373" y="475"/>
                  </a:cubicBezTo>
                  <a:cubicBezTo>
                    <a:pt x="1365" y="419"/>
                    <a:pt x="1347" y="363"/>
                    <a:pt x="1319" y="314"/>
                  </a:cubicBezTo>
                  <a:cubicBezTo>
                    <a:pt x="1281" y="247"/>
                    <a:pt x="1224" y="191"/>
                    <a:pt x="1158" y="151"/>
                  </a:cubicBezTo>
                  <a:lnTo>
                    <a:pt x="989" y="78"/>
                  </a:lnTo>
                  <a:cubicBezTo>
                    <a:pt x="943" y="59"/>
                    <a:pt x="900" y="32"/>
                    <a:pt x="851" y="26"/>
                  </a:cubicBezTo>
                  <a:cubicBezTo>
                    <a:pt x="802" y="16"/>
                    <a:pt x="751" y="10"/>
                    <a:pt x="702" y="7"/>
                  </a:cubicBezTo>
                  <a:lnTo>
                    <a:pt x="608" y="3"/>
                  </a:lnTo>
                  <a:cubicBezTo>
                    <a:pt x="588" y="1"/>
                    <a:pt x="568" y="1"/>
                    <a:pt x="548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750675" y="7993750"/>
              <a:ext cx="38225" cy="38325"/>
            </a:xfrm>
            <a:custGeom>
              <a:avLst/>
              <a:gdLst/>
              <a:ahLst/>
              <a:cxnLst/>
              <a:rect l="l" t="t" r="r" b="b"/>
              <a:pathLst>
                <a:path w="1529" h="1533" extrusionOk="0">
                  <a:moveTo>
                    <a:pt x="371" y="0"/>
                  </a:moveTo>
                  <a:cubicBezTo>
                    <a:pt x="171" y="0"/>
                    <a:pt x="13" y="164"/>
                    <a:pt x="8" y="361"/>
                  </a:cubicBezTo>
                  <a:cubicBezTo>
                    <a:pt x="5" y="465"/>
                    <a:pt x="1" y="567"/>
                    <a:pt x="42" y="665"/>
                  </a:cubicBezTo>
                  <a:lnTo>
                    <a:pt x="120" y="857"/>
                  </a:lnTo>
                  <a:cubicBezTo>
                    <a:pt x="179" y="1000"/>
                    <a:pt x="180" y="1023"/>
                    <a:pt x="285" y="1138"/>
                  </a:cubicBezTo>
                  <a:cubicBezTo>
                    <a:pt x="298" y="1153"/>
                    <a:pt x="312" y="1168"/>
                    <a:pt x="328" y="1184"/>
                  </a:cubicBezTo>
                  <a:cubicBezTo>
                    <a:pt x="354" y="1213"/>
                    <a:pt x="381" y="1241"/>
                    <a:pt x="407" y="1270"/>
                  </a:cubicBezTo>
                  <a:lnTo>
                    <a:pt x="450" y="1316"/>
                  </a:lnTo>
                  <a:cubicBezTo>
                    <a:pt x="538" y="1410"/>
                    <a:pt x="622" y="1445"/>
                    <a:pt x="738" y="1492"/>
                  </a:cubicBezTo>
                  <a:cubicBezTo>
                    <a:pt x="799" y="1517"/>
                    <a:pt x="865" y="1529"/>
                    <a:pt x="931" y="1529"/>
                  </a:cubicBezTo>
                  <a:cubicBezTo>
                    <a:pt x="942" y="1529"/>
                    <a:pt x="953" y="1528"/>
                    <a:pt x="965" y="1528"/>
                  </a:cubicBezTo>
                  <a:cubicBezTo>
                    <a:pt x="987" y="1531"/>
                    <a:pt x="1010" y="1532"/>
                    <a:pt x="1032" y="1532"/>
                  </a:cubicBezTo>
                  <a:cubicBezTo>
                    <a:pt x="1109" y="1532"/>
                    <a:pt x="1185" y="1514"/>
                    <a:pt x="1254" y="1479"/>
                  </a:cubicBezTo>
                  <a:cubicBezTo>
                    <a:pt x="1350" y="1443"/>
                    <a:pt x="1429" y="1368"/>
                    <a:pt x="1465" y="1271"/>
                  </a:cubicBezTo>
                  <a:cubicBezTo>
                    <a:pt x="1510" y="1190"/>
                    <a:pt x="1528" y="1096"/>
                    <a:pt x="1519" y="1004"/>
                  </a:cubicBezTo>
                  <a:cubicBezTo>
                    <a:pt x="1528" y="915"/>
                    <a:pt x="1518" y="826"/>
                    <a:pt x="1487" y="742"/>
                  </a:cubicBezTo>
                  <a:cubicBezTo>
                    <a:pt x="1442" y="623"/>
                    <a:pt x="1409" y="553"/>
                    <a:pt x="1318" y="461"/>
                  </a:cubicBezTo>
                  <a:cubicBezTo>
                    <a:pt x="1301" y="444"/>
                    <a:pt x="1283" y="427"/>
                    <a:pt x="1266" y="410"/>
                  </a:cubicBezTo>
                  <a:lnTo>
                    <a:pt x="1189" y="335"/>
                  </a:lnTo>
                  <a:cubicBezTo>
                    <a:pt x="1128" y="275"/>
                    <a:pt x="1062" y="210"/>
                    <a:pt x="985" y="174"/>
                  </a:cubicBezTo>
                  <a:cubicBezTo>
                    <a:pt x="916" y="140"/>
                    <a:pt x="845" y="112"/>
                    <a:pt x="776" y="81"/>
                  </a:cubicBezTo>
                  <a:lnTo>
                    <a:pt x="744" y="68"/>
                  </a:lnTo>
                  <a:cubicBezTo>
                    <a:pt x="690" y="32"/>
                    <a:pt x="627" y="12"/>
                    <a:pt x="561" y="9"/>
                  </a:cubicBezTo>
                  <a:cubicBezTo>
                    <a:pt x="527" y="3"/>
                    <a:pt x="493" y="0"/>
                    <a:pt x="458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762450" y="8081475"/>
              <a:ext cx="41875" cy="35675"/>
            </a:xfrm>
            <a:custGeom>
              <a:avLst/>
              <a:gdLst/>
              <a:ahLst/>
              <a:cxnLst/>
              <a:rect l="l" t="t" r="r" b="b"/>
              <a:pathLst>
                <a:path w="1675" h="1427" extrusionOk="0">
                  <a:moveTo>
                    <a:pt x="166" y="432"/>
                  </a:moveTo>
                  <a:cubicBezTo>
                    <a:pt x="166" y="432"/>
                    <a:pt x="172" y="446"/>
                    <a:pt x="184" y="474"/>
                  </a:cubicBezTo>
                  <a:cubicBezTo>
                    <a:pt x="184" y="476"/>
                    <a:pt x="185" y="479"/>
                    <a:pt x="186" y="481"/>
                  </a:cubicBezTo>
                  <a:lnTo>
                    <a:pt x="186" y="481"/>
                  </a:lnTo>
                  <a:cubicBezTo>
                    <a:pt x="173" y="449"/>
                    <a:pt x="166" y="432"/>
                    <a:pt x="166" y="432"/>
                  </a:cubicBezTo>
                  <a:close/>
                  <a:moveTo>
                    <a:pt x="530" y="1"/>
                  </a:moveTo>
                  <a:cubicBezTo>
                    <a:pt x="479" y="1"/>
                    <a:pt x="428" y="6"/>
                    <a:pt x="379" y="18"/>
                  </a:cubicBezTo>
                  <a:cubicBezTo>
                    <a:pt x="294" y="38"/>
                    <a:pt x="181" y="61"/>
                    <a:pt x="112" y="122"/>
                  </a:cubicBezTo>
                  <a:lnTo>
                    <a:pt x="93" y="121"/>
                  </a:lnTo>
                  <a:cubicBezTo>
                    <a:pt x="90" y="121"/>
                    <a:pt x="88" y="121"/>
                    <a:pt x="85" y="121"/>
                  </a:cubicBezTo>
                  <a:cubicBezTo>
                    <a:pt x="2" y="121"/>
                    <a:pt x="0" y="237"/>
                    <a:pt x="69" y="268"/>
                  </a:cubicBezTo>
                  <a:cubicBezTo>
                    <a:pt x="84" y="319"/>
                    <a:pt x="119" y="362"/>
                    <a:pt x="147" y="410"/>
                  </a:cubicBezTo>
                  <a:cubicBezTo>
                    <a:pt x="162" y="435"/>
                    <a:pt x="173" y="463"/>
                    <a:pt x="188" y="486"/>
                  </a:cubicBezTo>
                  <a:lnTo>
                    <a:pt x="188" y="486"/>
                  </a:lnTo>
                  <a:cubicBezTo>
                    <a:pt x="202" y="521"/>
                    <a:pt x="223" y="553"/>
                    <a:pt x="250" y="579"/>
                  </a:cubicBezTo>
                  <a:lnTo>
                    <a:pt x="250" y="579"/>
                  </a:lnTo>
                  <a:cubicBezTo>
                    <a:pt x="283" y="626"/>
                    <a:pt x="313" y="675"/>
                    <a:pt x="340" y="724"/>
                  </a:cubicBezTo>
                  <a:cubicBezTo>
                    <a:pt x="376" y="786"/>
                    <a:pt x="416" y="844"/>
                    <a:pt x="462" y="898"/>
                  </a:cubicBezTo>
                  <a:cubicBezTo>
                    <a:pt x="517" y="975"/>
                    <a:pt x="566" y="1068"/>
                    <a:pt x="632" y="1131"/>
                  </a:cubicBezTo>
                  <a:cubicBezTo>
                    <a:pt x="680" y="1177"/>
                    <a:pt x="729" y="1219"/>
                    <a:pt x="775" y="1266"/>
                  </a:cubicBezTo>
                  <a:cubicBezTo>
                    <a:pt x="874" y="1365"/>
                    <a:pt x="1009" y="1422"/>
                    <a:pt x="1149" y="1422"/>
                  </a:cubicBezTo>
                  <a:cubicBezTo>
                    <a:pt x="1153" y="1422"/>
                    <a:pt x="1157" y="1421"/>
                    <a:pt x="1160" y="1421"/>
                  </a:cubicBezTo>
                  <a:cubicBezTo>
                    <a:pt x="1182" y="1425"/>
                    <a:pt x="1204" y="1427"/>
                    <a:pt x="1226" y="1427"/>
                  </a:cubicBezTo>
                  <a:cubicBezTo>
                    <a:pt x="1299" y="1427"/>
                    <a:pt x="1371" y="1407"/>
                    <a:pt x="1435" y="1371"/>
                  </a:cubicBezTo>
                  <a:cubicBezTo>
                    <a:pt x="1547" y="1305"/>
                    <a:pt x="1622" y="1191"/>
                    <a:pt x="1642" y="1064"/>
                  </a:cubicBezTo>
                  <a:cubicBezTo>
                    <a:pt x="1662" y="1008"/>
                    <a:pt x="1673" y="952"/>
                    <a:pt x="1675" y="893"/>
                  </a:cubicBezTo>
                  <a:cubicBezTo>
                    <a:pt x="1675" y="800"/>
                    <a:pt x="1650" y="707"/>
                    <a:pt x="1602" y="628"/>
                  </a:cubicBezTo>
                  <a:cubicBezTo>
                    <a:pt x="1576" y="580"/>
                    <a:pt x="1549" y="535"/>
                    <a:pt x="1520" y="491"/>
                  </a:cubicBezTo>
                  <a:cubicBezTo>
                    <a:pt x="1500" y="460"/>
                    <a:pt x="1478" y="434"/>
                    <a:pt x="1457" y="405"/>
                  </a:cubicBezTo>
                  <a:cubicBezTo>
                    <a:pt x="1407" y="342"/>
                    <a:pt x="1351" y="301"/>
                    <a:pt x="1288" y="253"/>
                  </a:cubicBezTo>
                  <a:cubicBezTo>
                    <a:pt x="1266" y="238"/>
                    <a:pt x="1245" y="222"/>
                    <a:pt x="1223" y="208"/>
                  </a:cubicBezTo>
                  <a:cubicBezTo>
                    <a:pt x="1103" y="127"/>
                    <a:pt x="976" y="59"/>
                    <a:pt x="832" y="35"/>
                  </a:cubicBezTo>
                  <a:cubicBezTo>
                    <a:pt x="736" y="20"/>
                    <a:pt x="632" y="1"/>
                    <a:pt x="530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830750" y="7478475"/>
              <a:ext cx="29775" cy="47400"/>
            </a:xfrm>
            <a:custGeom>
              <a:avLst/>
              <a:gdLst/>
              <a:ahLst/>
              <a:cxnLst/>
              <a:rect l="l" t="t" r="r" b="b"/>
              <a:pathLst>
                <a:path w="1191" h="1896" extrusionOk="0">
                  <a:moveTo>
                    <a:pt x="1124" y="0"/>
                  </a:moveTo>
                  <a:cubicBezTo>
                    <a:pt x="1117" y="0"/>
                    <a:pt x="1110" y="2"/>
                    <a:pt x="1103" y="6"/>
                  </a:cubicBezTo>
                  <a:cubicBezTo>
                    <a:pt x="1065" y="33"/>
                    <a:pt x="1019" y="43"/>
                    <a:pt x="982" y="71"/>
                  </a:cubicBezTo>
                  <a:cubicBezTo>
                    <a:pt x="951" y="99"/>
                    <a:pt x="923" y="126"/>
                    <a:pt x="896" y="155"/>
                  </a:cubicBezTo>
                  <a:lnTo>
                    <a:pt x="745" y="304"/>
                  </a:lnTo>
                  <a:cubicBezTo>
                    <a:pt x="630" y="420"/>
                    <a:pt x="536" y="555"/>
                    <a:pt x="438" y="684"/>
                  </a:cubicBezTo>
                  <a:lnTo>
                    <a:pt x="294" y="874"/>
                  </a:lnTo>
                  <a:cubicBezTo>
                    <a:pt x="252" y="934"/>
                    <a:pt x="217" y="1000"/>
                    <a:pt x="189" y="1068"/>
                  </a:cubicBezTo>
                  <a:lnTo>
                    <a:pt x="97" y="1270"/>
                  </a:lnTo>
                  <a:cubicBezTo>
                    <a:pt x="73" y="1324"/>
                    <a:pt x="40" y="1382"/>
                    <a:pt x="24" y="1439"/>
                  </a:cubicBezTo>
                  <a:cubicBezTo>
                    <a:pt x="1" y="1519"/>
                    <a:pt x="10" y="1590"/>
                    <a:pt x="21" y="1671"/>
                  </a:cubicBezTo>
                  <a:cubicBezTo>
                    <a:pt x="43" y="1824"/>
                    <a:pt x="186" y="1896"/>
                    <a:pt x="325" y="1896"/>
                  </a:cubicBezTo>
                  <a:cubicBezTo>
                    <a:pt x="382" y="1896"/>
                    <a:pt x="439" y="1884"/>
                    <a:pt x="486" y="1860"/>
                  </a:cubicBezTo>
                  <a:cubicBezTo>
                    <a:pt x="650" y="1777"/>
                    <a:pt x="738" y="1557"/>
                    <a:pt x="828" y="1405"/>
                  </a:cubicBezTo>
                  <a:cubicBezTo>
                    <a:pt x="914" y="1258"/>
                    <a:pt x="960" y="1103"/>
                    <a:pt x="1011" y="943"/>
                  </a:cubicBezTo>
                  <a:cubicBezTo>
                    <a:pt x="1055" y="805"/>
                    <a:pt x="1105" y="668"/>
                    <a:pt x="1128" y="525"/>
                  </a:cubicBezTo>
                  <a:lnTo>
                    <a:pt x="1163" y="312"/>
                  </a:lnTo>
                  <a:cubicBezTo>
                    <a:pt x="1171" y="271"/>
                    <a:pt x="1178" y="229"/>
                    <a:pt x="1184" y="189"/>
                  </a:cubicBezTo>
                  <a:cubicBezTo>
                    <a:pt x="1191" y="139"/>
                    <a:pt x="1171" y="96"/>
                    <a:pt x="1169" y="45"/>
                  </a:cubicBezTo>
                  <a:cubicBezTo>
                    <a:pt x="1169" y="20"/>
                    <a:pt x="1147" y="0"/>
                    <a:pt x="1124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887775" y="7464675"/>
              <a:ext cx="22550" cy="27675"/>
            </a:xfrm>
            <a:custGeom>
              <a:avLst/>
              <a:gdLst/>
              <a:ahLst/>
              <a:cxnLst/>
              <a:rect l="l" t="t" r="r" b="b"/>
              <a:pathLst>
                <a:path w="902" h="1107" extrusionOk="0">
                  <a:moveTo>
                    <a:pt x="627" y="0"/>
                  </a:moveTo>
                  <a:cubicBezTo>
                    <a:pt x="616" y="0"/>
                    <a:pt x="604" y="1"/>
                    <a:pt x="592" y="3"/>
                  </a:cubicBezTo>
                  <a:cubicBezTo>
                    <a:pt x="539" y="10"/>
                    <a:pt x="477" y="33"/>
                    <a:pt x="440" y="75"/>
                  </a:cubicBezTo>
                  <a:cubicBezTo>
                    <a:pt x="413" y="110"/>
                    <a:pt x="384" y="142"/>
                    <a:pt x="351" y="173"/>
                  </a:cubicBezTo>
                  <a:cubicBezTo>
                    <a:pt x="298" y="227"/>
                    <a:pt x="242" y="271"/>
                    <a:pt x="205" y="339"/>
                  </a:cubicBezTo>
                  <a:cubicBezTo>
                    <a:pt x="182" y="382"/>
                    <a:pt x="159" y="426"/>
                    <a:pt x="135" y="468"/>
                  </a:cubicBezTo>
                  <a:cubicBezTo>
                    <a:pt x="115" y="499"/>
                    <a:pt x="98" y="531"/>
                    <a:pt x="83" y="565"/>
                  </a:cubicBezTo>
                  <a:cubicBezTo>
                    <a:pt x="64" y="612"/>
                    <a:pt x="55" y="663"/>
                    <a:pt x="57" y="714"/>
                  </a:cubicBezTo>
                  <a:cubicBezTo>
                    <a:pt x="1" y="926"/>
                    <a:pt x="167" y="1106"/>
                    <a:pt x="358" y="1106"/>
                  </a:cubicBezTo>
                  <a:cubicBezTo>
                    <a:pt x="409" y="1106"/>
                    <a:pt x="462" y="1094"/>
                    <a:pt x="513" y="1065"/>
                  </a:cubicBezTo>
                  <a:lnTo>
                    <a:pt x="523" y="1058"/>
                  </a:lnTo>
                  <a:cubicBezTo>
                    <a:pt x="566" y="1044"/>
                    <a:pt x="606" y="1022"/>
                    <a:pt x="643" y="996"/>
                  </a:cubicBezTo>
                  <a:cubicBezTo>
                    <a:pt x="692" y="953"/>
                    <a:pt x="735" y="902"/>
                    <a:pt x="767" y="846"/>
                  </a:cubicBezTo>
                  <a:cubicBezTo>
                    <a:pt x="794" y="801"/>
                    <a:pt x="820" y="757"/>
                    <a:pt x="841" y="711"/>
                  </a:cubicBezTo>
                  <a:cubicBezTo>
                    <a:pt x="878" y="640"/>
                    <a:pt x="900" y="562"/>
                    <a:pt x="901" y="480"/>
                  </a:cubicBezTo>
                  <a:lnTo>
                    <a:pt x="901" y="413"/>
                  </a:lnTo>
                  <a:cubicBezTo>
                    <a:pt x="900" y="362"/>
                    <a:pt x="896" y="311"/>
                    <a:pt x="890" y="262"/>
                  </a:cubicBezTo>
                  <a:cubicBezTo>
                    <a:pt x="889" y="216"/>
                    <a:pt x="876" y="170"/>
                    <a:pt x="855" y="129"/>
                  </a:cubicBezTo>
                  <a:cubicBezTo>
                    <a:pt x="826" y="79"/>
                    <a:pt x="781" y="43"/>
                    <a:pt x="729" y="21"/>
                  </a:cubicBezTo>
                  <a:cubicBezTo>
                    <a:pt x="697" y="7"/>
                    <a:pt x="662" y="0"/>
                    <a:pt x="627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1025400" y="7620750"/>
              <a:ext cx="40950" cy="36475"/>
            </a:xfrm>
            <a:custGeom>
              <a:avLst/>
              <a:gdLst/>
              <a:ahLst/>
              <a:cxnLst/>
              <a:rect l="l" t="t" r="r" b="b"/>
              <a:pathLst>
                <a:path w="1638" h="1459" extrusionOk="0">
                  <a:moveTo>
                    <a:pt x="249" y="1"/>
                  </a:moveTo>
                  <a:cubicBezTo>
                    <a:pt x="229" y="1"/>
                    <a:pt x="208" y="3"/>
                    <a:pt x="187" y="7"/>
                  </a:cubicBezTo>
                  <a:cubicBezTo>
                    <a:pt x="182" y="7"/>
                    <a:pt x="178" y="7"/>
                    <a:pt x="173" y="7"/>
                  </a:cubicBezTo>
                  <a:cubicBezTo>
                    <a:pt x="83" y="7"/>
                    <a:pt x="1" y="79"/>
                    <a:pt x="30" y="178"/>
                  </a:cubicBezTo>
                  <a:lnTo>
                    <a:pt x="35" y="196"/>
                  </a:lnTo>
                  <a:cubicBezTo>
                    <a:pt x="32" y="242"/>
                    <a:pt x="39" y="288"/>
                    <a:pt x="58" y="331"/>
                  </a:cubicBezTo>
                  <a:cubicBezTo>
                    <a:pt x="69" y="359"/>
                    <a:pt x="81" y="387"/>
                    <a:pt x="93" y="414"/>
                  </a:cubicBezTo>
                  <a:cubicBezTo>
                    <a:pt x="116" y="468"/>
                    <a:pt x="138" y="525"/>
                    <a:pt x="164" y="577"/>
                  </a:cubicBezTo>
                  <a:cubicBezTo>
                    <a:pt x="201" y="649"/>
                    <a:pt x="267" y="715"/>
                    <a:pt x="317" y="778"/>
                  </a:cubicBezTo>
                  <a:cubicBezTo>
                    <a:pt x="354" y="824"/>
                    <a:pt x="391" y="869"/>
                    <a:pt x="428" y="915"/>
                  </a:cubicBezTo>
                  <a:cubicBezTo>
                    <a:pt x="462" y="963"/>
                    <a:pt x="498" y="1009"/>
                    <a:pt x="538" y="1052"/>
                  </a:cubicBezTo>
                  <a:cubicBezTo>
                    <a:pt x="581" y="1095"/>
                    <a:pt x="637" y="1130"/>
                    <a:pt x="684" y="1168"/>
                  </a:cubicBezTo>
                  <a:cubicBezTo>
                    <a:pt x="753" y="1224"/>
                    <a:pt x="822" y="1290"/>
                    <a:pt x="896" y="1334"/>
                  </a:cubicBezTo>
                  <a:cubicBezTo>
                    <a:pt x="944" y="1365"/>
                    <a:pt x="996" y="1388"/>
                    <a:pt x="1050" y="1406"/>
                  </a:cubicBezTo>
                  <a:cubicBezTo>
                    <a:pt x="1067" y="1409"/>
                    <a:pt x="1082" y="1411"/>
                    <a:pt x="1099" y="1411"/>
                  </a:cubicBezTo>
                  <a:cubicBezTo>
                    <a:pt x="1102" y="1414"/>
                    <a:pt x="1106" y="1416"/>
                    <a:pt x="1111" y="1417"/>
                  </a:cubicBezTo>
                  <a:cubicBezTo>
                    <a:pt x="1167" y="1443"/>
                    <a:pt x="1228" y="1458"/>
                    <a:pt x="1289" y="1458"/>
                  </a:cubicBezTo>
                  <a:cubicBezTo>
                    <a:pt x="1370" y="1458"/>
                    <a:pt x="1449" y="1431"/>
                    <a:pt x="1509" y="1366"/>
                  </a:cubicBezTo>
                  <a:cubicBezTo>
                    <a:pt x="1607" y="1260"/>
                    <a:pt x="1638" y="1098"/>
                    <a:pt x="1561" y="969"/>
                  </a:cubicBezTo>
                  <a:cubicBezTo>
                    <a:pt x="1552" y="955"/>
                    <a:pt x="1543" y="941"/>
                    <a:pt x="1533" y="927"/>
                  </a:cubicBezTo>
                  <a:cubicBezTo>
                    <a:pt x="1492" y="780"/>
                    <a:pt x="1371" y="663"/>
                    <a:pt x="1263" y="556"/>
                  </a:cubicBezTo>
                  <a:cubicBezTo>
                    <a:pt x="1225" y="517"/>
                    <a:pt x="1188" y="477"/>
                    <a:pt x="1148" y="440"/>
                  </a:cubicBezTo>
                  <a:cubicBezTo>
                    <a:pt x="1082" y="381"/>
                    <a:pt x="1002" y="335"/>
                    <a:pt x="925" y="287"/>
                  </a:cubicBezTo>
                  <a:cubicBezTo>
                    <a:pt x="812" y="216"/>
                    <a:pt x="697" y="129"/>
                    <a:pt x="571" y="83"/>
                  </a:cubicBezTo>
                  <a:cubicBezTo>
                    <a:pt x="518" y="63"/>
                    <a:pt x="465" y="49"/>
                    <a:pt x="411" y="32"/>
                  </a:cubicBezTo>
                  <a:cubicBezTo>
                    <a:pt x="354" y="15"/>
                    <a:pt x="303" y="1"/>
                    <a:pt x="249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4" name="Google Shape;474;p13"/>
            <p:cNvSpPr/>
            <p:nvPr/>
          </p:nvSpPr>
          <p:spPr>
            <a:xfrm>
              <a:off x="1077025" y="7711500"/>
              <a:ext cx="33025" cy="30850"/>
            </a:xfrm>
            <a:custGeom>
              <a:avLst/>
              <a:gdLst/>
              <a:ahLst/>
              <a:cxnLst/>
              <a:rect l="l" t="t" r="r" b="b"/>
              <a:pathLst>
                <a:path w="1321" h="1234" extrusionOk="0">
                  <a:moveTo>
                    <a:pt x="225" y="1"/>
                  </a:moveTo>
                  <a:cubicBezTo>
                    <a:pt x="204" y="1"/>
                    <a:pt x="184" y="3"/>
                    <a:pt x="162" y="9"/>
                  </a:cubicBezTo>
                  <a:lnTo>
                    <a:pt x="142" y="7"/>
                  </a:lnTo>
                  <a:cubicBezTo>
                    <a:pt x="138" y="7"/>
                    <a:pt x="134" y="7"/>
                    <a:pt x="129" y="7"/>
                  </a:cubicBezTo>
                  <a:cubicBezTo>
                    <a:pt x="50" y="7"/>
                    <a:pt x="0" y="100"/>
                    <a:pt x="15" y="170"/>
                  </a:cubicBezTo>
                  <a:cubicBezTo>
                    <a:pt x="10" y="185"/>
                    <a:pt x="7" y="199"/>
                    <a:pt x="7" y="215"/>
                  </a:cubicBezTo>
                  <a:cubicBezTo>
                    <a:pt x="7" y="265"/>
                    <a:pt x="23" y="298"/>
                    <a:pt x="43" y="344"/>
                  </a:cubicBezTo>
                  <a:cubicBezTo>
                    <a:pt x="46" y="353"/>
                    <a:pt x="50" y="362"/>
                    <a:pt x="55" y="373"/>
                  </a:cubicBezTo>
                  <a:cubicBezTo>
                    <a:pt x="55" y="390"/>
                    <a:pt x="58" y="407"/>
                    <a:pt x="61" y="422"/>
                  </a:cubicBezTo>
                  <a:cubicBezTo>
                    <a:pt x="67" y="442"/>
                    <a:pt x="76" y="460"/>
                    <a:pt x="84" y="480"/>
                  </a:cubicBezTo>
                  <a:cubicBezTo>
                    <a:pt x="107" y="543"/>
                    <a:pt x="138" y="600"/>
                    <a:pt x="176" y="654"/>
                  </a:cubicBezTo>
                  <a:lnTo>
                    <a:pt x="262" y="767"/>
                  </a:lnTo>
                  <a:cubicBezTo>
                    <a:pt x="304" y="824"/>
                    <a:pt x="345" y="890"/>
                    <a:pt x="393" y="941"/>
                  </a:cubicBezTo>
                  <a:cubicBezTo>
                    <a:pt x="474" y="1025"/>
                    <a:pt x="592" y="1088"/>
                    <a:pt x="691" y="1153"/>
                  </a:cubicBezTo>
                  <a:cubicBezTo>
                    <a:pt x="706" y="1162"/>
                    <a:pt x="720" y="1174"/>
                    <a:pt x="735" y="1184"/>
                  </a:cubicBezTo>
                  <a:cubicBezTo>
                    <a:pt x="799" y="1220"/>
                    <a:pt x="861" y="1233"/>
                    <a:pt x="927" y="1233"/>
                  </a:cubicBezTo>
                  <a:cubicBezTo>
                    <a:pt x="965" y="1233"/>
                    <a:pt x="1004" y="1229"/>
                    <a:pt x="1045" y="1222"/>
                  </a:cubicBezTo>
                  <a:cubicBezTo>
                    <a:pt x="1071" y="1217"/>
                    <a:pt x="1097" y="1213"/>
                    <a:pt x="1125" y="1208"/>
                  </a:cubicBezTo>
                  <a:cubicBezTo>
                    <a:pt x="1240" y="1187"/>
                    <a:pt x="1306" y="1065"/>
                    <a:pt x="1312" y="959"/>
                  </a:cubicBezTo>
                  <a:cubicBezTo>
                    <a:pt x="1316" y="927"/>
                    <a:pt x="1320" y="893"/>
                    <a:pt x="1320" y="860"/>
                  </a:cubicBezTo>
                  <a:cubicBezTo>
                    <a:pt x="1320" y="787"/>
                    <a:pt x="1302" y="715"/>
                    <a:pt x="1265" y="652"/>
                  </a:cubicBezTo>
                  <a:cubicBezTo>
                    <a:pt x="1237" y="609"/>
                    <a:pt x="1205" y="568"/>
                    <a:pt x="1170" y="531"/>
                  </a:cubicBezTo>
                  <a:cubicBezTo>
                    <a:pt x="1093" y="437"/>
                    <a:pt x="1022" y="339"/>
                    <a:pt x="919" y="271"/>
                  </a:cubicBezTo>
                  <a:cubicBezTo>
                    <a:pt x="846" y="224"/>
                    <a:pt x="769" y="181"/>
                    <a:pt x="692" y="136"/>
                  </a:cubicBezTo>
                  <a:cubicBezTo>
                    <a:pt x="595" y="80"/>
                    <a:pt x="480" y="30"/>
                    <a:pt x="365" y="27"/>
                  </a:cubicBezTo>
                  <a:cubicBezTo>
                    <a:pt x="318" y="13"/>
                    <a:pt x="272" y="1"/>
                    <a:pt x="225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5" name="Google Shape;475;p13"/>
            <p:cNvSpPr/>
            <p:nvPr/>
          </p:nvSpPr>
          <p:spPr>
            <a:xfrm>
              <a:off x="852750" y="7912475"/>
              <a:ext cx="44125" cy="43875"/>
            </a:xfrm>
            <a:custGeom>
              <a:avLst/>
              <a:gdLst/>
              <a:ahLst/>
              <a:cxnLst/>
              <a:rect l="l" t="t" r="r" b="b"/>
              <a:pathLst>
                <a:path w="1765" h="1755" extrusionOk="0">
                  <a:moveTo>
                    <a:pt x="1377" y="0"/>
                  </a:moveTo>
                  <a:cubicBezTo>
                    <a:pt x="1376" y="0"/>
                    <a:pt x="1376" y="0"/>
                    <a:pt x="1375" y="0"/>
                  </a:cubicBezTo>
                  <a:lnTo>
                    <a:pt x="1250" y="0"/>
                  </a:lnTo>
                  <a:cubicBezTo>
                    <a:pt x="1146" y="2"/>
                    <a:pt x="1043" y="30"/>
                    <a:pt x="951" y="79"/>
                  </a:cubicBezTo>
                  <a:cubicBezTo>
                    <a:pt x="928" y="93"/>
                    <a:pt x="905" y="106"/>
                    <a:pt x="882" y="119"/>
                  </a:cubicBezTo>
                  <a:lnTo>
                    <a:pt x="733" y="203"/>
                  </a:lnTo>
                  <a:cubicBezTo>
                    <a:pt x="642" y="257"/>
                    <a:pt x="561" y="323"/>
                    <a:pt x="492" y="401"/>
                  </a:cubicBezTo>
                  <a:cubicBezTo>
                    <a:pt x="386" y="516"/>
                    <a:pt x="263" y="630"/>
                    <a:pt x="180" y="762"/>
                  </a:cubicBezTo>
                  <a:cubicBezTo>
                    <a:pt x="80" y="920"/>
                    <a:pt x="5" y="1123"/>
                    <a:pt x="26" y="1315"/>
                  </a:cubicBezTo>
                  <a:cubicBezTo>
                    <a:pt x="1" y="1549"/>
                    <a:pt x="183" y="1755"/>
                    <a:pt x="413" y="1755"/>
                  </a:cubicBezTo>
                  <a:cubicBezTo>
                    <a:pt x="431" y="1755"/>
                    <a:pt x="449" y="1753"/>
                    <a:pt x="467" y="1751"/>
                  </a:cubicBezTo>
                  <a:cubicBezTo>
                    <a:pt x="484" y="1752"/>
                    <a:pt x="502" y="1753"/>
                    <a:pt x="519" y="1753"/>
                  </a:cubicBezTo>
                  <a:cubicBezTo>
                    <a:pt x="690" y="1753"/>
                    <a:pt x="862" y="1687"/>
                    <a:pt x="1002" y="1597"/>
                  </a:cubicBezTo>
                  <a:cubicBezTo>
                    <a:pt x="1138" y="1510"/>
                    <a:pt x="1250" y="1387"/>
                    <a:pt x="1368" y="1276"/>
                  </a:cubicBezTo>
                  <a:cubicBezTo>
                    <a:pt x="1441" y="1207"/>
                    <a:pt x="1511" y="1132"/>
                    <a:pt x="1560" y="1043"/>
                  </a:cubicBezTo>
                  <a:lnTo>
                    <a:pt x="1642" y="893"/>
                  </a:lnTo>
                  <a:cubicBezTo>
                    <a:pt x="1656" y="869"/>
                    <a:pt x="1668" y="846"/>
                    <a:pt x="1680" y="822"/>
                  </a:cubicBezTo>
                  <a:cubicBezTo>
                    <a:pt x="1731" y="730"/>
                    <a:pt x="1760" y="625"/>
                    <a:pt x="1763" y="519"/>
                  </a:cubicBezTo>
                  <a:cubicBezTo>
                    <a:pt x="1765" y="476"/>
                    <a:pt x="1763" y="432"/>
                    <a:pt x="1763" y="387"/>
                  </a:cubicBezTo>
                  <a:cubicBezTo>
                    <a:pt x="1762" y="179"/>
                    <a:pt x="1588" y="0"/>
                    <a:pt x="1377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6" name="Google Shape;476;p13"/>
            <p:cNvSpPr/>
            <p:nvPr/>
          </p:nvSpPr>
          <p:spPr>
            <a:xfrm>
              <a:off x="908025" y="7918650"/>
              <a:ext cx="27650" cy="27550"/>
            </a:xfrm>
            <a:custGeom>
              <a:avLst/>
              <a:gdLst/>
              <a:ahLst/>
              <a:cxnLst/>
              <a:rect l="l" t="t" r="r" b="b"/>
              <a:pathLst>
                <a:path w="1106" h="1102" extrusionOk="0">
                  <a:moveTo>
                    <a:pt x="683" y="1"/>
                  </a:moveTo>
                  <a:cubicBezTo>
                    <a:pt x="605" y="1"/>
                    <a:pt x="528" y="27"/>
                    <a:pt x="450" y="53"/>
                  </a:cubicBezTo>
                  <a:cubicBezTo>
                    <a:pt x="407" y="65"/>
                    <a:pt x="366" y="84"/>
                    <a:pt x="328" y="103"/>
                  </a:cubicBezTo>
                  <a:cubicBezTo>
                    <a:pt x="252" y="148"/>
                    <a:pt x="191" y="209"/>
                    <a:pt x="148" y="285"/>
                  </a:cubicBezTo>
                  <a:cubicBezTo>
                    <a:pt x="142" y="291"/>
                    <a:pt x="137" y="298"/>
                    <a:pt x="133" y="306"/>
                  </a:cubicBezTo>
                  <a:lnTo>
                    <a:pt x="70" y="403"/>
                  </a:lnTo>
                  <a:cubicBezTo>
                    <a:pt x="53" y="440"/>
                    <a:pt x="37" y="477"/>
                    <a:pt x="22" y="513"/>
                  </a:cubicBezTo>
                  <a:cubicBezTo>
                    <a:pt x="4" y="573"/>
                    <a:pt x="0" y="638"/>
                    <a:pt x="14" y="699"/>
                  </a:cubicBezTo>
                  <a:cubicBezTo>
                    <a:pt x="14" y="739"/>
                    <a:pt x="25" y="781"/>
                    <a:pt x="45" y="816"/>
                  </a:cubicBezTo>
                  <a:cubicBezTo>
                    <a:pt x="63" y="873"/>
                    <a:pt x="97" y="925"/>
                    <a:pt x="142" y="965"/>
                  </a:cubicBezTo>
                  <a:lnTo>
                    <a:pt x="235" y="1039"/>
                  </a:lnTo>
                  <a:lnTo>
                    <a:pt x="346" y="1085"/>
                  </a:lnTo>
                  <a:cubicBezTo>
                    <a:pt x="380" y="1096"/>
                    <a:pt x="416" y="1101"/>
                    <a:pt x="451" y="1101"/>
                  </a:cubicBezTo>
                  <a:cubicBezTo>
                    <a:pt x="478" y="1101"/>
                    <a:pt x="505" y="1098"/>
                    <a:pt x="532" y="1092"/>
                  </a:cubicBezTo>
                  <a:cubicBezTo>
                    <a:pt x="593" y="1091"/>
                    <a:pt x="653" y="1071"/>
                    <a:pt x="704" y="1039"/>
                  </a:cubicBezTo>
                  <a:lnTo>
                    <a:pt x="788" y="994"/>
                  </a:lnTo>
                  <a:lnTo>
                    <a:pt x="830" y="973"/>
                  </a:lnTo>
                  <a:cubicBezTo>
                    <a:pt x="868" y="951"/>
                    <a:pt x="905" y="925"/>
                    <a:pt x="934" y="893"/>
                  </a:cubicBezTo>
                  <a:cubicBezTo>
                    <a:pt x="960" y="857"/>
                    <a:pt x="986" y="824"/>
                    <a:pt x="1014" y="790"/>
                  </a:cubicBezTo>
                  <a:cubicBezTo>
                    <a:pt x="1017" y="782"/>
                    <a:pt x="1020" y="774"/>
                    <a:pt x="1025" y="765"/>
                  </a:cubicBezTo>
                  <a:cubicBezTo>
                    <a:pt x="1046" y="718"/>
                    <a:pt x="1074" y="670"/>
                    <a:pt x="1086" y="619"/>
                  </a:cubicBezTo>
                  <a:cubicBezTo>
                    <a:pt x="1091" y="578"/>
                    <a:pt x="1097" y="535"/>
                    <a:pt x="1103" y="494"/>
                  </a:cubicBezTo>
                  <a:cubicBezTo>
                    <a:pt x="1106" y="431"/>
                    <a:pt x="1091" y="368"/>
                    <a:pt x="1061" y="311"/>
                  </a:cubicBezTo>
                  <a:cubicBezTo>
                    <a:pt x="1038" y="257"/>
                    <a:pt x="1049" y="271"/>
                    <a:pt x="1035" y="251"/>
                  </a:cubicBezTo>
                  <a:cubicBezTo>
                    <a:pt x="1014" y="222"/>
                    <a:pt x="989" y="191"/>
                    <a:pt x="968" y="163"/>
                  </a:cubicBezTo>
                  <a:cubicBezTo>
                    <a:pt x="871" y="39"/>
                    <a:pt x="777" y="1"/>
                    <a:pt x="683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7" name="Google Shape;477;p13"/>
            <p:cNvSpPr/>
            <p:nvPr/>
          </p:nvSpPr>
          <p:spPr>
            <a:xfrm>
              <a:off x="1023650" y="8057975"/>
              <a:ext cx="60325" cy="50175"/>
            </a:xfrm>
            <a:custGeom>
              <a:avLst/>
              <a:gdLst/>
              <a:ahLst/>
              <a:cxnLst/>
              <a:rect l="l" t="t" r="r" b="b"/>
              <a:pathLst>
                <a:path w="2413" h="2007" extrusionOk="0">
                  <a:moveTo>
                    <a:pt x="879" y="1"/>
                  </a:moveTo>
                  <a:cubicBezTo>
                    <a:pt x="800" y="1"/>
                    <a:pt x="722" y="16"/>
                    <a:pt x="642" y="29"/>
                  </a:cubicBezTo>
                  <a:cubicBezTo>
                    <a:pt x="605" y="34"/>
                    <a:pt x="568" y="41"/>
                    <a:pt x="532" y="51"/>
                  </a:cubicBezTo>
                  <a:cubicBezTo>
                    <a:pt x="192" y="160"/>
                    <a:pt x="0" y="493"/>
                    <a:pt x="83" y="841"/>
                  </a:cubicBezTo>
                  <a:cubicBezTo>
                    <a:pt x="94" y="878"/>
                    <a:pt x="106" y="913"/>
                    <a:pt x="122" y="947"/>
                  </a:cubicBezTo>
                  <a:cubicBezTo>
                    <a:pt x="149" y="1018"/>
                    <a:pt x="172" y="1092"/>
                    <a:pt x="211" y="1158"/>
                  </a:cubicBezTo>
                  <a:cubicBezTo>
                    <a:pt x="249" y="1224"/>
                    <a:pt x="304" y="1284"/>
                    <a:pt x="353" y="1345"/>
                  </a:cubicBezTo>
                  <a:cubicBezTo>
                    <a:pt x="384" y="1386"/>
                    <a:pt x="415" y="1428"/>
                    <a:pt x="449" y="1468"/>
                  </a:cubicBezTo>
                  <a:cubicBezTo>
                    <a:pt x="519" y="1552"/>
                    <a:pt x="622" y="1614"/>
                    <a:pt x="711" y="1680"/>
                  </a:cubicBezTo>
                  <a:cubicBezTo>
                    <a:pt x="750" y="1709"/>
                    <a:pt x="790" y="1740"/>
                    <a:pt x="829" y="1767"/>
                  </a:cubicBezTo>
                  <a:cubicBezTo>
                    <a:pt x="871" y="1792"/>
                    <a:pt x="915" y="1813"/>
                    <a:pt x="960" y="1830"/>
                  </a:cubicBezTo>
                  <a:lnTo>
                    <a:pt x="1095" y="1888"/>
                  </a:lnTo>
                  <a:cubicBezTo>
                    <a:pt x="1192" y="1950"/>
                    <a:pt x="1302" y="1985"/>
                    <a:pt x="1418" y="1990"/>
                  </a:cubicBezTo>
                  <a:cubicBezTo>
                    <a:pt x="1465" y="2001"/>
                    <a:pt x="1514" y="2006"/>
                    <a:pt x="1563" y="2006"/>
                  </a:cubicBezTo>
                  <a:cubicBezTo>
                    <a:pt x="1631" y="2006"/>
                    <a:pt x="1698" y="1996"/>
                    <a:pt x="1763" y="1974"/>
                  </a:cubicBezTo>
                  <a:cubicBezTo>
                    <a:pt x="1834" y="1956"/>
                    <a:pt x="1903" y="1927"/>
                    <a:pt x="1967" y="1888"/>
                  </a:cubicBezTo>
                  <a:cubicBezTo>
                    <a:pt x="1987" y="1879"/>
                    <a:pt x="2010" y="1873"/>
                    <a:pt x="2032" y="1862"/>
                  </a:cubicBezTo>
                  <a:cubicBezTo>
                    <a:pt x="2144" y="1795"/>
                    <a:pt x="2237" y="1701"/>
                    <a:pt x="2304" y="1589"/>
                  </a:cubicBezTo>
                  <a:cubicBezTo>
                    <a:pt x="2379" y="1459"/>
                    <a:pt x="2413" y="1308"/>
                    <a:pt x="2399" y="1158"/>
                  </a:cubicBezTo>
                  <a:cubicBezTo>
                    <a:pt x="2399" y="1075"/>
                    <a:pt x="2388" y="992"/>
                    <a:pt x="2368" y="910"/>
                  </a:cubicBezTo>
                  <a:cubicBezTo>
                    <a:pt x="2299" y="697"/>
                    <a:pt x="2158" y="514"/>
                    <a:pt x="1969" y="393"/>
                  </a:cubicBezTo>
                  <a:cubicBezTo>
                    <a:pt x="1933" y="367"/>
                    <a:pt x="1898" y="341"/>
                    <a:pt x="1861" y="315"/>
                  </a:cubicBezTo>
                  <a:cubicBezTo>
                    <a:pt x="1751" y="233"/>
                    <a:pt x="1686" y="209"/>
                    <a:pt x="1540" y="147"/>
                  </a:cubicBezTo>
                  <a:lnTo>
                    <a:pt x="1408" y="92"/>
                  </a:lnTo>
                  <a:cubicBezTo>
                    <a:pt x="1287" y="41"/>
                    <a:pt x="1229" y="38"/>
                    <a:pt x="1072" y="20"/>
                  </a:cubicBezTo>
                  <a:cubicBezTo>
                    <a:pt x="1029" y="14"/>
                    <a:pt x="988" y="9"/>
                    <a:pt x="945" y="4"/>
                  </a:cubicBezTo>
                  <a:cubicBezTo>
                    <a:pt x="923" y="2"/>
                    <a:pt x="901" y="1"/>
                    <a:pt x="879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1081925" y="8017250"/>
              <a:ext cx="48800" cy="38450"/>
            </a:xfrm>
            <a:custGeom>
              <a:avLst/>
              <a:gdLst/>
              <a:ahLst/>
              <a:cxnLst/>
              <a:rect l="l" t="t" r="r" b="b"/>
              <a:pathLst>
                <a:path w="1952" h="1538" extrusionOk="0">
                  <a:moveTo>
                    <a:pt x="673" y="1"/>
                  </a:moveTo>
                  <a:cubicBezTo>
                    <a:pt x="606" y="1"/>
                    <a:pt x="535" y="21"/>
                    <a:pt x="468" y="47"/>
                  </a:cubicBezTo>
                  <a:cubicBezTo>
                    <a:pt x="444" y="53"/>
                    <a:pt x="419" y="60"/>
                    <a:pt x="396" y="66"/>
                  </a:cubicBezTo>
                  <a:cubicBezTo>
                    <a:pt x="361" y="67"/>
                    <a:pt x="326" y="69"/>
                    <a:pt x="292" y="73"/>
                  </a:cubicBezTo>
                  <a:cubicBezTo>
                    <a:pt x="180" y="93"/>
                    <a:pt x="91" y="193"/>
                    <a:pt x="48" y="291"/>
                  </a:cubicBezTo>
                  <a:cubicBezTo>
                    <a:pt x="0" y="407"/>
                    <a:pt x="14" y="514"/>
                    <a:pt x="68" y="625"/>
                  </a:cubicBezTo>
                  <a:cubicBezTo>
                    <a:pt x="77" y="642"/>
                    <a:pt x="88" y="657"/>
                    <a:pt x="98" y="672"/>
                  </a:cubicBezTo>
                  <a:cubicBezTo>
                    <a:pt x="102" y="680"/>
                    <a:pt x="105" y="691"/>
                    <a:pt x="109" y="698"/>
                  </a:cubicBezTo>
                  <a:cubicBezTo>
                    <a:pt x="137" y="810"/>
                    <a:pt x="192" y="913"/>
                    <a:pt x="269" y="999"/>
                  </a:cubicBezTo>
                  <a:cubicBezTo>
                    <a:pt x="295" y="1030"/>
                    <a:pt x="324" y="1061"/>
                    <a:pt x="352" y="1090"/>
                  </a:cubicBezTo>
                  <a:lnTo>
                    <a:pt x="425" y="1173"/>
                  </a:lnTo>
                  <a:cubicBezTo>
                    <a:pt x="492" y="1240"/>
                    <a:pt x="564" y="1299"/>
                    <a:pt x="644" y="1348"/>
                  </a:cubicBezTo>
                  <a:cubicBezTo>
                    <a:pt x="751" y="1422"/>
                    <a:pt x="878" y="1458"/>
                    <a:pt x="1001" y="1500"/>
                  </a:cubicBezTo>
                  <a:cubicBezTo>
                    <a:pt x="1080" y="1526"/>
                    <a:pt x="1155" y="1538"/>
                    <a:pt x="1232" y="1538"/>
                  </a:cubicBezTo>
                  <a:cubicBezTo>
                    <a:pt x="1297" y="1538"/>
                    <a:pt x="1363" y="1529"/>
                    <a:pt x="1431" y="1515"/>
                  </a:cubicBezTo>
                  <a:cubicBezTo>
                    <a:pt x="1462" y="1509"/>
                    <a:pt x="1493" y="1503"/>
                    <a:pt x="1523" y="1495"/>
                  </a:cubicBezTo>
                  <a:cubicBezTo>
                    <a:pt x="1697" y="1458"/>
                    <a:pt x="1832" y="1317"/>
                    <a:pt x="1898" y="1161"/>
                  </a:cubicBezTo>
                  <a:cubicBezTo>
                    <a:pt x="1935" y="1093"/>
                    <a:pt x="1952" y="1015"/>
                    <a:pt x="1949" y="938"/>
                  </a:cubicBezTo>
                  <a:cubicBezTo>
                    <a:pt x="1949" y="835"/>
                    <a:pt x="1921" y="735"/>
                    <a:pt x="1870" y="646"/>
                  </a:cubicBezTo>
                  <a:cubicBezTo>
                    <a:pt x="1857" y="615"/>
                    <a:pt x="1844" y="585"/>
                    <a:pt x="1830" y="556"/>
                  </a:cubicBezTo>
                  <a:cubicBezTo>
                    <a:pt x="1769" y="427"/>
                    <a:pt x="1649" y="341"/>
                    <a:pt x="1537" y="259"/>
                  </a:cubicBezTo>
                  <a:lnTo>
                    <a:pt x="1442" y="192"/>
                  </a:lnTo>
                  <a:cubicBezTo>
                    <a:pt x="1364" y="135"/>
                    <a:pt x="1272" y="106"/>
                    <a:pt x="1181" y="72"/>
                  </a:cubicBezTo>
                  <a:cubicBezTo>
                    <a:pt x="1064" y="29"/>
                    <a:pt x="932" y="29"/>
                    <a:pt x="808" y="15"/>
                  </a:cubicBezTo>
                  <a:cubicBezTo>
                    <a:pt x="769" y="10"/>
                    <a:pt x="731" y="4"/>
                    <a:pt x="693" y="1"/>
                  </a:cubicBezTo>
                  <a:cubicBezTo>
                    <a:pt x="686" y="1"/>
                    <a:pt x="679" y="1"/>
                    <a:pt x="673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9" name="Google Shape;479;p13"/>
          <p:cNvSpPr txBox="1">
            <a:spLocks noGrp="1"/>
          </p:cNvSpPr>
          <p:nvPr>
            <p:ph type="title"/>
          </p:nvPr>
        </p:nvSpPr>
        <p:spPr>
          <a:xfrm>
            <a:off x="1161533" y="1638939"/>
            <a:ext cx="2608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1"/>
          </p:nvPr>
        </p:nvSpPr>
        <p:spPr>
          <a:xfrm>
            <a:off x="1161532" y="2334939"/>
            <a:ext cx="260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2"/>
          </p:nvPr>
        </p:nvSpPr>
        <p:spPr>
          <a:xfrm>
            <a:off x="4170732" y="1638939"/>
            <a:ext cx="2608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3"/>
          </p:nvPr>
        </p:nvSpPr>
        <p:spPr>
          <a:xfrm>
            <a:off x="4170732" y="2334939"/>
            <a:ext cx="260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4"/>
          </p:nvPr>
        </p:nvSpPr>
        <p:spPr>
          <a:xfrm>
            <a:off x="7179931" y="1638939"/>
            <a:ext cx="2608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subTitle" idx="5"/>
          </p:nvPr>
        </p:nvSpPr>
        <p:spPr>
          <a:xfrm>
            <a:off x="7179931" y="2334939"/>
            <a:ext cx="260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85" name="Google Shape;485;p13"/>
          <p:cNvSpPr txBox="1">
            <a:spLocks noGrp="1"/>
          </p:cNvSpPr>
          <p:nvPr>
            <p:ph type="title" idx="6" hasCustomPrompt="1"/>
          </p:nvPr>
        </p:nvSpPr>
        <p:spPr>
          <a:xfrm>
            <a:off x="1161533" y="976939"/>
            <a:ext cx="1748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6" name="Google Shape;486;p13"/>
          <p:cNvSpPr txBox="1">
            <a:spLocks noGrp="1"/>
          </p:cNvSpPr>
          <p:nvPr>
            <p:ph type="title" idx="7" hasCustomPrompt="1"/>
          </p:nvPr>
        </p:nvSpPr>
        <p:spPr>
          <a:xfrm>
            <a:off x="4170733" y="976939"/>
            <a:ext cx="1748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7" name="Google Shape;487;p13"/>
          <p:cNvSpPr txBox="1">
            <a:spLocks noGrp="1"/>
          </p:cNvSpPr>
          <p:nvPr>
            <p:ph type="title" idx="8" hasCustomPrompt="1"/>
          </p:nvPr>
        </p:nvSpPr>
        <p:spPr>
          <a:xfrm>
            <a:off x="7179933" y="976939"/>
            <a:ext cx="1748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 txBox="1">
            <a:spLocks noGrp="1"/>
          </p:cNvSpPr>
          <p:nvPr>
            <p:ph type="title" idx="9"/>
          </p:nvPr>
        </p:nvSpPr>
        <p:spPr>
          <a:xfrm>
            <a:off x="1161533" y="4298572"/>
            <a:ext cx="2608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subTitle" idx="13"/>
          </p:nvPr>
        </p:nvSpPr>
        <p:spPr>
          <a:xfrm>
            <a:off x="1161533" y="4994572"/>
            <a:ext cx="260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14"/>
          </p:nvPr>
        </p:nvSpPr>
        <p:spPr>
          <a:xfrm>
            <a:off x="4170732" y="4298572"/>
            <a:ext cx="2608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5"/>
          </p:nvPr>
        </p:nvSpPr>
        <p:spPr>
          <a:xfrm>
            <a:off x="4170732" y="4994572"/>
            <a:ext cx="260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16"/>
          </p:nvPr>
        </p:nvSpPr>
        <p:spPr>
          <a:xfrm>
            <a:off x="7179931" y="4298572"/>
            <a:ext cx="2608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17"/>
          </p:nvPr>
        </p:nvSpPr>
        <p:spPr>
          <a:xfrm>
            <a:off x="7179931" y="4994572"/>
            <a:ext cx="260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18" hasCustomPrompt="1"/>
          </p:nvPr>
        </p:nvSpPr>
        <p:spPr>
          <a:xfrm>
            <a:off x="1161533" y="3636572"/>
            <a:ext cx="1748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5" name="Google Shape;495;p13"/>
          <p:cNvSpPr txBox="1">
            <a:spLocks noGrp="1"/>
          </p:cNvSpPr>
          <p:nvPr>
            <p:ph type="title" idx="19" hasCustomPrompt="1"/>
          </p:nvPr>
        </p:nvSpPr>
        <p:spPr>
          <a:xfrm>
            <a:off x="4170732" y="3636572"/>
            <a:ext cx="1748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20" hasCustomPrompt="1"/>
          </p:nvPr>
        </p:nvSpPr>
        <p:spPr>
          <a:xfrm>
            <a:off x="7179931" y="3636572"/>
            <a:ext cx="1748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3421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"/>
          <p:cNvSpPr/>
          <p:nvPr/>
        </p:nvSpPr>
        <p:spPr>
          <a:xfrm rot="-8100000">
            <a:off x="7399408" y="3535175"/>
            <a:ext cx="6200624" cy="7202328"/>
          </a:xfrm>
          <a:custGeom>
            <a:avLst/>
            <a:gdLst/>
            <a:ahLst/>
            <a:cxnLst/>
            <a:rect l="l" t="t" r="r" b="b"/>
            <a:pathLst>
              <a:path w="34782" h="40401" extrusionOk="0">
                <a:moveTo>
                  <a:pt x="27335" y="1"/>
                </a:moveTo>
                <a:cubicBezTo>
                  <a:pt x="21337" y="1"/>
                  <a:pt x="13261" y="3359"/>
                  <a:pt x="10708" y="5214"/>
                </a:cubicBezTo>
                <a:cubicBezTo>
                  <a:pt x="5420" y="9104"/>
                  <a:pt x="1793" y="14851"/>
                  <a:pt x="558" y="21297"/>
                </a:cubicBezTo>
                <a:cubicBezTo>
                  <a:pt x="88" y="23809"/>
                  <a:pt x="1" y="26421"/>
                  <a:pt x="634" y="28890"/>
                </a:cubicBezTo>
                <a:cubicBezTo>
                  <a:pt x="1661" y="32910"/>
                  <a:pt x="4589" y="36308"/>
                  <a:pt x="8195" y="38362"/>
                </a:cubicBezTo>
                <a:cubicBezTo>
                  <a:pt x="10396" y="39603"/>
                  <a:pt x="12905" y="40401"/>
                  <a:pt x="15423" y="40401"/>
                </a:cubicBezTo>
                <a:cubicBezTo>
                  <a:pt x="15942" y="40401"/>
                  <a:pt x="16461" y="40367"/>
                  <a:pt x="16979" y="40296"/>
                </a:cubicBezTo>
                <a:cubicBezTo>
                  <a:pt x="20005" y="39881"/>
                  <a:pt x="22911" y="38100"/>
                  <a:pt x="24299" y="35380"/>
                </a:cubicBezTo>
                <a:cubicBezTo>
                  <a:pt x="26069" y="31872"/>
                  <a:pt x="25140" y="27666"/>
                  <a:pt x="25523" y="23755"/>
                </a:cubicBezTo>
                <a:cubicBezTo>
                  <a:pt x="25839" y="20674"/>
                  <a:pt x="26987" y="17735"/>
                  <a:pt x="28844" y="15255"/>
                </a:cubicBezTo>
                <a:cubicBezTo>
                  <a:pt x="30898" y="12534"/>
                  <a:pt x="33902" y="10164"/>
                  <a:pt x="34252" y="6766"/>
                </a:cubicBezTo>
                <a:cubicBezTo>
                  <a:pt x="34782" y="1682"/>
                  <a:pt x="31578" y="1"/>
                  <a:pt x="27335" y="1"/>
                </a:cubicBezTo>
                <a:close/>
              </a:path>
            </a:pathLst>
          </a:custGeom>
          <a:solidFill>
            <a:srgbClr val="FFCFC0">
              <a:alpha val="49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3" name="Google Shape;283;p10"/>
          <p:cNvGrpSpPr/>
          <p:nvPr/>
        </p:nvGrpSpPr>
        <p:grpSpPr>
          <a:xfrm rot="-1281176" flipH="1">
            <a:off x="10537340" y="3583734"/>
            <a:ext cx="2225055" cy="3208585"/>
            <a:chOff x="-1279900" y="9489425"/>
            <a:chExt cx="1398450" cy="2016600"/>
          </a:xfrm>
        </p:grpSpPr>
        <p:sp>
          <p:nvSpPr>
            <p:cNvPr id="284" name="Google Shape;284;p10"/>
            <p:cNvSpPr/>
            <p:nvPr/>
          </p:nvSpPr>
          <p:spPr>
            <a:xfrm>
              <a:off x="-1279900" y="9489425"/>
              <a:ext cx="1398450" cy="2016600"/>
            </a:xfrm>
            <a:custGeom>
              <a:avLst/>
              <a:gdLst/>
              <a:ahLst/>
              <a:cxnLst/>
              <a:rect l="l" t="t" r="r" b="b"/>
              <a:pathLst>
                <a:path w="55938" h="80664" extrusionOk="0">
                  <a:moveTo>
                    <a:pt x="12508" y="0"/>
                  </a:moveTo>
                  <a:cubicBezTo>
                    <a:pt x="12347" y="0"/>
                    <a:pt x="12180" y="152"/>
                    <a:pt x="12172" y="321"/>
                  </a:cubicBezTo>
                  <a:cubicBezTo>
                    <a:pt x="11945" y="4787"/>
                    <a:pt x="11832" y="9297"/>
                    <a:pt x="12150" y="13762"/>
                  </a:cubicBezTo>
                  <a:cubicBezTo>
                    <a:pt x="12433" y="17730"/>
                    <a:pt x="13260" y="21774"/>
                    <a:pt x="15419" y="25175"/>
                  </a:cubicBezTo>
                  <a:cubicBezTo>
                    <a:pt x="16488" y="26860"/>
                    <a:pt x="17881" y="28461"/>
                    <a:pt x="19633" y="29455"/>
                  </a:cubicBezTo>
                  <a:cubicBezTo>
                    <a:pt x="19678" y="29481"/>
                    <a:pt x="19728" y="29494"/>
                    <a:pt x="19780" y="29494"/>
                  </a:cubicBezTo>
                  <a:cubicBezTo>
                    <a:pt x="19804" y="29494"/>
                    <a:pt x="19828" y="29491"/>
                    <a:pt x="19852" y="29485"/>
                  </a:cubicBezTo>
                  <a:cubicBezTo>
                    <a:pt x="20227" y="30935"/>
                    <a:pt x="20629" y="32378"/>
                    <a:pt x="21074" y="33811"/>
                  </a:cubicBezTo>
                  <a:cubicBezTo>
                    <a:pt x="21294" y="34514"/>
                    <a:pt x="21521" y="35211"/>
                    <a:pt x="21759" y="35905"/>
                  </a:cubicBezTo>
                  <a:cubicBezTo>
                    <a:pt x="21636" y="35788"/>
                    <a:pt x="21511" y="35670"/>
                    <a:pt x="21383" y="35557"/>
                  </a:cubicBezTo>
                  <a:cubicBezTo>
                    <a:pt x="20777" y="35019"/>
                    <a:pt x="20152" y="34506"/>
                    <a:pt x="19505" y="34016"/>
                  </a:cubicBezTo>
                  <a:cubicBezTo>
                    <a:pt x="18212" y="33035"/>
                    <a:pt x="16849" y="32149"/>
                    <a:pt x="15410" y="31397"/>
                  </a:cubicBezTo>
                  <a:cubicBezTo>
                    <a:pt x="12500" y="29878"/>
                    <a:pt x="9360" y="28793"/>
                    <a:pt x="6130" y="28219"/>
                  </a:cubicBezTo>
                  <a:cubicBezTo>
                    <a:pt x="4401" y="27910"/>
                    <a:pt x="2644" y="27733"/>
                    <a:pt x="888" y="27733"/>
                  </a:cubicBezTo>
                  <a:cubicBezTo>
                    <a:pt x="782" y="27733"/>
                    <a:pt x="675" y="27734"/>
                    <a:pt x="568" y="27735"/>
                  </a:cubicBezTo>
                  <a:cubicBezTo>
                    <a:pt x="261" y="27739"/>
                    <a:pt x="0" y="28108"/>
                    <a:pt x="195" y="28386"/>
                  </a:cubicBezTo>
                  <a:cubicBezTo>
                    <a:pt x="1987" y="30950"/>
                    <a:pt x="4298" y="33075"/>
                    <a:pt x="7014" y="34632"/>
                  </a:cubicBezTo>
                  <a:cubicBezTo>
                    <a:pt x="9955" y="36320"/>
                    <a:pt x="13270" y="37267"/>
                    <a:pt x="16643" y="37533"/>
                  </a:cubicBezTo>
                  <a:cubicBezTo>
                    <a:pt x="17245" y="37580"/>
                    <a:pt x="17848" y="37603"/>
                    <a:pt x="18450" y="37603"/>
                  </a:cubicBezTo>
                  <a:cubicBezTo>
                    <a:pt x="19724" y="37603"/>
                    <a:pt x="20997" y="37501"/>
                    <a:pt x="22260" y="37318"/>
                  </a:cubicBezTo>
                  <a:cubicBezTo>
                    <a:pt x="22751" y="38661"/>
                    <a:pt x="23284" y="39989"/>
                    <a:pt x="23858" y="41302"/>
                  </a:cubicBezTo>
                  <a:cubicBezTo>
                    <a:pt x="24929" y="43739"/>
                    <a:pt x="26128" y="46118"/>
                    <a:pt x="27384" y="48462"/>
                  </a:cubicBezTo>
                  <a:cubicBezTo>
                    <a:pt x="28046" y="49698"/>
                    <a:pt x="28721" y="50928"/>
                    <a:pt x="29411" y="52150"/>
                  </a:cubicBezTo>
                  <a:cubicBezTo>
                    <a:pt x="29321" y="52078"/>
                    <a:pt x="29234" y="52003"/>
                    <a:pt x="29143" y="51931"/>
                  </a:cubicBezTo>
                  <a:cubicBezTo>
                    <a:pt x="27984" y="51017"/>
                    <a:pt x="26762" y="50183"/>
                    <a:pt x="25487" y="49439"/>
                  </a:cubicBezTo>
                  <a:cubicBezTo>
                    <a:pt x="22919" y="47934"/>
                    <a:pt x="20170" y="46761"/>
                    <a:pt x="17306" y="45950"/>
                  </a:cubicBezTo>
                  <a:cubicBezTo>
                    <a:pt x="15693" y="45497"/>
                    <a:pt x="14048" y="45167"/>
                    <a:pt x="12385" y="44964"/>
                  </a:cubicBezTo>
                  <a:cubicBezTo>
                    <a:pt x="12369" y="44962"/>
                    <a:pt x="12354" y="44961"/>
                    <a:pt x="12339" y="44961"/>
                  </a:cubicBezTo>
                  <a:cubicBezTo>
                    <a:pt x="12021" y="44961"/>
                    <a:pt x="11868" y="45376"/>
                    <a:pt x="12006" y="45625"/>
                  </a:cubicBezTo>
                  <a:cubicBezTo>
                    <a:pt x="13502" y="48341"/>
                    <a:pt x="15585" y="50650"/>
                    <a:pt x="18103" y="52451"/>
                  </a:cubicBezTo>
                  <a:cubicBezTo>
                    <a:pt x="20617" y="54249"/>
                    <a:pt x="23576" y="55605"/>
                    <a:pt x="26613" y="56213"/>
                  </a:cubicBezTo>
                  <a:cubicBezTo>
                    <a:pt x="27399" y="56371"/>
                    <a:pt x="28195" y="56465"/>
                    <a:pt x="28984" y="56465"/>
                  </a:cubicBezTo>
                  <a:cubicBezTo>
                    <a:pt x="29895" y="56465"/>
                    <a:pt x="30798" y="56339"/>
                    <a:pt x="31669" y="56038"/>
                  </a:cubicBezTo>
                  <a:cubicBezTo>
                    <a:pt x="32589" y="57564"/>
                    <a:pt x="33539" y="59072"/>
                    <a:pt x="34521" y="60562"/>
                  </a:cubicBezTo>
                  <a:cubicBezTo>
                    <a:pt x="35758" y="62430"/>
                    <a:pt x="37054" y="64264"/>
                    <a:pt x="38424" y="66040"/>
                  </a:cubicBezTo>
                  <a:cubicBezTo>
                    <a:pt x="38074" y="65897"/>
                    <a:pt x="37704" y="65793"/>
                    <a:pt x="37340" y="65701"/>
                  </a:cubicBezTo>
                  <a:cubicBezTo>
                    <a:pt x="36564" y="65507"/>
                    <a:pt x="35769" y="65398"/>
                    <a:pt x="34974" y="65320"/>
                  </a:cubicBezTo>
                  <a:cubicBezTo>
                    <a:pt x="33909" y="65214"/>
                    <a:pt x="32838" y="65166"/>
                    <a:pt x="31767" y="65166"/>
                  </a:cubicBezTo>
                  <a:cubicBezTo>
                    <a:pt x="31104" y="65166"/>
                    <a:pt x="30442" y="65184"/>
                    <a:pt x="29781" y="65219"/>
                  </a:cubicBezTo>
                  <a:cubicBezTo>
                    <a:pt x="26304" y="65405"/>
                    <a:pt x="22846" y="66071"/>
                    <a:pt x="19557" y="67213"/>
                  </a:cubicBezTo>
                  <a:cubicBezTo>
                    <a:pt x="17924" y="67780"/>
                    <a:pt x="16173" y="68417"/>
                    <a:pt x="15017" y="69770"/>
                  </a:cubicBezTo>
                  <a:cubicBezTo>
                    <a:pt x="14767" y="70060"/>
                    <a:pt x="14880" y="70439"/>
                    <a:pt x="15229" y="70573"/>
                  </a:cubicBezTo>
                  <a:cubicBezTo>
                    <a:pt x="18638" y="71887"/>
                    <a:pt x="22290" y="72554"/>
                    <a:pt x="25944" y="72554"/>
                  </a:cubicBezTo>
                  <a:cubicBezTo>
                    <a:pt x="25965" y="72554"/>
                    <a:pt x="25985" y="72554"/>
                    <a:pt x="26006" y="72554"/>
                  </a:cubicBezTo>
                  <a:cubicBezTo>
                    <a:pt x="29265" y="72548"/>
                    <a:pt x="32534" y="71998"/>
                    <a:pt x="35514" y="70648"/>
                  </a:cubicBezTo>
                  <a:cubicBezTo>
                    <a:pt x="37096" y="69933"/>
                    <a:pt x="38539" y="68953"/>
                    <a:pt x="39737" y="67695"/>
                  </a:cubicBezTo>
                  <a:cubicBezTo>
                    <a:pt x="40768" y="68962"/>
                    <a:pt x="41840" y="70195"/>
                    <a:pt x="42961" y="71384"/>
                  </a:cubicBezTo>
                  <a:cubicBezTo>
                    <a:pt x="46052" y="74659"/>
                    <a:pt x="49527" y="77627"/>
                    <a:pt x="53389" y="79959"/>
                  </a:cubicBezTo>
                  <a:cubicBezTo>
                    <a:pt x="53631" y="80107"/>
                    <a:pt x="53874" y="80262"/>
                    <a:pt x="54129" y="80386"/>
                  </a:cubicBezTo>
                  <a:cubicBezTo>
                    <a:pt x="54407" y="80523"/>
                    <a:pt x="54720" y="80577"/>
                    <a:pt x="55018" y="80647"/>
                  </a:cubicBezTo>
                  <a:cubicBezTo>
                    <a:pt x="55064" y="80658"/>
                    <a:pt x="55110" y="80664"/>
                    <a:pt x="55154" y="80664"/>
                  </a:cubicBezTo>
                  <a:cubicBezTo>
                    <a:pt x="55620" y="80664"/>
                    <a:pt x="55937" y="80080"/>
                    <a:pt x="55566" y="79712"/>
                  </a:cubicBezTo>
                  <a:cubicBezTo>
                    <a:pt x="55360" y="79509"/>
                    <a:pt x="55168" y="79281"/>
                    <a:pt x="54933" y="79112"/>
                  </a:cubicBezTo>
                  <a:cubicBezTo>
                    <a:pt x="54691" y="78937"/>
                    <a:pt x="54419" y="78794"/>
                    <a:pt x="54162" y="78639"/>
                  </a:cubicBezTo>
                  <a:cubicBezTo>
                    <a:pt x="53691" y="78352"/>
                    <a:pt x="53224" y="78058"/>
                    <a:pt x="52764" y="77756"/>
                  </a:cubicBezTo>
                  <a:cubicBezTo>
                    <a:pt x="51828" y="77145"/>
                    <a:pt x="50919" y="76500"/>
                    <a:pt x="50032" y="75821"/>
                  </a:cubicBezTo>
                  <a:cubicBezTo>
                    <a:pt x="48317" y="74511"/>
                    <a:pt x="46698" y="73068"/>
                    <a:pt x="45165" y="71550"/>
                  </a:cubicBezTo>
                  <a:cubicBezTo>
                    <a:pt x="47110" y="68566"/>
                    <a:pt x="47922" y="64998"/>
                    <a:pt x="48110" y="61475"/>
                  </a:cubicBezTo>
                  <a:cubicBezTo>
                    <a:pt x="48214" y="59504"/>
                    <a:pt x="48113" y="57531"/>
                    <a:pt x="47953" y="55565"/>
                  </a:cubicBezTo>
                  <a:cubicBezTo>
                    <a:pt x="47796" y="53647"/>
                    <a:pt x="47623" y="51728"/>
                    <a:pt x="47374" y="49820"/>
                  </a:cubicBezTo>
                  <a:cubicBezTo>
                    <a:pt x="47095" y="47667"/>
                    <a:pt x="46683" y="45525"/>
                    <a:pt x="46012" y="43458"/>
                  </a:cubicBezTo>
                  <a:cubicBezTo>
                    <a:pt x="45950" y="43267"/>
                    <a:pt x="45764" y="43152"/>
                    <a:pt x="45582" y="43152"/>
                  </a:cubicBezTo>
                  <a:cubicBezTo>
                    <a:pt x="45447" y="43152"/>
                    <a:pt x="45315" y="43215"/>
                    <a:pt x="45238" y="43357"/>
                  </a:cubicBezTo>
                  <a:cubicBezTo>
                    <a:pt x="43380" y="46767"/>
                    <a:pt x="42590" y="50610"/>
                    <a:pt x="42218" y="54443"/>
                  </a:cubicBezTo>
                  <a:cubicBezTo>
                    <a:pt x="42028" y="56384"/>
                    <a:pt x="41928" y="58334"/>
                    <a:pt x="41869" y="60282"/>
                  </a:cubicBezTo>
                  <a:cubicBezTo>
                    <a:pt x="41814" y="62171"/>
                    <a:pt x="41831" y="64056"/>
                    <a:pt x="42094" y="65931"/>
                  </a:cubicBezTo>
                  <a:cubicBezTo>
                    <a:pt x="42238" y="66955"/>
                    <a:pt x="42454" y="67970"/>
                    <a:pt x="42778" y="68953"/>
                  </a:cubicBezTo>
                  <a:cubicBezTo>
                    <a:pt x="42797" y="69010"/>
                    <a:pt x="42820" y="69064"/>
                    <a:pt x="42838" y="69120"/>
                  </a:cubicBezTo>
                  <a:cubicBezTo>
                    <a:pt x="40564" y="66608"/>
                    <a:pt x="38487" y="63921"/>
                    <a:pt x="36558" y="61136"/>
                  </a:cubicBezTo>
                  <a:cubicBezTo>
                    <a:pt x="36279" y="60732"/>
                    <a:pt x="36002" y="60327"/>
                    <a:pt x="35729" y="59918"/>
                  </a:cubicBezTo>
                  <a:cubicBezTo>
                    <a:pt x="38579" y="56849"/>
                    <a:pt x="40526" y="52826"/>
                    <a:pt x="41310" y="48726"/>
                  </a:cubicBezTo>
                  <a:cubicBezTo>
                    <a:pt x="42223" y="43979"/>
                    <a:pt x="41647" y="39108"/>
                    <a:pt x="41228" y="34337"/>
                  </a:cubicBezTo>
                  <a:cubicBezTo>
                    <a:pt x="40985" y="31589"/>
                    <a:pt x="40791" y="28828"/>
                    <a:pt x="41002" y="26070"/>
                  </a:cubicBezTo>
                  <a:cubicBezTo>
                    <a:pt x="41019" y="25836"/>
                    <a:pt x="40845" y="25722"/>
                    <a:pt x="40660" y="25722"/>
                  </a:cubicBezTo>
                  <a:cubicBezTo>
                    <a:pt x="40532" y="25722"/>
                    <a:pt x="40397" y="25777"/>
                    <a:pt x="40319" y="25886"/>
                  </a:cubicBezTo>
                  <a:cubicBezTo>
                    <a:pt x="37628" y="29623"/>
                    <a:pt x="35574" y="33811"/>
                    <a:pt x="34303" y="38237"/>
                  </a:cubicBezTo>
                  <a:cubicBezTo>
                    <a:pt x="33033" y="42664"/>
                    <a:pt x="32497" y="47335"/>
                    <a:pt x="32829" y="51932"/>
                  </a:cubicBezTo>
                  <a:cubicBezTo>
                    <a:pt x="32933" y="53374"/>
                    <a:pt x="33094" y="54836"/>
                    <a:pt x="33377" y="56270"/>
                  </a:cubicBezTo>
                  <a:cubicBezTo>
                    <a:pt x="31993" y="54039"/>
                    <a:pt x="30673" y="51770"/>
                    <a:pt x="29388" y="49482"/>
                  </a:cubicBezTo>
                  <a:cubicBezTo>
                    <a:pt x="28276" y="47503"/>
                    <a:pt x="27210" y="45500"/>
                    <a:pt x="26209" y="43469"/>
                  </a:cubicBezTo>
                  <a:cubicBezTo>
                    <a:pt x="26232" y="43430"/>
                    <a:pt x="26252" y="43389"/>
                    <a:pt x="26266" y="43346"/>
                  </a:cubicBezTo>
                  <a:cubicBezTo>
                    <a:pt x="26928" y="41216"/>
                    <a:pt x="27583" y="39084"/>
                    <a:pt x="28231" y="36949"/>
                  </a:cubicBezTo>
                  <a:cubicBezTo>
                    <a:pt x="28847" y="34905"/>
                    <a:pt x="29469" y="32857"/>
                    <a:pt x="29810" y="30746"/>
                  </a:cubicBezTo>
                  <a:cubicBezTo>
                    <a:pt x="30495" y="26494"/>
                    <a:pt x="30234" y="22181"/>
                    <a:pt x="30158" y="17897"/>
                  </a:cubicBezTo>
                  <a:cubicBezTo>
                    <a:pt x="30115" y="15463"/>
                    <a:pt x="30125" y="13016"/>
                    <a:pt x="30441" y="10599"/>
                  </a:cubicBezTo>
                  <a:cubicBezTo>
                    <a:pt x="30472" y="10364"/>
                    <a:pt x="30251" y="10217"/>
                    <a:pt x="30038" y="10217"/>
                  </a:cubicBezTo>
                  <a:cubicBezTo>
                    <a:pt x="29906" y="10217"/>
                    <a:pt x="29777" y="10274"/>
                    <a:pt x="29715" y="10402"/>
                  </a:cubicBezTo>
                  <a:cubicBezTo>
                    <a:pt x="27818" y="14378"/>
                    <a:pt x="26200" y="18494"/>
                    <a:pt x="25096" y="22763"/>
                  </a:cubicBezTo>
                  <a:cubicBezTo>
                    <a:pt x="24004" y="26989"/>
                    <a:pt x="23416" y="31374"/>
                    <a:pt x="23625" y="35742"/>
                  </a:cubicBezTo>
                  <a:cubicBezTo>
                    <a:pt x="23665" y="36578"/>
                    <a:pt x="23731" y="37414"/>
                    <a:pt x="23838" y="38245"/>
                  </a:cubicBezTo>
                  <a:cubicBezTo>
                    <a:pt x="23424" y="37242"/>
                    <a:pt x="23026" y="36232"/>
                    <a:pt x="22658" y="35208"/>
                  </a:cubicBezTo>
                  <a:cubicBezTo>
                    <a:pt x="21804" y="32834"/>
                    <a:pt x="21068" y="30420"/>
                    <a:pt x="20373" y="27996"/>
                  </a:cubicBezTo>
                  <a:cubicBezTo>
                    <a:pt x="20869" y="24392"/>
                    <a:pt x="20786" y="20755"/>
                    <a:pt x="20201" y="17157"/>
                  </a:cubicBezTo>
                  <a:cubicBezTo>
                    <a:pt x="19550" y="13177"/>
                    <a:pt x="18263" y="9326"/>
                    <a:pt x="16390" y="5755"/>
                  </a:cubicBezTo>
                  <a:cubicBezTo>
                    <a:pt x="15339" y="3760"/>
                    <a:pt x="14106" y="1867"/>
                    <a:pt x="12705" y="99"/>
                  </a:cubicBezTo>
                  <a:cubicBezTo>
                    <a:pt x="12649" y="30"/>
                    <a:pt x="12579" y="0"/>
                    <a:pt x="12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" name="Google Shape;285;p10"/>
            <p:cNvSpPr/>
            <p:nvPr/>
          </p:nvSpPr>
          <p:spPr>
            <a:xfrm>
              <a:off x="-647950" y="10580350"/>
              <a:ext cx="38575" cy="44975"/>
            </a:xfrm>
            <a:custGeom>
              <a:avLst/>
              <a:gdLst/>
              <a:ahLst/>
              <a:cxnLst/>
              <a:rect l="l" t="t" r="r" b="b"/>
              <a:pathLst>
                <a:path w="1543" h="1799" extrusionOk="0">
                  <a:moveTo>
                    <a:pt x="1017" y="1"/>
                  </a:moveTo>
                  <a:cubicBezTo>
                    <a:pt x="979" y="27"/>
                    <a:pt x="942" y="53"/>
                    <a:pt x="903" y="77"/>
                  </a:cubicBezTo>
                  <a:cubicBezTo>
                    <a:pt x="604" y="283"/>
                    <a:pt x="298" y="492"/>
                    <a:pt x="1" y="715"/>
                  </a:cubicBezTo>
                  <a:cubicBezTo>
                    <a:pt x="177" y="1077"/>
                    <a:pt x="357" y="1438"/>
                    <a:pt x="536" y="1799"/>
                  </a:cubicBezTo>
                  <a:cubicBezTo>
                    <a:pt x="885" y="1565"/>
                    <a:pt x="1220" y="1315"/>
                    <a:pt x="1542" y="1048"/>
                  </a:cubicBezTo>
                  <a:cubicBezTo>
                    <a:pt x="1366" y="699"/>
                    <a:pt x="1191" y="351"/>
                    <a:pt x="10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" name="Google Shape;286;p10"/>
            <p:cNvSpPr/>
            <p:nvPr/>
          </p:nvSpPr>
          <p:spPr>
            <a:xfrm>
              <a:off x="-771550" y="10271275"/>
              <a:ext cx="32525" cy="22900"/>
            </a:xfrm>
            <a:custGeom>
              <a:avLst/>
              <a:gdLst/>
              <a:ahLst/>
              <a:cxnLst/>
              <a:rect l="l" t="t" r="r" b="b"/>
              <a:pathLst>
                <a:path w="1301" h="916" extrusionOk="0">
                  <a:moveTo>
                    <a:pt x="0" y="0"/>
                  </a:moveTo>
                  <a:cubicBezTo>
                    <a:pt x="76" y="269"/>
                    <a:pt x="152" y="536"/>
                    <a:pt x="229" y="805"/>
                  </a:cubicBezTo>
                  <a:cubicBezTo>
                    <a:pt x="416" y="838"/>
                    <a:pt x="607" y="863"/>
                    <a:pt x="794" y="892"/>
                  </a:cubicBezTo>
                  <a:cubicBezTo>
                    <a:pt x="884" y="907"/>
                    <a:pt x="975" y="915"/>
                    <a:pt x="1065" y="915"/>
                  </a:cubicBezTo>
                  <a:cubicBezTo>
                    <a:pt x="1097" y="915"/>
                    <a:pt x="1128" y="914"/>
                    <a:pt x="1160" y="912"/>
                  </a:cubicBezTo>
                  <a:cubicBezTo>
                    <a:pt x="1206" y="909"/>
                    <a:pt x="1255" y="906"/>
                    <a:pt x="1301" y="900"/>
                  </a:cubicBezTo>
                  <a:cubicBezTo>
                    <a:pt x="1223" y="651"/>
                    <a:pt x="1141" y="404"/>
                    <a:pt x="1064" y="157"/>
                  </a:cubicBezTo>
                  <a:cubicBezTo>
                    <a:pt x="1037" y="148"/>
                    <a:pt x="1011" y="137"/>
                    <a:pt x="982" y="131"/>
                  </a:cubicBezTo>
                  <a:cubicBezTo>
                    <a:pt x="759" y="80"/>
                    <a:pt x="535" y="40"/>
                    <a:pt x="307" y="15"/>
                  </a:cubicBezTo>
                  <a:cubicBezTo>
                    <a:pt x="206" y="5"/>
                    <a:pt x="103" y="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-862150" y="10634300"/>
              <a:ext cx="105975" cy="209875"/>
            </a:xfrm>
            <a:custGeom>
              <a:avLst/>
              <a:gdLst/>
              <a:ahLst/>
              <a:cxnLst/>
              <a:rect l="l" t="t" r="r" b="b"/>
              <a:pathLst>
                <a:path w="4239" h="8395" extrusionOk="0">
                  <a:moveTo>
                    <a:pt x="1" y="0"/>
                  </a:moveTo>
                  <a:lnTo>
                    <a:pt x="1" y="0"/>
                  </a:lnTo>
                  <a:cubicBezTo>
                    <a:pt x="53" y="174"/>
                    <a:pt x="104" y="346"/>
                    <a:pt x="153" y="516"/>
                  </a:cubicBezTo>
                  <a:cubicBezTo>
                    <a:pt x="492" y="1711"/>
                    <a:pt x="847" y="2897"/>
                    <a:pt x="1211" y="4084"/>
                  </a:cubicBezTo>
                  <a:cubicBezTo>
                    <a:pt x="1527" y="5119"/>
                    <a:pt x="1842" y="6153"/>
                    <a:pt x="2172" y="7183"/>
                  </a:cubicBezTo>
                  <a:cubicBezTo>
                    <a:pt x="2840" y="7622"/>
                    <a:pt x="3529" y="8028"/>
                    <a:pt x="4239" y="8394"/>
                  </a:cubicBezTo>
                  <a:cubicBezTo>
                    <a:pt x="4116" y="8003"/>
                    <a:pt x="3970" y="7614"/>
                    <a:pt x="3827" y="7224"/>
                  </a:cubicBezTo>
                  <a:cubicBezTo>
                    <a:pt x="3402" y="6053"/>
                    <a:pt x="2950" y="4892"/>
                    <a:pt x="2503" y="3728"/>
                  </a:cubicBezTo>
                  <a:cubicBezTo>
                    <a:pt x="2066" y="2590"/>
                    <a:pt x="1622" y="1456"/>
                    <a:pt x="1163" y="326"/>
                  </a:cubicBezTo>
                  <a:cubicBezTo>
                    <a:pt x="974" y="269"/>
                    <a:pt x="785" y="209"/>
                    <a:pt x="596" y="155"/>
                  </a:cubicBezTo>
                  <a:cubicBezTo>
                    <a:pt x="398" y="100"/>
                    <a:pt x="199" y="52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>
              <a:off x="-876725" y="10303175"/>
              <a:ext cx="53900" cy="125700"/>
            </a:xfrm>
            <a:custGeom>
              <a:avLst/>
              <a:gdLst/>
              <a:ahLst/>
              <a:cxnLst/>
              <a:rect l="l" t="t" r="r" b="b"/>
              <a:pathLst>
                <a:path w="2156" h="5028" extrusionOk="0">
                  <a:moveTo>
                    <a:pt x="1272" y="0"/>
                  </a:moveTo>
                  <a:cubicBezTo>
                    <a:pt x="1030" y="977"/>
                    <a:pt x="800" y="1956"/>
                    <a:pt x="545" y="2928"/>
                  </a:cubicBezTo>
                  <a:cubicBezTo>
                    <a:pt x="372" y="3598"/>
                    <a:pt x="186" y="4263"/>
                    <a:pt x="0" y="4927"/>
                  </a:cubicBezTo>
                  <a:cubicBezTo>
                    <a:pt x="172" y="4944"/>
                    <a:pt x="344" y="4967"/>
                    <a:pt x="516" y="4981"/>
                  </a:cubicBezTo>
                  <a:cubicBezTo>
                    <a:pt x="768" y="5000"/>
                    <a:pt x="1021" y="5015"/>
                    <a:pt x="1273" y="5027"/>
                  </a:cubicBezTo>
                  <a:cubicBezTo>
                    <a:pt x="1408" y="4459"/>
                    <a:pt x="1534" y="3888"/>
                    <a:pt x="1652" y="3315"/>
                  </a:cubicBezTo>
                  <a:cubicBezTo>
                    <a:pt x="1840" y="2411"/>
                    <a:pt x="2018" y="1502"/>
                    <a:pt x="2156" y="588"/>
                  </a:cubicBezTo>
                  <a:cubicBezTo>
                    <a:pt x="1864" y="387"/>
                    <a:pt x="1569" y="190"/>
                    <a:pt x="12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-349800" y="10254000"/>
              <a:ext cx="111550" cy="223650"/>
            </a:xfrm>
            <a:custGeom>
              <a:avLst/>
              <a:gdLst/>
              <a:ahLst/>
              <a:cxnLst/>
              <a:rect l="l" t="t" r="r" b="b"/>
              <a:pathLst>
                <a:path w="4462" h="8946" extrusionOk="0">
                  <a:moveTo>
                    <a:pt x="203" y="0"/>
                  </a:moveTo>
                  <a:cubicBezTo>
                    <a:pt x="134" y="131"/>
                    <a:pt x="68" y="263"/>
                    <a:pt x="1" y="393"/>
                  </a:cubicBezTo>
                  <a:cubicBezTo>
                    <a:pt x="893" y="2164"/>
                    <a:pt x="1794" y="3928"/>
                    <a:pt x="2726" y="5678"/>
                  </a:cubicBezTo>
                  <a:lnTo>
                    <a:pt x="4461" y="8946"/>
                  </a:lnTo>
                  <a:cubicBezTo>
                    <a:pt x="4406" y="8104"/>
                    <a:pt x="4337" y="7264"/>
                    <a:pt x="4263" y="6426"/>
                  </a:cubicBezTo>
                  <a:lnTo>
                    <a:pt x="3517" y="5216"/>
                  </a:lnTo>
                  <a:cubicBezTo>
                    <a:pt x="2434" y="3464"/>
                    <a:pt x="1324" y="1729"/>
                    <a:pt x="2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-640300" y="9935375"/>
              <a:ext cx="114950" cy="79300"/>
            </a:xfrm>
            <a:custGeom>
              <a:avLst/>
              <a:gdLst/>
              <a:ahLst/>
              <a:cxnLst/>
              <a:rect l="l" t="t" r="r" b="b"/>
              <a:pathLst>
                <a:path w="4598" h="3172" extrusionOk="0">
                  <a:moveTo>
                    <a:pt x="4574" y="1"/>
                  </a:moveTo>
                  <a:cubicBezTo>
                    <a:pt x="4186" y="222"/>
                    <a:pt x="3797" y="446"/>
                    <a:pt x="3406" y="663"/>
                  </a:cubicBezTo>
                  <a:cubicBezTo>
                    <a:pt x="2512" y="1155"/>
                    <a:pt x="1625" y="1659"/>
                    <a:pt x="700" y="2097"/>
                  </a:cubicBezTo>
                  <a:cubicBezTo>
                    <a:pt x="559" y="2164"/>
                    <a:pt x="415" y="2229"/>
                    <a:pt x="269" y="2292"/>
                  </a:cubicBezTo>
                  <a:cubicBezTo>
                    <a:pt x="178" y="2585"/>
                    <a:pt x="86" y="2878"/>
                    <a:pt x="0" y="3171"/>
                  </a:cubicBezTo>
                  <a:cubicBezTo>
                    <a:pt x="318" y="3067"/>
                    <a:pt x="631" y="2947"/>
                    <a:pt x="934" y="2829"/>
                  </a:cubicBezTo>
                  <a:cubicBezTo>
                    <a:pt x="1898" y="2451"/>
                    <a:pt x="2842" y="2026"/>
                    <a:pt x="3762" y="1552"/>
                  </a:cubicBezTo>
                  <a:cubicBezTo>
                    <a:pt x="4040" y="1407"/>
                    <a:pt x="4318" y="1263"/>
                    <a:pt x="4597" y="1119"/>
                  </a:cubicBezTo>
                  <a:cubicBezTo>
                    <a:pt x="4588" y="765"/>
                    <a:pt x="4580" y="411"/>
                    <a:pt x="4574" y="58"/>
                  </a:cubicBezTo>
                  <a:lnTo>
                    <a:pt x="45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>
              <a:off x="-735425" y="10716775"/>
              <a:ext cx="94075" cy="148250"/>
            </a:xfrm>
            <a:custGeom>
              <a:avLst/>
              <a:gdLst/>
              <a:ahLst/>
              <a:cxnLst/>
              <a:rect l="l" t="t" r="r" b="b"/>
              <a:pathLst>
                <a:path w="3763" h="5930" extrusionOk="0">
                  <a:moveTo>
                    <a:pt x="3099" y="1"/>
                  </a:moveTo>
                  <a:cubicBezTo>
                    <a:pt x="2922" y="340"/>
                    <a:pt x="2747" y="679"/>
                    <a:pt x="2574" y="1022"/>
                  </a:cubicBezTo>
                  <a:cubicBezTo>
                    <a:pt x="2156" y="1845"/>
                    <a:pt x="1708" y="2653"/>
                    <a:pt x="1253" y="3456"/>
                  </a:cubicBezTo>
                  <a:cubicBezTo>
                    <a:pt x="860" y="4147"/>
                    <a:pt x="423" y="4821"/>
                    <a:pt x="0" y="5502"/>
                  </a:cubicBezTo>
                  <a:cubicBezTo>
                    <a:pt x="321" y="5653"/>
                    <a:pt x="645" y="5794"/>
                    <a:pt x="974" y="5929"/>
                  </a:cubicBezTo>
                  <a:cubicBezTo>
                    <a:pt x="1396" y="5263"/>
                    <a:pt x="1775" y="4567"/>
                    <a:pt x="2142" y="3892"/>
                  </a:cubicBezTo>
                  <a:cubicBezTo>
                    <a:pt x="2574" y="3099"/>
                    <a:pt x="2959" y="2284"/>
                    <a:pt x="3323" y="1459"/>
                  </a:cubicBezTo>
                  <a:cubicBezTo>
                    <a:pt x="3480" y="1102"/>
                    <a:pt x="3627" y="742"/>
                    <a:pt x="3762" y="377"/>
                  </a:cubicBezTo>
                  <a:cubicBezTo>
                    <a:pt x="3744" y="366"/>
                    <a:pt x="3725" y="355"/>
                    <a:pt x="3707" y="345"/>
                  </a:cubicBezTo>
                  <a:cubicBezTo>
                    <a:pt x="3507" y="227"/>
                    <a:pt x="3303" y="114"/>
                    <a:pt x="30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>
              <a:off x="-222400" y="10798750"/>
              <a:ext cx="145525" cy="147225"/>
            </a:xfrm>
            <a:custGeom>
              <a:avLst/>
              <a:gdLst/>
              <a:ahLst/>
              <a:cxnLst/>
              <a:rect l="l" t="t" r="r" b="b"/>
              <a:pathLst>
                <a:path w="5821" h="5889" extrusionOk="0">
                  <a:moveTo>
                    <a:pt x="164" y="0"/>
                  </a:moveTo>
                  <a:cubicBezTo>
                    <a:pt x="104" y="428"/>
                    <a:pt x="48" y="858"/>
                    <a:pt x="1" y="1287"/>
                  </a:cubicBezTo>
                  <a:cubicBezTo>
                    <a:pt x="655" y="1890"/>
                    <a:pt x="1351" y="2454"/>
                    <a:pt x="2037" y="3017"/>
                  </a:cubicBezTo>
                  <a:cubicBezTo>
                    <a:pt x="3261" y="4023"/>
                    <a:pt x="4529" y="4972"/>
                    <a:pt x="5820" y="5889"/>
                  </a:cubicBezTo>
                  <a:cubicBezTo>
                    <a:pt x="5796" y="5268"/>
                    <a:pt x="5762" y="4649"/>
                    <a:pt x="5717" y="4031"/>
                  </a:cubicBezTo>
                  <a:cubicBezTo>
                    <a:pt x="5701" y="4020"/>
                    <a:pt x="5685" y="4009"/>
                    <a:pt x="5668" y="3998"/>
                  </a:cubicBezTo>
                  <a:cubicBezTo>
                    <a:pt x="4901" y="3469"/>
                    <a:pt x="4145" y="2922"/>
                    <a:pt x="3387" y="2380"/>
                  </a:cubicBezTo>
                  <a:cubicBezTo>
                    <a:pt x="2568" y="1797"/>
                    <a:pt x="1759" y="1198"/>
                    <a:pt x="961" y="587"/>
                  </a:cubicBezTo>
                  <a:cubicBezTo>
                    <a:pt x="699" y="385"/>
                    <a:pt x="432" y="192"/>
                    <a:pt x="1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-933825" y="9955200"/>
              <a:ext cx="167625" cy="127875"/>
            </a:xfrm>
            <a:custGeom>
              <a:avLst/>
              <a:gdLst/>
              <a:ahLst/>
              <a:cxnLst/>
              <a:rect l="l" t="t" r="r" b="b"/>
              <a:pathLst>
                <a:path w="6705" h="5115" extrusionOk="0">
                  <a:moveTo>
                    <a:pt x="6568" y="0"/>
                  </a:moveTo>
                  <a:cubicBezTo>
                    <a:pt x="6109" y="203"/>
                    <a:pt x="5655" y="410"/>
                    <a:pt x="5203" y="628"/>
                  </a:cubicBezTo>
                  <a:cubicBezTo>
                    <a:pt x="3989" y="1216"/>
                    <a:pt x="2779" y="1840"/>
                    <a:pt x="1602" y="2500"/>
                  </a:cubicBezTo>
                  <a:cubicBezTo>
                    <a:pt x="1070" y="2799"/>
                    <a:pt x="535" y="3099"/>
                    <a:pt x="1" y="3398"/>
                  </a:cubicBezTo>
                  <a:cubicBezTo>
                    <a:pt x="228" y="3981"/>
                    <a:pt x="482" y="4554"/>
                    <a:pt x="766" y="5115"/>
                  </a:cubicBezTo>
                  <a:cubicBezTo>
                    <a:pt x="1366" y="4740"/>
                    <a:pt x="1966" y="4367"/>
                    <a:pt x="2567" y="3994"/>
                  </a:cubicBezTo>
                  <a:cubicBezTo>
                    <a:pt x="3692" y="3297"/>
                    <a:pt x="4808" y="2570"/>
                    <a:pt x="5903" y="1826"/>
                  </a:cubicBezTo>
                  <a:cubicBezTo>
                    <a:pt x="6172" y="1643"/>
                    <a:pt x="6441" y="1459"/>
                    <a:pt x="6705" y="1271"/>
                  </a:cubicBezTo>
                  <a:cubicBezTo>
                    <a:pt x="6666" y="848"/>
                    <a:pt x="6620" y="424"/>
                    <a:pt x="65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-980875" y="9633650"/>
              <a:ext cx="179975" cy="170825"/>
            </a:xfrm>
            <a:custGeom>
              <a:avLst/>
              <a:gdLst/>
              <a:ahLst/>
              <a:cxnLst/>
              <a:rect l="l" t="t" r="r" b="b"/>
              <a:pathLst>
                <a:path w="7199" h="6833" extrusionOk="0">
                  <a:moveTo>
                    <a:pt x="14" y="1"/>
                  </a:moveTo>
                  <a:cubicBezTo>
                    <a:pt x="8" y="322"/>
                    <a:pt x="4" y="643"/>
                    <a:pt x="0" y="964"/>
                  </a:cubicBezTo>
                  <a:cubicBezTo>
                    <a:pt x="1012" y="1797"/>
                    <a:pt x="2026" y="2630"/>
                    <a:pt x="3042" y="3457"/>
                  </a:cubicBezTo>
                  <a:lnTo>
                    <a:pt x="6941" y="6622"/>
                  </a:lnTo>
                  <a:cubicBezTo>
                    <a:pt x="7027" y="6692"/>
                    <a:pt x="7113" y="6762"/>
                    <a:pt x="7199" y="6832"/>
                  </a:cubicBezTo>
                  <a:cubicBezTo>
                    <a:pt x="6999" y="6154"/>
                    <a:pt x="6776" y="5484"/>
                    <a:pt x="6538" y="4818"/>
                  </a:cubicBezTo>
                  <a:lnTo>
                    <a:pt x="3649" y="2673"/>
                  </a:lnTo>
                  <a:cubicBezTo>
                    <a:pt x="2440" y="1777"/>
                    <a:pt x="1230" y="885"/>
                    <a:pt x="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>
              <a:off x="-233800" y="11010600"/>
              <a:ext cx="157275" cy="39300"/>
            </a:xfrm>
            <a:custGeom>
              <a:avLst/>
              <a:gdLst/>
              <a:ahLst/>
              <a:cxnLst/>
              <a:rect l="l" t="t" r="r" b="b"/>
              <a:pathLst>
                <a:path w="6291" h="1572" extrusionOk="0">
                  <a:moveTo>
                    <a:pt x="6290" y="0"/>
                  </a:moveTo>
                  <a:lnTo>
                    <a:pt x="6290" y="0"/>
                  </a:lnTo>
                  <a:cubicBezTo>
                    <a:pt x="5587" y="83"/>
                    <a:pt x="4885" y="175"/>
                    <a:pt x="4183" y="267"/>
                  </a:cubicBezTo>
                  <a:cubicBezTo>
                    <a:pt x="3230" y="390"/>
                    <a:pt x="2284" y="533"/>
                    <a:pt x="1335" y="687"/>
                  </a:cubicBezTo>
                  <a:cubicBezTo>
                    <a:pt x="891" y="757"/>
                    <a:pt x="445" y="828"/>
                    <a:pt x="1" y="914"/>
                  </a:cubicBezTo>
                  <a:cubicBezTo>
                    <a:pt x="1" y="1132"/>
                    <a:pt x="1" y="1348"/>
                    <a:pt x="4" y="1566"/>
                  </a:cubicBezTo>
                  <a:cubicBezTo>
                    <a:pt x="179" y="1570"/>
                    <a:pt x="354" y="1572"/>
                    <a:pt x="529" y="1572"/>
                  </a:cubicBezTo>
                  <a:cubicBezTo>
                    <a:pt x="784" y="1572"/>
                    <a:pt x="1040" y="1569"/>
                    <a:pt x="1294" y="1565"/>
                  </a:cubicBezTo>
                  <a:cubicBezTo>
                    <a:pt x="2284" y="1550"/>
                    <a:pt x="3273" y="1530"/>
                    <a:pt x="4263" y="1485"/>
                  </a:cubicBezTo>
                  <a:cubicBezTo>
                    <a:pt x="4913" y="1456"/>
                    <a:pt x="5564" y="1428"/>
                    <a:pt x="6213" y="1391"/>
                  </a:cubicBezTo>
                  <a:cubicBezTo>
                    <a:pt x="6233" y="1137"/>
                    <a:pt x="6252" y="882"/>
                    <a:pt x="6266" y="627"/>
                  </a:cubicBezTo>
                  <a:cubicBezTo>
                    <a:pt x="6276" y="418"/>
                    <a:pt x="6284" y="209"/>
                    <a:pt x="62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6" name="Google Shape;296;p10"/>
            <p:cNvSpPr/>
            <p:nvPr/>
          </p:nvSpPr>
          <p:spPr>
            <a:xfrm>
              <a:off x="-420850" y="10997125"/>
              <a:ext cx="63950" cy="33525"/>
            </a:xfrm>
            <a:custGeom>
              <a:avLst/>
              <a:gdLst/>
              <a:ahLst/>
              <a:cxnLst/>
              <a:rect l="l" t="t" r="r" b="b"/>
              <a:pathLst>
                <a:path w="2558" h="1341" extrusionOk="0">
                  <a:moveTo>
                    <a:pt x="488" y="1"/>
                  </a:moveTo>
                  <a:cubicBezTo>
                    <a:pt x="326" y="1"/>
                    <a:pt x="163" y="2"/>
                    <a:pt x="0" y="6"/>
                  </a:cubicBezTo>
                  <a:cubicBezTo>
                    <a:pt x="54" y="88"/>
                    <a:pt x="105" y="171"/>
                    <a:pt x="159" y="252"/>
                  </a:cubicBezTo>
                  <a:cubicBezTo>
                    <a:pt x="346" y="535"/>
                    <a:pt x="536" y="814"/>
                    <a:pt x="725" y="1094"/>
                  </a:cubicBezTo>
                  <a:cubicBezTo>
                    <a:pt x="1108" y="1146"/>
                    <a:pt x="1488" y="1195"/>
                    <a:pt x="1871" y="1243"/>
                  </a:cubicBezTo>
                  <a:cubicBezTo>
                    <a:pt x="2095" y="1272"/>
                    <a:pt x="2325" y="1305"/>
                    <a:pt x="2557" y="1341"/>
                  </a:cubicBezTo>
                  <a:cubicBezTo>
                    <a:pt x="2437" y="1169"/>
                    <a:pt x="2316" y="998"/>
                    <a:pt x="2196" y="828"/>
                  </a:cubicBezTo>
                  <a:cubicBezTo>
                    <a:pt x="2012" y="561"/>
                    <a:pt x="1831" y="292"/>
                    <a:pt x="1650" y="25"/>
                  </a:cubicBezTo>
                  <a:cubicBezTo>
                    <a:pt x="1262" y="11"/>
                    <a:pt x="876" y="1"/>
                    <a:pt x="4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7" name="Google Shape;297;p10"/>
            <p:cNvSpPr/>
            <p:nvPr/>
          </p:nvSpPr>
          <p:spPr>
            <a:xfrm>
              <a:off x="-497050" y="11118650"/>
              <a:ext cx="34725" cy="171075"/>
            </a:xfrm>
            <a:custGeom>
              <a:avLst/>
              <a:gdLst/>
              <a:ahLst/>
              <a:cxnLst/>
              <a:rect l="l" t="t" r="r" b="b"/>
              <a:pathLst>
                <a:path w="1389" h="6843" extrusionOk="0">
                  <a:moveTo>
                    <a:pt x="744" y="0"/>
                  </a:moveTo>
                  <a:cubicBezTo>
                    <a:pt x="594" y="0"/>
                    <a:pt x="445" y="1"/>
                    <a:pt x="295" y="2"/>
                  </a:cubicBezTo>
                  <a:cubicBezTo>
                    <a:pt x="297" y="348"/>
                    <a:pt x="298" y="692"/>
                    <a:pt x="288" y="1032"/>
                  </a:cubicBezTo>
                  <a:cubicBezTo>
                    <a:pt x="254" y="2066"/>
                    <a:pt x="196" y="3099"/>
                    <a:pt x="153" y="4133"/>
                  </a:cubicBezTo>
                  <a:cubicBezTo>
                    <a:pt x="117" y="5028"/>
                    <a:pt x="40" y="5937"/>
                    <a:pt x="1" y="6843"/>
                  </a:cubicBezTo>
                  <a:cubicBezTo>
                    <a:pt x="466" y="6743"/>
                    <a:pt x="926" y="6629"/>
                    <a:pt x="1386" y="6502"/>
                  </a:cubicBezTo>
                  <a:cubicBezTo>
                    <a:pt x="1389" y="5679"/>
                    <a:pt x="1356" y="4856"/>
                    <a:pt x="1344" y="4051"/>
                  </a:cubicBezTo>
                  <a:cubicBezTo>
                    <a:pt x="1329" y="3044"/>
                    <a:pt x="1292" y="2038"/>
                    <a:pt x="1218" y="1032"/>
                  </a:cubicBezTo>
                  <a:cubicBezTo>
                    <a:pt x="1194" y="698"/>
                    <a:pt x="1166" y="349"/>
                    <a:pt x="1117" y="4"/>
                  </a:cubicBezTo>
                  <a:cubicBezTo>
                    <a:pt x="992" y="1"/>
                    <a:pt x="868" y="0"/>
                    <a:pt x="7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-120100" y="11319300"/>
              <a:ext cx="50175" cy="73700"/>
            </a:xfrm>
            <a:custGeom>
              <a:avLst/>
              <a:gdLst/>
              <a:ahLst/>
              <a:cxnLst/>
              <a:rect l="l" t="t" r="r" b="b"/>
              <a:pathLst>
                <a:path w="2007" h="2948" extrusionOk="0">
                  <a:moveTo>
                    <a:pt x="514" y="1"/>
                  </a:moveTo>
                  <a:cubicBezTo>
                    <a:pt x="483" y="80"/>
                    <a:pt x="451" y="160"/>
                    <a:pt x="422" y="242"/>
                  </a:cubicBezTo>
                  <a:cubicBezTo>
                    <a:pt x="270" y="665"/>
                    <a:pt x="130" y="1098"/>
                    <a:pt x="1" y="1534"/>
                  </a:cubicBezTo>
                  <a:cubicBezTo>
                    <a:pt x="538" y="2017"/>
                    <a:pt x="1085" y="2486"/>
                    <a:pt x="1642" y="2947"/>
                  </a:cubicBezTo>
                  <a:cubicBezTo>
                    <a:pt x="1757" y="2399"/>
                    <a:pt x="1885" y="1854"/>
                    <a:pt x="2006" y="1307"/>
                  </a:cubicBezTo>
                  <a:cubicBezTo>
                    <a:pt x="1500" y="882"/>
                    <a:pt x="1002" y="446"/>
                    <a:pt x="5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>
              <a:off x="-1152400" y="10190725"/>
              <a:ext cx="156500" cy="211575"/>
            </a:xfrm>
            <a:custGeom>
              <a:avLst/>
              <a:gdLst/>
              <a:ahLst/>
              <a:cxnLst/>
              <a:rect l="l" t="t" r="r" b="b"/>
              <a:pathLst>
                <a:path w="6260" h="8463" extrusionOk="0">
                  <a:moveTo>
                    <a:pt x="1" y="1"/>
                  </a:moveTo>
                  <a:cubicBezTo>
                    <a:pt x="328" y="644"/>
                    <a:pt x="660" y="1286"/>
                    <a:pt x="996" y="1925"/>
                  </a:cubicBezTo>
                  <a:cubicBezTo>
                    <a:pt x="2040" y="3902"/>
                    <a:pt x="3158" y="5843"/>
                    <a:pt x="4317" y="7758"/>
                  </a:cubicBezTo>
                  <a:cubicBezTo>
                    <a:pt x="4953" y="8024"/>
                    <a:pt x="5602" y="8257"/>
                    <a:pt x="6260" y="8463"/>
                  </a:cubicBezTo>
                  <a:cubicBezTo>
                    <a:pt x="5711" y="7655"/>
                    <a:pt x="5169" y="6843"/>
                    <a:pt x="4635" y="6026"/>
                  </a:cubicBezTo>
                  <a:cubicBezTo>
                    <a:pt x="3382" y="4099"/>
                    <a:pt x="2171" y="2144"/>
                    <a:pt x="1002" y="160"/>
                  </a:cubicBezTo>
                  <a:cubicBezTo>
                    <a:pt x="669" y="102"/>
                    <a:pt x="336" y="4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-679550" y="10185275"/>
              <a:ext cx="144800" cy="91975"/>
            </a:xfrm>
            <a:custGeom>
              <a:avLst/>
              <a:gdLst/>
              <a:ahLst/>
              <a:cxnLst/>
              <a:rect l="l" t="t" r="r" b="b"/>
              <a:pathLst>
                <a:path w="5792" h="3679" extrusionOk="0">
                  <a:moveTo>
                    <a:pt x="44" y="1"/>
                  </a:moveTo>
                  <a:cubicBezTo>
                    <a:pt x="29" y="97"/>
                    <a:pt x="15" y="196"/>
                    <a:pt x="1" y="294"/>
                  </a:cubicBezTo>
                  <a:cubicBezTo>
                    <a:pt x="1288" y="1180"/>
                    <a:pt x="2611" y="2008"/>
                    <a:pt x="3975" y="2775"/>
                  </a:cubicBezTo>
                  <a:cubicBezTo>
                    <a:pt x="4532" y="3087"/>
                    <a:pt x="5094" y="3385"/>
                    <a:pt x="5659" y="3678"/>
                  </a:cubicBezTo>
                  <a:cubicBezTo>
                    <a:pt x="5707" y="3431"/>
                    <a:pt x="5751" y="3184"/>
                    <a:pt x="5791" y="2936"/>
                  </a:cubicBezTo>
                  <a:cubicBezTo>
                    <a:pt x="5265" y="2700"/>
                    <a:pt x="4741" y="2457"/>
                    <a:pt x="4222" y="2207"/>
                  </a:cubicBezTo>
                  <a:cubicBezTo>
                    <a:pt x="2806" y="1521"/>
                    <a:pt x="1414" y="785"/>
                    <a:pt x="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-461625" y="10644275"/>
              <a:ext cx="223300" cy="79325"/>
            </a:xfrm>
            <a:custGeom>
              <a:avLst/>
              <a:gdLst/>
              <a:ahLst/>
              <a:cxnLst/>
              <a:rect l="l" t="t" r="r" b="b"/>
              <a:pathLst>
                <a:path w="8932" h="3173" extrusionOk="0">
                  <a:moveTo>
                    <a:pt x="8931" y="0"/>
                  </a:moveTo>
                  <a:lnTo>
                    <a:pt x="8880" y="11"/>
                  </a:lnTo>
                  <a:cubicBezTo>
                    <a:pt x="8409" y="102"/>
                    <a:pt x="7942" y="214"/>
                    <a:pt x="7472" y="315"/>
                  </a:cubicBezTo>
                  <a:cubicBezTo>
                    <a:pt x="6482" y="528"/>
                    <a:pt x="5501" y="780"/>
                    <a:pt x="4515" y="1015"/>
                  </a:cubicBezTo>
                  <a:cubicBezTo>
                    <a:pt x="3555" y="1242"/>
                    <a:pt x="2596" y="1464"/>
                    <a:pt x="1639" y="1708"/>
                  </a:cubicBezTo>
                  <a:cubicBezTo>
                    <a:pt x="1122" y="1838"/>
                    <a:pt x="547" y="1946"/>
                    <a:pt x="15" y="2127"/>
                  </a:cubicBezTo>
                  <a:cubicBezTo>
                    <a:pt x="7" y="2475"/>
                    <a:pt x="1" y="2824"/>
                    <a:pt x="2" y="3173"/>
                  </a:cubicBezTo>
                  <a:cubicBezTo>
                    <a:pt x="629" y="3111"/>
                    <a:pt x="1268" y="2910"/>
                    <a:pt x="1849" y="2769"/>
                  </a:cubicBezTo>
                  <a:cubicBezTo>
                    <a:pt x="2834" y="2531"/>
                    <a:pt x="3810" y="2265"/>
                    <a:pt x="4785" y="1995"/>
                  </a:cubicBezTo>
                  <a:cubicBezTo>
                    <a:pt x="5736" y="1734"/>
                    <a:pt x="6689" y="1482"/>
                    <a:pt x="7629" y="1184"/>
                  </a:cubicBezTo>
                  <a:cubicBezTo>
                    <a:pt x="8036" y="1055"/>
                    <a:pt x="8444" y="929"/>
                    <a:pt x="8848" y="796"/>
                  </a:cubicBezTo>
                  <a:cubicBezTo>
                    <a:pt x="8880" y="532"/>
                    <a:pt x="8907" y="266"/>
                    <a:pt x="89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-766325" y="11152600"/>
              <a:ext cx="204300" cy="150450"/>
            </a:xfrm>
            <a:custGeom>
              <a:avLst/>
              <a:gdLst/>
              <a:ahLst/>
              <a:cxnLst/>
              <a:rect l="l" t="t" r="r" b="b"/>
              <a:pathLst>
                <a:path w="8172" h="6018" extrusionOk="0">
                  <a:moveTo>
                    <a:pt x="1224" y="0"/>
                  </a:moveTo>
                  <a:cubicBezTo>
                    <a:pt x="814" y="114"/>
                    <a:pt x="407" y="235"/>
                    <a:pt x="0" y="362"/>
                  </a:cubicBezTo>
                  <a:cubicBezTo>
                    <a:pt x="680" y="1070"/>
                    <a:pt x="1371" y="1767"/>
                    <a:pt x="2085" y="2444"/>
                  </a:cubicBezTo>
                  <a:cubicBezTo>
                    <a:pt x="3056" y="3366"/>
                    <a:pt x="4048" y="4264"/>
                    <a:pt x="5058" y="5141"/>
                  </a:cubicBezTo>
                  <a:cubicBezTo>
                    <a:pt x="5404" y="5440"/>
                    <a:pt x="5757" y="5732"/>
                    <a:pt x="6114" y="6018"/>
                  </a:cubicBezTo>
                  <a:cubicBezTo>
                    <a:pt x="6801" y="6001"/>
                    <a:pt x="7487" y="5958"/>
                    <a:pt x="8172" y="5889"/>
                  </a:cubicBezTo>
                  <a:cubicBezTo>
                    <a:pt x="7980" y="5700"/>
                    <a:pt x="7776" y="5523"/>
                    <a:pt x="7570" y="5353"/>
                  </a:cubicBezTo>
                  <a:cubicBezTo>
                    <a:pt x="7074" y="4938"/>
                    <a:pt x="6570" y="4537"/>
                    <a:pt x="6065" y="4135"/>
                  </a:cubicBezTo>
                  <a:cubicBezTo>
                    <a:pt x="4997" y="3281"/>
                    <a:pt x="3948" y="2406"/>
                    <a:pt x="2919" y="1505"/>
                  </a:cubicBezTo>
                  <a:cubicBezTo>
                    <a:pt x="2351" y="1007"/>
                    <a:pt x="1786" y="507"/>
                    <a:pt x="12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3" name="Google Shape;303;p10"/>
          <p:cNvGrpSpPr/>
          <p:nvPr/>
        </p:nvGrpSpPr>
        <p:grpSpPr>
          <a:xfrm flipH="1">
            <a:off x="9801653" y="5273103"/>
            <a:ext cx="1396109" cy="1715249"/>
            <a:chOff x="-3390650" y="10079050"/>
            <a:chExt cx="1087200" cy="1335725"/>
          </a:xfrm>
        </p:grpSpPr>
        <p:sp>
          <p:nvSpPr>
            <p:cNvPr id="304" name="Google Shape;304;p10"/>
            <p:cNvSpPr/>
            <p:nvPr/>
          </p:nvSpPr>
          <p:spPr>
            <a:xfrm>
              <a:off x="-3390650" y="10079050"/>
              <a:ext cx="1004100" cy="763300"/>
            </a:xfrm>
            <a:custGeom>
              <a:avLst/>
              <a:gdLst/>
              <a:ahLst/>
              <a:cxnLst/>
              <a:rect l="l" t="t" r="r" b="b"/>
              <a:pathLst>
                <a:path w="40164" h="30532" extrusionOk="0">
                  <a:moveTo>
                    <a:pt x="19585" y="0"/>
                  </a:moveTo>
                  <a:cubicBezTo>
                    <a:pt x="17914" y="0"/>
                    <a:pt x="16235" y="820"/>
                    <a:pt x="14976" y="1850"/>
                  </a:cubicBezTo>
                  <a:cubicBezTo>
                    <a:pt x="13579" y="2994"/>
                    <a:pt x="12584" y="4655"/>
                    <a:pt x="12286" y="6441"/>
                  </a:cubicBezTo>
                  <a:cubicBezTo>
                    <a:pt x="12023" y="8013"/>
                    <a:pt x="12215" y="9588"/>
                    <a:pt x="12840" y="11004"/>
                  </a:cubicBezTo>
                  <a:cubicBezTo>
                    <a:pt x="12229" y="10886"/>
                    <a:pt x="11618" y="10766"/>
                    <a:pt x="11005" y="10645"/>
                  </a:cubicBezTo>
                  <a:cubicBezTo>
                    <a:pt x="9808" y="10410"/>
                    <a:pt x="8607" y="10166"/>
                    <a:pt x="7388" y="10071"/>
                  </a:cubicBezTo>
                  <a:cubicBezTo>
                    <a:pt x="7111" y="10049"/>
                    <a:pt x="6833" y="10038"/>
                    <a:pt x="6555" y="10038"/>
                  </a:cubicBezTo>
                  <a:cubicBezTo>
                    <a:pt x="4653" y="10038"/>
                    <a:pt x="2749" y="10565"/>
                    <a:pt x="1415" y="12005"/>
                  </a:cubicBezTo>
                  <a:cubicBezTo>
                    <a:pt x="742" y="12730"/>
                    <a:pt x="262" y="13618"/>
                    <a:pt x="131" y="14603"/>
                  </a:cubicBezTo>
                  <a:cubicBezTo>
                    <a:pt x="1" y="15591"/>
                    <a:pt x="257" y="16612"/>
                    <a:pt x="821" y="17435"/>
                  </a:cubicBezTo>
                  <a:cubicBezTo>
                    <a:pt x="1995" y="19148"/>
                    <a:pt x="4004" y="20013"/>
                    <a:pt x="5901" y="20665"/>
                  </a:cubicBezTo>
                  <a:cubicBezTo>
                    <a:pt x="7079" y="21069"/>
                    <a:pt x="8292" y="21361"/>
                    <a:pt x="9524" y="21541"/>
                  </a:cubicBezTo>
                  <a:cubicBezTo>
                    <a:pt x="8883" y="22393"/>
                    <a:pt x="8397" y="23345"/>
                    <a:pt x="8226" y="24430"/>
                  </a:cubicBezTo>
                  <a:cubicBezTo>
                    <a:pt x="8045" y="25574"/>
                    <a:pt x="8163" y="26743"/>
                    <a:pt x="8764" y="27756"/>
                  </a:cubicBezTo>
                  <a:cubicBezTo>
                    <a:pt x="9238" y="28559"/>
                    <a:pt x="9963" y="29215"/>
                    <a:pt x="10777" y="29663"/>
                  </a:cubicBezTo>
                  <a:cubicBezTo>
                    <a:pt x="11864" y="30261"/>
                    <a:pt x="13040" y="30531"/>
                    <a:pt x="14218" y="30531"/>
                  </a:cubicBezTo>
                  <a:cubicBezTo>
                    <a:pt x="16767" y="30531"/>
                    <a:pt x="19324" y="29267"/>
                    <a:pt x="21003" y="27322"/>
                  </a:cubicBezTo>
                  <a:cubicBezTo>
                    <a:pt x="21982" y="26188"/>
                    <a:pt x="22704" y="24853"/>
                    <a:pt x="23062" y="23415"/>
                  </a:cubicBezTo>
                  <a:cubicBezTo>
                    <a:pt x="25445" y="25477"/>
                    <a:pt x="28275" y="27124"/>
                    <a:pt x="31446" y="27124"/>
                  </a:cubicBezTo>
                  <a:cubicBezTo>
                    <a:pt x="31848" y="27124"/>
                    <a:pt x="32255" y="27098"/>
                    <a:pt x="32668" y="27042"/>
                  </a:cubicBezTo>
                  <a:cubicBezTo>
                    <a:pt x="34587" y="26784"/>
                    <a:pt x="36569" y="25823"/>
                    <a:pt x="37515" y="24051"/>
                  </a:cubicBezTo>
                  <a:cubicBezTo>
                    <a:pt x="37991" y="23161"/>
                    <a:pt x="38140" y="22149"/>
                    <a:pt x="37905" y="21163"/>
                  </a:cubicBezTo>
                  <a:cubicBezTo>
                    <a:pt x="37683" y="20235"/>
                    <a:pt x="37115" y="19391"/>
                    <a:pt x="36430" y="18738"/>
                  </a:cubicBezTo>
                  <a:cubicBezTo>
                    <a:pt x="35442" y="17794"/>
                    <a:pt x="34235" y="17286"/>
                    <a:pt x="32995" y="16847"/>
                  </a:cubicBezTo>
                  <a:cubicBezTo>
                    <a:pt x="34289" y="16493"/>
                    <a:pt x="35538" y="15990"/>
                    <a:pt x="36632" y="15208"/>
                  </a:cubicBezTo>
                  <a:cubicBezTo>
                    <a:pt x="38429" y="13925"/>
                    <a:pt x="40164" y="11700"/>
                    <a:pt x="39693" y="9350"/>
                  </a:cubicBezTo>
                  <a:cubicBezTo>
                    <a:pt x="39276" y="7278"/>
                    <a:pt x="37036" y="6203"/>
                    <a:pt x="35161" y="5816"/>
                  </a:cubicBezTo>
                  <a:cubicBezTo>
                    <a:pt x="34399" y="5658"/>
                    <a:pt x="33621" y="5580"/>
                    <a:pt x="32843" y="5580"/>
                  </a:cubicBezTo>
                  <a:cubicBezTo>
                    <a:pt x="31612" y="5580"/>
                    <a:pt x="30381" y="5775"/>
                    <a:pt x="29211" y="6158"/>
                  </a:cubicBezTo>
                  <a:cubicBezTo>
                    <a:pt x="27731" y="6643"/>
                    <a:pt x="26305" y="7416"/>
                    <a:pt x="25124" y="8454"/>
                  </a:cubicBezTo>
                  <a:cubicBezTo>
                    <a:pt x="24972" y="7090"/>
                    <a:pt x="24708" y="5741"/>
                    <a:pt x="24215" y="4458"/>
                  </a:cubicBezTo>
                  <a:cubicBezTo>
                    <a:pt x="23524" y="2662"/>
                    <a:pt x="22397" y="348"/>
                    <a:pt x="20264" y="47"/>
                  </a:cubicBezTo>
                  <a:cubicBezTo>
                    <a:pt x="20039" y="15"/>
                    <a:pt x="19812" y="0"/>
                    <a:pt x="195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>
              <a:off x="-3317325" y="10726775"/>
              <a:ext cx="1013875" cy="688000"/>
            </a:xfrm>
            <a:custGeom>
              <a:avLst/>
              <a:gdLst/>
              <a:ahLst/>
              <a:cxnLst/>
              <a:rect l="l" t="t" r="r" b="b"/>
              <a:pathLst>
                <a:path w="40555" h="27520" extrusionOk="0">
                  <a:moveTo>
                    <a:pt x="20664" y="1"/>
                  </a:moveTo>
                  <a:cubicBezTo>
                    <a:pt x="20458" y="1"/>
                    <a:pt x="20243" y="104"/>
                    <a:pt x="20158" y="279"/>
                  </a:cubicBezTo>
                  <a:cubicBezTo>
                    <a:pt x="19908" y="794"/>
                    <a:pt x="19912" y="1304"/>
                    <a:pt x="19949" y="1866"/>
                  </a:cubicBezTo>
                  <a:cubicBezTo>
                    <a:pt x="19983" y="2360"/>
                    <a:pt x="20015" y="2854"/>
                    <a:pt x="20037" y="3350"/>
                  </a:cubicBezTo>
                  <a:cubicBezTo>
                    <a:pt x="20080" y="4362"/>
                    <a:pt x="20092" y="5374"/>
                    <a:pt x="20067" y="6386"/>
                  </a:cubicBezTo>
                  <a:cubicBezTo>
                    <a:pt x="20018" y="8370"/>
                    <a:pt x="19840" y="10343"/>
                    <a:pt x="19464" y="12288"/>
                  </a:cubicBezTo>
                  <a:cubicBezTo>
                    <a:pt x="19269" y="13293"/>
                    <a:pt x="19031" y="14274"/>
                    <a:pt x="18750" y="15232"/>
                  </a:cubicBezTo>
                  <a:cubicBezTo>
                    <a:pt x="18670" y="15075"/>
                    <a:pt x="18587" y="14922"/>
                    <a:pt x="18500" y="14771"/>
                  </a:cubicBezTo>
                  <a:cubicBezTo>
                    <a:pt x="17683" y="13374"/>
                    <a:pt x="16497" y="12232"/>
                    <a:pt x="15160" y="11333"/>
                  </a:cubicBezTo>
                  <a:cubicBezTo>
                    <a:pt x="13000" y="9879"/>
                    <a:pt x="10427" y="9072"/>
                    <a:pt x="7838" y="9072"/>
                  </a:cubicBezTo>
                  <a:cubicBezTo>
                    <a:pt x="7013" y="9072"/>
                    <a:pt x="6186" y="9154"/>
                    <a:pt x="5370" y="9323"/>
                  </a:cubicBezTo>
                  <a:cubicBezTo>
                    <a:pt x="3484" y="9715"/>
                    <a:pt x="1754" y="10579"/>
                    <a:pt x="257" y="11782"/>
                  </a:cubicBezTo>
                  <a:cubicBezTo>
                    <a:pt x="0" y="11987"/>
                    <a:pt x="25" y="12465"/>
                    <a:pt x="257" y="12674"/>
                  </a:cubicBezTo>
                  <a:cubicBezTo>
                    <a:pt x="1267" y="13584"/>
                    <a:pt x="2454" y="14303"/>
                    <a:pt x="3748" y="14727"/>
                  </a:cubicBezTo>
                  <a:cubicBezTo>
                    <a:pt x="4898" y="15101"/>
                    <a:pt x="6083" y="15199"/>
                    <a:pt x="7278" y="15199"/>
                  </a:cubicBezTo>
                  <a:cubicBezTo>
                    <a:pt x="7529" y="15199"/>
                    <a:pt x="7781" y="15194"/>
                    <a:pt x="8032" y="15187"/>
                  </a:cubicBezTo>
                  <a:cubicBezTo>
                    <a:pt x="8422" y="15176"/>
                    <a:pt x="8809" y="15166"/>
                    <a:pt x="9195" y="15166"/>
                  </a:cubicBezTo>
                  <a:cubicBezTo>
                    <a:pt x="10147" y="15166"/>
                    <a:pt x="11088" y="15228"/>
                    <a:pt x="12022" y="15491"/>
                  </a:cubicBezTo>
                  <a:cubicBezTo>
                    <a:pt x="13141" y="15808"/>
                    <a:pt x="14183" y="16348"/>
                    <a:pt x="15117" y="17041"/>
                  </a:cubicBezTo>
                  <a:cubicBezTo>
                    <a:pt x="15621" y="17414"/>
                    <a:pt x="16081" y="17854"/>
                    <a:pt x="16497" y="18324"/>
                  </a:cubicBezTo>
                  <a:cubicBezTo>
                    <a:pt x="16723" y="18581"/>
                    <a:pt x="16926" y="18859"/>
                    <a:pt x="17162" y="19106"/>
                  </a:cubicBezTo>
                  <a:cubicBezTo>
                    <a:pt x="17188" y="19132"/>
                    <a:pt x="17215" y="19160"/>
                    <a:pt x="17239" y="19189"/>
                  </a:cubicBezTo>
                  <a:cubicBezTo>
                    <a:pt x="16762" y="20184"/>
                    <a:pt x="16215" y="21147"/>
                    <a:pt x="15605" y="22068"/>
                  </a:cubicBezTo>
                  <a:cubicBezTo>
                    <a:pt x="15060" y="22889"/>
                    <a:pt x="14583" y="23522"/>
                    <a:pt x="13947" y="24248"/>
                  </a:cubicBezTo>
                  <a:cubicBezTo>
                    <a:pt x="13638" y="24603"/>
                    <a:pt x="13316" y="24947"/>
                    <a:pt x="12983" y="25280"/>
                  </a:cubicBezTo>
                  <a:cubicBezTo>
                    <a:pt x="12582" y="25682"/>
                    <a:pt x="12135" y="26071"/>
                    <a:pt x="12014" y="26648"/>
                  </a:cubicBezTo>
                  <a:cubicBezTo>
                    <a:pt x="11933" y="27032"/>
                    <a:pt x="12184" y="27520"/>
                    <a:pt x="12624" y="27520"/>
                  </a:cubicBezTo>
                  <a:cubicBezTo>
                    <a:pt x="12641" y="27520"/>
                    <a:pt x="12659" y="27519"/>
                    <a:pt x="12677" y="27517"/>
                  </a:cubicBezTo>
                  <a:cubicBezTo>
                    <a:pt x="12964" y="27493"/>
                    <a:pt x="13215" y="27456"/>
                    <a:pt x="13460" y="27287"/>
                  </a:cubicBezTo>
                  <a:cubicBezTo>
                    <a:pt x="13675" y="27139"/>
                    <a:pt x="13879" y="26975"/>
                    <a:pt x="14070" y="26796"/>
                  </a:cubicBezTo>
                  <a:cubicBezTo>
                    <a:pt x="14397" y="26482"/>
                    <a:pt x="14710" y="26151"/>
                    <a:pt x="15014" y="25814"/>
                  </a:cubicBezTo>
                  <a:cubicBezTo>
                    <a:pt x="15628" y="25130"/>
                    <a:pt x="16203" y="24411"/>
                    <a:pt x="16734" y="23660"/>
                  </a:cubicBezTo>
                  <a:cubicBezTo>
                    <a:pt x="18619" y="21011"/>
                    <a:pt x="19925" y="17974"/>
                    <a:pt x="20735" y="14794"/>
                  </a:cubicBezTo>
                  <a:cubicBezTo>
                    <a:pt x="21957" y="15230"/>
                    <a:pt x="23251" y="15448"/>
                    <a:pt x="24545" y="15448"/>
                  </a:cubicBezTo>
                  <a:cubicBezTo>
                    <a:pt x="25758" y="15448"/>
                    <a:pt x="26971" y="15257"/>
                    <a:pt x="28126" y="14874"/>
                  </a:cubicBezTo>
                  <a:cubicBezTo>
                    <a:pt x="29395" y="14452"/>
                    <a:pt x="30556" y="13781"/>
                    <a:pt x="31760" y="13211"/>
                  </a:cubicBezTo>
                  <a:cubicBezTo>
                    <a:pt x="32881" y="12681"/>
                    <a:pt x="34048" y="12334"/>
                    <a:pt x="35295" y="12318"/>
                  </a:cubicBezTo>
                  <a:cubicBezTo>
                    <a:pt x="35330" y="12317"/>
                    <a:pt x="35365" y="12317"/>
                    <a:pt x="35400" y="12317"/>
                  </a:cubicBezTo>
                  <a:cubicBezTo>
                    <a:pt x="36811" y="12317"/>
                    <a:pt x="38185" y="12675"/>
                    <a:pt x="39488" y="13204"/>
                  </a:cubicBezTo>
                  <a:cubicBezTo>
                    <a:pt x="39557" y="13232"/>
                    <a:pt x="39627" y="13244"/>
                    <a:pt x="39697" y="13244"/>
                  </a:cubicBezTo>
                  <a:cubicBezTo>
                    <a:pt x="40138" y="13244"/>
                    <a:pt x="40554" y="12729"/>
                    <a:pt x="40392" y="12302"/>
                  </a:cubicBezTo>
                  <a:cubicBezTo>
                    <a:pt x="39227" y="9250"/>
                    <a:pt x="35834" y="7831"/>
                    <a:pt x="32816" y="7347"/>
                  </a:cubicBezTo>
                  <a:cubicBezTo>
                    <a:pt x="32043" y="7223"/>
                    <a:pt x="31259" y="7159"/>
                    <a:pt x="30477" y="7159"/>
                  </a:cubicBezTo>
                  <a:cubicBezTo>
                    <a:pt x="27834" y="7159"/>
                    <a:pt x="25211" y="7890"/>
                    <a:pt x="23071" y="9509"/>
                  </a:cubicBezTo>
                  <a:cubicBezTo>
                    <a:pt x="22490" y="9947"/>
                    <a:pt x="21953" y="10440"/>
                    <a:pt x="21466" y="10980"/>
                  </a:cubicBezTo>
                  <a:cubicBezTo>
                    <a:pt x="21631" y="9753"/>
                    <a:pt x="21732" y="8517"/>
                    <a:pt x="21769" y="7280"/>
                  </a:cubicBezTo>
                  <a:cubicBezTo>
                    <a:pt x="21803" y="6108"/>
                    <a:pt x="21783" y="4938"/>
                    <a:pt x="21720" y="3767"/>
                  </a:cubicBezTo>
                  <a:cubicBezTo>
                    <a:pt x="21687" y="3172"/>
                    <a:pt x="21644" y="2578"/>
                    <a:pt x="21592" y="1984"/>
                  </a:cubicBezTo>
                  <a:cubicBezTo>
                    <a:pt x="21565" y="1677"/>
                    <a:pt x="21526" y="1368"/>
                    <a:pt x="21469" y="1064"/>
                  </a:cubicBezTo>
                  <a:cubicBezTo>
                    <a:pt x="21403" y="708"/>
                    <a:pt x="21256" y="447"/>
                    <a:pt x="21038" y="166"/>
                  </a:cubicBezTo>
                  <a:cubicBezTo>
                    <a:pt x="20950" y="52"/>
                    <a:pt x="20809" y="1"/>
                    <a:pt x="20664" y="1"/>
                  </a:cubicBezTo>
                  <a:close/>
                </a:path>
              </a:pathLst>
            </a:custGeom>
            <a:solidFill>
              <a:srgbClr val="9D9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>
              <a:off x="-3232600" y="10982300"/>
              <a:ext cx="34400" cy="32075"/>
            </a:xfrm>
            <a:custGeom>
              <a:avLst/>
              <a:gdLst/>
              <a:ahLst/>
              <a:cxnLst/>
              <a:rect l="l" t="t" r="r" b="b"/>
              <a:pathLst>
                <a:path w="1376" h="1283" extrusionOk="0">
                  <a:moveTo>
                    <a:pt x="731" y="0"/>
                  </a:moveTo>
                  <a:cubicBezTo>
                    <a:pt x="510" y="0"/>
                    <a:pt x="283" y="99"/>
                    <a:pt x="137" y="306"/>
                  </a:cubicBezTo>
                  <a:lnTo>
                    <a:pt x="114" y="340"/>
                  </a:lnTo>
                  <a:cubicBezTo>
                    <a:pt x="0" y="500"/>
                    <a:pt x="0" y="782"/>
                    <a:pt x="114" y="942"/>
                  </a:cubicBezTo>
                  <a:lnTo>
                    <a:pt x="137" y="977"/>
                  </a:lnTo>
                  <a:cubicBezTo>
                    <a:pt x="282" y="1183"/>
                    <a:pt x="509" y="1282"/>
                    <a:pt x="730" y="1282"/>
                  </a:cubicBezTo>
                  <a:cubicBezTo>
                    <a:pt x="1061" y="1282"/>
                    <a:pt x="1376" y="1059"/>
                    <a:pt x="1376" y="641"/>
                  </a:cubicBezTo>
                  <a:cubicBezTo>
                    <a:pt x="1376" y="223"/>
                    <a:pt x="1061" y="0"/>
                    <a:pt x="7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-3181900" y="11029175"/>
              <a:ext cx="43625" cy="43000"/>
            </a:xfrm>
            <a:custGeom>
              <a:avLst/>
              <a:gdLst/>
              <a:ahLst/>
              <a:cxnLst/>
              <a:rect l="l" t="t" r="r" b="b"/>
              <a:pathLst>
                <a:path w="1745" h="1720" extrusionOk="0">
                  <a:moveTo>
                    <a:pt x="863" y="0"/>
                  </a:moveTo>
                  <a:lnTo>
                    <a:pt x="636" y="31"/>
                  </a:lnTo>
                  <a:lnTo>
                    <a:pt x="432" y="117"/>
                  </a:lnTo>
                  <a:lnTo>
                    <a:pt x="258" y="252"/>
                  </a:lnTo>
                  <a:cubicBezTo>
                    <a:pt x="240" y="271"/>
                    <a:pt x="139" y="406"/>
                    <a:pt x="123" y="427"/>
                  </a:cubicBezTo>
                  <a:lnTo>
                    <a:pt x="119" y="435"/>
                  </a:lnTo>
                  <a:lnTo>
                    <a:pt x="111" y="444"/>
                  </a:lnTo>
                  <a:lnTo>
                    <a:pt x="108" y="450"/>
                  </a:lnTo>
                  <a:cubicBezTo>
                    <a:pt x="88" y="476"/>
                    <a:pt x="76" y="507"/>
                    <a:pt x="70" y="541"/>
                  </a:cubicBezTo>
                  <a:cubicBezTo>
                    <a:pt x="22" y="628"/>
                    <a:pt x="0" y="728"/>
                    <a:pt x="5" y="828"/>
                  </a:cubicBezTo>
                  <a:cubicBezTo>
                    <a:pt x="5" y="836"/>
                    <a:pt x="7" y="843"/>
                    <a:pt x="7" y="851"/>
                  </a:cubicBezTo>
                  <a:cubicBezTo>
                    <a:pt x="16" y="929"/>
                    <a:pt x="20" y="1020"/>
                    <a:pt x="39" y="1086"/>
                  </a:cubicBezTo>
                  <a:cubicBezTo>
                    <a:pt x="97" y="1298"/>
                    <a:pt x="246" y="1499"/>
                    <a:pt x="441" y="1603"/>
                  </a:cubicBezTo>
                  <a:cubicBezTo>
                    <a:pt x="576" y="1681"/>
                    <a:pt x="726" y="1720"/>
                    <a:pt x="876" y="1720"/>
                  </a:cubicBezTo>
                  <a:cubicBezTo>
                    <a:pt x="1025" y="1720"/>
                    <a:pt x="1175" y="1681"/>
                    <a:pt x="1309" y="1603"/>
                  </a:cubicBezTo>
                  <a:lnTo>
                    <a:pt x="1484" y="1468"/>
                  </a:lnTo>
                  <a:cubicBezTo>
                    <a:pt x="1588" y="1364"/>
                    <a:pt x="1665" y="1232"/>
                    <a:pt x="1705" y="1089"/>
                  </a:cubicBezTo>
                  <a:cubicBezTo>
                    <a:pt x="1740" y="979"/>
                    <a:pt x="1745" y="859"/>
                    <a:pt x="1719" y="745"/>
                  </a:cubicBezTo>
                  <a:cubicBezTo>
                    <a:pt x="1714" y="632"/>
                    <a:pt x="1679" y="521"/>
                    <a:pt x="1617" y="426"/>
                  </a:cubicBezTo>
                  <a:cubicBezTo>
                    <a:pt x="1462" y="160"/>
                    <a:pt x="1180" y="7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-3117950" y="10971075"/>
              <a:ext cx="34950" cy="32225"/>
            </a:xfrm>
            <a:custGeom>
              <a:avLst/>
              <a:gdLst/>
              <a:ahLst/>
              <a:cxnLst/>
              <a:rect l="l" t="t" r="r" b="b"/>
              <a:pathLst>
                <a:path w="1398" h="1289" extrusionOk="0">
                  <a:moveTo>
                    <a:pt x="646" y="0"/>
                  </a:moveTo>
                  <a:cubicBezTo>
                    <a:pt x="425" y="0"/>
                    <a:pt x="209" y="114"/>
                    <a:pt x="88" y="319"/>
                  </a:cubicBezTo>
                  <a:cubicBezTo>
                    <a:pt x="31" y="419"/>
                    <a:pt x="1" y="531"/>
                    <a:pt x="1" y="646"/>
                  </a:cubicBezTo>
                  <a:cubicBezTo>
                    <a:pt x="1" y="677"/>
                    <a:pt x="4" y="708"/>
                    <a:pt x="13" y="737"/>
                  </a:cubicBezTo>
                  <a:cubicBezTo>
                    <a:pt x="16" y="821"/>
                    <a:pt x="42" y="904"/>
                    <a:pt x="90" y="975"/>
                  </a:cubicBezTo>
                  <a:lnTo>
                    <a:pt x="189" y="1105"/>
                  </a:lnTo>
                  <a:cubicBezTo>
                    <a:pt x="202" y="1116"/>
                    <a:pt x="216" y="1125"/>
                    <a:pt x="228" y="1134"/>
                  </a:cubicBezTo>
                  <a:cubicBezTo>
                    <a:pt x="254" y="1170"/>
                    <a:pt x="286" y="1199"/>
                    <a:pt x="321" y="1222"/>
                  </a:cubicBezTo>
                  <a:lnTo>
                    <a:pt x="437" y="1270"/>
                  </a:lnTo>
                  <a:cubicBezTo>
                    <a:pt x="498" y="1282"/>
                    <a:pt x="559" y="1289"/>
                    <a:pt x="621" y="1289"/>
                  </a:cubicBezTo>
                  <a:cubicBezTo>
                    <a:pt x="657" y="1289"/>
                    <a:pt x="694" y="1286"/>
                    <a:pt x="730" y="1282"/>
                  </a:cubicBezTo>
                  <a:cubicBezTo>
                    <a:pt x="814" y="1279"/>
                    <a:pt x="897" y="1251"/>
                    <a:pt x="968" y="1205"/>
                  </a:cubicBezTo>
                  <a:lnTo>
                    <a:pt x="973" y="1202"/>
                  </a:lnTo>
                  <a:cubicBezTo>
                    <a:pt x="1398" y="953"/>
                    <a:pt x="1398" y="338"/>
                    <a:pt x="973" y="89"/>
                  </a:cubicBezTo>
                  <a:lnTo>
                    <a:pt x="971" y="89"/>
                  </a:lnTo>
                  <a:cubicBezTo>
                    <a:pt x="869" y="29"/>
                    <a:pt x="757" y="0"/>
                    <a:pt x="6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" name="Google Shape;309;p10"/>
            <p:cNvSpPr/>
            <p:nvPr/>
          </p:nvSpPr>
          <p:spPr>
            <a:xfrm>
              <a:off x="-3047750" y="11063725"/>
              <a:ext cx="40525" cy="40025"/>
            </a:xfrm>
            <a:custGeom>
              <a:avLst/>
              <a:gdLst/>
              <a:ahLst/>
              <a:cxnLst/>
              <a:rect l="l" t="t" r="r" b="b"/>
              <a:pathLst>
                <a:path w="1621" h="1601" extrusionOk="0">
                  <a:moveTo>
                    <a:pt x="810" y="0"/>
                  </a:moveTo>
                  <a:cubicBezTo>
                    <a:pt x="739" y="0"/>
                    <a:pt x="667" y="10"/>
                    <a:pt x="598" y="28"/>
                  </a:cubicBezTo>
                  <a:cubicBezTo>
                    <a:pt x="578" y="33"/>
                    <a:pt x="560" y="34"/>
                    <a:pt x="540" y="37"/>
                  </a:cubicBezTo>
                  <a:cubicBezTo>
                    <a:pt x="535" y="37"/>
                    <a:pt x="373" y="106"/>
                    <a:pt x="369" y="109"/>
                  </a:cubicBezTo>
                  <a:lnTo>
                    <a:pt x="366" y="111"/>
                  </a:lnTo>
                  <a:lnTo>
                    <a:pt x="360" y="116"/>
                  </a:lnTo>
                  <a:lnTo>
                    <a:pt x="354" y="120"/>
                  </a:lnTo>
                  <a:lnTo>
                    <a:pt x="351" y="122"/>
                  </a:lnTo>
                  <a:cubicBezTo>
                    <a:pt x="330" y="136"/>
                    <a:pt x="308" y="152"/>
                    <a:pt x="288" y="169"/>
                  </a:cubicBezTo>
                  <a:cubicBezTo>
                    <a:pt x="222" y="212"/>
                    <a:pt x="168" y="272"/>
                    <a:pt x="131" y="341"/>
                  </a:cubicBezTo>
                  <a:lnTo>
                    <a:pt x="124" y="352"/>
                  </a:lnTo>
                  <a:lnTo>
                    <a:pt x="119" y="358"/>
                  </a:lnTo>
                  <a:lnTo>
                    <a:pt x="118" y="361"/>
                  </a:lnTo>
                  <a:lnTo>
                    <a:pt x="47" y="529"/>
                  </a:lnTo>
                  <a:lnTo>
                    <a:pt x="47" y="533"/>
                  </a:lnTo>
                  <a:cubicBezTo>
                    <a:pt x="44" y="552"/>
                    <a:pt x="42" y="570"/>
                    <a:pt x="39" y="587"/>
                  </a:cubicBezTo>
                  <a:cubicBezTo>
                    <a:pt x="6" y="690"/>
                    <a:pt x="1" y="800"/>
                    <a:pt x="26" y="906"/>
                  </a:cubicBezTo>
                  <a:cubicBezTo>
                    <a:pt x="24" y="977"/>
                    <a:pt x="44" y="1048"/>
                    <a:pt x="79" y="1109"/>
                  </a:cubicBezTo>
                  <a:cubicBezTo>
                    <a:pt x="112" y="1207"/>
                    <a:pt x="168" y="1296"/>
                    <a:pt x="245" y="1365"/>
                  </a:cubicBezTo>
                  <a:lnTo>
                    <a:pt x="406" y="1491"/>
                  </a:lnTo>
                  <a:lnTo>
                    <a:pt x="598" y="1571"/>
                  </a:lnTo>
                  <a:cubicBezTo>
                    <a:pt x="659" y="1591"/>
                    <a:pt x="722" y="1601"/>
                    <a:pt x="785" y="1601"/>
                  </a:cubicBezTo>
                  <a:cubicBezTo>
                    <a:pt x="830" y="1601"/>
                    <a:pt x="874" y="1596"/>
                    <a:pt x="918" y="1587"/>
                  </a:cubicBezTo>
                  <a:cubicBezTo>
                    <a:pt x="988" y="1587"/>
                    <a:pt x="1059" y="1567"/>
                    <a:pt x="1120" y="1531"/>
                  </a:cubicBezTo>
                  <a:cubicBezTo>
                    <a:pt x="1219" y="1499"/>
                    <a:pt x="1308" y="1442"/>
                    <a:pt x="1377" y="1365"/>
                  </a:cubicBezTo>
                  <a:lnTo>
                    <a:pt x="1503" y="1204"/>
                  </a:lnTo>
                  <a:lnTo>
                    <a:pt x="1582" y="1012"/>
                  </a:lnTo>
                  <a:cubicBezTo>
                    <a:pt x="1616" y="909"/>
                    <a:pt x="1621" y="799"/>
                    <a:pt x="1596" y="694"/>
                  </a:cubicBezTo>
                  <a:cubicBezTo>
                    <a:pt x="1596" y="622"/>
                    <a:pt x="1578" y="553"/>
                    <a:pt x="1543" y="492"/>
                  </a:cubicBezTo>
                  <a:cubicBezTo>
                    <a:pt x="1510" y="393"/>
                    <a:pt x="1454" y="304"/>
                    <a:pt x="1377" y="234"/>
                  </a:cubicBezTo>
                  <a:lnTo>
                    <a:pt x="1216" y="109"/>
                  </a:lnTo>
                  <a:lnTo>
                    <a:pt x="1024" y="28"/>
                  </a:lnTo>
                  <a:cubicBezTo>
                    <a:pt x="954" y="10"/>
                    <a:pt x="882" y="0"/>
                    <a:pt x="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" name="Google Shape;310;p10"/>
            <p:cNvSpPr/>
            <p:nvPr/>
          </p:nvSpPr>
          <p:spPr>
            <a:xfrm>
              <a:off x="-2996850" y="11023600"/>
              <a:ext cx="44500" cy="38800"/>
            </a:xfrm>
            <a:custGeom>
              <a:avLst/>
              <a:gdLst/>
              <a:ahLst/>
              <a:cxnLst/>
              <a:rect l="l" t="t" r="r" b="b"/>
              <a:pathLst>
                <a:path w="1780" h="1552" extrusionOk="0">
                  <a:moveTo>
                    <a:pt x="1016" y="0"/>
                  </a:moveTo>
                  <a:cubicBezTo>
                    <a:pt x="1007" y="0"/>
                    <a:pt x="998" y="0"/>
                    <a:pt x="990" y="1"/>
                  </a:cubicBezTo>
                  <a:lnTo>
                    <a:pt x="784" y="28"/>
                  </a:lnTo>
                  <a:cubicBezTo>
                    <a:pt x="773" y="32"/>
                    <a:pt x="764" y="35"/>
                    <a:pt x="755" y="38"/>
                  </a:cubicBezTo>
                  <a:cubicBezTo>
                    <a:pt x="700" y="61"/>
                    <a:pt x="624" y="91"/>
                    <a:pt x="571" y="116"/>
                  </a:cubicBezTo>
                  <a:lnTo>
                    <a:pt x="565" y="119"/>
                  </a:lnTo>
                  <a:cubicBezTo>
                    <a:pt x="560" y="121"/>
                    <a:pt x="555" y="124"/>
                    <a:pt x="552" y="125"/>
                  </a:cubicBezTo>
                  <a:cubicBezTo>
                    <a:pt x="548" y="128"/>
                    <a:pt x="543" y="131"/>
                    <a:pt x="538" y="134"/>
                  </a:cubicBezTo>
                  <a:cubicBezTo>
                    <a:pt x="483" y="173"/>
                    <a:pt x="431" y="216"/>
                    <a:pt x="379" y="257"/>
                  </a:cubicBezTo>
                  <a:cubicBezTo>
                    <a:pt x="1" y="621"/>
                    <a:pt x="124" y="1254"/>
                    <a:pt x="609" y="1449"/>
                  </a:cubicBezTo>
                  <a:cubicBezTo>
                    <a:pt x="693" y="1501"/>
                    <a:pt x="789" y="1532"/>
                    <a:pt x="887" y="1536"/>
                  </a:cubicBezTo>
                  <a:cubicBezTo>
                    <a:pt x="914" y="1546"/>
                    <a:pt x="942" y="1551"/>
                    <a:pt x="970" y="1551"/>
                  </a:cubicBezTo>
                  <a:cubicBezTo>
                    <a:pt x="977" y="1551"/>
                    <a:pt x="984" y="1551"/>
                    <a:pt x="991" y="1550"/>
                  </a:cubicBezTo>
                  <a:lnTo>
                    <a:pt x="1011" y="1550"/>
                  </a:lnTo>
                  <a:lnTo>
                    <a:pt x="1216" y="1522"/>
                  </a:lnTo>
                  <a:cubicBezTo>
                    <a:pt x="1312" y="1499"/>
                    <a:pt x="1403" y="1452"/>
                    <a:pt x="1477" y="1384"/>
                  </a:cubicBezTo>
                  <a:cubicBezTo>
                    <a:pt x="1533" y="1352"/>
                    <a:pt x="1581" y="1304"/>
                    <a:pt x="1615" y="1248"/>
                  </a:cubicBezTo>
                  <a:cubicBezTo>
                    <a:pt x="1682" y="1174"/>
                    <a:pt x="1730" y="1083"/>
                    <a:pt x="1751" y="985"/>
                  </a:cubicBezTo>
                  <a:cubicBezTo>
                    <a:pt x="1761" y="917"/>
                    <a:pt x="1770" y="850"/>
                    <a:pt x="1779" y="781"/>
                  </a:cubicBezTo>
                  <a:lnTo>
                    <a:pt x="1751" y="577"/>
                  </a:lnTo>
                  <a:cubicBezTo>
                    <a:pt x="1692" y="388"/>
                    <a:pt x="1566" y="225"/>
                    <a:pt x="1398" y="118"/>
                  </a:cubicBezTo>
                  <a:cubicBezTo>
                    <a:pt x="1395" y="114"/>
                    <a:pt x="1391" y="111"/>
                    <a:pt x="1386" y="108"/>
                  </a:cubicBezTo>
                  <a:cubicBezTo>
                    <a:pt x="1354" y="93"/>
                    <a:pt x="1322" y="79"/>
                    <a:pt x="1288" y="67"/>
                  </a:cubicBezTo>
                  <a:cubicBezTo>
                    <a:pt x="1205" y="23"/>
                    <a:pt x="1110" y="0"/>
                    <a:pt x="10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" name="Google Shape;311;p10"/>
            <p:cNvSpPr/>
            <p:nvPr/>
          </p:nvSpPr>
          <p:spPr>
            <a:xfrm>
              <a:off x="-2938825" y="11115150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85" y="1"/>
                  </a:moveTo>
                  <a:cubicBezTo>
                    <a:pt x="266" y="9"/>
                    <a:pt x="8" y="267"/>
                    <a:pt x="0" y="586"/>
                  </a:cubicBezTo>
                  <a:cubicBezTo>
                    <a:pt x="6" y="638"/>
                    <a:pt x="14" y="689"/>
                    <a:pt x="22" y="741"/>
                  </a:cubicBezTo>
                  <a:cubicBezTo>
                    <a:pt x="48" y="839"/>
                    <a:pt x="100" y="928"/>
                    <a:pt x="172" y="999"/>
                  </a:cubicBezTo>
                  <a:lnTo>
                    <a:pt x="290" y="1091"/>
                  </a:lnTo>
                  <a:cubicBezTo>
                    <a:pt x="379" y="1143"/>
                    <a:pt x="481" y="1171"/>
                    <a:pt x="585" y="1171"/>
                  </a:cubicBezTo>
                  <a:cubicBezTo>
                    <a:pt x="904" y="1162"/>
                    <a:pt x="1161" y="905"/>
                    <a:pt x="1170" y="586"/>
                  </a:cubicBezTo>
                  <a:cubicBezTo>
                    <a:pt x="1162" y="534"/>
                    <a:pt x="1156" y="482"/>
                    <a:pt x="1149" y="429"/>
                  </a:cubicBezTo>
                  <a:cubicBezTo>
                    <a:pt x="1123" y="333"/>
                    <a:pt x="1070" y="244"/>
                    <a:pt x="998" y="171"/>
                  </a:cubicBezTo>
                  <a:lnTo>
                    <a:pt x="880" y="81"/>
                  </a:lnTo>
                  <a:cubicBezTo>
                    <a:pt x="791" y="29"/>
                    <a:pt x="688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2" name="Google Shape;312;p10"/>
            <p:cNvSpPr/>
            <p:nvPr/>
          </p:nvSpPr>
          <p:spPr>
            <a:xfrm>
              <a:off x="-2746825" y="11000350"/>
              <a:ext cx="34350" cy="32200"/>
            </a:xfrm>
            <a:custGeom>
              <a:avLst/>
              <a:gdLst/>
              <a:ahLst/>
              <a:cxnLst/>
              <a:rect l="l" t="t" r="r" b="b"/>
              <a:pathLst>
                <a:path w="1374" h="1288" extrusionOk="0">
                  <a:moveTo>
                    <a:pt x="732" y="0"/>
                  </a:moveTo>
                  <a:cubicBezTo>
                    <a:pt x="686" y="0"/>
                    <a:pt x="640" y="7"/>
                    <a:pt x="595" y="19"/>
                  </a:cubicBezTo>
                  <a:lnTo>
                    <a:pt x="573" y="26"/>
                  </a:lnTo>
                  <a:lnTo>
                    <a:pt x="563" y="29"/>
                  </a:lnTo>
                  <a:cubicBezTo>
                    <a:pt x="553" y="33"/>
                    <a:pt x="418" y="89"/>
                    <a:pt x="409" y="94"/>
                  </a:cubicBezTo>
                  <a:cubicBezTo>
                    <a:pt x="103" y="272"/>
                    <a:pt x="1" y="665"/>
                    <a:pt x="179" y="971"/>
                  </a:cubicBezTo>
                  <a:cubicBezTo>
                    <a:pt x="212" y="1014"/>
                    <a:pt x="246" y="1057"/>
                    <a:pt x="278" y="1100"/>
                  </a:cubicBezTo>
                  <a:cubicBezTo>
                    <a:pt x="404" y="1225"/>
                    <a:pt x="568" y="1287"/>
                    <a:pt x="731" y="1287"/>
                  </a:cubicBezTo>
                  <a:cubicBezTo>
                    <a:pt x="895" y="1287"/>
                    <a:pt x="1059" y="1225"/>
                    <a:pt x="1184" y="1100"/>
                  </a:cubicBezTo>
                  <a:cubicBezTo>
                    <a:pt x="1300" y="975"/>
                    <a:pt x="1366" y="816"/>
                    <a:pt x="1372" y="647"/>
                  </a:cubicBezTo>
                  <a:cubicBezTo>
                    <a:pt x="1373" y="533"/>
                    <a:pt x="1343" y="423"/>
                    <a:pt x="1286" y="324"/>
                  </a:cubicBezTo>
                  <a:cubicBezTo>
                    <a:pt x="1230" y="229"/>
                    <a:pt x="1151" y="149"/>
                    <a:pt x="1055" y="94"/>
                  </a:cubicBezTo>
                  <a:cubicBezTo>
                    <a:pt x="1006" y="66"/>
                    <a:pt x="956" y="45"/>
                    <a:pt x="902" y="29"/>
                  </a:cubicBezTo>
                  <a:lnTo>
                    <a:pt x="899" y="29"/>
                  </a:lnTo>
                  <a:lnTo>
                    <a:pt x="888" y="25"/>
                  </a:lnTo>
                  <a:cubicBezTo>
                    <a:pt x="837" y="8"/>
                    <a:pt x="785" y="0"/>
                    <a:pt x="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3" name="Google Shape;313;p10"/>
            <p:cNvSpPr/>
            <p:nvPr/>
          </p:nvSpPr>
          <p:spPr>
            <a:xfrm>
              <a:off x="-2668125" y="11024675"/>
              <a:ext cx="30625" cy="29200"/>
            </a:xfrm>
            <a:custGeom>
              <a:avLst/>
              <a:gdLst/>
              <a:ahLst/>
              <a:cxnLst/>
              <a:rect l="l" t="t" r="r" b="b"/>
              <a:pathLst>
                <a:path w="1225" h="1168" extrusionOk="0">
                  <a:moveTo>
                    <a:pt x="630" y="1"/>
                  </a:moveTo>
                  <a:lnTo>
                    <a:pt x="476" y="21"/>
                  </a:lnTo>
                  <a:cubicBezTo>
                    <a:pt x="427" y="41"/>
                    <a:pt x="380" y="59"/>
                    <a:pt x="333" y="81"/>
                  </a:cubicBezTo>
                  <a:lnTo>
                    <a:pt x="301" y="96"/>
                  </a:lnTo>
                  <a:cubicBezTo>
                    <a:pt x="272" y="108"/>
                    <a:pt x="269" y="118"/>
                    <a:pt x="232" y="147"/>
                  </a:cubicBezTo>
                  <a:cubicBezTo>
                    <a:pt x="189" y="171"/>
                    <a:pt x="154" y="207"/>
                    <a:pt x="129" y="248"/>
                  </a:cubicBezTo>
                  <a:cubicBezTo>
                    <a:pt x="112" y="270"/>
                    <a:pt x="97" y="291"/>
                    <a:pt x="80" y="313"/>
                  </a:cubicBezTo>
                  <a:cubicBezTo>
                    <a:pt x="29" y="398"/>
                    <a:pt x="3" y="498"/>
                    <a:pt x="3" y="598"/>
                  </a:cubicBezTo>
                  <a:cubicBezTo>
                    <a:pt x="0" y="675"/>
                    <a:pt x="17" y="750"/>
                    <a:pt x="52" y="816"/>
                  </a:cubicBezTo>
                  <a:cubicBezTo>
                    <a:pt x="75" y="887"/>
                    <a:pt x="115" y="950"/>
                    <a:pt x="169" y="999"/>
                  </a:cubicBezTo>
                  <a:cubicBezTo>
                    <a:pt x="238" y="1069"/>
                    <a:pt x="326" y="1119"/>
                    <a:pt x="419" y="1146"/>
                  </a:cubicBezTo>
                  <a:cubicBezTo>
                    <a:pt x="473" y="1161"/>
                    <a:pt x="521" y="1168"/>
                    <a:pt x="569" y="1168"/>
                  </a:cubicBezTo>
                  <a:cubicBezTo>
                    <a:pt x="624" y="1168"/>
                    <a:pt x="678" y="1159"/>
                    <a:pt x="740" y="1146"/>
                  </a:cubicBezTo>
                  <a:lnTo>
                    <a:pt x="776" y="1139"/>
                  </a:lnTo>
                  <a:cubicBezTo>
                    <a:pt x="934" y="1100"/>
                    <a:pt x="1063" y="988"/>
                    <a:pt x="1143" y="847"/>
                  </a:cubicBezTo>
                  <a:cubicBezTo>
                    <a:pt x="1181" y="785"/>
                    <a:pt x="1204" y="715"/>
                    <a:pt x="1207" y="641"/>
                  </a:cubicBezTo>
                  <a:cubicBezTo>
                    <a:pt x="1224" y="567"/>
                    <a:pt x="1221" y="491"/>
                    <a:pt x="1196" y="420"/>
                  </a:cubicBezTo>
                  <a:lnTo>
                    <a:pt x="1141" y="286"/>
                  </a:lnTo>
                  <a:cubicBezTo>
                    <a:pt x="1094" y="205"/>
                    <a:pt x="1024" y="136"/>
                    <a:pt x="943" y="88"/>
                  </a:cubicBezTo>
                  <a:lnTo>
                    <a:pt x="920" y="79"/>
                  </a:lnTo>
                  <a:lnTo>
                    <a:pt x="783" y="21"/>
                  </a:lnTo>
                  <a:lnTo>
                    <a:pt x="63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4" name="Google Shape;314;p10"/>
            <p:cNvSpPr/>
            <p:nvPr/>
          </p:nvSpPr>
          <p:spPr>
            <a:xfrm>
              <a:off x="-2620850" y="10942975"/>
              <a:ext cx="29900" cy="29550"/>
            </a:xfrm>
            <a:custGeom>
              <a:avLst/>
              <a:gdLst/>
              <a:ahLst/>
              <a:cxnLst/>
              <a:rect l="l" t="t" r="r" b="b"/>
              <a:pathLst>
                <a:path w="1196" h="1182" extrusionOk="0">
                  <a:moveTo>
                    <a:pt x="617" y="1"/>
                  </a:moveTo>
                  <a:cubicBezTo>
                    <a:pt x="585" y="1"/>
                    <a:pt x="552" y="4"/>
                    <a:pt x="520" y="12"/>
                  </a:cubicBezTo>
                  <a:cubicBezTo>
                    <a:pt x="468" y="12"/>
                    <a:pt x="416" y="26"/>
                    <a:pt x="371" y="52"/>
                  </a:cubicBezTo>
                  <a:cubicBezTo>
                    <a:pt x="297" y="75"/>
                    <a:pt x="233" y="118"/>
                    <a:pt x="181" y="173"/>
                  </a:cubicBezTo>
                  <a:lnTo>
                    <a:pt x="88" y="293"/>
                  </a:lnTo>
                  <a:lnTo>
                    <a:pt x="29" y="434"/>
                  </a:lnTo>
                  <a:cubicBezTo>
                    <a:pt x="4" y="510"/>
                    <a:pt x="1" y="591"/>
                    <a:pt x="18" y="669"/>
                  </a:cubicBezTo>
                  <a:cubicBezTo>
                    <a:pt x="18" y="721"/>
                    <a:pt x="33" y="774"/>
                    <a:pt x="59" y="818"/>
                  </a:cubicBezTo>
                  <a:cubicBezTo>
                    <a:pt x="82" y="892"/>
                    <a:pt x="125" y="956"/>
                    <a:pt x="181" y="1009"/>
                  </a:cubicBezTo>
                  <a:lnTo>
                    <a:pt x="300" y="1101"/>
                  </a:lnTo>
                  <a:lnTo>
                    <a:pt x="442" y="1161"/>
                  </a:lnTo>
                  <a:cubicBezTo>
                    <a:pt x="485" y="1174"/>
                    <a:pt x="531" y="1181"/>
                    <a:pt x="578" y="1181"/>
                  </a:cubicBezTo>
                  <a:cubicBezTo>
                    <a:pt x="611" y="1181"/>
                    <a:pt x="644" y="1178"/>
                    <a:pt x="677" y="1170"/>
                  </a:cubicBezTo>
                  <a:cubicBezTo>
                    <a:pt x="729" y="1170"/>
                    <a:pt x="781" y="1156"/>
                    <a:pt x="826" y="1130"/>
                  </a:cubicBezTo>
                  <a:cubicBezTo>
                    <a:pt x="898" y="1107"/>
                    <a:pt x="964" y="1064"/>
                    <a:pt x="1016" y="1009"/>
                  </a:cubicBezTo>
                  <a:lnTo>
                    <a:pt x="1108" y="889"/>
                  </a:lnTo>
                  <a:cubicBezTo>
                    <a:pt x="1128" y="841"/>
                    <a:pt x="1148" y="795"/>
                    <a:pt x="1166" y="748"/>
                  </a:cubicBezTo>
                  <a:cubicBezTo>
                    <a:pt x="1196" y="645"/>
                    <a:pt x="1196" y="537"/>
                    <a:pt x="1166" y="434"/>
                  </a:cubicBezTo>
                  <a:lnTo>
                    <a:pt x="1166" y="433"/>
                  </a:lnTo>
                  <a:cubicBezTo>
                    <a:pt x="1111" y="233"/>
                    <a:pt x="956" y="77"/>
                    <a:pt x="756" y="23"/>
                  </a:cubicBezTo>
                  <a:lnTo>
                    <a:pt x="755" y="23"/>
                  </a:lnTo>
                  <a:cubicBezTo>
                    <a:pt x="710" y="8"/>
                    <a:pt x="663" y="1"/>
                    <a:pt x="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>
              <a:off x="-2558150" y="10985175"/>
              <a:ext cx="49425" cy="47325"/>
            </a:xfrm>
            <a:custGeom>
              <a:avLst/>
              <a:gdLst/>
              <a:ahLst/>
              <a:cxnLst/>
              <a:rect l="l" t="t" r="r" b="b"/>
              <a:pathLst>
                <a:path w="1977" h="1893" extrusionOk="0">
                  <a:moveTo>
                    <a:pt x="949" y="1"/>
                  </a:moveTo>
                  <a:lnTo>
                    <a:pt x="699" y="35"/>
                  </a:lnTo>
                  <a:cubicBezTo>
                    <a:pt x="542" y="78"/>
                    <a:pt x="400" y="160"/>
                    <a:pt x="286" y="276"/>
                  </a:cubicBezTo>
                  <a:cubicBezTo>
                    <a:pt x="257" y="311"/>
                    <a:pt x="228" y="348"/>
                    <a:pt x="202" y="385"/>
                  </a:cubicBezTo>
                  <a:cubicBezTo>
                    <a:pt x="128" y="463"/>
                    <a:pt x="77" y="560"/>
                    <a:pt x="53" y="666"/>
                  </a:cubicBezTo>
                  <a:lnTo>
                    <a:pt x="53" y="670"/>
                  </a:lnTo>
                  <a:lnTo>
                    <a:pt x="45" y="690"/>
                  </a:lnTo>
                  <a:cubicBezTo>
                    <a:pt x="5" y="812"/>
                    <a:pt x="0" y="941"/>
                    <a:pt x="28" y="1065"/>
                  </a:cubicBezTo>
                  <a:cubicBezTo>
                    <a:pt x="33" y="1189"/>
                    <a:pt x="71" y="1311"/>
                    <a:pt x="140" y="1415"/>
                  </a:cubicBezTo>
                  <a:lnTo>
                    <a:pt x="286" y="1604"/>
                  </a:lnTo>
                  <a:cubicBezTo>
                    <a:pt x="401" y="1719"/>
                    <a:pt x="544" y="1803"/>
                    <a:pt x="701" y="1846"/>
                  </a:cubicBezTo>
                  <a:lnTo>
                    <a:pt x="751" y="1854"/>
                  </a:lnTo>
                  <a:lnTo>
                    <a:pt x="773" y="1857"/>
                  </a:lnTo>
                  <a:cubicBezTo>
                    <a:pt x="814" y="1865"/>
                    <a:pt x="857" y="1871"/>
                    <a:pt x="900" y="1876"/>
                  </a:cubicBezTo>
                  <a:cubicBezTo>
                    <a:pt x="931" y="1887"/>
                    <a:pt x="965" y="1893"/>
                    <a:pt x="998" y="1893"/>
                  </a:cubicBezTo>
                  <a:cubicBezTo>
                    <a:pt x="1009" y="1893"/>
                    <a:pt x="1020" y="1892"/>
                    <a:pt x="1031" y="1891"/>
                  </a:cubicBezTo>
                  <a:cubicBezTo>
                    <a:pt x="1192" y="1891"/>
                    <a:pt x="1349" y="1848"/>
                    <a:pt x="1488" y="1767"/>
                  </a:cubicBezTo>
                  <a:cubicBezTo>
                    <a:pt x="1622" y="1688"/>
                    <a:pt x="1734" y="1576"/>
                    <a:pt x="1812" y="1443"/>
                  </a:cubicBezTo>
                  <a:cubicBezTo>
                    <a:pt x="1977" y="1160"/>
                    <a:pt x="1977" y="810"/>
                    <a:pt x="1812" y="527"/>
                  </a:cubicBezTo>
                  <a:lnTo>
                    <a:pt x="1811" y="529"/>
                  </a:lnTo>
                  <a:lnTo>
                    <a:pt x="1808" y="520"/>
                  </a:lnTo>
                  <a:lnTo>
                    <a:pt x="1665" y="336"/>
                  </a:lnTo>
                  <a:lnTo>
                    <a:pt x="1646" y="314"/>
                  </a:lnTo>
                  <a:lnTo>
                    <a:pt x="1613" y="276"/>
                  </a:lnTo>
                  <a:cubicBezTo>
                    <a:pt x="1431" y="108"/>
                    <a:pt x="1197" y="12"/>
                    <a:pt x="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6" name="Google Shape;316;p10"/>
            <p:cNvSpPr/>
            <p:nvPr/>
          </p:nvSpPr>
          <p:spPr>
            <a:xfrm>
              <a:off x="-2489475" y="10946750"/>
              <a:ext cx="43625" cy="43675"/>
            </a:xfrm>
            <a:custGeom>
              <a:avLst/>
              <a:gdLst/>
              <a:ahLst/>
              <a:cxnLst/>
              <a:rect l="l" t="t" r="r" b="b"/>
              <a:pathLst>
                <a:path w="1745" h="1747" extrusionOk="0">
                  <a:moveTo>
                    <a:pt x="872" y="1"/>
                  </a:moveTo>
                  <a:cubicBezTo>
                    <a:pt x="395" y="15"/>
                    <a:pt x="13" y="397"/>
                    <a:pt x="0" y="874"/>
                  </a:cubicBezTo>
                  <a:lnTo>
                    <a:pt x="31" y="1106"/>
                  </a:lnTo>
                  <a:cubicBezTo>
                    <a:pt x="71" y="1251"/>
                    <a:pt x="148" y="1384"/>
                    <a:pt x="255" y="1490"/>
                  </a:cubicBezTo>
                  <a:lnTo>
                    <a:pt x="432" y="1627"/>
                  </a:lnTo>
                  <a:cubicBezTo>
                    <a:pt x="565" y="1705"/>
                    <a:pt x="717" y="1747"/>
                    <a:pt x="872" y="1747"/>
                  </a:cubicBezTo>
                  <a:cubicBezTo>
                    <a:pt x="1348" y="1733"/>
                    <a:pt x="1731" y="1350"/>
                    <a:pt x="1745" y="874"/>
                  </a:cubicBezTo>
                  <a:cubicBezTo>
                    <a:pt x="1734" y="796"/>
                    <a:pt x="1723" y="718"/>
                    <a:pt x="1712" y="641"/>
                  </a:cubicBezTo>
                  <a:cubicBezTo>
                    <a:pt x="1672" y="495"/>
                    <a:pt x="1596" y="363"/>
                    <a:pt x="1488" y="257"/>
                  </a:cubicBezTo>
                  <a:lnTo>
                    <a:pt x="1312" y="121"/>
                  </a:lnTo>
                  <a:cubicBezTo>
                    <a:pt x="1178" y="42"/>
                    <a:pt x="1026" y="1"/>
                    <a:pt x="8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7" name="Google Shape;317;p10"/>
            <p:cNvSpPr/>
            <p:nvPr/>
          </p:nvSpPr>
          <p:spPr>
            <a:xfrm>
              <a:off x="-2409900" y="11001975"/>
              <a:ext cx="42700" cy="37475"/>
            </a:xfrm>
            <a:custGeom>
              <a:avLst/>
              <a:gdLst/>
              <a:ahLst/>
              <a:cxnLst/>
              <a:rect l="l" t="t" r="r" b="b"/>
              <a:pathLst>
                <a:path w="1708" h="1499" extrusionOk="0">
                  <a:moveTo>
                    <a:pt x="898" y="0"/>
                  </a:moveTo>
                  <a:cubicBezTo>
                    <a:pt x="840" y="0"/>
                    <a:pt x="780" y="9"/>
                    <a:pt x="724" y="27"/>
                  </a:cubicBezTo>
                  <a:cubicBezTo>
                    <a:pt x="633" y="58"/>
                    <a:pt x="547" y="98"/>
                    <a:pt x="464" y="144"/>
                  </a:cubicBezTo>
                  <a:cubicBezTo>
                    <a:pt x="0" y="414"/>
                    <a:pt x="0" y="1084"/>
                    <a:pt x="464" y="1354"/>
                  </a:cubicBezTo>
                  <a:cubicBezTo>
                    <a:pt x="547" y="1400"/>
                    <a:pt x="633" y="1440"/>
                    <a:pt x="724" y="1471"/>
                  </a:cubicBezTo>
                  <a:lnTo>
                    <a:pt x="922" y="1498"/>
                  </a:lnTo>
                  <a:cubicBezTo>
                    <a:pt x="928" y="1499"/>
                    <a:pt x="934" y="1499"/>
                    <a:pt x="940" y="1499"/>
                  </a:cubicBezTo>
                  <a:cubicBezTo>
                    <a:pt x="1034" y="1499"/>
                    <a:pt x="1127" y="1477"/>
                    <a:pt x="1210" y="1434"/>
                  </a:cubicBezTo>
                  <a:cubicBezTo>
                    <a:pt x="1273" y="1416"/>
                    <a:pt x="1330" y="1383"/>
                    <a:pt x="1375" y="1337"/>
                  </a:cubicBezTo>
                  <a:cubicBezTo>
                    <a:pt x="1456" y="1285"/>
                    <a:pt x="1522" y="1213"/>
                    <a:pt x="1567" y="1127"/>
                  </a:cubicBezTo>
                  <a:lnTo>
                    <a:pt x="1571" y="1119"/>
                  </a:lnTo>
                  <a:cubicBezTo>
                    <a:pt x="1706" y="892"/>
                    <a:pt x="1708" y="608"/>
                    <a:pt x="1573" y="379"/>
                  </a:cubicBezTo>
                  <a:lnTo>
                    <a:pt x="1568" y="371"/>
                  </a:lnTo>
                  <a:lnTo>
                    <a:pt x="1451" y="219"/>
                  </a:lnTo>
                  <a:cubicBezTo>
                    <a:pt x="1385" y="149"/>
                    <a:pt x="1302" y="95"/>
                    <a:pt x="1210" y="64"/>
                  </a:cubicBezTo>
                  <a:cubicBezTo>
                    <a:pt x="1154" y="32"/>
                    <a:pt x="1087" y="14"/>
                    <a:pt x="1021" y="14"/>
                  </a:cubicBezTo>
                  <a:cubicBezTo>
                    <a:pt x="981" y="5"/>
                    <a:pt x="940" y="0"/>
                    <a:pt x="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>
              <a:off x="-3063975" y="10327175"/>
              <a:ext cx="357025" cy="292900"/>
            </a:xfrm>
            <a:custGeom>
              <a:avLst/>
              <a:gdLst/>
              <a:ahLst/>
              <a:cxnLst/>
              <a:rect l="l" t="t" r="r" b="b"/>
              <a:pathLst>
                <a:path w="14281" h="11716" extrusionOk="0">
                  <a:moveTo>
                    <a:pt x="6125" y="1"/>
                  </a:moveTo>
                  <a:cubicBezTo>
                    <a:pt x="5818" y="1"/>
                    <a:pt x="5509" y="67"/>
                    <a:pt x="5220" y="193"/>
                  </a:cubicBezTo>
                  <a:cubicBezTo>
                    <a:pt x="3973" y="735"/>
                    <a:pt x="3547" y="2154"/>
                    <a:pt x="3683" y="3416"/>
                  </a:cubicBezTo>
                  <a:cubicBezTo>
                    <a:pt x="3733" y="3903"/>
                    <a:pt x="3847" y="4382"/>
                    <a:pt x="4020" y="4840"/>
                  </a:cubicBezTo>
                  <a:cubicBezTo>
                    <a:pt x="3805" y="4809"/>
                    <a:pt x="3590" y="4793"/>
                    <a:pt x="3374" y="4792"/>
                  </a:cubicBezTo>
                  <a:cubicBezTo>
                    <a:pt x="3371" y="4792"/>
                    <a:pt x="3369" y="4792"/>
                    <a:pt x="3366" y="4792"/>
                  </a:cubicBezTo>
                  <a:cubicBezTo>
                    <a:pt x="2425" y="4792"/>
                    <a:pt x="954" y="5074"/>
                    <a:pt x="547" y="6050"/>
                  </a:cubicBezTo>
                  <a:cubicBezTo>
                    <a:pt x="0" y="7362"/>
                    <a:pt x="1539" y="8181"/>
                    <a:pt x="2598" y="8307"/>
                  </a:cubicBezTo>
                  <a:cubicBezTo>
                    <a:pt x="2748" y="8324"/>
                    <a:pt x="2899" y="8332"/>
                    <a:pt x="3049" y="8332"/>
                  </a:cubicBezTo>
                  <a:cubicBezTo>
                    <a:pt x="3246" y="8332"/>
                    <a:pt x="3442" y="8319"/>
                    <a:pt x="3638" y="8296"/>
                  </a:cubicBezTo>
                  <a:lnTo>
                    <a:pt x="3638" y="8296"/>
                  </a:lnTo>
                  <a:cubicBezTo>
                    <a:pt x="3609" y="8373"/>
                    <a:pt x="3577" y="8449"/>
                    <a:pt x="3552" y="8526"/>
                  </a:cubicBezTo>
                  <a:cubicBezTo>
                    <a:pt x="3207" y="9546"/>
                    <a:pt x="3050" y="11183"/>
                    <a:pt x="4314" y="11619"/>
                  </a:cubicBezTo>
                  <a:cubicBezTo>
                    <a:pt x="4508" y="11686"/>
                    <a:pt x="4692" y="11716"/>
                    <a:pt x="4866" y="11716"/>
                  </a:cubicBezTo>
                  <a:cubicBezTo>
                    <a:pt x="5806" y="11716"/>
                    <a:pt x="6459" y="10831"/>
                    <a:pt x="6948" y="10052"/>
                  </a:cubicBezTo>
                  <a:cubicBezTo>
                    <a:pt x="7188" y="9672"/>
                    <a:pt x="7405" y="9280"/>
                    <a:pt x="7610" y="8882"/>
                  </a:cubicBezTo>
                  <a:cubicBezTo>
                    <a:pt x="8481" y="9859"/>
                    <a:pt x="9784" y="10460"/>
                    <a:pt x="11100" y="10460"/>
                  </a:cubicBezTo>
                  <a:cubicBezTo>
                    <a:pt x="11338" y="10460"/>
                    <a:pt x="11576" y="10440"/>
                    <a:pt x="11813" y="10399"/>
                  </a:cubicBezTo>
                  <a:cubicBezTo>
                    <a:pt x="12415" y="10295"/>
                    <a:pt x="13018" y="10042"/>
                    <a:pt x="13408" y="9558"/>
                  </a:cubicBezTo>
                  <a:cubicBezTo>
                    <a:pt x="13896" y="8955"/>
                    <a:pt x="13870" y="8153"/>
                    <a:pt x="13405" y="7544"/>
                  </a:cubicBezTo>
                  <a:cubicBezTo>
                    <a:pt x="13004" y="7020"/>
                    <a:pt x="12381" y="6685"/>
                    <a:pt x="11817" y="6363"/>
                  </a:cubicBezTo>
                  <a:cubicBezTo>
                    <a:pt x="12152" y="6197"/>
                    <a:pt x="12475" y="6008"/>
                    <a:pt x="12785" y="5801"/>
                  </a:cubicBezTo>
                  <a:cubicBezTo>
                    <a:pt x="13304" y="5454"/>
                    <a:pt x="13801" y="5070"/>
                    <a:pt x="14030" y="4466"/>
                  </a:cubicBezTo>
                  <a:cubicBezTo>
                    <a:pt x="14280" y="3809"/>
                    <a:pt x="14045" y="3101"/>
                    <a:pt x="13470" y="2704"/>
                  </a:cubicBezTo>
                  <a:cubicBezTo>
                    <a:pt x="12954" y="2347"/>
                    <a:pt x="12308" y="2200"/>
                    <a:pt x="11657" y="2200"/>
                  </a:cubicBezTo>
                  <a:cubicBezTo>
                    <a:pt x="11078" y="2200"/>
                    <a:pt x="10494" y="2316"/>
                    <a:pt x="9993" y="2504"/>
                  </a:cubicBezTo>
                  <a:cubicBezTo>
                    <a:pt x="9553" y="2668"/>
                    <a:pt x="9143" y="2888"/>
                    <a:pt x="8756" y="3141"/>
                  </a:cubicBezTo>
                  <a:cubicBezTo>
                    <a:pt x="8668" y="2635"/>
                    <a:pt x="8512" y="2143"/>
                    <a:pt x="8290" y="1680"/>
                  </a:cubicBezTo>
                  <a:cubicBezTo>
                    <a:pt x="8034" y="1144"/>
                    <a:pt x="7667" y="589"/>
                    <a:pt x="7145" y="278"/>
                  </a:cubicBezTo>
                  <a:cubicBezTo>
                    <a:pt x="6829" y="89"/>
                    <a:pt x="6478" y="1"/>
                    <a:pt x="6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9" name="Google Shape;319;p10"/>
            <p:cNvSpPr/>
            <p:nvPr/>
          </p:nvSpPr>
          <p:spPr>
            <a:xfrm>
              <a:off x="-3219125" y="10381175"/>
              <a:ext cx="101975" cy="56650"/>
            </a:xfrm>
            <a:custGeom>
              <a:avLst/>
              <a:gdLst/>
              <a:ahLst/>
              <a:cxnLst/>
              <a:rect l="l" t="t" r="r" b="b"/>
              <a:pathLst>
                <a:path w="4079" h="2266" extrusionOk="0">
                  <a:moveTo>
                    <a:pt x="796" y="1"/>
                  </a:moveTo>
                  <a:cubicBezTo>
                    <a:pt x="705" y="1"/>
                    <a:pt x="614" y="5"/>
                    <a:pt x="524" y="5"/>
                  </a:cubicBezTo>
                  <a:cubicBezTo>
                    <a:pt x="161" y="6"/>
                    <a:pt x="0" y="442"/>
                    <a:pt x="235" y="699"/>
                  </a:cubicBezTo>
                  <a:cubicBezTo>
                    <a:pt x="323" y="792"/>
                    <a:pt x="405" y="895"/>
                    <a:pt x="499" y="983"/>
                  </a:cubicBezTo>
                  <a:cubicBezTo>
                    <a:pt x="616" y="1096"/>
                    <a:pt x="775" y="1179"/>
                    <a:pt x="911" y="1268"/>
                  </a:cubicBezTo>
                  <a:cubicBezTo>
                    <a:pt x="1135" y="1414"/>
                    <a:pt x="1367" y="1539"/>
                    <a:pt x="1602" y="1665"/>
                  </a:cubicBezTo>
                  <a:cubicBezTo>
                    <a:pt x="1836" y="1791"/>
                    <a:pt x="2078" y="1903"/>
                    <a:pt x="2323" y="2010"/>
                  </a:cubicBezTo>
                  <a:cubicBezTo>
                    <a:pt x="2492" y="2082"/>
                    <a:pt x="2658" y="2162"/>
                    <a:pt x="2835" y="2211"/>
                  </a:cubicBezTo>
                  <a:cubicBezTo>
                    <a:pt x="2967" y="2249"/>
                    <a:pt x="3093" y="2265"/>
                    <a:pt x="3222" y="2265"/>
                  </a:cubicBezTo>
                  <a:cubicBezTo>
                    <a:pt x="3304" y="2265"/>
                    <a:pt x="3387" y="2258"/>
                    <a:pt x="3473" y="2247"/>
                  </a:cubicBezTo>
                  <a:cubicBezTo>
                    <a:pt x="3874" y="2193"/>
                    <a:pt x="4078" y="1609"/>
                    <a:pt x="3860" y="1298"/>
                  </a:cubicBezTo>
                  <a:cubicBezTo>
                    <a:pt x="3650" y="995"/>
                    <a:pt x="3355" y="834"/>
                    <a:pt x="3026" y="691"/>
                  </a:cubicBezTo>
                  <a:cubicBezTo>
                    <a:pt x="2741" y="565"/>
                    <a:pt x="2455" y="447"/>
                    <a:pt x="2159" y="346"/>
                  </a:cubicBezTo>
                  <a:cubicBezTo>
                    <a:pt x="1907" y="258"/>
                    <a:pt x="1658" y="174"/>
                    <a:pt x="1400" y="108"/>
                  </a:cubicBezTo>
                  <a:cubicBezTo>
                    <a:pt x="1239" y="68"/>
                    <a:pt x="1072" y="11"/>
                    <a:pt x="904" y="3"/>
                  </a:cubicBezTo>
                  <a:cubicBezTo>
                    <a:pt x="868" y="1"/>
                    <a:pt x="832" y="1"/>
                    <a:pt x="7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0" name="Google Shape;320;p10"/>
            <p:cNvSpPr/>
            <p:nvPr/>
          </p:nvSpPr>
          <p:spPr>
            <a:xfrm>
              <a:off x="-3291500" y="10474000"/>
              <a:ext cx="186975" cy="44075"/>
            </a:xfrm>
            <a:custGeom>
              <a:avLst/>
              <a:gdLst/>
              <a:ahLst/>
              <a:cxnLst/>
              <a:rect l="l" t="t" r="r" b="b"/>
              <a:pathLst>
                <a:path w="7479" h="1763" extrusionOk="0">
                  <a:moveTo>
                    <a:pt x="4781" y="0"/>
                  </a:moveTo>
                  <a:cubicBezTo>
                    <a:pt x="4404" y="0"/>
                    <a:pt x="4027" y="12"/>
                    <a:pt x="3649" y="17"/>
                  </a:cubicBezTo>
                  <a:cubicBezTo>
                    <a:pt x="3007" y="24"/>
                    <a:pt x="2365" y="31"/>
                    <a:pt x="1725" y="69"/>
                  </a:cubicBezTo>
                  <a:cubicBezTo>
                    <a:pt x="1203" y="100"/>
                    <a:pt x="460" y="144"/>
                    <a:pt x="56" y="514"/>
                  </a:cubicBezTo>
                  <a:cubicBezTo>
                    <a:pt x="1" y="565"/>
                    <a:pt x="15" y="642"/>
                    <a:pt x="56" y="694"/>
                  </a:cubicBezTo>
                  <a:cubicBezTo>
                    <a:pt x="385" y="1116"/>
                    <a:pt x="1114" y="1279"/>
                    <a:pt x="1616" y="1374"/>
                  </a:cubicBezTo>
                  <a:cubicBezTo>
                    <a:pt x="2287" y="1502"/>
                    <a:pt x="2969" y="1585"/>
                    <a:pt x="3649" y="1652"/>
                  </a:cubicBezTo>
                  <a:cubicBezTo>
                    <a:pt x="4219" y="1708"/>
                    <a:pt x="4784" y="1762"/>
                    <a:pt x="5355" y="1762"/>
                  </a:cubicBezTo>
                  <a:cubicBezTo>
                    <a:pt x="5428" y="1762"/>
                    <a:pt x="5502" y="1762"/>
                    <a:pt x="5576" y="1760"/>
                  </a:cubicBezTo>
                  <a:cubicBezTo>
                    <a:pt x="5915" y="1750"/>
                    <a:pt x="6276" y="1721"/>
                    <a:pt x="6599" y="1617"/>
                  </a:cubicBezTo>
                  <a:cubicBezTo>
                    <a:pt x="6901" y="1517"/>
                    <a:pt x="7141" y="1271"/>
                    <a:pt x="7300" y="1148"/>
                  </a:cubicBezTo>
                  <a:cubicBezTo>
                    <a:pt x="7478" y="1012"/>
                    <a:pt x="7478" y="801"/>
                    <a:pt x="7302" y="666"/>
                  </a:cubicBezTo>
                  <a:cubicBezTo>
                    <a:pt x="7161" y="559"/>
                    <a:pt x="6935" y="305"/>
                    <a:pt x="6663" y="207"/>
                  </a:cubicBezTo>
                  <a:cubicBezTo>
                    <a:pt x="6344" y="92"/>
                    <a:pt x="5984" y="58"/>
                    <a:pt x="5645" y="31"/>
                  </a:cubicBezTo>
                  <a:cubicBezTo>
                    <a:pt x="5357" y="7"/>
                    <a:pt x="5069" y="0"/>
                    <a:pt x="4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-3128475" y="10622475"/>
              <a:ext cx="64800" cy="65825"/>
            </a:xfrm>
            <a:custGeom>
              <a:avLst/>
              <a:gdLst/>
              <a:ahLst/>
              <a:cxnLst/>
              <a:rect l="l" t="t" r="r" b="b"/>
              <a:pathLst>
                <a:path w="2592" h="2633" extrusionOk="0">
                  <a:moveTo>
                    <a:pt x="2330" y="0"/>
                  </a:moveTo>
                  <a:cubicBezTo>
                    <a:pt x="2322" y="0"/>
                    <a:pt x="2315" y="1"/>
                    <a:pt x="2307" y="2"/>
                  </a:cubicBezTo>
                  <a:cubicBezTo>
                    <a:pt x="2295" y="2"/>
                    <a:pt x="2283" y="5"/>
                    <a:pt x="2270" y="6"/>
                  </a:cubicBezTo>
                  <a:cubicBezTo>
                    <a:pt x="2253" y="4"/>
                    <a:pt x="2235" y="3"/>
                    <a:pt x="2217" y="3"/>
                  </a:cubicBezTo>
                  <a:cubicBezTo>
                    <a:pt x="1990" y="3"/>
                    <a:pt x="1758" y="168"/>
                    <a:pt x="1575" y="277"/>
                  </a:cubicBezTo>
                  <a:cubicBezTo>
                    <a:pt x="1335" y="416"/>
                    <a:pt x="1123" y="620"/>
                    <a:pt x="908" y="796"/>
                  </a:cubicBezTo>
                  <a:cubicBezTo>
                    <a:pt x="819" y="869"/>
                    <a:pt x="721" y="938"/>
                    <a:pt x="644" y="1024"/>
                  </a:cubicBezTo>
                  <a:lnTo>
                    <a:pt x="395" y="1302"/>
                  </a:lnTo>
                  <a:cubicBezTo>
                    <a:pt x="260" y="1453"/>
                    <a:pt x="138" y="1594"/>
                    <a:pt x="62" y="1784"/>
                  </a:cubicBezTo>
                  <a:cubicBezTo>
                    <a:pt x="24" y="1872"/>
                    <a:pt x="4" y="1966"/>
                    <a:pt x="1" y="2062"/>
                  </a:cubicBezTo>
                  <a:cubicBezTo>
                    <a:pt x="1" y="2167"/>
                    <a:pt x="32" y="2260"/>
                    <a:pt x="73" y="2352"/>
                  </a:cubicBezTo>
                  <a:cubicBezTo>
                    <a:pt x="95" y="2469"/>
                    <a:pt x="191" y="2557"/>
                    <a:pt x="309" y="2569"/>
                  </a:cubicBezTo>
                  <a:cubicBezTo>
                    <a:pt x="386" y="2601"/>
                    <a:pt x="465" y="2629"/>
                    <a:pt x="554" y="2632"/>
                  </a:cubicBezTo>
                  <a:cubicBezTo>
                    <a:pt x="558" y="2632"/>
                    <a:pt x="562" y="2632"/>
                    <a:pt x="566" y="2632"/>
                  </a:cubicBezTo>
                  <a:cubicBezTo>
                    <a:pt x="679" y="2632"/>
                    <a:pt x="782" y="2592"/>
                    <a:pt x="884" y="2549"/>
                  </a:cubicBezTo>
                  <a:cubicBezTo>
                    <a:pt x="1048" y="2480"/>
                    <a:pt x="1177" y="2365"/>
                    <a:pt x="1306" y="2242"/>
                  </a:cubicBezTo>
                  <a:lnTo>
                    <a:pt x="1576" y="1987"/>
                  </a:lnTo>
                  <a:cubicBezTo>
                    <a:pt x="1667" y="1901"/>
                    <a:pt x="1739" y="1800"/>
                    <a:pt x="1814" y="1701"/>
                  </a:cubicBezTo>
                  <a:cubicBezTo>
                    <a:pt x="1980" y="1488"/>
                    <a:pt x="2180" y="1276"/>
                    <a:pt x="2312" y="1041"/>
                  </a:cubicBezTo>
                  <a:cubicBezTo>
                    <a:pt x="2367" y="943"/>
                    <a:pt x="2424" y="845"/>
                    <a:pt x="2476" y="745"/>
                  </a:cubicBezTo>
                  <a:cubicBezTo>
                    <a:pt x="2534" y="630"/>
                    <a:pt x="2591" y="465"/>
                    <a:pt x="2579" y="323"/>
                  </a:cubicBezTo>
                  <a:cubicBezTo>
                    <a:pt x="2582" y="307"/>
                    <a:pt x="2584" y="293"/>
                    <a:pt x="2585" y="278"/>
                  </a:cubicBezTo>
                  <a:cubicBezTo>
                    <a:pt x="2585" y="261"/>
                    <a:pt x="2585" y="244"/>
                    <a:pt x="2580" y="227"/>
                  </a:cubicBezTo>
                  <a:cubicBezTo>
                    <a:pt x="2582" y="206"/>
                    <a:pt x="2576" y="186"/>
                    <a:pt x="2560" y="171"/>
                  </a:cubicBezTo>
                  <a:cubicBezTo>
                    <a:pt x="2582" y="94"/>
                    <a:pt x="2521" y="17"/>
                    <a:pt x="2446" y="17"/>
                  </a:cubicBezTo>
                  <a:cubicBezTo>
                    <a:pt x="2436" y="17"/>
                    <a:pt x="2424" y="18"/>
                    <a:pt x="2413" y="22"/>
                  </a:cubicBezTo>
                  <a:lnTo>
                    <a:pt x="2393" y="9"/>
                  </a:lnTo>
                  <a:cubicBezTo>
                    <a:pt x="2373" y="4"/>
                    <a:pt x="2351" y="0"/>
                    <a:pt x="2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-3033725" y="10655325"/>
              <a:ext cx="59175" cy="100025"/>
            </a:xfrm>
            <a:custGeom>
              <a:avLst/>
              <a:gdLst/>
              <a:ahLst/>
              <a:cxnLst/>
              <a:rect l="l" t="t" r="r" b="b"/>
              <a:pathLst>
                <a:path w="2367" h="4001" extrusionOk="0">
                  <a:moveTo>
                    <a:pt x="2034" y="0"/>
                  </a:moveTo>
                  <a:cubicBezTo>
                    <a:pt x="2032" y="0"/>
                    <a:pt x="2030" y="0"/>
                    <a:pt x="2027" y="0"/>
                  </a:cubicBezTo>
                  <a:cubicBezTo>
                    <a:pt x="1935" y="4"/>
                    <a:pt x="1849" y="0"/>
                    <a:pt x="1762" y="39"/>
                  </a:cubicBezTo>
                  <a:cubicBezTo>
                    <a:pt x="1685" y="71"/>
                    <a:pt x="1620" y="123"/>
                    <a:pt x="1553" y="171"/>
                  </a:cubicBezTo>
                  <a:cubicBezTo>
                    <a:pt x="1355" y="311"/>
                    <a:pt x="1213" y="461"/>
                    <a:pt x="1069" y="655"/>
                  </a:cubicBezTo>
                  <a:cubicBezTo>
                    <a:pt x="848" y="949"/>
                    <a:pt x="642" y="1246"/>
                    <a:pt x="476" y="1574"/>
                  </a:cubicBezTo>
                  <a:cubicBezTo>
                    <a:pt x="378" y="1772"/>
                    <a:pt x="275" y="1972"/>
                    <a:pt x="197" y="2178"/>
                  </a:cubicBezTo>
                  <a:cubicBezTo>
                    <a:pt x="168" y="2256"/>
                    <a:pt x="143" y="2336"/>
                    <a:pt x="123" y="2416"/>
                  </a:cubicBezTo>
                  <a:cubicBezTo>
                    <a:pt x="103" y="2500"/>
                    <a:pt x="88" y="2586"/>
                    <a:pt x="80" y="2672"/>
                  </a:cubicBezTo>
                  <a:cubicBezTo>
                    <a:pt x="79" y="2692"/>
                    <a:pt x="77" y="2706"/>
                    <a:pt x="77" y="2717"/>
                  </a:cubicBezTo>
                  <a:cubicBezTo>
                    <a:pt x="48" y="2853"/>
                    <a:pt x="0" y="3042"/>
                    <a:pt x="70" y="3167"/>
                  </a:cubicBezTo>
                  <a:cubicBezTo>
                    <a:pt x="71" y="3170"/>
                    <a:pt x="73" y="3171"/>
                    <a:pt x="74" y="3173"/>
                  </a:cubicBezTo>
                  <a:lnTo>
                    <a:pt x="74" y="3200"/>
                  </a:lnTo>
                  <a:cubicBezTo>
                    <a:pt x="76" y="3268"/>
                    <a:pt x="82" y="3334"/>
                    <a:pt x="93" y="3400"/>
                  </a:cubicBezTo>
                  <a:cubicBezTo>
                    <a:pt x="122" y="3558"/>
                    <a:pt x="151" y="3722"/>
                    <a:pt x="218" y="3870"/>
                  </a:cubicBezTo>
                  <a:cubicBezTo>
                    <a:pt x="257" y="3957"/>
                    <a:pt x="355" y="4001"/>
                    <a:pt x="449" y="4001"/>
                  </a:cubicBezTo>
                  <a:cubicBezTo>
                    <a:pt x="497" y="4001"/>
                    <a:pt x="544" y="3989"/>
                    <a:pt x="582" y="3967"/>
                  </a:cubicBezTo>
                  <a:cubicBezTo>
                    <a:pt x="717" y="3885"/>
                    <a:pt x="840" y="3759"/>
                    <a:pt x="954" y="3652"/>
                  </a:cubicBezTo>
                  <a:cubicBezTo>
                    <a:pt x="977" y="3630"/>
                    <a:pt x="1017" y="3598"/>
                    <a:pt x="1029" y="3567"/>
                  </a:cubicBezTo>
                  <a:cubicBezTo>
                    <a:pt x="1032" y="3561"/>
                    <a:pt x="1032" y="3557"/>
                    <a:pt x="1032" y="3551"/>
                  </a:cubicBezTo>
                  <a:cubicBezTo>
                    <a:pt x="1134" y="3445"/>
                    <a:pt x="1278" y="3372"/>
                    <a:pt x="1330" y="3223"/>
                  </a:cubicBezTo>
                  <a:cubicBezTo>
                    <a:pt x="1342" y="3205"/>
                    <a:pt x="1347" y="3196"/>
                    <a:pt x="1346" y="3196"/>
                  </a:cubicBezTo>
                  <a:lnTo>
                    <a:pt x="1346" y="3196"/>
                  </a:lnTo>
                  <a:cubicBezTo>
                    <a:pt x="1345" y="3196"/>
                    <a:pt x="1338" y="3203"/>
                    <a:pt x="1326" y="3219"/>
                  </a:cubicBezTo>
                  <a:cubicBezTo>
                    <a:pt x="1311" y="3236"/>
                    <a:pt x="1303" y="3245"/>
                    <a:pt x="1303" y="3245"/>
                  </a:cubicBezTo>
                  <a:cubicBezTo>
                    <a:pt x="1302" y="3245"/>
                    <a:pt x="1322" y="3220"/>
                    <a:pt x="1362" y="3170"/>
                  </a:cubicBezTo>
                  <a:cubicBezTo>
                    <a:pt x="1407" y="3113"/>
                    <a:pt x="1448" y="3053"/>
                    <a:pt x="1485" y="2992"/>
                  </a:cubicBezTo>
                  <a:cubicBezTo>
                    <a:pt x="1525" y="2919"/>
                    <a:pt x="1564" y="2846"/>
                    <a:pt x="1599" y="2770"/>
                  </a:cubicBezTo>
                  <a:cubicBezTo>
                    <a:pt x="1689" y="2569"/>
                    <a:pt x="1762" y="2357"/>
                    <a:pt x="1846" y="2152"/>
                  </a:cubicBezTo>
                  <a:cubicBezTo>
                    <a:pt x="1849" y="2146"/>
                    <a:pt x="1861" y="2113"/>
                    <a:pt x="1871" y="2092"/>
                  </a:cubicBezTo>
                  <a:lnTo>
                    <a:pt x="1894" y="2043"/>
                  </a:lnTo>
                  <a:cubicBezTo>
                    <a:pt x="1943" y="1926"/>
                    <a:pt x="1987" y="1811"/>
                    <a:pt x="2027" y="1691"/>
                  </a:cubicBezTo>
                  <a:cubicBezTo>
                    <a:pt x="2083" y="1527"/>
                    <a:pt x="2141" y="1362"/>
                    <a:pt x="2202" y="1200"/>
                  </a:cubicBezTo>
                  <a:cubicBezTo>
                    <a:pt x="2270" y="1023"/>
                    <a:pt x="2313" y="837"/>
                    <a:pt x="2333" y="648"/>
                  </a:cubicBezTo>
                  <a:cubicBezTo>
                    <a:pt x="2347" y="553"/>
                    <a:pt x="2367" y="478"/>
                    <a:pt x="2353" y="375"/>
                  </a:cubicBezTo>
                  <a:cubicBezTo>
                    <a:pt x="2340" y="288"/>
                    <a:pt x="2297" y="215"/>
                    <a:pt x="2262" y="136"/>
                  </a:cubicBezTo>
                  <a:cubicBezTo>
                    <a:pt x="2226" y="55"/>
                    <a:pt x="2119" y="0"/>
                    <a:pt x="2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-2705400" y="10622400"/>
              <a:ext cx="43050" cy="54675"/>
            </a:xfrm>
            <a:custGeom>
              <a:avLst/>
              <a:gdLst/>
              <a:ahLst/>
              <a:cxnLst/>
              <a:rect l="l" t="t" r="r" b="b"/>
              <a:pathLst>
                <a:path w="1722" h="2187" extrusionOk="0">
                  <a:moveTo>
                    <a:pt x="131" y="1"/>
                  </a:moveTo>
                  <a:cubicBezTo>
                    <a:pt x="58" y="1"/>
                    <a:pt x="0" y="70"/>
                    <a:pt x="20" y="144"/>
                  </a:cubicBezTo>
                  <a:cubicBezTo>
                    <a:pt x="25" y="169"/>
                    <a:pt x="29" y="192"/>
                    <a:pt x="36" y="215"/>
                  </a:cubicBezTo>
                  <a:cubicBezTo>
                    <a:pt x="23" y="280"/>
                    <a:pt x="37" y="341"/>
                    <a:pt x="54" y="405"/>
                  </a:cubicBezTo>
                  <a:cubicBezTo>
                    <a:pt x="54" y="487"/>
                    <a:pt x="80" y="565"/>
                    <a:pt x="105" y="642"/>
                  </a:cubicBezTo>
                  <a:cubicBezTo>
                    <a:pt x="135" y="745"/>
                    <a:pt x="175" y="846"/>
                    <a:pt x="220" y="944"/>
                  </a:cubicBezTo>
                  <a:cubicBezTo>
                    <a:pt x="257" y="1020"/>
                    <a:pt x="291" y="1095"/>
                    <a:pt x="324" y="1170"/>
                  </a:cubicBezTo>
                  <a:lnTo>
                    <a:pt x="324" y="1172"/>
                  </a:lnTo>
                  <a:cubicBezTo>
                    <a:pt x="326" y="1175"/>
                    <a:pt x="327" y="1179"/>
                    <a:pt x="329" y="1182"/>
                  </a:cubicBezTo>
                  <a:cubicBezTo>
                    <a:pt x="344" y="1219"/>
                    <a:pt x="358" y="1256"/>
                    <a:pt x="372" y="1293"/>
                  </a:cubicBezTo>
                  <a:cubicBezTo>
                    <a:pt x="443" y="1474"/>
                    <a:pt x="547" y="1638"/>
                    <a:pt x="650" y="1803"/>
                  </a:cubicBezTo>
                  <a:cubicBezTo>
                    <a:pt x="773" y="2002"/>
                    <a:pt x="999" y="2187"/>
                    <a:pt x="1237" y="2187"/>
                  </a:cubicBezTo>
                  <a:cubicBezTo>
                    <a:pt x="1313" y="2187"/>
                    <a:pt x="1390" y="2168"/>
                    <a:pt x="1465" y="2125"/>
                  </a:cubicBezTo>
                  <a:cubicBezTo>
                    <a:pt x="1636" y="2027"/>
                    <a:pt x="1714" y="1820"/>
                    <a:pt x="1719" y="1631"/>
                  </a:cubicBezTo>
                  <a:cubicBezTo>
                    <a:pt x="1722" y="1466"/>
                    <a:pt x="1659" y="1327"/>
                    <a:pt x="1591" y="1181"/>
                  </a:cubicBezTo>
                  <a:cubicBezTo>
                    <a:pt x="1507" y="1003"/>
                    <a:pt x="1421" y="843"/>
                    <a:pt x="1286" y="694"/>
                  </a:cubicBezTo>
                  <a:cubicBezTo>
                    <a:pt x="1176" y="573"/>
                    <a:pt x="1061" y="458"/>
                    <a:pt x="942" y="349"/>
                  </a:cubicBezTo>
                  <a:cubicBezTo>
                    <a:pt x="817" y="237"/>
                    <a:pt x="645" y="115"/>
                    <a:pt x="470" y="81"/>
                  </a:cubicBezTo>
                  <a:lnTo>
                    <a:pt x="461" y="78"/>
                  </a:lnTo>
                  <a:cubicBezTo>
                    <a:pt x="432" y="65"/>
                    <a:pt x="404" y="51"/>
                    <a:pt x="376" y="42"/>
                  </a:cubicBezTo>
                  <a:cubicBezTo>
                    <a:pt x="346" y="31"/>
                    <a:pt x="314" y="25"/>
                    <a:pt x="283" y="25"/>
                  </a:cubicBezTo>
                  <a:cubicBezTo>
                    <a:pt x="271" y="25"/>
                    <a:pt x="258" y="26"/>
                    <a:pt x="246" y="28"/>
                  </a:cubicBezTo>
                  <a:cubicBezTo>
                    <a:pt x="217" y="20"/>
                    <a:pt x="189" y="11"/>
                    <a:pt x="162" y="5"/>
                  </a:cubicBezTo>
                  <a:cubicBezTo>
                    <a:pt x="151" y="2"/>
                    <a:pt x="141" y="1"/>
                    <a:pt x="1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-2654150" y="10570775"/>
              <a:ext cx="133000" cy="58000"/>
            </a:xfrm>
            <a:custGeom>
              <a:avLst/>
              <a:gdLst/>
              <a:ahLst/>
              <a:cxnLst/>
              <a:rect l="l" t="t" r="r" b="b"/>
              <a:pathLst>
                <a:path w="5320" h="2320" extrusionOk="0">
                  <a:moveTo>
                    <a:pt x="1165" y="1"/>
                  </a:moveTo>
                  <a:cubicBezTo>
                    <a:pt x="824" y="1"/>
                    <a:pt x="483" y="41"/>
                    <a:pt x="146" y="146"/>
                  </a:cubicBezTo>
                  <a:cubicBezTo>
                    <a:pt x="42" y="178"/>
                    <a:pt x="0" y="310"/>
                    <a:pt x="82" y="390"/>
                  </a:cubicBezTo>
                  <a:cubicBezTo>
                    <a:pt x="683" y="978"/>
                    <a:pt x="1451" y="1287"/>
                    <a:pt x="2190" y="1609"/>
                  </a:cubicBezTo>
                  <a:cubicBezTo>
                    <a:pt x="2612" y="1793"/>
                    <a:pt x="3043" y="1942"/>
                    <a:pt x="3473" y="2107"/>
                  </a:cubicBezTo>
                  <a:cubicBezTo>
                    <a:pt x="3745" y="2210"/>
                    <a:pt x="4083" y="2320"/>
                    <a:pt x="4399" y="2320"/>
                  </a:cubicBezTo>
                  <a:cubicBezTo>
                    <a:pt x="4571" y="2320"/>
                    <a:pt x="4736" y="2287"/>
                    <a:pt x="4880" y="2203"/>
                  </a:cubicBezTo>
                  <a:cubicBezTo>
                    <a:pt x="4940" y="2176"/>
                    <a:pt x="4998" y="2148"/>
                    <a:pt x="5056" y="2114"/>
                  </a:cubicBezTo>
                  <a:cubicBezTo>
                    <a:pt x="5218" y="2025"/>
                    <a:pt x="5319" y="1798"/>
                    <a:pt x="5258" y="1618"/>
                  </a:cubicBezTo>
                  <a:cubicBezTo>
                    <a:pt x="5233" y="1541"/>
                    <a:pt x="5202" y="1465"/>
                    <a:pt x="5167" y="1389"/>
                  </a:cubicBezTo>
                  <a:cubicBezTo>
                    <a:pt x="5161" y="1373"/>
                    <a:pt x="5150" y="1359"/>
                    <a:pt x="5142" y="1342"/>
                  </a:cubicBezTo>
                  <a:cubicBezTo>
                    <a:pt x="5138" y="1334"/>
                    <a:pt x="5136" y="1326"/>
                    <a:pt x="5132" y="1317"/>
                  </a:cubicBezTo>
                  <a:lnTo>
                    <a:pt x="5132" y="1322"/>
                  </a:lnTo>
                  <a:cubicBezTo>
                    <a:pt x="5043" y="1127"/>
                    <a:pt x="4891" y="981"/>
                    <a:pt x="4679" y="858"/>
                  </a:cubicBezTo>
                  <a:cubicBezTo>
                    <a:pt x="4447" y="726"/>
                    <a:pt x="4204" y="620"/>
                    <a:pt x="3952" y="537"/>
                  </a:cubicBezTo>
                  <a:cubicBezTo>
                    <a:pt x="3553" y="402"/>
                    <a:pt x="3149" y="279"/>
                    <a:pt x="2736" y="198"/>
                  </a:cubicBezTo>
                  <a:cubicBezTo>
                    <a:pt x="2215" y="96"/>
                    <a:pt x="1689" y="1"/>
                    <a:pt x="11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-2684875" y="10283550"/>
              <a:ext cx="83025" cy="50975"/>
            </a:xfrm>
            <a:custGeom>
              <a:avLst/>
              <a:gdLst/>
              <a:ahLst/>
              <a:cxnLst/>
              <a:rect l="l" t="t" r="r" b="b"/>
              <a:pathLst>
                <a:path w="3321" h="2039" extrusionOk="0">
                  <a:moveTo>
                    <a:pt x="2756" y="1"/>
                  </a:moveTo>
                  <a:cubicBezTo>
                    <a:pt x="2721" y="1"/>
                    <a:pt x="2686" y="6"/>
                    <a:pt x="2653" y="14"/>
                  </a:cubicBezTo>
                  <a:cubicBezTo>
                    <a:pt x="2550" y="17"/>
                    <a:pt x="2450" y="42"/>
                    <a:pt x="2358" y="85"/>
                  </a:cubicBezTo>
                  <a:cubicBezTo>
                    <a:pt x="1912" y="288"/>
                    <a:pt x="1519" y="578"/>
                    <a:pt x="1106" y="837"/>
                  </a:cubicBezTo>
                  <a:cubicBezTo>
                    <a:pt x="873" y="983"/>
                    <a:pt x="683" y="1111"/>
                    <a:pt x="512" y="1237"/>
                  </a:cubicBezTo>
                  <a:cubicBezTo>
                    <a:pt x="405" y="1316"/>
                    <a:pt x="300" y="1389"/>
                    <a:pt x="211" y="1490"/>
                  </a:cubicBezTo>
                  <a:cubicBezTo>
                    <a:pt x="136" y="1576"/>
                    <a:pt x="1" y="1742"/>
                    <a:pt x="94" y="1863"/>
                  </a:cubicBezTo>
                  <a:cubicBezTo>
                    <a:pt x="202" y="2003"/>
                    <a:pt x="311" y="2020"/>
                    <a:pt x="480" y="2035"/>
                  </a:cubicBezTo>
                  <a:cubicBezTo>
                    <a:pt x="505" y="2038"/>
                    <a:pt x="530" y="2039"/>
                    <a:pt x="555" y="2039"/>
                  </a:cubicBezTo>
                  <a:cubicBezTo>
                    <a:pt x="673" y="2039"/>
                    <a:pt x="792" y="2013"/>
                    <a:pt x="908" y="1997"/>
                  </a:cubicBezTo>
                  <a:cubicBezTo>
                    <a:pt x="1148" y="1960"/>
                    <a:pt x="1364" y="1889"/>
                    <a:pt x="1592" y="1805"/>
                  </a:cubicBezTo>
                  <a:cubicBezTo>
                    <a:pt x="2123" y="1605"/>
                    <a:pt x="2628" y="1369"/>
                    <a:pt x="3046" y="974"/>
                  </a:cubicBezTo>
                  <a:cubicBezTo>
                    <a:pt x="3106" y="914"/>
                    <a:pt x="3150" y="839"/>
                    <a:pt x="3173" y="756"/>
                  </a:cubicBezTo>
                  <a:cubicBezTo>
                    <a:pt x="3208" y="705"/>
                    <a:pt x="3233" y="648"/>
                    <a:pt x="3248" y="587"/>
                  </a:cubicBezTo>
                  <a:cubicBezTo>
                    <a:pt x="3320" y="268"/>
                    <a:pt x="3106" y="40"/>
                    <a:pt x="2801" y="4"/>
                  </a:cubicBezTo>
                  <a:cubicBezTo>
                    <a:pt x="2786" y="2"/>
                    <a:pt x="2771" y="1"/>
                    <a:pt x="27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-2650500" y="10354950"/>
              <a:ext cx="126500" cy="52125"/>
            </a:xfrm>
            <a:custGeom>
              <a:avLst/>
              <a:gdLst/>
              <a:ahLst/>
              <a:cxnLst/>
              <a:rect l="l" t="t" r="r" b="b"/>
              <a:pathLst>
                <a:path w="5060" h="2085" extrusionOk="0">
                  <a:moveTo>
                    <a:pt x="4197" y="1"/>
                  </a:moveTo>
                  <a:cubicBezTo>
                    <a:pt x="4000" y="1"/>
                    <a:pt x="3803" y="37"/>
                    <a:pt x="3610" y="74"/>
                  </a:cubicBezTo>
                  <a:cubicBezTo>
                    <a:pt x="3165" y="165"/>
                    <a:pt x="2730" y="298"/>
                    <a:pt x="2312" y="472"/>
                  </a:cubicBezTo>
                  <a:cubicBezTo>
                    <a:pt x="1886" y="645"/>
                    <a:pt x="1437" y="785"/>
                    <a:pt x="1027" y="992"/>
                  </a:cubicBezTo>
                  <a:cubicBezTo>
                    <a:pt x="840" y="1089"/>
                    <a:pt x="650" y="1177"/>
                    <a:pt x="470" y="1287"/>
                  </a:cubicBezTo>
                  <a:cubicBezTo>
                    <a:pt x="276" y="1405"/>
                    <a:pt x="160" y="1501"/>
                    <a:pt x="43" y="1694"/>
                  </a:cubicBezTo>
                  <a:cubicBezTo>
                    <a:pt x="0" y="1765"/>
                    <a:pt x="31" y="1849"/>
                    <a:pt x="95" y="1894"/>
                  </a:cubicBezTo>
                  <a:cubicBezTo>
                    <a:pt x="292" y="2026"/>
                    <a:pt x="447" y="2052"/>
                    <a:pt x="682" y="2073"/>
                  </a:cubicBezTo>
                  <a:cubicBezTo>
                    <a:pt x="779" y="2081"/>
                    <a:pt x="876" y="2084"/>
                    <a:pt x="973" y="2084"/>
                  </a:cubicBezTo>
                  <a:cubicBezTo>
                    <a:pt x="1103" y="2084"/>
                    <a:pt x="1234" y="2079"/>
                    <a:pt x="1364" y="2072"/>
                  </a:cubicBezTo>
                  <a:cubicBezTo>
                    <a:pt x="1820" y="2047"/>
                    <a:pt x="2289" y="1943"/>
                    <a:pt x="2736" y="1845"/>
                  </a:cubicBezTo>
                  <a:cubicBezTo>
                    <a:pt x="3197" y="1745"/>
                    <a:pt x="3644" y="1588"/>
                    <a:pt x="4066" y="1376"/>
                  </a:cubicBezTo>
                  <a:cubicBezTo>
                    <a:pt x="4287" y="1264"/>
                    <a:pt x="4508" y="1137"/>
                    <a:pt x="4683" y="957"/>
                  </a:cubicBezTo>
                  <a:cubicBezTo>
                    <a:pt x="4732" y="906"/>
                    <a:pt x="4778" y="851"/>
                    <a:pt x="4818" y="793"/>
                  </a:cubicBezTo>
                  <a:cubicBezTo>
                    <a:pt x="4845" y="703"/>
                    <a:pt x="4861" y="659"/>
                    <a:pt x="4868" y="659"/>
                  </a:cubicBezTo>
                  <a:cubicBezTo>
                    <a:pt x="4871" y="659"/>
                    <a:pt x="4871" y="670"/>
                    <a:pt x="4869" y="691"/>
                  </a:cubicBezTo>
                  <a:cubicBezTo>
                    <a:pt x="4930" y="601"/>
                    <a:pt x="4989" y="550"/>
                    <a:pt x="5024" y="441"/>
                  </a:cubicBezTo>
                  <a:cubicBezTo>
                    <a:pt x="5059" y="340"/>
                    <a:pt x="5003" y="208"/>
                    <a:pt x="4907" y="156"/>
                  </a:cubicBezTo>
                  <a:cubicBezTo>
                    <a:pt x="4806" y="100"/>
                    <a:pt x="4723" y="108"/>
                    <a:pt x="4616" y="80"/>
                  </a:cubicBezTo>
                  <a:cubicBezTo>
                    <a:pt x="4571" y="70"/>
                    <a:pt x="4396" y="11"/>
                    <a:pt x="4289" y="3"/>
                  </a:cubicBezTo>
                  <a:cubicBezTo>
                    <a:pt x="4258" y="2"/>
                    <a:pt x="4228" y="1"/>
                    <a:pt x="4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-3001475" y="10243800"/>
              <a:ext cx="42850" cy="51950"/>
            </a:xfrm>
            <a:custGeom>
              <a:avLst/>
              <a:gdLst/>
              <a:ahLst/>
              <a:cxnLst/>
              <a:rect l="l" t="t" r="r" b="b"/>
              <a:pathLst>
                <a:path w="1714" h="2078" extrusionOk="0">
                  <a:moveTo>
                    <a:pt x="547" y="1"/>
                  </a:moveTo>
                  <a:cubicBezTo>
                    <a:pt x="540" y="1"/>
                    <a:pt x="533" y="1"/>
                    <a:pt x="525" y="1"/>
                  </a:cubicBezTo>
                  <a:cubicBezTo>
                    <a:pt x="504" y="4"/>
                    <a:pt x="481" y="4"/>
                    <a:pt x="458" y="4"/>
                  </a:cubicBezTo>
                  <a:cubicBezTo>
                    <a:pt x="451" y="4"/>
                    <a:pt x="444" y="3"/>
                    <a:pt x="437" y="3"/>
                  </a:cubicBezTo>
                  <a:cubicBezTo>
                    <a:pt x="313" y="3"/>
                    <a:pt x="160" y="92"/>
                    <a:pt x="109" y="204"/>
                  </a:cubicBezTo>
                  <a:cubicBezTo>
                    <a:pt x="102" y="222"/>
                    <a:pt x="91" y="236"/>
                    <a:pt x="82" y="253"/>
                  </a:cubicBezTo>
                  <a:cubicBezTo>
                    <a:pt x="29" y="338"/>
                    <a:pt x="2" y="434"/>
                    <a:pt x="0" y="534"/>
                  </a:cubicBezTo>
                  <a:cubicBezTo>
                    <a:pt x="0" y="623"/>
                    <a:pt x="28" y="726"/>
                    <a:pt x="45" y="817"/>
                  </a:cubicBezTo>
                  <a:cubicBezTo>
                    <a:pt x="65" y="924"/>
                    <a:pt x="94" y="1028"/>
                    <a:pt x="132" y="1131"/>
                  </a:cubicBezTo>
                  <a:cubicBezTo>
                    <a:pt x="149" y="1180"/>
                    <a:pt x="168" y="1230"/>
                    <a:pt x="186" y="1279"/>
                  </a:cubicBezTo>
                  <a:cubicBezTo>
                    <a:pt x="223" y="1383"/>
                    <a:pt x="275" y="1480"/>
                    <a:pt x="341" y="1569"/>
                  </a:cubicBezTo>
                  <a:cubicBezTo>
                    <a:pt x="376" y="1617"/>
                    <a:pt x="410" y="1664"/>
                    <a:pt x="445" y="1712"/>
                  </a:cubicBezTo>
                  <a:cubicBezTo>
                    <a:pt x="499" y="1790"/>
                    <a:pt x="565" y="1859"/>
                    <a:pt x="640" y="1919"/>
                  </a:cubicBezTo>
                  <a:cubicBezTo>
                    <a:pt x="720" y="1979"/>
                    <a:pt x="811" y="2023"/>
                    <a:pt x="906" y="2053"/>
                  </a:cubicBezTo>
                  <a:cubicBezTo>
                    <a:pt x="956" y="2069"/>
                    <a:pt x="1010" y="2077"/>
                    <a:pt x="1064" y="2077"/>
                  </a:cubicBezTo>
                  <a:cubicBezTo>
                    <a:pt x="1335" y="2077"/>
                    <a:pt x="1628" y="1882"/>
                    <a:pt x="1677" y="1613"/>
                  </a:cubicBezTo>
                  <a:cubicBezTo>
                    <a:pt x="1692" y="1543"/>
                    <a:pt x="1703" y="1469"/>
                    <a:pt x="1709" y="1397"/>
                  </a:cubicBezTo>
                  <a:cubicBezTo>
                    <a:pt x="1714" y="1262"/>
                    <a:pt x="1665" y="1150"/>
                    <a:pt x="1611" y="1030"/>
                  </a:cubicBezTo>
                  <a:cubicBezTo>
                    <a:pt x="1586" y="976"/>
                    <a:pt x="1560" y="924"/>
                    <a:pt x="1534" y="870"/>
                  </a:cubicBezTo>
                  <a:cubicBezTo>
                    <a:pt x="1503" y="798"/>
                    <a:pt x="1462" y="729"/>
                    <a:pt x="1414" y="666"/>
                  </a:cubicBezTo>
                  <a:cubicBezTo>
                    <a:pt x="1364" y="602"/>
                    <a:pt x="1310" y="539"/>
                    <a:pt x="1256" y="477"/>
                  </a:cubicBezTo>
                  <a:cubicBezTo>
                    <a:pt x="1184" y="394"/>
                    <a:pt x="1106" y="318"/>
                    <a:pt x="1021" y="248"/>
                  </a:cubicBezTo>
                  <a:cubicBezTo>
                    <a:pt x="954" y="192"/>
                    <a:pt x="877" y="113"/>
                    <a:pt x="802" y="73"/>
                  </a:cubicBezTo>
                  <a:cubicBezTo>
                    <a:pt x="725" y="34"/>
                    <a:pt x="635" y="1"/>
                    <a:pt x="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8" name="Google Shape;328;p10"/>
            <p:cNvSpPr/>
            <p:nvPr/>
          </p:nvSpPr>
          <p:spPr>
            <a:xfrm>
              <a:off x="-2914225" y="10134000"/>
              <a:ext cx="43925" cy="144875"/>
            </a:xfrm>
            <a:custGeom>
              <a:avLst/>
              <a:gdLst/>
              <a:ahLst/>
              <a:cxnLst/>
              <a:rect l="l" t="t" r="r" b="b"/>
              <a:pathLst>
                <a:path w="1757" h="5795" extrusionOk="0">
                  <a:moveTo>
                    <a:pt x="1025" y="0"/>
                  </a:moveTo>
                  <a:cubicBezTo>
                    <a:pt x="886" y="0"/>
                    <a:pt x="745" y="73"/>
                    <a:pt x="644" y="204"/>
                  </a:cubicBezTo>
                  <a:cubicBezTo>
                    <a:pt x="373" y="556"/>
                    <a:pt x="306" y="1072"/>
                    <a:pt x="237" y="1499"/>
                  </a:cubicBezTo>
                  <a:cubicBezTo>
                    <a:pt x="163" y="1972"/>
                    <a:pt x="129" y="2454"/>
                    <a:pt x="79" y="2930"/>
                  </a:cubicBezTo>
                  <a:cubicBezTo>
                    <a:pt x="33" y="3364"/>
                    <a:pt x="0" y="3824"/>
                    <a:pt x="17" y="4260"/>
                  </a:cubicBezTo>
                  <a:cubicBezTo>
                    <a:pt x="26" y="4525"/>
                    <a:pt x="79" y="4842"/>
                    <a:pt x="157" y="5040"/>
                  </a:cubicBezTo>
                  <a:cubicBezTo>
                    <a:pt x="237" y="5238"/>
                    <a:pt x="334" y="5529"/>
                    <a:pt x="502" y="5663"/>
                  </a:cubicBezTo>
                  <a:cubicBezTo>
                    <a:pt x="599" y="5739"/>
                    <a:pt x="721" y="5795"/>
                    <a:pt x="844" y="5795"/>
                  </a:cubicBezTo>
                  <a:cubicBezTo>
                    <a:pt x="914" y="5795"/>
                    <a:pt x="984" y="5777"/>
                    <a:pt x="1049" y="5734"/>
                  </a:cubicBezTo>
                  <a:cubicBezTo>
                    <a:pt x="1213" y="5625"/>
                    <a:pt x="1290" y="5497"/>
                    <a:pt x="1359" y="5336"/>
                  </a:cubicBezTo>
                  <a:cubicBezTo>
                    <a:pt x="1617" y="4963"/>
                    <a:pt x="1697" y="4538"/>
                    <a:pt x="1722" y="4063"/>
                  </a:cubicBezTo>
                  <a:cubicBezTo>
                    <a:pt x="1743" y="3636"/>
                    <a:pt x="1757" y="3209"/>
                    <a:pt x="1745" y="2783"/>
                  </a:cubicBezTo>
                  <a:cubicBezTo>
                    <a:pt x="1731" y="2356"/>
                    <a:pt x="1735" y="1926"/>
                    <a:pt x="1691" y="1502"/>
                  </a:cubicBezTo>
                  <a:cubicBezTo>
                    <a:pt x="1645" y="1070"/>
                    <a:pt x="1623" y="578"/>
                    <a:pt x="1376" y="204"/>
                  </a:cubicBezTo>
                  <a:cubicBezTo>
                    <a:pt x="1284" y="65"/>
                    <a:pt x="1155" y="0"/>
                    <a:pt x="10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9" name="Google Shape;329;p10"/>
          <p:cNvGrpSpPr/>
          <p:nvPr/>
        </p:nvGrpSpPr>
        <p:grpSpPr>
          <a:xfrm flipH="1">
            <a:off x="-677165" y="3877647"/>
            <a:ext cx="2647517" cy="3331412"/>
            <a:chOff x="5108601" y="1658560"/>
            <a:chExt cx="1985638" cy="2498559"/>
          </a:xfrm>
        </p:grpSpPr>
        <p:grpSp>
          <p:nvGrpSpPr>
            <p:cNvPr id="330" name="Google Shape;330;p10"/>
            <p:cNvGrpSpPr/>
            <p:nvPr/>
          </p:nvGrpSpPr>
          <p:grpSpPr>
            <a:xfrm flipH="1">
              <a:off x="5475995" y="2326723"/>
              <a:ext cx="1314734" cy="1634533"/>
              <a:chOff x="-5267275" y="9662750"/>
              <a:chExt cx="1475075" cy="1833875"/>
            </a:xfrm>
          </p:grpSpPr>
          <p:sp>
            <p:nvSpPr>
              <p:cNvPr id="331" name="Google Shape;331;p10"/>
              <p:cNvSpPr/>
              <p:nvPr/>
            </p:nvSpPr>
            <p:spPr>
              <a:xfrm>
                <a:off x="-5267275" y="9662750"/>
                <a:ext cx="1475075" cy="1833875"/>
              </a:xfrm>
              <a:custGeom>
                <a:avLst/>
                <a:gdLst/>
                <a:ahLst/>
                <a:cxnLst/>
                <a:rect l="l" t="t" r="r" b="b"/>
                <a:pathLst>
                  <a:path w="59003" h="73355" extrusionOk="0">
                    <a:moveTo>
                      <a:pt x="58003" y="0"/>
                    </a:moveTo>
                    <a:cubicBezTo>
                      <a:pt x="57927" y="0"/>
                      <a:pt x="57851" y="10"/>
                      <a:pt x="57776" y="30"/>
                    </a:cubicBezTo>
                    <a:cubicBezTo>
                      <a:pt x="51838" y="1625"/>
                      <a:pt x="46088" y="3850"/>
                      <a:pt x="40623" y="6666"/>
                    </a:cubicBezTo>
                    <a:cubicBezTo>
                      <a:pt x="35177" y="9476"/>
                      <a:pt x="30053" y="12923"/>
                      <a:pt x="25419" y="16936"/>
                    </a:cubicBezTo>
                    <a:cubicBezTo>
                      <a:pt x="20739" y="20988"/>
                      <a:pt x="16581" y="25634"/>
                      <a:pt x="13094" y="30752"/>
                    </a:cubicBezTo>
                    <a:cubicBezTo>
                      <a:pt x="9533" y="35980"/>
                      <a:pt x="6696" y="41669"/>
                      <a:pt x="4663" y="47660"/>
                    </a:cubicBezTo>
                    <a:cubicBezTo>
                      <a:pt x="2818" y="53102"/>
                      <a:pt x="1579" y="58845"/>
                      <a:pt x="1324" y="64601"/>
                    </a:cubicBezTo>
                    <a:cubicBezTo>
                      <a:pt x="1237" y="64570"/>
                      <a:pt x="1144" y="64555"/>
                      <a:pt x="1052" y="64555"/>
                    </a:cubicBezTo>
                    <a:cubicBezTo>
                      <a:pt x="975" y="64555"/>
                      <a:pt x="897" y="64566"/>
                      <a:pt x="822" y="64587"/>
                    </a:cubicBezTo>
                    <a:cubicBezTo>
                      <a:pt x="397" y="64704"/>
                      <a:pt x="1" y="65246"/>
                      <a:pt x="191" y="65699"/>
                    </a:cubicBezTo>
                    <a:cubicBezTo>
                      <a:pt x="491" y="66425"/>
                      <a:pt x="859" y="67121"/>
                      <a:pt x="1291" y="67778"/>
                    </a:cubicBezTo>
                    <a:cubicBezTo>
                      <a:pt x="1297" y="68031"/>
                      <a:pt x="1301" y="68285"/>
                      <a:pt x="1311" y="68538"/>
                    </a:cubicBezTo>
                    <a:cubicBezTo>
                      <a:pt x="1319" y="68795"/>
                      <a:pt x="1512" y="68923"/>
                      <a:pt x="1706" y="68923"/>
                    </a:cubicBezTo>
                    <a:cubicBezTo>
                      <a:pt x="1829" y="68923"/>
                      <a:pt x="1952" y="68872"/>
                      <a:pt x="2029" y="68770"/>
                    </a:cubicBezTo>
                    <a:cubicBezTo>
                      <a:pt x="2293" y="69083"/>
                      <a:pt x="2576" y="69383"/>
                      <a:pt x="2874" y="69664"/>
                    </a:cubicBezTo>
                    <a:cubicBezTo>
                      <a:pt x="4067" y="70786"/>
                      <a:pt x="5458" y="71647"/>
                      <a:pt x="6967" y="72274"/>
                    </a:cubicBezTo>
                    <a:cubicBezTo>
                      <a:pt x="8792" y="73031"/>
                      <a:pt x="10749" y="73355"/>
                      <a:pt x="12715" y="73355"/>
                    </a:cubicBezTo>
                    <a:cubicBezTo>
                      <a:pt x="14414" y="73355"/>
                      <a:pt x="16120" y="73113"/>
                      <a:pt x="17753" y="72699"/>
                    </a:cubicBezTo>
                    <a:cubicBezTo>
                      <a:pt x="23973" y="71124"/>
                      <a:pt x="29341" y="67101"/>
                      <a:pt x="33384" y="62210"/>
                    </a:cubicBezTo>
                    <a:cubicBezTo>
                      <a:pt x="37798" y="56870"/>
                      <a:pt x="40703" y="50561"/>
                      <a:pt x="42861" y="44015"/>
                    </a:cubicBezTo>
                    <a:cubicBezTo>
                      <a:pt x="45191" y="36947"/>
                      <a:pt x="46693" y="29645"/>
                      <a:pt x="48771" y="22503"/>
                    </a:cubicBezTo>
                    <a:cubicBezTo>
                      <a:pt x="50711" y="15828"/>
                      <a:pt x="53184" y="9212"/>
                      <a:pt x="57193" y="3480"/>
                    </a:cubicBezTo>
                    <a:cubicBezTo>
                      <a:pt x="57658" y="2814"/>
                      <a:pt x="58145" y="2163"/>
                      <a:pt x="58644" y="1522"/>
                    </a:cubicBezTo>
                    <a:cubicBezTo>
                      <a:pt x="58894" y="1203"/>
                      <a:pt x="59003" y="813"/>
                      <a:pt x="58785" y="440"/>
                    </a:cubicBezTo>
                    <a:cubicBezTo>
                      <a:pt x="58624" y="164"/>
                      <a:pt x="58317" y="0"/>
                      <a:pt x="58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Google Shape;332;p10"/>
              <p:cNvSpPr/>
              <p:nvPr/>
            </p:nvSpPr>
            <p:spPr>
              <a:xfrm>
                <a:off x="-5200250" y="9663950"/>
                <a:ext cx="1406175" cy="1769375"/>
              </a:xfrm>
              <a:custGeom>
                <a:avLst/>
                <a:gdLst/>
                <a:ahLst/>
                <a:cxnLst/>
                <a:rect l="l" t="t" r="r" b="b"/>
                <a:pathLst>
                  <a:path w="56247" h="70775" extrusionOk="0">
                    <a:moveTo>
                      <a:pt x="55611" y="0"/>
                    </a:moveTo>
                    <a:cubicBezTo>
                      <a:pt x="55015" y="370"/>
                      <a:pt x="54429" y="756"/>
                      <a:pt x="53847" y="1150"/>
                    </a:cubicBezTo>
                    <a:cubicBezTo>
                      <a:pt x="52592" y="1998"/>
                      <a:pt x="51356" y="2873"/>
                      <a:pt x="50154" y="3795"/>
                    </a:cubicBezTo>
                    <a:cubicBezTo>
                      <a:pt x="49999" y="3914"/>
                      <a:pt x="49845" y="4037"/>
                      <a:pt x="49690" y="4157"/>
                    </a:cubicBezTo>
                    <a:cubicBezTo>
                      <a:pt x="49730" y="3592"/>
                      <a:pt x="49762" y="3027"/>
                      <a:pt x="49822" y="2463"/>
                    </a:cubicBezTo>
                    <a:cubicBezTo>
                      <a:pt x="49855" y="2159"/>
                      <a:pt x="49890" y="1855"/>
                      <a:pt x="49927" y="1551"/>
                    </a:cubicBezTo>
                    <a:lnTo>
                      <a:pt x="49927" y="1551"/>
                    </a:lnTo>
                    <a:cubicBezTo>
                      <a:pt x="49572" y="1671"/>
                      <a:pt x="49217" y="1791"/>
                      <a:pt x="48866" y="1914"/>
                    </a:cubicBezTo>
                    <a:cubicBezTo>
                      <a:pt x="48752" y="2317"/>
                      <a:pt x="48652" y="2724"/>
                      <a:pt x="48563" y="3136"/>
                    </a:cubicBezTo>
                    <a:cubicBezTo>
                      <a:pt x="48413" y="3848"/>
                      <a:pt x="48318" y="4565"/>
                      <a:pt x="48253" y="5290"/>
                    </a:cubicBezTo>
                    <a:cubicBezTo>
                      <a:pt x="46790" y="6465"/>
                      <a:pt x="45359" y="7676"/>
                      <a:pt x="43957" y="8926"/>
                    </a:cubicBezTo>
                    <a:cubicBezTo>
                      <a:pt x="44124" y="7834"/>
                      <a:pt x="44305" y="6744"/>
                      <a:pt x="44473" y="5654"/>
                    </a:cubicBezTo>
                    <a:cubicBezTo>
                      <a:pt x="44583" y="4931"/>
                      <a:pt x="44668" y="4205"/>
                      <a:pt x="44755" y="3480"/>
                    </a:cubicBezTo>
                    <a:lnTo>
                      <a:pt x="44755" y="3480"/>
                    </a:lnTo>
                    <a:cubicBezTo>
                      <a:pt x="44470" y="3596"/>
                      <a:pt x="44184" y="3712"/>
                      <a:pt x="43900" y="3833"/>
                    </a:cubicBezTo>
                    <a:cubicBezTo>
                      <a:pt x="43762" y="4404"/>
                      <a:pt x="43625" y="4977"/>
                      <a:pt x="43505" y="5554"/>
                    </a:cubicBezTo>
                    <a:cubicBezTo>
                      <a:pt x="43180" y="7111"/>
                      <a:pt x="42880" y="8677"/>
                      <a:pt x="42527" y="10230"/>
                    </a:cubicBezTo>
                    <a:cubicBezTo>
                      <a:pt x="39498" y="13041"/>
                      <a:pt x="36616" y="16008"/>
                      <a:pt x="33875" y="19102"/>
                    </a:cubicBezTo>
                    <a:cubicBezTo>
                      <a:pt x="33869" y="18503"/>
                      <a:pt x="33867" y="17904"/>
                      <a:pt x="33870" y="17304"/>
                    </a:cubicBezTo>
                    <a:cubicBezTo>
                      <a:pt x="33875" y="16074"/>
                      <a:pt x="33901" y="14844"/>
                      <a:pt x="33906" y="13614"/>
                    </a:cubicBezTo>
                    <a:cubicBezTo>
                      <a:pt x="33913" y="12015"/>
                      <a:pt x="33939" y="10419"/>
                      <a:pt x="33959" y="8820"/>
                    </a:cubicBezTo>
                    <a:lnTo>
                      <a:pt x="33959" y="8820"/>
                    </a:lnTo>
                    <a:cubicBezTo>
                      <a:pt x="33691" y="8978"/>
                      <a:pt x="33428" y="9146"/>
                      <a:pt x="33161" y="9308"/>
                    </a:cubicBezTo>
                    <a:cubicBezTo>
                      <a:pt x="32926" y="10709"/>
                      <a:pt x="32740" y="12117"/>
                      <a:pt x="32588" y="13534"/>
                    </a:cubicBezTo>
                    <a:cubicBezTo>
                      <a:pt x="32456" y="14762"/>
                      <a:pt x="32379" y="15991"/>
                      <a:pt x="32323" y="17224"/>
                    </a:cubicBezTo>
                    <a:cubicBezTo>
                      <a:pt x="32295" y="17840"/>
                      <a:pt x="32272" y="18455"/>
                      <a:pt x="32252" y="19071"/>
                    </a:cubicBezTo>
                    <a:cubicBezTo>
                      <a:pt x="32243" y="19392"/>
                      <a:pt x="32229" y="19713"/>
                      <a:pt x="32226" y="20034"/>
                    </a:cubicBezTo>
                    <a:cubicBezTo>
                      <a:pt x="32223" y="20358"/>
                      <a:pt x="32149" y="20672"/>
                      <a:pt x="32149" y="20998"/>
                    </a:cubicBezTo>
                    <a:cubicBezTo>
                      <a:pt x="32149" y="21026"/>
                      <a:pt x="32155" y="21049"/>
                      <a:pt x="32157" y="21076"/>
                    </a:cubicBezTo>
                    <a:cubicBezTo>
                      <a:pt x="31553" y="21784"/>
                      <a:pt x="30956" y="22497"/>
                      <a:pt x="30365" y="23215"/>
                    </a:cubicBezTo>
                    <a:cubicBezTo>
                      <a:pt x="28458" y="25540"/>
                      <a:pt x="26618" y="27917"/>
                      <a:pt x="24846" y="30349"/>
                    </a:cubicBezTo>
                    <a:cubicBezTo>
                      <a:pt x="24657" y="25862"/>
                      <a:pt x="24357" y="21379"/>
                      <a:pt x="24019" y="16904"/>
                    </a:cubicBezTo>
                    <a:cubicBezTo>
                      <a:pt x="23993" y="16565"/>
                      <a:pt x="23962" y="16226"/>
                      <a:pt x="23930" y="15886"/>
                    </a:cubicBezTo>
                    <a:cubicBezTo>
                      <a:pt x="23692" y="16084"/>
                      <a:pt x="23455" y="16283"/>
                      <a:pt x="23220" y="16482"/>
                    </a:cubicBezTo>
                    <a:cubicBezTo>
                      <a:pt x="23174" y="17806"/>
                      <a:pt x="23140" y="19129"/>
                      <a:pt x="23128" y="20456"/>
                    </a:cubicBezTo>
                    <a:cubicBezTo>
                      <a:pt x="23105" y="23201"/>
                      <a:pt x="23073" y="25945"/>
                      <a:pt x="23104" y="28691"/>
                    </a:cubicBezTo>
                    <a:cubicBezTo>
                      <a:pt x="23117" y="30028"/>
                      <a:pt x="23127" y="31367"/>
                      <a:pt x="23153" y="32704"/>
                    </a:cubicBezTo>
                    <a:cubicBezTo>
                      <a:pt x="21851" y="34547"/>
                      <a:pt x="20579" y="36413"/>
                      <a:pt x="19343" y="38301"/>
                    </a:cubicBezTo>
                    <a:cubicBezTo>
                      <a:pt x="17720" y="40773"/>
                      <a:pt x="16172" y="43288"/>
                      <a:pt x="14662" y="45827"/>
                    </a:cubicBezTo>
                    <a:cubicBezTo>
                      <a:pt x="14645" y="45208"/>
                      <a:pt x="14599" y="44589"/>
                      <a:pt x="14533" y="43969"/>
                    </a:cubicBezTo>
                    <a:cubicBezTo>
                      <a:pt x="14351" y="42255"/>
                      <a:pt x="14110" y="40549"/>
                      <a:pt x="13908" y="38837"/>
                    </a:cubicBezTo>
                    <a:cubicBezTo>
                      <a:pt x="13496" y="35376"/>
                      <a:pt x="13258" y="31904"/>
                      <a:pt x="12982" y="28431"/>
                    </a:cubicBezTo>
                    <a:cubicBezTo>
                      <a:pt x="12951" y="28050"/>
                      <a:pt x="12925" y="27670"/>
                      <a:pt x="12899" y="27289"/>
                    </a:cubicBezTo>
                    <a:cubicBezTo>
                      <a:pt x="12520" y="27780"/>
                      <a:pt x="12143" y="28273"/>
                      <a:pt x="11778" y="28774"/>
                    </a:cubicBezTo>
                    <a:cubicBezTo>
                      <a:pt x="11736" y="30128"/>
                      <a:pt x="11735" y="31482"/>
                      <a:pt x="11740" y="32838"/>
                    </a:cubicBezTo>
                    <a:cubicBezTo>
                      <a:pt x="11753" y="36241"/>
                      <a:pt x="11994" y="39657"/>
                      <a:pt x="12354" y="43038"/>
                    </a:cubicBezTo>
                    <a:cubicBezTo>
                      <a:pt x="12549" y="44861"/>
                      <a:pt x="12725" y="46736"/>
                      <a:pt x="12320" y="48541"/>
                    </a:cubicBezTo>
                    <a:cubicBezTo>
                      <a:pt x="12246" y="48868"/>
                      <a:pt x="12318" y="49212"/>
                      <a:pt x="12520" y="49481"/>
                    </a:cubicBezTo>
                    <a:cubicBezTo>
                      <a:pt x="11532" y="51188"/>
                      <a:pt x="10551" y="52900"/>
                      <a:pt x="9578" y="54619"/>
                    </a:cubicBezTo>
                    <a:cubicBezTo>
                      <a:pt x="8646" y="56260"/>
                      <a:pt x="7701" y="57900"/>
                      <a:pt x="6729" y="59526"/>
                    </a:cubicBezTo>
                    <a:cubicBezTo>
                      <a:pt x="6126" y="57037"/>
                      <a:pt x="5509" y="54553"/>
                      <a:pt x="4848" y="52079"/>
                    </a:cubicBezTo>
                    <a:cubicBezTo>
                      <a:pt x="4211" y="49690"/>
                      <a:pt x="3545" y="47305"/>
                      <a:pt x="2967" y="44899"/>
                    </a:cubicBezTo>
                    <a:cubicBezTo>
                      <a:pt x="2712" y="45559"/>
                      <a:pt x="2468" y="46224"/>
                      <a:pt x="2233" y="46894"/>
                    </a:cubicBezTo>
                    <a:cubicBezTo>
                      <a:pt x="2278" y="47130"/>
                      <a:pt x="2324" y="47368"/>
                      <a:pt x="2370" y="47605"/>
                    </a:cubicBezTo>
                    <a:cubicBezTo>
                      <a:pt x="3003" y="50829"/>
                      <a:pt x="3655" y="54049"/>
                      <a:pt x="4366" y="57257"/>
                    </a:cubicBezTo>
                    <a:cubicBezTo>
                      <a:pt x="4699" y="58754"/>
                      <a:pt x="5034" y="60249"/>
                      <a:pt x="5372" y="61746"/>
                    </a:cubicBezTo>
                    <a:cubicBezTo>
                      <a:pt x="3715" y="64398"/>
                      <a:pt x="1952" y="66982"/>
                      <a:pt x="1" y="69424"/>
                    </a:cubicBezTo>
                    <a:cubicBezTo>
                      <a:pt x="65" y="69487"/>
                      <a:pt x="127" y="69553"/>
                      <a:pt x="193" y="69616"/>
                    </a:cubicBezTo>
                    <a:cubicBezTo>
                      <a:pt x="641" y="70036"/>
                      <a:pt x="1119" y="70423"/>
                      <a:pt x="1624" y="70775"/>
                    </a:cubicBezTo>
                    <a:cubicBezTo>
                      <a:pt x="1745" y="70620"/>
                      <a:pt x="1868" y="70465"/>
                      <a:pt x="1989" y="70307"/>
                    </a:cubicBezTo>
                    <a:cubicBezTo>
                      <a:pt x="2986" y="69005"/>
                      <a:pt x="3933" y="67664"/>
                      <a:pt x="4841" y="66297"/>
                    </a:cubicBezTo>
                    <a:cubicBezTo>
                      <a:pt x="5459" y="65365"/>
                      <a:pt x="6055" y="64418"/>
                      <a:pt x="6643" y="63466"/>
                    </a:cubicBezTo>
                    <a:cubicBezTo>
                      <a:pt x="14235" y="62525"/>
                      <a:pt x="21875" y="61984"/>
                      <a:pt x="29526" y="61941"/>
                    </a:cubicBezTo>
                    <a:cubicBezTo>
                      <a:pt x="29616" y="61941"/>
                      <a:pt x="29706" y="61940"/>
                      <a:pt x="29796" y="61940"/>
                    </a:cubicBezTo>
                    <a:cubicBezTo>
                      <a:pt x="30156" y="61940"/>
                      <a:pt x="30516" y="61944"/>
                      <a:pt x="30876" y="61944"/>
                    </a:cubicBezTo>
                    <a:cubicBezTo>
                      <a:pt x="31397" y="61307"/>
                      <a:pt x="31897" y="60655"/>
                      <a:pt x="32376" y="59991"/>
                    </a:cubicBezTo>
                    <a:cubicBezTo>
                      <a:pt x="31892" y="59988"/>
                      <a:pt x="31409" y="59986"/>
                      <a:pt x="30925" y="59986"/>
                    </a:cubicBezTo>
                    <a:cubicBezTo>
                      <a:pt x="24899" y="59986"/>
                      <a:pt x="18875" y="60278"/>
                      <a:pt x="12876" y="60862"/>
                    </a:cubicBezTo>
                    <a:cubicBezTo>
                      <a:pt x="11204" y="61026"/>
                      <a:pt x="9533" y="61223"/>
                      <a:pt x="7867" y="61439"/>
                    </a:cubicBezTo>
                    <a:cubicBezTo>
                      <a:pt x="8561" y="60265"/>
                      <a:pt x="9244" y="59084"/>
                      <a:pt x="9917" y="57895"/>
                    </a:cubicBezTo>
                    <a:cubicBezTo>
                      <a:pt x="11479" y="55139"/>
                      <a:pt x="13011" y="52369"/>
                      <a:pt x="14574" y="49615"/>
                    </a:cubicBezTo>
                    <a:cubicBezTo>
                      <a:pt x="23056" y="47294"/>
                      <a:pt x="31602" y="45277"/>
                      <a:pt x="40259" y="43723"/>
                    </a:cubicBezTo>
                    <a:cubicBezTo>
                      <a:pt x="40514" y="42943"/>
                      <a:pt x="40762" y="42160"/>
                      <a:pt x="40998" y="41375"/>
                    </a:cubicBezTo>
                    <a:lnTo>
                      <a:pt x="40998" y="41375"/>
                    </a:lnTo>
                    <a:cubicBezTo>
                      <a:pt x="40947" y="41384"/>
                      <a:pt x="40895" y="41392"/>
                      <a:pt x="40844" y="41401"/>
                    </a:cubicBezTo>
                    <a:cubicBezTo>
                      <a:pt x="38583" y="41801"/>
                      <a:pt x="36326" y="42227"/>
                      <a:pt x="34075" y="42682"/>
                    </a:cubicBezTo>
                    <a:cubicBezTo>
                      <a:pt x="29546" y="43597"/>
                      <a:pt x="25043" y="44624"/>
                      <a:pt x="20564" y="45765"/>
                    </a:cubicBezTo>
                    <a:cubicBezTo>
                      <a:pt x="19078" y="46144"/>
                      <a:pt x="17594" y="46534"/>
                      <a:pt x="16111" y="46937"/>
                    </a:cubicBezTo>
                    <a:cubicBezTo>
                      <a:pt x="17201" y="45056"/>
                      <a:pt x="18313" y="43187"/>
                      <a:pt x="19466" y="41343"/>
                    </a:cubicBezTo>
                    <a:cubicBezTo>
                      <a:pt x="20963" y="38949"/>
                      <a:pt x="22512" y="36591"/>
                      <a:pt x="24115" y="34268"/>
                    </a:cubicBezTo>
                    <a:cubicBezTo>
                      <a:pt x="24177" y="34264"/>
                      <a:pt x="24238" y="34254"/>
                      <a:pt x="24298" y="34238"/>
                    </a:cubicBezTo>
                    <a:cubicBezTo>
                      <a:pt x="30924" y="32330"/>
                      <a:pt x="37594" y="30592"/>
                      <a:pt x="44312" y="29025"/>
                    </a:cubicBezTo>
                    <a:cubicBezTo>
                      <a:pt x="44482" y="28364"/>
                      <a:pt x="44654" y="27703"/>
                      <a:pt x="44827" y="27043"/>
                    </a:cubicBezTo>
                    <a:lnTo>
                      <a:pt x="44827" y="27043"/>
                    </a:lnTo>
                    <a:cubicBezTo>
                      <a:pt x="43323" y="27389"/>
                      <a:pt x="41819" y="27742"/>
                      <a:pt x="40319" y="28103"/>
                    </a:cubicBezTo>
                    <a:cubicBezTo>
                      <a:pt x="36777" y="28959"/>
                      <a:pt x="33248" y="29870"/>
                      <a:pt x="29734" y="30833"/>
                    </a:cubicBezTo>
                    <a:cubicBezTo>
                      <a:pt x="28398" y="31200"/>
                      <a:pt x="27067" y="31574"/>
                      <a:pt x="25735" y="31958"/>
                    </a:cubicBezTo>
                    <a:cubicBezTo>
                      <a:pt x="27116" y="30028"/>
                      <a:pt x="28539" y="28130"/>
                      <a:pt x="30004" y="26263"/>
                    </a:cubicBezTo>
                    <a:cubicBezTo>
                      <a:pt x="31185" y="24761"/>
                      <a:pt x="32396" y="23283"/>
                      <a:pt x="33637" y="21829"/>
                    </a:cubicBezTo>
                    <a:cubicBezTo>
                      <a:pt x="38096" y="21207"/>
                      <a:pt x="42533" y="20457"/>
                      <a:pt x="46956" y="19615"/>
                    </a:cubicBezTo>
                    <a:cubicBezTo>
                      <a:pt x="47172" y="18934"/>
                      <a:pt x="47395" y="18256"/>
                      <a:pt x="47625" y="17580"/>
                    </a:cubicBezTo>
                    <a:lnTo>
                      <a:pt x="47625" y="17580"/>
                    </a:lnTo>
                    <a:cubicBezTo>
                      <a:pt x="47333" y="17637"/>
                      <a:pt x="47043" y="17697"/>
                      <a:pt x="46750" y="17752"/>
                    </a:cubicBezTo>
                    <a:cubicBezTo>
                      <a:pt x="43794" y="18316"/>
                      <a:pt x="40832" y="18836"/>
                      <a:pt x="37861" y="19317"/>
                    </a:cubicBezTo>
                    <a:cubicBezTo>
                      <a:pt x="37070" y="19444"/>
                      <a:pt x="36278" y="19572"/>
                      <a:pt x="35487" y="19701"/>
                    </a:cubicBezTo>
                    <a:cubicBezTo>
                      <a:pt x="37678" y="17230"/>
                      <a:pt x="39962" y="14845"/>
                      <a:pt x="42334" y="12545"/>
                    </a:cubicBezTo>
                    <a:cubicBezTo>
                      <a:pt x="42799" y="12097"/>
                      <a:pt x="43269" y="11652"/>
                      <a:pt x="43743" y="11212"/>
                    </a:cubicBezTo>
                    <a:cubicBezTo>
                      <a:pt x="44597" y="11169"/>
                      <a:pt x="45454" y="11077"/>
                      <a:pt x="46301" y="11001"/>
                    </a:cubicBezTo>
                    <a:cubicBezTo>
                      <a:pt x="47373" y="10904"/>
                      <a:pt x="48443" y="10796"/>
                      <a:pt x="49515" y="10693"/>
                    </a:cubicBezTo>
                    <a:lnTo>
                      <a:pt x="50412" y="10607"/>
                    </a:lnTo>
                    <a:cubicBezTo>
                      <a:pt x="50647" y="10107"/>
                      <a:pt x="50886" y="9608"/>
                      <a:pt x="51137" y="9113"/>
                    </a:cubicBezTo>
                    <a:lnTo>
                      <a:pt x="51137" y="9113"/>
                    </a:lnTo>
                    <a:lnTo>
                      <a:pt x="49356" y="9288"/>
                    </a:lnTo>
                    <a:cubicBezTo>
                      <a:pt x="48061" y="9416"/>
                      <a:pt x="46748" y="9510"/>
                      <a:pt x="45446" y="9649"/>
                    </a:cubicBezTo>
                    <a:cubicBezTo>
                      <a:pt x="46446" y="8750"/>
                      <a:pt x="47462" y="7867"/>
                      <a:pt x="48493" y="7004"/>
                    </a:cubicBezTo>
                    <a:cubicBezTo>
                      <a:pt x="48666" y="7157"/>
                      <a:pt x="48893" y="7246"/>
                      <a:pt x="49142" y="7269"/>
                    </a:cubicBezTo>
                    <a:cubicBezTo>
                      <a:pt x="49968" y="7346"/>
                      <a:pt x="50822" y="7323"/>
                      <a:pt x="51651" y="7337"/>
                    </a:cubicBezTo>
                    <a:cubicBezTo>
                      <a:pt x="51794" y="7338"/>
                      <a:pt x="51937" y="7338"/>
                      <a:pt x="52079" y="7340"/>
                    </a:cubicBezTo>
                    <a:cubicBezTo>
                      <a:pt x="52377" y="6806"/>
                      <a:pt x="52681" y="6277"/>
                      <a:pt x="52999" y="5754"/>
                    </a:cubicBezTo>
                    <a:cubicBezTo>
                      <a:pt x="52549" y="5754"/>
                      <a:pt x="52101" y="5757"/>
                      <a:pt x="51651" y="5765"/>
                    </a:cubicBezTo>
                    <a:cubicBezTo>
                      <a:pt x="51223" y="5772"/>
                      <a:pt x="50793" y="5788"/>
                      <a:pt x="50364" y="5798"/>
                    </a:cubicBezTo>
                    <a:lnTo>
                      <a:pt x="49941" y="5809"/>
                    </a:lnTo>
                    <a:cubicBezTo>
                      <a:pt x="51983" y="4154"/>
                      <a:pt x="54083" y="2575"/>
                      <a:pt x="56195" y="1006"/>
                    </a:cubicBezTo>
                    <a:cubicBezTo>
                      <a:pt x="56247" y="797"/>
                      <a:pt x="56215" y="576"/>
                      <a:pt x="56104" y="390"/>
                    </a:cubicBezTo>
                    <a:cubicBezTo>
                      <a:pt x="55992" y="205"/>
                      <a:pt x="55817" y="66"/>
                      <a:pt x="556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3" name="Google Shape;333;p10"/>
            <p:cNvGrpSpPr/>
            <p:nvPr/>
          </p:nvGrpSpPr>
          <p:grpSpPr>
            <a:xfrm flipH="1">
              <a:off x="5466480" y="1658560"/>
              <a:ext cx="1627759" cy="1061783"/>
              <a:chOff x="-5607800" y="8913100"/>
              <a:chExt cx="1826275" cy="1191275"/>
            </a:xfrm>
          </p:grpSpPr>
          <p:sp>
            <p:nvSpPr>
              <p:cNvPr id="334" name="Google Shape;334;p10"/>
              <p:cNvSpPr/>
              <p:nvPr/>
            </p:nvSpPr>
            <p:spPr>
              <a:xfrm>
                <a:off x="-5607800" y="8913100"/>
                <a:ext cx="1826275" cy="1191275"/>
              </a:xfrm>
              <a:custGeom>
                <a:avLst/>
                <a:gdLst/>
                <a:ahLst/>
                <a:cxnLst/>
                <a:rect l="l" t="t" r="r" b="b"/>
                <a:pathLst>
                  <a:path w="73051" h="47651" extrusionOk="0">
                    <a:moveTo>
                      <a:pt x="44689" y="1"/>
                    </a:moveTo>
                    <a:cubicBezTo>
                      <a:pt x="41831" y="1"/>
                      <a:pt x="38972" y="447"/>
                      <a:pt x="36246" y="1320"/>
                    </a:cubicBezTo>
                    <a:cubicBezTo>
                      <a:pt x="33999" y="2038"/>
                      <a:pt x="31831" y="3036"/>
                      <a:pt x="29838" y="4301"/>
                    </a:cubicBezTo>
                    <a:cubicBezTo>
                      <a:pt x="28818" y="4952"/>
                      <a:pt x="27845" y="5674"/>
                      <a:pt x="26927" y="6463"/>
                    </a:cubicBezTo>
                    <a:cubicBezTo>
                      <a:pt x="26483" y="6844"/>
                      <a:pt x="26064" y="7251"/>
                      <a:pt x="25628" y="7641"/>
                    </a:cubicBezTo>
                    <a:cubicBezTo>
                      <a:pt x="25219" y="8008"/>
                      <a:pt x="24742" y="8406"/>
                      <a:pt x="24184" y="8510"/>
                    </a:cubicBezTo>
                    <a:cubicBezTo>
                      <a:pt x="24102" y="8525"/>
                      <a:pt x="24011" y="8534"/>
                      <a:pt x="23917" y="8534"/>
                    </a:cubicBezTo>
                    <a:cubicBezTo>
                      <a:pt x="23584" y="8534"/>
                      <a:pt x="23208" y="8430"/>
                      <a:pt x="23030" y="8159"/>
                    </a:cubicBezTo>
                    <a:cubicBezTo>
                      <a:pt x="22697" y="7655"/>
                      <a:pt x="23202" y="6824"/>
                      <a:pt x="23400" y="6356"/>
                    </a:cubicBezTo>
                    <a:lnTo>
                      <a:pt x="25364" y="1726"/>
                    </a:lnTo>
                    <a:cubicBezTo>
                      <a:pt x="25540" y="1309"/>
                      <a:pt x="25301" y="775"/>
                      <a:pt x="24842" y="775"/>
                    </a:cubicBezTo>
                    <a:cubicBezTo>
                      <a:pt x="24782" y="775"/>
                      <a:pt x="24719" y="784"/>
                      <a:pt x="24653" y="804"/>
                    </a:cubicBezTo>
                    <a:cubicBezTo>
                      <a:pt x="21944" y="1590"/>
                      <a:pt x="19385" y="2824"/>
                      <a:pt x="17069" y="4415"/>
                    </a:cubicBezTo>
                    <a:cubicBezTo>
                      <a:pt x="12856" y="6198"/>
                      <a:pt x="8925" y="8736"/>
                      <a:pt x="5872" y="12172"/>
                    </a:cubicBezTo>
                    <a:cubicBezTo>
                      <a:pt x="2370" y="16114"/>
                      <a:pt x="179" y="21129"/>
                      <a:pt x="61" y="26437"/>
                    </a:cubicBezTo>
                    <a:cubicBezTo>
                      <a:pt x="1" y="29125"/>
                      <a:pt x="517" y="31788"/>
                      <a:pt x="1599" y="34248"/>
                    </a:cubicBezTo>
                    <a:cubicBezTo>
                      <a:pt x="2680" y="36708"/>
                      <a:pt x="4401" y="38880"/>
                      <a:pt x="6350" y="40714"/>
                    </a:cubicBezTo>
                    <a:cubicBezTo>
                      <a:pt x="10282" y="44414"/>
                      <a:pt x="15294" y="47069"/>
                      <a:pt x="20716" y="47571"/>
                    </a:cubicBezTo>
                    <a:cubicBezTo>
                      <a:pt x="21286" y="47624"/>
                      <a:pt x="21861" y="47650"/>
                      <a:pt x="22436" y="47650"/>
                    </a:cubicBezTo>
                    <a:cubicBezTo>
                      <a:pt x="26869" y="47650"/>
                      <a:pt x="31357" y="46086"/>
                      <a:pt x="34615" y="43058"/>
                    </a:cubicBezTo>
                    <a:cubicBezTo>
                      <a:pt x="35056" y="42648"/>
                      <a:pt x="35470" y="42209"/>
                      <a:pt x="35856" y="41747"/>
                    </a:cubicBezTo>
                    <a:cubicBezTo>
                      <a:pt x="36244" y="41283"/>
                      <a:pt x="36309" y="40410"/>
                      <a:pt x="35645" y="40107"/>
                    </a:cubicBezTo>
                    <a:cubicBezTo>
                      <a:pt x="34541" y="39603"/>
                      <a:pt x="33483" y="39005"/>
                      <a:pt x="32482" y="38317"/>
                    </a:cubicBezTo>
                    <a:cubicBezTo>
                      <a:pt x="32018" y="37997"/>
                      <a:pt x="31565" y="37661"/>
                      <a:pt x="31134" y="37299"/>
                    </a:cubicBezTo>
                    <a:cubicBezTo>
                      <a:pt x="30956" y="37148"/>
                      <a:pt x="30741" y="36976"/>
                      <a:pt x="30610" y="36804"/>
                    </a:cubicBezTo>
                    <a:cubicBezTo>
                      <a:pt x="30563" y="36737"/>
                      <a:pt x="30521" y="36665"/>
                      <a:pt x="30483" y="36592"/>
                    </a:cubicBezTo>
                    <a:cubicBezTo>
                      <a:pt x="30425" y="36483"/>
                      <a:pt x="30443" y="36505"/>
                      <a:pt x="30452" y="36348"/>
                    </a:cubicBezTo>
                    <a:cubicBezTo>
                      <a:pt x="30457" y="36279"/>
                      <a:pt x="30509" y="36126"/>
                      <a:pt x="30590" y="35984"/>
                    </a:cubicBezTo>
                    <a:cubicBezTo>
                      <a:pt x="30716" y="35766"/>
                      <a:pt x="30822" y="35653"/>
                      <a:pt x="31014" y="35475"/>
                    </a:cubicBezTo>
                    <a:cubicBezTo>
                      <a:pt x="31304" y="35206"/>
                      <a:pt x="31764" y="34951"/>
                      <a:pt x="32143" y="34796"/>
                    </a:cubicBezTo>
                    <a:cubicBezTo>
                      <a:pt x="32973" y="34457"/>
                      <a:pt x="33807" y="34340"/>
                      <a:pt x="34677" y="34340"/>
                    </a:cubicBezTo>
                    <a:cubicBezTo>
                      <a:pt x="34855" y="34340"/>
                      <a:pt x="35034" y="34345"/>
                      <a:pt x="35215" y="34354"/>
                    </a:cubicBezTo>
                    <a:cubicBezTo>
                      <a:pt x="37580" y="34473"/>
                      <a:pt x="39849" y="35490"/>
                      <a:pt x="42097" y="36238"/>
                    </a:cubicBezTo>
                    <a:cubicBezTo>
                      <a:pt x="43956" y="36855"/>
                      <a:pt x="45866" y="37234"/>
                      <a:pt x="47811" y="37234"/>
                    </a:cubicBezTo>
                    <a:cubicBezTo>
                      <a:pt x="48261" y="37234"/>
                      <a:pt x="48714" y="37214"/>
                      <a:pt x="49168" y="37171"/>
                    </a:cubicBezTo>
                    <a:cubicBezTo>
                      <a:pt x="51838" y="36921"/>
                      <a:pt x="54430" y="36061"/>
                      <a:pt x="56677" y="34587"/>
                    </a:cubicBezTo>
                    <a:cubicBezTo>
                      <a:pt x="57335" y="34156"/>
                      <a:pt x="57309" y="32995"/>
                      <a:pt x="56443" y="32804"/>
                    </a:cubicBezTo>
                    <a:cubicBezTo>
                      <a:pt x="54688" y="32417"/>
                      <a:pt x="53044" y="31639"/>
                      <a:pt x="51634" y="30526"/>
                    </a:cubicBezTo>
                    <a:cubicBezTo>
                      <a:pt x="54886" y="28633"/>
                      <a:pt x="58682" y="27822"/>
                      <a:pt x="61870" y="25784"/>
                    </a:cubicBezTo>
                    <a:cubicBezTo>
                      <a:pt x="63579" y="24692"/>
                      <a:pt x="65126" y="23332"/>
                      <a:pt x="66407" y="21758"/>
                    </a:cubicBezTo>
                    <a:cubicBezTo>
                      <a:pt x="67735" y="20128"/>
                      <a:pt x="68709" y="18337"/>
                      <a:pt x="69538" y="16412"/>
                    </a:cubicBezTo>
                    <a:cubicBezTo>
                      <a:pt x="70470" y="14241"/>
                      <a:pt x="71345" y="12071"/>
                      <a:pt x="72765" y="10162"/>
                    </a:cubicBezTo>
                    <a:cubicBezTo>
                      <a:pt x="73051" y="9778"/>
                      <a:pt x="72824" y="9175"/>
                      <a:pt x="72447" y="8954"/>
                    </a:cubicBezTo>
                    <a:cubicBezTo>
                      <a:pt x="68623" y="6701"/>
                      <a:pt x="64406" y="5318"/>
                      <a:pt x="59956" y="5123"/>
                    </a:cubicBezTo>
                    <a:cubicBezTo>
                      <a:pt x="59567" y="5105"/>
                      <a:pt x="59178" y="5097"/>
                      <a:pt x="58789" y="5097"/>
                    </a:cubicBezTo>
                    <a:cubicBezTo>
                      <a:pt x="56957" y="5097"/>
                      <a:pt x="55129" y="5290"/>
                      <a:pt x="53335" y="5674"/>
                    </a:cubicBezTo>
                    <a:cubicBezTo>
                      <a:pt x="52273" y="5903"/>
                      <a:pt x="51227" y="6205"/>
                      <a:pt x="50206" y="6579"/>
                    </a:cubicBezTo>
                    <a:cubicBezTo>
                      <a:pt x="49675" y="6774"/>
                      <a:pt x="49162" y="7010"/>
                      <a:pt x="48635" y="7217"/>
                    </a:cubicBezTo>
                    <a:cubicBezTo>
                      <a:pt x="48307" y="7346"/>
                      <a:pt x="47969" y="7362"/>
                      <a:pt x="47668" y="7409"/>
                    </a:cubicBezTo>
                    <a:cubicBezTo>
                      <a:pt x="47665" y="7409"/>
                      <a:pt x="47631" y="7395"/>
                      <a:pt x="47616" y="7392"/>
                    </a:cubicBezTo>
                    <a:cubicBezTo>
                      <a:pt x="47614" y="7374"/>
                      <a:pt x="47614" y="7357"/>
                      <a:pt x="47614" y="7339"/>
                    </a:cubicBezTo>
                    <a:cubicBezTo>
                      <a:pt x="47611" y="7064"/>
                      <a:pt x="47736" y="6760"/>
                      <a:pt x="47814" y="6499"/>
                    </a:cubicBezTo>
                    <a:cubicBezTo>
                      <a:pt x="47986" y="5921"/>
                      <a:pt x="48210" y="5361"/>
                      <a:pt x="48482" y="4825"/>
                    </a:cubicBezTo>
                    <a:cubicBezTo>
                      <a:pt x="49047" y="3710"/>
                      <a:pt x="49801" y="2705"/>
                      <a:pt x="50710" y="1848"/>
                    </a:cubicBezTo>
                    <a:cubicBezTo>
                      <a:pt x="51103" y="1476"/>
                      <a:pt x="50926" y="724"/>
                      <a:pt x="50383" y="606"/>
                    </a:cubicBezTo>
                    <a:cubicBezTo>
                      <a:pt x="48511" y="200"/>
                      <a:pt x="46600" y="1"/>
                      <a:pt x="446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Google Shape;335;p10"/>
              <p:cNvSpPr/>
              <p:nvPr/>
            </p:nvSpPr>
            <p:spPr>
              <a:xfrm>
                <a:off x="-5577650" y="8913175"/>
                <a:ext cx="1794175" cy="1119425"/>
              </a:xfrm>
              <a:custGeom>
                <a:avLst/>
                <a:gdLst/>
                <a:ahLst/>
                <a:cxnLst/>
                <a:rect l="l" t="t" r="r" b="b"/>
                <a:pathLst>
                  <a:path w="71767" h="44777" extrusionOk="0">
                    <a:moveTo>
                      <a:pt x="43092" y="1"/>
                    </a:moveTo>
                    <a:cubicBezTo>
                      <a:pt x="42098" y="16"/>
                      <a:pt x="41108" y="84"/>
                      <a:pt x="40122" y="205"/>
                    </a:cubicBezTo>
                    <a:lnTo>
                      <a:pt x="39671" y="484"/>
                    </a:lnTo>
                    <a:cubicBezTo>
                      <a:pt x="37172" y="2035"/>
                      <a:pt x="34765" y="3723"/>
                      <a:pt x="32443" y="5524"/>
                    </a:cubicBezTo>
                    <a:cubicBezTo>
                      <a:pt x="27803" y="9124"/>
                      <a:pt x="23545" y="13212"/>
                      <a:pt x="19782" y="17722"/>
                    </a:cubicBezTo>
                    <a:cubicBezTo>
                      <a:pt x="18730" y="18981"/>
                      <a:pt x="17715" y="20272"/>
                      <a:pt x="16737" y="21592"/>
                    </a:cubicBezTo>
                    <a:cubicBezTo>
                      <a:pt x="15785" y="22881"/>
                      <a:pt x="14776" y="24227"/>
                      <a:pt x="14100" y="25688"/>
                    </a:cubicBezTo>
                    <a:cubicBezTo>
                      <a:pt x="12947" y="26199"/>
                      <a:pt x="11803" y="26727"/>
                      <a:pt x="10667" y="27274"/>
                    </a:cubicBezTo>
                    <a:cubicBezTo>
                      <a:pt x="8924" y="28115"/>
                      <a:pt x="7206" y="29004"/>
                      <a:pt x="5512" y="29942"/>
                    </a:cubicBezTo>
                    <a:cubicBezTo>
                      <a:pt x="5598" y="29644"/>
                      <a:pt x="5668" y="29342"/>
                      <a:pt x="5721" y="29036"/>
                    </a:cubicBezTo>
                    <a:cubicBezTo>
                      <a:pt x="5849" y="28318"/>
                      <a:pt x="5945" y="27593"/>
                      <a:pt x="6088" y="26874"/>
                    </a:cubicBezTo>
                    <a:cubicBezTo>
                      <a:pt x="6372" y="25439"/>
                      <a:pt x="6730" y="24012"/>
                      <a:pt x="7152" y="22610"/>
                    </a:cubicBezTo>
                    <a:cubicBezTo>
                      <a:pt x="7992" y="19816"/>
                      <a:pt x="9107" y="17112"/>
                      <a:pt x="10386" y="14489"/>
                    </a:cubicBezTo>
                    <a:cubicBezTo>
                      <a:pt x="11644" y="11907"/>
                      <a:pt x="12999" y="9296"/>
                      <a:pt x="14847" y="7081"/>
                    </a:cubicBezTo>
                    <a:cubicBezTo>
                      <a:pt x="16545" y="5043"/>
                      <a:pt x="18628" y="3383"/>
                      <a:pt x="20863" y="1972"/>
                    </a:cubicBezTo>
                    <a:cubicBezTo>
                      <a:pt x="21249" y="1728"/>
                      <a:pt x="21641" y="1493"/>
                      <a:pt x="22034" y="1261"/>
                    </a:cubicBezTo>
                    <a:lnTo>
                      <a:pt x="22034" y="1261"/>
                    </a:lnTo>
                    <a:cubicBezTo>
                      <a:pt x="19849" y="2038"/>
                      <a:pt x="17775" y="3096"/>
                      <a:pt x="15863" y="4411"/>
                    </a:cubicBezTo>
                    <a:cubicBezTo>
                      <a:pt x="15729" y="4469"/>
                      <a:pt x="15594" y="4529"/>
                      <a:pt x="15461" y="4587"/>
                    </a:cubicBezTo>
                    <a:cubicBezTo>
                      <a:pt x="15161" y="4877"/>
                      <a:pt x="14868" y="5174"/>
                      <a:pt x="14587" y="5481"/>
                    </a:cubicBezTo>
                    <a:cubicBezTo>
                      <a:pt x="12589" y="7660"/>
                      <a:pt x="11120" y="10241"/>
                      <a:pt x="9790" y="12865"/>
                    </a:cubicBezTo>
                    <a:cubicBezTo>
                      <a:pt x="8433" y="15540"/>
                      <a:pt x="7226" y="18302"/>
                      <a:pt x="6285" y="21152"/>
                    </a:cubicBezTo>
                    <a:cubicBezTo>
                      <a:pt x="5755" y="22755"/>
                      <a:pt x="5308" y="24385"/>
                      <a:pt x="5000" y="26047"/>
                    </a:cubicBezTo>
                    <a:cubicBezTo>
                      <a:pt x="4739" y="27459"/>
                      <a:pt x="4396" y="28983"/>
                      <a:pt x="4692" y="30409"/>
                    </a:cubicBezTo>
                    <a:cubicBezTo>
                      <a:pt x="3099" y="31315"/>
                      <a:pt x="1534" y="32269"/>
                      <a:pt x="0" y="33273"/>
                    </a:cubicBezTo>
                    <a:cubicBezTo>
                      <a:pt x="121" y="33600"/>
                      <a:pt x="252" y="33924"/>
                      <a:pt x="393" y="34245"/>
                    </a:cubicBezTo>
                    <a:cubicBezTo>
                      <a:pt x="430" y="34328"/>
                      <a:pt x="473" y="34409"/>
                      <a:pt x="511" y="34492"/>
                    </a:cubicBezTo>
                    <a:cubicBezTo>
                      <a:pt x="1218" y="34028"/>
                      <a:pt x="1927" y="33571"/>
                      <a:pt x="2647" y="33127"/>
                    </a:cubicBezTo>
                    <a:cubicBezTo>
                      <a:pt x="3521" y="33938"/>
                      <a:pt x="4540" y="34581"/>
                      <a:pt x="5551" y="35217"/>
                    </a:cubicBezTo>
                    <a:cubicBezTo>
                      <a:pt x="6721" y="35955"/>
                      <a:pt x="7915" y="36655"/>
                      <a:pt x="9132" y="37320"/>
                    </a:cubicBezTo>
                    <a:cubicBezTo>
                      <a:pt x="11570" y="38650"/>
                      <a:pt x="14090" y="39826"/>
                      <a:pt x="16675" y="40843"/>
                    </a:cubicBezTo>
                    <a:cubicBezTo>
                      <a:pt x="21354" y="42685"/>
                      <a:pt x="26229" y="43990"/>
                      <a:pt x="31193" y="44777"/>
                    </a:cubicBezTo>
                    <a:cubicBezTo>
                      <a:pt x="31873" y="44334"/>
                      <a:pt x="32520" y="43841"/>
                      <a:pt x="33126" y="43302"/>
                    </a:cubicBezTo>
                    <a:cubicBezTo>
                      <a:pt x="30713" y="43052"/>
                      <a:pt x="28316" y="42665"/>
                      <a:pt x="25945" y="42143"/>
                    </a:cubicBezTo>
                    <a:cubicBezTo>
                      <a:pt x="20654" y="40976"/>
                      <a:pt x="15519" y="39186"/>
                      <a:pt x="10650" y="36811"/>
                    </a:cubicBezTo>
                    <a:cubicBezTo>
                      <a:pt x="9279" y="36141"/>
                      <a:pt x="7931" y="35426"/>
                      <a:pt x="6607" y="34664"/>
                    </a:cubicBezTo>
                    <a:cubicBezTo>
                      <a:pt x="5936" y="34277"/>
                      <a:pt x="5274" y="33876"/>
                      <a:pt x="4610" y="33480"/>
                    </a:cubicBezTo>
                    <a:cubicBezTo>
                      <a:pt x="4287" y="33288"/>
                      <a:pt x="3966" y="33095"/>
                      <a:pt x="3647" y="32898"/>
                    </a:cubicBezTo>
                    <a:cubicBezTo>
                      <a:pt x="3539" y="32831"/>
                      <a:pt x="3430" y="32774"/>
                      <a:pt x="3320" y="32718"/>
                    </a:cubicBezTo>
                    <a:cubicBezTo>
                      <a:pt x="5359" y="31487"/>
                      <a:pt x="7443" y="30332"/>
                      <a:pt x="9569" y="29258"/>
                    </a:cubicBezTo>
                    <a:cubicBezTo>
                      <a:pt x="13059" y="27492"/>
                      <a:pt x="16645" y="25927"/>
                      <a:pt x="20287" y="24507"/>
                    </a:cubicBezTo>
                    <a:cubicBezTo>
                      <a:pt x="20735" y="24828"/>
                      <a:pt x="21176" y="25149"/>
                      <a:pt x="21652" y="25436"/>
                    </a:cubicBezTo>
                    <a:cubicBezTo>
                      <a:pt x="22249" y="25797"/>
                      <a:pt x="22856" y="26131"/>
                      <a:pt x="23471" y="26458"/>
                    </a:cubicBezTo>
                    <a:cubicBezTo>
                      <a:pt x="24655" y="27089"/>
                      <a:pt x="25845" y="27705"/>
                      <a:pt x="27043" y="28306"/>
                    </a:cubicBezTo>
                    <a:cubicBezTo>
                      <a:pt x="29486" y="29526"/>
                      <a:pt x="31944" y="30724"/>
                      <a:pt x="34458" y="31790"/>
                    </a:cubicBezTo>
                    <a:cubicBezTo>
                      <a:pt x="39434" y="33901"/>
                      <a:pt x="44584" y="35682"/>
                      <a:pt x="49931" y="36562"/>
                    </a:cubicBezTo>
                    <a:cubicBezTo>
                      <a:pt x="50189" y="36603"/>
                      <a:pt x="50447" y="36642"/>
                      <a:pt x="50706" y="36680"/>
                    </a:cubicBezTo>
                    <a:cubicBezTo>
                      <a:pt x="51878" y="36374"/>
                      <a:pt x="53011" y="35940"/>
                      <a:pt x="54087" y="35384"/>
                    </a:cubicBezTo>
                    <a:cubicBezTo>
                      <a:pt x="53126" y="35309"/>
                      <a:pt x="52169" y="35201"/>
                      <a:pt x="51214" y="35063"/>
                    </a:cubicBezTo>
                    <a:cubicBezTo>
                      <a:pt x="48578" y="34675"/>
                      <a:pt x="45969" y="34080"/>
                      <a:pt x="43411" y="33337"/>
                    </a:cubicBezTo>
                    <a:cubicBezTo>
                      <a:pt x="38281" y="31845"/>
                      <a:pt x="33344" y="29730"/>
                      <a:pt x="28498" y="27498"/>
                    </a:cubicBezTo>
                    <a:cubicBezTo>
                      <a:pt x="27113" y="26859"/>
                      <a:pt x="25732" y="26213"/>
                      <a:pt x="24343" y="25579"/>
                    </a:cubicBezTo>
                    <a:cubicBezTo>
                      <a:pt x="23666" y="25271"/>
                      <a:pt x="22994" y="24957"/>
                      <a:pt x="22301" y="24685"/>
                    </a:cubicBezTo>
                    <a:cubicBezTo>
                      <a:pt x="21870" y="24514"/>
                      <a:pt x="21437" y="24370"/>
                      <a:pt x="21002" y="24232"/>
                    </a:cubicBezTo>
                    <a:cubicBezTo>
                      <a:pt x="21944" y="23870"/>
                      <a:pt x="22889" y="23516"/>
                      <a:pt x="23838" y="23171"/>
                    </a:cubicBezTo>
                    <a:cubicBezTo>
                      <a:pt x="28747" y="21391"/>
                      <a:pt x="33734" y="19837"/>
                      <a:pt x="38746" y="18374"/>
                    </a:cubicBezTo>
                    <a:cubicBezTo>
                      <a:pt x="40299" y="17921"/>
                      <a:pt x="41854" y="17474"/>
                      <a:pt x="43413" y="17035"/>
                    </a:cubicBezTo>
                    <a:cubicBezTo>
                      <a:pt x="44033" y="17477"/>
                      <a:pt x="44701" y="17850"/>
                      <a:pt x="45364" y="18227"/>
                    </a:cubicBezTo>
                    <a:cubicBezTo>
                      <a:pt x="46299" y="18756"/>
                      <a:pt x="47268" y="19235"/>
                      <a:pt x="48232" y="19710"/>
                    </a:cubicBezTo>
                    <a:cubicBezTo>
                      <a:pt x="50152" y="20651"/>
                      <a:pt x="52142" y="21465"/>
                      <a:pt x="54138" y="22227"/>
                    </a:cubicBezTo>
                    <a:cubicBezTo>
                      <a:pt x="56742" y="23220"/>
                      <a:pt x="59398" y="24069"/>
                      <a:pt x="62098" y="24768"/>
                    </a:cubicBezTo>
                    <a:cubicBezTo>
                      <a:pt x="62581" y="24393"/>
                      <a:pt x="63048" y="23997"/>
                      <a:pt x="63496" y="23578"/>
                    </a:cubicBezTo>
                    <a:cubicBezTo>
                      <a:pt x="62813" y="23414"/>
                      <a:pt x="62131" y="23245"/>
                      <a:pt x="61453" y="23063"/>
                    </a:cubicBezTo>
                    <a:cubicBezTo>
                      <a:pt x="57385" y="21975"/>
                      <a:pt x="53399" y="20599"/>
                      <a:pt x="49527" y="18947"/>
                    </a:cubicBezTo>
                    <a:cubicBezTo>
                      <a:pt x="48440" y="18485"/>
                      <a:pt x="47351" y="18029"/>
                      <a:pt x="46278" y="17536"/>
                    </a:cubicBezTo>
                    <a:cubicBezTo>
                      <a:pt x="45694" y="17267"/>
                      <a:pt x="45108" y="16984"/>
                      <a:pt x="44510" y="16728"/>
                    </a:cubicBezTo>
                    <a:cubicBezTo>
                      <a:pt x="47882" y="15778"/>
                      <a:pt x="51259" y="14847"/>
                      <a:pt x="54631" y="13903"/>
                    </a:cubicBezTo>
                    <a:cubicBezTo>
                      <a:pt x="57344" y="13144"/>
                      <a:pt x="60069" y="12383"/>
                      <a:pt x="62819" y="11744"/>
                    </a:cubicBezTo>
                    <a:cubicBezTo>
                      <a:pt x="63275" y="12085"/>
                      <a:pt x="63802" y="12318"/>
                      <a:pt x="64326" y="12555"/>
                    </a:cubicBezTo>
                    <a:cubicBezTo>
                      <a:pt x="64960" y="12843"/>
                      <a:pt x="65620" y="13081"/>
                      <a:pt x="66276" y="13316"/>
                    </a:cubicBezTo>
                    <a:cubicBezTo>
                      <a:pt x="67258" y="13671"/>
                      <a:pt x="68270" y="13955"/>
                      <a:pt x="69290" y="14202"/>
                    </a:cubicBezTo>
                    <a:cubicBezTo>
                      <a:pt x="69469" y="13800"/>
                      <a:pt x="69658" y="13402"/>
                      <a:pt x="69852" y="13008"/>
                    </a:cubicBezTo>
                    <a:cubicBezTo>
                      <a:pt x="68779" y="12779"/>
                      <a:pt x="67718" y="12506"/>
                      <a:pt x="66655" y="12225"/>
                    </a:cubicBezTo>
                    <a:cubicBezTo>
                      <a:pt x="65975" y="12046"/>
                      <a:pt x="65307" y="11830"/>
                      <a:pt x="64630" y="11644"/>
                    </a:cubicBezTo>
                    <a:cubicBezTo>
                      <a:pt x="64429" y="11589"/>
                      <a:pt x="64230" y="11529"/>
                      <a:pt x="64032" y="11471"/>
                    </a:cubicBezTo>
                    <a:cubicBezTo>
                      <a:pt x="66481" y="10941"/>
                      <a:pt x="68952" y="10525"/>
                      <a:pt x="71452" y="10311"/>
                    </a:cubicBezTo>
                    <a:cubicBezTo>
                      <a:pt x="71489" y="10261"/>
                      <a:pt x="71521" y="10208"/>
                      <a:pt x="71559" y="10159"/>
                    </a:cubicBezTo>
                    <a:cubicBezTo>
                      <a:pt x="71767" y="9878"/>
                      <a:pt x="71702" y="9484"/>
                      <a:pt x="71506" y="9203"/>
                    </a:cubicBezTo>
                    <a:cubicBezTo>
                      <a:pt x="69313" y="9230"/>
                      <a:pt x="67091" y="9619"/>
                      <a:pt x="64969" y="10029"/>
                    </a:cubicBezTo>
                    <a:cubicBezTo>
                      <a:pt x="62620" y="10482"/>
                      <a:pt x="60300" y="11061"/>
                      <a:pt x="57989" y="11676"/>
                    </a:cubicBezTo>
                    <a:cubicBezTo>
                      <a:pt x="58296" y="11498"/>
                      <a:pt x="58601" y="11320"/>
                      <a:pt x="58907" y="11140"/>
                    </a:cubicBezTo>
                    <a:cubicBezTo>
                      <a:pt x="60335" y="10302"/>
                      <a:pt x="61778" y="9490"/>
                      <a:pt x="63249" y="8727"/>
                    </a:cubicBezTo>
                    <a:cubicBezTo>
                      <a:pt x="64501" y="8077"/>
                      <a:pt x="65774" y="7468"/>
                      <a:pt x="67070" y="6913"/>
                    </a:cubicBezTo>
                    <a:cubicBezTo>
                      <a:pt x="66514" y="6695"/>
                      <a:pt x="65952" y="6496"/>
                      <a:pt x="65385" y="6313"/>
                    </a:cubicBezTo>
                    <a:cubicBezTo>
                      <a:pt x="63154" y="7357"/>
                      <a:pt x="60992" y="8542"/>
                      <a:pt x="58872" y="9795"/>
                    </a:cubicBezTo>
                    <a:cubicBezTo>
                      <a:pt x="58044" y="10284"/>
                      <a:pt x="57226" y="10784"/>
                      <a:pt x="56415" y="11299"/>
                    </a:cubicBezTo>
                    <a:cubicBezTo>
                      <a:pt x="55781" y="11699"/>
                      <a:pt x="55090" y="12065"/>
                      <a:pt x="54571" y="12607"/>
                    </a:cubicBezTo>
                    <a:cubicBezTo>
                      <a:pt x="49786" y="13918"/>
                      <a:pt x="45008" y="15254"/>
                      <a:pt x="40237" y="16613"/>
                    </a:cubicBezTo>
                    <a:cubicBezTo>
                      <a:pt x="38857" y="17009"/>
                      <a:pt x="37479" y="17413"/>
                      <a:pt x="36104" y="17823"/>
                    </a:cubicBezTo>
                    <a:cubicBezTo>
                      <a:pt x="36506" y="17417"/>
                      <a:pt x="36907" y="17009"/>
                      <a:pt x="37315" y="16607"/>
                    </a:cubicBezTo>
                    <a:cubicBezTo>
                      <a:pt x="38177" y="15759"/>
                      <a:pt x="39067" y="14945"/>
                      <a:pt x="39975" y="14147"/>
                    </a:cubicBezTo>
                    <a:cubicBezTo>
                      <a:pt x="43855" y="10718"/>
                      <a:pt x="48174" y="7821"/>
                      <a:pt x="52817" y="5533"/>
                    </a:cubicBezTo>
                    <a:lnTo>
                      <a:pt x="52817" y="5533"/>
                    </a:lnTo>
                    <a:cubicBezTo>
                      <a:pt x="52587" y="5576"/>
                      <a:pt x="52357" y="5620"/>
                      <a:pt x="52129" y="5670"/>
                    </a:cubicBezTo>
                    <a:cubicBezTo>
                      <a:pt x="51065" y="5898"/>
                      <a:pt x="50020" y="6201"/>
                      <a:pt x="48999" y="6576"/>
                    </a:cubicBezTo>
                    <a:cubicBezTo>
                      <a:pt x="48555" y="6738"/>
                      <a:pt x="48122" y="6927"/>
                      <a:pt x="47684" y="7107"/>
                    </a:cubicBezTo>
                    <a:cubicBezTo>
                      <a:pt x="44939" y="8779"/>
                      <a:pt x="42332" y="10669"/>
                      <a:pt x="39889" y="12759"/>
                    </a:cubicBezTo>
                    <a:cubicBezTo>
                      <a:pt x="38838" y="13659"/>
                      <a:pt x="37831" y="14609"/>
                      <a:pt x="36856" y="15590"/>
                    </a:cubicBezTo>
                    <a:cubicBezTo>
                      <a:pt x="36377" y="16074"/>
                      <a:pt x="35901" y="16562"/>
                      <a:pt x="35450" y="17070"/>
                    </a:cubicBezTo>
                    <a:cubicBezTo>
                      <a:pt x="35092" y="17474"/>
                      <a:pt x="34756" y="17852"/>
                      <a:pt x="34501" y="18303"/>
                    </a:cubicBezTo>
                    <a:cubicBezTo>
                      <a:pt x="31365" y="19257"/>
                      <a:pt x="28245" y="20258"/>
                      <a:pt x="25154" y="21342"/>
                    </a:cubicBezTo>
                    <a:cubicBezTo>
                      <a:pt x="22088" y="22417"/>
                      <a:pt x="19048" y="23573"/>
                      <a:pt x="16057" y="24840"/>
                    </a:cubicBezTo>
                    <a:lnTo>
                      <a:pt x="16057" y="24840"/>
                    </a:lnTo>
                    <a:cubicBezTo>
                      <a:pt x="16523" y="24201"/>
                      <a:pt x="16975" y="23550"/>
                      <a:pt x="17451" y="22921"/>
                    </a:cubicBezTo>
                    <a:cubicBezTo>
                      <a:pt x="18317" y="21775"/>
                      <a:pt x="19181" y="20628"/>
                      <a:pt x="20092" y="19516"/>
                    </a:cubicBezTo>
                    <a:cubicBezTo>
                      <a:pt x="21934" y="17273"/>
                      <a:pt x="23887" y="15123"/>
                      <a:pt x="25946" y="13078"/>
                    </a:cubicBezTo>
                    <a:cubicBezTo>
                      <a:pt x="30054" y="8988"/>
                      <a:pt x="34582" y="5344"/>
                      <a:pt x="39454" y="2204"/>
                    </a:cubicBezTo>
                    <a:cubicBezTo>
                      <a:pt x="40646" y="1436"/>
                      <a:pt x="41860" y="705"/>
                      <a:pt x="430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6" name="Google Shape;336;p10"/>
            <p:cNvGrpSpPr/>
            <p:nvPr/>
          </p:nvGrpSpPr>
          <p:grpSpPr>
            <a:xfrm flipH="1">
              <a:off x="5108601" y="2815578"/>
              <a:ext cx="745550" cy="1341540"/>
              <a:chOff x="-4216475" y="10211225"/>
              <a:chExt cx="836475" cy="1505150"/>
            </a:xfrm>
          </p:grpSpPr>
          <p:sp>
            <p:nvSpPr>
              <p:cNvPr id="337" name="Google Shape;337;p10"/>
              <p:cNvSpPr/>
              <p:nvPr/>
            </p:nvSpPr>
            <p:spPr>
              <a:xfrm>
                <a:off x="-4216475" y="10211225"/>
                <a:ext cx="836475" cy="1505150"/>
              </a:xfrm>
              <a:custGeom>
                <a:avLst/>
                <a:gdLst/>
                <a:ahLst/>
                <a:cxnLst/>
                <a:rect l="l" t="t" r="r" b="b"/>
                <a:pathLst>
                  <a:path w="33459" h="60206" extrusionOk="0">
                    <a:moveTo>
                      <a:pt x="26036" y="0"/>
                    </a:moveTo>
                    <a:cubicBezTo>
                      <a:pt x="25685" y="0"/>
                      <a:pt x="25369" y="178"/>
                      <a:pt x="25078" y="358"/>
                    </a:cubicBezTo>
                    <a:cubicBezTo>
                      <a:pt x="24803" y="529"/>
                      <a:pt x="24535" y="705"/>
                      <a:pt x="24272" y="891"/>
                    </a:cubicBezTo>
                    <a:cubicBezTo>
                      <a:pt x="23773" y="1243"/>
                      <a:pt x="23288" y="1619"/>
                      <a:pt x="22824" y="2017"/>
                    </a:cubicBezTo>
                    <a:cubicBezTo>
                      <a:pt x="20972" y="3614"/>
                      <a:pt x="19457" y="5565"/>
                      <a:pt x="18365" y="7755"/>
                    </a:cubicBezTo>
                    <a:cubicBezTo>
                      <a:pt x="17746" y="8998"/>
                      <a:pt x="17260" y="10313"/>
                      <a:pt x="16943" y="11667"/>
                    </a:cubicBezTo>
                    <a:cubicBezTo>
                      <a:pt x="16776" y="12386"/>
                      <a:pt x="16633" y="13140"/>
                      <a:pt x="16658" y="13881"/>
                    </a:cubicBezTo>
                    <a:cubicBezTo>
                      <a:pt x="16679" y="14546"/>
                      <a:pt x="16785" y="15202"/>
                      <a:pt x="17172" y="15722"/>
                    </a:cubicBezTo>
                    <a:cubicBezTo>
                      <a:pt x="16868" y="16418"/>
                      <a:pt x="16586" y="17121"/>
                      <a:pt x="16323" y="17832"/>
                    </a:cubicBezTo>
                    <a:cubicBezTo>
                      <a:pt x="16131" y="18350"/>
                      <a:pt x="15951" y="18873"/>
                      <a:pt x="15776" y="19397"/>
                    </a:cubicBezTo>
                    <a:cubicBezTo>
                      <a:pt x="15709" y="18974"/>
                      <a:pt x="15618" y="18557"/>
                      <a:pt x="15523" y="18147"/>
                    </a:cubicBezTo>
                    <a:cubicBezTo>
                      <a:pt x="15299" y="17179"/>
                      <a:pt x="14975" y="16237"/>
                      <a:pt x="14536" y="15345"/>
                    </a:cubicBezTo>
                    <a:cubicBezTo>
                      <a:pt x="13754" y="13763"/>
                      <a:pt x="12517" y="12381"/>
                      <a:pt x="10895" y="11638"/>
                    </a:cubicBezTo>
                    <a:cubicBezTo>
                      <a:pt x="10148" y="11295"/>
                      <a:pt x="9343" y="11094"/>
                      <a:pt x="8524" y="11094"/>
                    </a:cubicBezTo>
                    <a:cubicBezTo>
                      <a:pt x="8379" y="11094"/>
                      <a:pt x="8234" y="11100"/>
                      <a:pt x="8088" y="11113"/>
                    </a:cubicBezTo>
                    <a:cubicBezTo>
                      <a:pt x="7876" y="11131"/>
                      <a:pt x="7734" y="11300"/>
                      <a:pt x="7781" y="11515"/>
                    </a:cubicBezTo>
                    <a:cubicBezTo>
                      <a:pt x="8139" y="13137"/>
                      <a:pt x="8681" y="14706"/>
                      <a:pt x="9542" y="16134"/>
                    </a:cubicBezTo>
                    <a:cubicBezTo>
                      <a:pt x="10398" y="17551"/>
                      <a:pt x="11491" y="18835"/>
                      <a:pt x="12768" y="19890"/>
                    </a:cubicBezTo>
                    <a:cubicBezTo>
                      <a:pt x="13462" y="20464"/>
                      <a:pt x="14265" y="21139"/>
                      <a:pt x="15158" y="21382"/>
                    </a:cubicBezTo>
                    <a:cubicBezTo>
                      <a:pt x="14431" y="23851"/>
                      <a:pt x="13857" y="26362"/>
                      <a:pt x="13361" y="28889"/>
                    </a:cubicBezTo>
                    <a:cubicBezTo>
                      <a:pt x="13307" y="29165"/>
                      <a:pt x="13257" y="29442"/>
                      <a:pt x="13204" y="29720"/>
                    </a:cubicBezTo>
                    <a:cubicBezTo>
                      <a:pt x="13106" y="29506"/>
                      <a:pt x="13003" y="29294"/>
                      <a:pt x="12897" y="29086"/>
                    </a:cubicBezTo>
                    <a:cubicBezTo>
                      <a:pt x="12480" y="28259"/>
                      <a:pt x="11990" y="27472"/>
                      <a:pt x="11437" y="26732"/>
                    </a:cubicBezTo>
                    <a:cubicBezTo>
                      <a:pt x="10364" y="25291"/>
                      <a:pt x="9099" y="23853"/>
                      <a:pt x="7376" y="23205"/>
                    </a:cubicBezTo>
                    <a:cubicBezTo>
                      <a:pt x="6356" y="22821"/>
                      <a:pt x="5246" y="22753"/>
                      <a:pt x="4170" y="22686"/>
                    </a:cubicBezTo>
                    <a:cubicBezTo>
                      <a:pt x="4164" y="22685"/>
                      <a:pt x="4157" y="22685"/>
                      <a:pt x="4151" y="22685"/>
                    </a:cubicBezTo>
                    <a:cubicBezTo>
                      <a:pt x="3944" y="22685"/>
                      <a:pt x="3771" y="22885"/>
                      <a:pt x="3771" y="23085"/>
                    </a:cubicBezTo>
                    <a:cubicBezTo>
                      <a:pt x="3771" y="24970"/>
                      <a:pt x="4597" y="26750"/>
                      <a:pt x="5658" y="28270"/>
                    </a:cubicBezTo>
                    <a:cubicBezTo>
                      <a:pt x="6714" y="29781"/>
                      <a:pt x="8091" y="31077"/>
                      <a:pt x="9819" y="31773"/>
                    </a:cubicBezTo>
                    <a:cubicBezTo>
                      <a:pt x="10614" y="32092"/>
                      <a:pt x="11472" y="32269"/>
                      <a:pt x="12330" y="32269"/>
                    </a:cubicBezTo>
                    <a:cubicBezTo>
                      <a:pt x="12469" y="32269"/>
                      <a:pt x="12608" y="32264"/>
                      <a:pt x="12747" y="32255"/>
                    </a:cubicBezTo>
                    <a:lnTo>
                      <a:pt x="12747" y="32255"/>
                    </a:lnTo>
                    <a:cubicBezTo>
                      <a:pt x="12380" y="34392"/>
                      <a:pt x="12045" y="36536"/>
                      <a:pt x="11695" y="38675"/>
                    </a:cubicBezTo>
                    <a:cubicBezTo>
                      <a:pt x="11495" y="38438"/>
                      <a:pt x="11287" y="38209"/>
                      <a:pt x="11066" y="37988"/>
                    </a:cubicBezTo>
                    <a:cubicBezTo>
                      <a:pt x="10373" y="37300"/>
                      <a:pt x="9621" y="36677"/>
                      <a:pt x="8816" y="36124"/>
                    </a:cubicBezTo>
                    <a:cubicBezTo>
                      <a:pt x="7235" y="35034"/>
                      <a:pt x="5308" y="34143"/>
                      <a:pt x="3374" y="33991"/>
                    </a:cubicBezTo>
                    <a:cubicBezTo>
                      <a:pt x="3224" y="33979"/>
                      <a:pt x="3071" y="33973"/>
                      <a:pt x="2918" y="33973"/>
                    </a:cubicBezTo>
                    <a:cubicBezTo>
                      <a:pt x="2102" y="33973"/>
                      <a:pt x="1269" y="34153"/>
                      <a:pt x="594" y="34619"/>
                    </a:cubicBezTo>
                    <a:cubicBezTo>
                      <a:pt x="406" y="34750"/>
                      <a:pt x="234" y="34888"/>
                      <a:pt x="136" y="35098"/>
                    </a:cubicBezTo>
                    <a:cubicBezTo>
                      <a:pt x="1" y="35386"/>
                      <a:pt x="84" y="35671"/>
                      <a:pt x="210" y="35944"/>
                    </a:cubicBezTo>
                    <a:cubicBezTo>
                      <a:pt x="408" y="36376"/>
                      <a:pt x="672" y="36774"/>
                      <a:pt x="962" y="37147"/>
                    </a:cubicBezTo>
                    <a:cubicBezTo>
                      <a:pt x="2160" y="38685"/>
                      <a:pt x="3950" y="39700"/>
                      <a:pt x="5747" y="40380"/>
                    </a:cubicBezTo>
                    <a:cubicBezTo>
                      <a:pt x="6877" y="40810"/>
                      <a:pt x="8182" y="41119"/>
                      <a:pt x="9461" y="41119"/>
                    </a:cubicBezTo>
                    <a:cubicBezTo>
                      <a:pt x="10099" y="41119"/>
                      <a:pt x="10731" y="41042"/>
                      <a:pt x="11331" y="40864"/>
                    </a:cubicBezTo>
                    <a:lnTo>
                      <a:pt x="11331" y="40864"/>
                    </a:lnTo>
                    <a:cubicBezTo>
                      <a:pt x="10778" y="44096"/>
                      <a:pt x="10140" y="47327"/>
                      <a:pt x="8999" y="50410"/>
                    </a:cubicBezTo>
                    <a:cubicBezTo>
                      <a:pt x="8925" y="50607"/>
                      <a:pt x="8851" y="50802"/>
                      <a:pt x="8775" y="50995"/>
                    </a:cubicBezTo>
                    <a:cubicBezTo>
                      <a:pt x="8736" y="51092"/>
                      <a:pt x="8698" y="51189"/>
                      <a:pt x="8658" y="51285"/>
                    </a:cubicBezTo>
                    <a:cubicBezTo>
                      <a:pt x="8640" y="51333"/>
                      <a:pt x="8620" y="51382"/>
                      <a:pt x="8600" y="51430"/>
                    </a:cubicBezTo>
                    <a:cubicBezTo>
                      <a:pt x="8590" y="51451"/>
                      <a:pt x="8578" y="51482"/>
                      <a:pt x="8569" y="51503"/>
                    </a:cubicBezTo>
                    <a:cubicBezTo>
                      <a:pt x="8405" y="51889"/>
                      <a:pt x="8231" y="52270"/>
                      <a:pt x="8048" y="52646"/>
                    </a:cubicBezTo>
                    <a:cubicBezTo>
                      <a:pt x="7688" y="53394"/>
                      <a:pt x="7288" y="54120"/>
                      <a:pt x="6849" y="54825"/>
                    </a:cubicBezTo>
                    <a:cubicBezTo>
                      <a:pt x="6628" y="55178"/>
                      <a:pt x="6396" y="55523"/>
                      <a:pt x="6151" y="55861"/>
                    </a:cubicBezTo>
                    <a:cubicBezTo>
                      <a:pt x="6032" y="56024"/>
                      <a:pt x="5909" y="56184"/>
                      <a:pt x="5788" y="56345"/>
                    </a:cubicBezTo>
                    <a:cubicBezTo>
                      <a:pt x="5759" y="56385"/>
                      <a:pt x="5728" y="56425"/>
                      <a:pt x="5699" y="56465"/>
                    </a:cubicBezTo>
                    <a:lnTo>
                      <a:pt x="5645" y="56535"/>
                    </a:lnTo>
                    <a:lnTo>
                      <a:pt x="5592" y="56604"/>
                    </a:lnTo>
                    <a:cubicBezTo>
                      <a:pt x="5552" y="56653"/>
                      <a:pt x="5513" y="56703"/>
                      <a:pt x="5473" y="56752"/>
                    </a:cubicBezTo>
                    <a:cubicBezTo>
                      <a:pt x="4948" y="57400"/>
                      <a:pt x="4365" y="58002"/>
                      <a:pt x="3784" y="58599"/>
                    </a:cubicBezTo>
                    <a:cubicBezTo>
                      <a:pt x="3649" y="58735"/>
                      <a:pt x="3540" y="58892"/>
                      <a:pt x="3417" y="59040"/>
                    </a:cubicBezTo>
                    <a:cubicBezTo>
                      <a:pt x="3279" y="59205"/>
                      <a:pt x="3106" y="59344"/>
                      <a:pt x="2944" y="59485"/>
                    </a:cubicBezTo>
                    <a:cubicBezTo>
                      <a:pt x="2628" y="59760"/>
                      <a:pt x="2918" y="60205"/>
                      <a:pt x="3264" y="60205"/>
                    </a:cubicBezTo>
                    <a:cubicBezTo>
                      <a:pt x="3329" y="60205"/>
                      <a:pt x="3395" y="60190"/>
                      <a:pt x="3460" y="60154"/>
                    </a:cubicBezTo>
                    <a:cubicBezTo>
                      <a:pt x="3642" y="60058"/>
                      <a:pt x="3817" y="59945"/>
                      <a:pt x="4001" y="59858"/>
                    </a:cubicBezTo>
                    <a:cubicBezTo>
                      <a:pt x="4197" y="59764"/>
                      <a:pt x="4395" y="59687"/>
                      <a:pt x="4578" y="59566"/>
                    </a:cubicBezTo>
                    <a:cubicBezTo>
                      <a:pt x="4950" y="59321"/>
                      <a:pt x="5321" y="59049"/>
                      <a:pt x="5650" y="58748"/>
                    </a:cubicBezTo>
                    <a:cubicBezTo>
                      <a:pt x="6298" y="58161"/>
                      <a:pt x="6892" y="57518"/>
                      <a:pt x="7426" y="56825"/>
                    </a:cubicBezTo>
                    <a:cubicBezTo>
                      <a:pt x="8449" y="55496"/>
                      <a:pt x="9271" y="54038"/>
                      <a:pt x="9937" y="52501"/>
                    </a:cubicBezTo>
                    <a:cubicBezTo>
                      <a:pt x="11331" y="49282"/>
                      <a:pt x="12150" y="45847"/>
                      <a:pt x="12733" y="42397"/>
                    </a:cubicBezTo>
                    <a:cubicBezTo>
                      <a:pt x="12991" y="40875"/>
                      <a:pt x="13228" y="39350"/>
                      <a:pt x="13459" y="37824"/>
                    </a:cubicBezTo>
                    <a:cubicBezTo>
                      <a:pt x="14531" y="38314"/>
                      <a:pt x="15693" y="38569"/>
                      <a:pt x="16873" y="38714"/>
                    </a:cubicBezTo>
                    <a:cubicBezTo>
                      <a:pt x="17746" y="38822"/>
                      <a:pt x="18631" y="38870"/>
                      <a:pt x="19516" y="38870"/>
                    </a:cubicBezTo>
                    <a:cubicBezTo>
                      <a:pt x="20213" y="38870"/>
                      <a:pt x="20909" y="38840"/>
                      <a:pt x="21599" y="38787"/>
                    </a:cubicBezTo>
                    <a:cubicBezTo>
                      <a:pt x="24716" y="38543"/>
                      <a:pt x="27776" y="37644"/>
                      <a:pt x="30264" y="35699"/>
                    </a:cubicBezTo>
                    <a:cubicBezTo>
                      <a:pt x="31478" y="34751"/>
                      <a:pt x="32599" y="33506"/>
                      <a:pt x="33232" y="32089"/>
                    </a:cubicBezTo>
                    <a:cubicBezTo>
                      <a:pt x="33459" y="31581"/>
                      <a:pt x="33192" y="31052"/>
                      <a:pt x="32616" y="31013"/>
                    </a:cubicBezTo>
                    <a:cubicBezTo>
                      <a:pt x="31839" y="30959"/>
                      <a:pt x="31059" y="30939"/>
                      <a:pt x="30284" y="30879"/>
                    </a:cubicBezTo>
                    <a:cubicBezTo>
                      <a:pt x="29507" y="30818"/>
                      <a:pt x="28724" y="30770"/>
                      <a:pt x="27943" y="30741"/>
                    </a:cubicBezTo>
                    <a:cubicBezTo>
                      <a:pt x="27483" y="30724"/>
                      <a:pt x="27022" y="30715"/>
                      <a:pt x="26560" y="30715"/>
                    </a:cubicBezTo>
                    <a:cubicBezTo>
                      <a:pt x="25463" y="30715"/>
                      <a:pt x="24367" y="30767"/>
                      <a:pt x="23277" y="30896"/>
                    </a:cubicBezTo>
                    <a:cubicBezTo>
                      <a:pt x="20618" y="31212"/>
                      <a:pt x="17975" y="31957"/>
                      <a:pt x="15701" y="33409"/>
                    </a:cubicBezTo>
                    <a:cubicBezTo>
                      <a:pt x="15081" y="33806"/>
                      <a:pt x="14491" y="34249"/>
                      <a:pt x="13938" y="34738"/>
                    </a:cubicBezTo>
                    <a:cubicBezTo>
                      <a:pt x="13935" y="34741"/>
                      <a:pt x="13932" y="34745"/>
                      <a:pt x="13928" y="34748"/>
                    </a:cubicBezTo>
                    <a:cubicBezTo>
                      <a:pt x="14120" y="33492"/>
                      <a:pt x="14318" y="32238"/>
                      <a:pt x="14531" y="30986"/>
                    </a:cubicBezTo>
                    <a:cubicBezTo>
                      <a:pt x="14803" y="29379"/>
                      <a:pt x="15093" y="27773"/>
                      <a:pt x="15419" y="26174"/>
                    </a:cubicBezTo>
                    <a:cubicBezTo>
                      <a:pt x="16097" y="26340"/>
                      <a:pt x="16790" y="26403"/>
                      <a:pt x="17487" y="26403"/>
                    </a:cubicBezTo>
                    <a:cubicBezTo>
                      <a:pt x="17932" y="26403"/>
                      <a:pt x="18379" y="26377"/>
                      <a:pt x="18824" y="26337"/>
                    </a:cubicBezTo>
                    <a:cubicBezTo>
                      <a:pt x="20120" y="26220"/>
                      <a:pt x="21421" y="26027"/>
                      <a:pt x="22689" y="25741"/>
                    </a:cubicBezTo>
                    <a:cubicBezTo>
                      <a:pt x="25064" y="25208"/>
                      <a:pt x="27389" y="24232"/>
                      <a:pt x="29138" y="22495"/>
                    </a:cubicBezTo>
                    <a:cubicBezTo>
                      <a:pt x="30066" y="21577"/>
                      <a:pt x="30780" y="20481"/>
                      <a:pt x="31179" y="19234"/>
                    </a:cubicBezTo>
                    <a:cubicBezTo>
                      <a:pt x="31314" y="18819"/>
                      <a:pt x="30956" y="18388"/>
                      <a:pt x="30536" y="18388"/>
                    </a:cubicBezTo>
                    <a:cubicBezTo>
                      <a:pt x="30535" y="18388"/>
                      <a:pt x="30535" y="18388"/>
                      <a:pt x="30534" y="18388"/>
                    </a:cubicBezTo>
                    <a:cubicBezTo>
                      <a:pt x="28146" y="18396"/>
                      <a:pt x="25771" y="18647"/>
                      <a:pt x="23454" y="19232"/>
                    </a:cubicBezTo>
                    <a:cubicBezTo>
                      <a:pt x="21335" y="19767"/>
                      <a:pt x="19237" y="20558"/>
                      <a:pt x="17482" y="21887"/>
                    </a:cubicBezTo>
                    <a:cubicBezTo>
                      <a:pt x="16986" y="22262"/>
                      <a:pt x="16523" y="22675"/>
                      <a:pt x="16094" y="23125"/>
                    </a:cubicBezTo>
                    <a:cubicBezTo>
                      <a:pt x="16363" y="22010"/>
                      <a:pt x="16653" y="20901"/>
                      <a:pt x="16982" y="19801"/>
                    </a:cubicBezTo>
                    <a:cubicBezTo>
                      <a:pt x="17409" y="18365"/>
                      <a:pt x="17905" y="16957"/>
                      <a:pt x="18434" y="15560"/>
                    </a:cubicBezTo>
                    <a:cubicBezTo>
                      <a:pt x="20856" y="14755"/>
                      <a:pt x="23015" y="13086"/>
                      <a:pt x="24556" y="11074"/>
                    </a:cubicBezTo>
                    <a:cubicBezTo>
                      <a:pt x="26202" y="8922"/>
                      <a:pt x="27133" y="6259"/>
                      <a:pt x="27259" y="3557"/>
                    </a:cubicBezTo>
                    <a:cubicBezTo>
                      <a:pt x="27291" y="2873"/>
                      <a:pt x="27274" y="2181"/>
                      <a:pt x="27186" y="1501"/>
                    </a:cubicBezTo>
                    <a:cubicBezTo>
                      <a:pt x="27104" y="848"/>
                      <a:pt x="26895" y="48"/>
                      <a:pt x="26095" y="2"/>
                    </a:cubicBezTo>
                    <a:cubicBezTo>
                      <a:pt x="26075" y="1"/>
                      <a:pt x="26055" y="0"/>
                      <a:pt x="260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Google Shape;338;p10"/>
              <p:cNvSpPr/>
              <p:nvPr/>
            </p:nvSpPr>
            <p:spPr>
              <a:xfrm>
                <a:off x="-3756400" y="10274625"/>
                <a:ext cx="177975" cy="2793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11174" extrusionOk="0">
                    <a:moveTo>
                      <a:pt x="7051" y="0"/>
                    </a:moveTo>
                    <a:cubicBezTo>
                      <a:pt x="7042" y="0"/>
                      <a:pt x="7033" y="3"/>
                      <a:pt x="7024" y="9"/>
                    </a:cubicBezTo>
                    <a:cubicBezTo>
                      <a:pt x="6595" y="313"/>
                      <a:pt x="6271" y="755"/>
                      <a:pt x="5952" y="1167"/>
                    </a:cubicBezTo>
                    <a:cubicBezTo>
                      <a:pt x="5630" y="1584"/>
                      <a:pt x="5312" y="2002"/>
                      <a:pt x="5009" y="2433"/>
                    </a:cubicBezTo>
                    <a:cubicBezTo>
                      <a:pt x="4361" y="3362"/>
                      <a:pt x="3733" y="4305"/>
                      <a:pt x="3124" y="5260"/>
                    </a:cubicBezTo>
                    <a:cubicBezTo>
                      <a:pt x="2530" y="6192"/>
                      <a:pt x="1971" y="7149"/>
                      <a:pt x="1426" y="8112"/>
                    </a:cubicBezTo>
                    <a:cubicBezTo>
                      <a:pt x="1152" y="8592"/>
                      <a:pt x="876" y="9073"/>
                      <a:pt x="632" y="9569"/>
                    </a:cubicBezTo>
                    <a:cubicBezTo>
                      <a:pt x="441" y="9954"/>
                      <a:pt x="1" y="10590"/>
                      <a:pt x="162" y="11029"/>
                    </a:cubicBezTo>
                    <a:cubicBezTo>
                      <a:pt x="193" y="11112"/>
                      <a:pt x="265" y="11173"/>
                      <a:pt x="352" y="11173"/>
                    </a:cubicBezTo>
                    <a:cubicBezTo>
                      <a:pt x="369" y="11173"/>
                      <a:pt x="386" y="11171"/>
                      <a:pt x="404" y="11166"/>
                    </a:cubicBezTo>
                    <a:cubicBezTo>
                      <a:pt x="833" y="11049"/>
                      <a:pt x="1049" y="10464"/>
                      <a:pt x="1254" y="10106"/>
                    </a:cubicBezTo>
                    <a:cubicBezTo>
                      <a:pt x="1527" y="9626"/>
                      <a:pt x="1783" y="9136"/>
                      <a:pt x="2049" y="8651"/>
                    </a:cubicBezTo>
                    <a:cubicBezTo>
                      <a:pt x="2591" y="7657"/>
                      <a:pt x="3162" y="6681"/>
                      <a:pt x="3735" y="5704"/>
                    </a:cubicBezTo>
                    <a:cubicBezTo>
                      <a:pt x="4294" y="4750"/>
                      <a:pt x="4873" y="3808"/>
                      <a:pt x="5471" y="2879"/>
                    </a:cubicBezTo>
                    <a:cubicBezTo>
                      <a:pt x="5769" y="2413"/>
                      <a:pt x="6061" y="1945"/>
                      <a:pt x="6354" y="1477"/>
                    </a:cubicBezTo>
                    <a:cubicBezTo>
                      <a:pt x="6634" y="1030"/>
                      <a:pt x="6950" y="580"/>
                      <a:pt x="7107" y="73"/>
                    </a:cubicBezTo>
                    <a:cubicBezTo>
                      <a:pt x="7119" y="38"/>
                      <a:pt x="7086" y="0"/>
                      <a:pt x="70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Google Shape;339;p10"/>
              <p:cNvSpPr/>
              <p:nvPr/>
            </p:nvSpPr>
            <p:spPr>
              <a:xfrm>
                <a:off x="-3976150" y="10520100"/>
                <a:ext cx="163950" cy="217800"/>
              </a:xfrm>
              <a:custGeom>
                <a:avLst/>
                <a:gdLst/>
                <a:ahLst/>
                <a:cxnLst/>
                <a:rect l="l" t="t" r="r" b="b"/>
                <a:pathLst>
                  <a:path w="6558" h="8712" extrusionOk="0">
                    <a:moveTo>
                      <a:pt x="73" y="0"/>
                    </a:moveTo>
                    <a:cubicBezTo>
                      <a:pt x="33" y="0"/>
                      <a:pt x="1" y="45"/>
                      <a:pt x="23" y="86"/>
                    </a:cubicBezTo>
                    <a:cubicBezTo>
                      <a:pt x="422" y="852"/>
                      <a:pt x="1021" y="1516"/>
                      <a:pt x="1542" y="2202"/>
                    </a:cubicBezTo>
                    <a:cubicBezTo>
                      <a:pt x="2073" y="2907"/>
                      <a:pt x="2578" y="3628"/>
                      <a:pt x="3056" y="4372"/>
                    </a:cubicBezTo>
                    <a:cubicBezTo>
                      <a:pt x="3525" y="5096"/>
                      <a:pt x="3977" y="5832"/>
                      <a:pt x="4431" y="6564"/>
                    </a:cubicBezTo>
                    <a:cubicBezTo>
                      <a:pt x="4886" y="7297"/>
                      <a:pt x="5256" y="8235"/>
                      <a:pt x="6021" y="8668"/>
                    </a:cubicBezTo>
                    <a:cubicBezTo>
                      <a:pt x="6074" y="8698"/>
                      <a:pt x="6133" y="8711"/>
                      <a:pt x="6191" y="8711"/>
                    </a:cubicBezTo>
                    <a:cubicBezTo>
                      <a:pt x="6376" y="8711"/>
                      <a:pt x="6557" y="8573"/>
                      <a:pt x="6546" y="8367"/>
                    </a:cubicBezTo>
                    <a:cubicBezTo>
                      <a:pt x="6521" y="7875"/>
                      <a:pt x="6375" y="7579"/>
                      <a:pt x="6110" y="7166"/>
                    </a:cubicBezTo>
                    <a:cubicBezTo>
                      <a:pt x="5864" y="6782"/>
                      <a:pt x="5615" y="6400"/>
                      <a:pt x="5366" y="6018"/>
                    </a:cubicBezTo>
                    <a:cubicBezTo>
                      <a:pt x="4863" y="5251"/>
                      <a:pt x="4335" y="4507"/>
                      <a:pt x="3779" y="3782"/>
                    </a:cubicBezTo>
                    <a:cubicBezTo>
                      <a:pt x="3249" y="3088"/>
                      <a:pt x="2702" y="2406"/>
                      <a:pt x="2120" y="1755"/>
                    </a:cubicBezTo>
                    <a:cubicBezTo>
                      <a:pt x="1539" y="1104"/>
                      <a:pt x="891" y="405"/>
                      <a:pt x="101" y="8"/>
                    </a:cubicBezTo>
                    <a:cubicBezTo>
                      <a:pt x="92" y="3"/>
                      <a:pt x="82" y="0"/>
                      <a:pt x="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Google Shape;340;p10"/>
              <p:cNvSpPr/>
              <p:nvPr/>
            </p:nvSpPr>
            <p:spPr>
              <a:xfrm>
                <a:off x="-4096600" y="10803750"/>
                <a:ext cx="204750" cy="197000"/>
              </a:xfrm>
              <a:custGeom>
                <a:avLst/>
                <a:gdLst/>
                <a:ahLst/>
                <a:cxnLst/>
                <a:rect l="l" t="t" r="r" b="b"/>
                <a:pathLst>
                  <a:path w="8190" h="7880" extrusionOk="0">
                    <a:moveTo>
                      <a:pt x="169" y="0"/>
                    </a:moveTo>
                    <a:cubicBezTo>
                      <a:pt x="81" y="0"/>
                      <a:pt x="1" y="84"/>
                      <a:pt x="58" y="176"/>
                    </a:cubicBezTo>
                    <a:cubicBezTo>
                      <a:pt x="517" y="929"/>
                      <a:pt x="1227" y="1511"/>
                      <a:pt x="1844" y="2131"/>
                    </a:cubicBezTo>
                    <a:cubicBezTo>
                      <a:pt x="2510" y="2802"/>
                      <a:pt x="3192" y="3456"/>
                      <a:pt x="3857" y="4127"/>
                    </a:cubicBezTo>
                    <a:cubicBezTo>
                      <a:pt x="4505" y="4783"/>
                      <a:pt x="5142" y="5447"/>
                      <a:pt x="5770" y="6122"/>
                    </a:cubicBezTo>
                    <a:cubicBezTo>
                      <a:pt x="6085" y="6459"/>
                      <a:pt x="6396" y="6799"/>
                      <a:pt x="6707" y="7140"/>
                    </a:cubicBezTo>
                    <a:cubicBezTo>
                      <a:pt x="7024" y="7490"/>
                      <a:pt x="7302" y="7826"/>
                      <a:pt x="7795" y="7878"/>
                    </a:cubicBezTo>
                    <a:cubicBezTo>
                      <a:pt x="7805" y="7879"/>
                      <a:pt x="7814" y="7880"/>
                      <a:pt x="7823" y="7880"/>
                    </a:cubicBezTo>
                    <a:cubicBezTo>
                      <a:pt x="8015" y="7880"/>
                      <a:pt x="8190" y="7674"/>
                      <a:pt x="8182" y="7491"/>
                    </a:cubicBezTo>
                    <a:cubicBezTo>
                      <a:pt x="8167" y="7031"/>
                      <a:pt x="7847" y="6725"/>
                      <a:pt x="7536" y="6415"/>
                    </a:cubicBezTo>
                    <a:cubicBezTo>
                      <a:pt x="7210" y="6089"/>
                      <a:pt x="6883" y="5765"/>
                      <a:pt x="6553" y="5444"/>
                    </a:cubicBezTo>
                    <a:cubicBezTo>
                      <a:pt x="5874" y="4786"/>
                      <a:pt x="5188" y="4135"/>
                      <a:pt x="4494" y="3491"/>
                    </a:cubicBezTo>
                    <a:cubicBezTo>
                      <a:pt x="3820" y="2863"/>
                      <a:pt x="3143" y="2235"/>
                      <a:pt x="2436" y="1641"/>
                    </a:cubicBezTo>
                    <a:cubicBezTo>
                      <a:pt x="1746" y="1061"/>
                      <a:pt x="1058" y="380"/>
                      <a:pt x="224" y="12"/>
                    </a:cubicBezTo>
                    <a:cubicBezTo>
                      <a:pt x="206" y="4"/>
                      <a:pt x="187" y="0"/>
                      <a:pt x="1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Google Shape;341;p10"/>
              <p:cNvSpPr/>
              <p:nvPr/>
            </p:nvSpPr>
            <p:spPr>
              <a:xfrm>
                <a:off x="-4176400" y="11103375"/>
                <a:ext cx="227950" cy="120250"/>
              </a:xfrm>
              <a:custGeom>
                <a:avLst/>
                <a:gdLst/>
                <a:ahLst/>
                <a:cxnLst/>
                <a:rect l="l" t="t" r="r" b="b"/>
                <a:pathLst>
                  <a:path w="9118" h="4810" extrusionOk="0">
                    <a:moveTo>
                      <a:pt x="200" y="0"/>
                    </a:moveTo>
                    <a:cubicBezTo>
                      <a:pt x="143" y="0"/>
                      <a:pt x="87" y="4"/>
                      <a:pt x="30" y="14"/>
                    </a:cubicBezTo>
                    <a:cubicBezTo>
                      <a:pt x="10" y="20"/>
                      <a:pt x="1" y="44"/>
                      <a:pt x="12" y="62"/>
                    </a:cubicBezTo>
                    <a:cubicBezTo>
                      <a:pt x="204" y="343"/>
                      <a:pt x="537" y="487"/>
                      <a:pt x="827" y="650"/>
                    </a:cubicBezTo>
                    <a:cubicBezTo>
                      <a:pt x="1205" y="860"/>
                      <a:pt x="1584" y="1060"/>
                      <a:pt x="1968" y="1257"/>
                    </a:cubicBezTo>
                    <a:cubicBezTo>
                      <a:pt x="2759" y="1663"/>
                      <a:pt x="3540" y="2089"/>
                      <a:pt x="4323" y="2513"/>
                    </a:cubicBezTo>
                    <a:cubicBezTo>
                      <a:pt x="5083" y="2924"/>
                      <a:pt x="5836" y="3351"/>
                      <a:pt x="6580" y="3796"/>
                    </a:cubicBezTo>
                    <a:cubicBezTo>
                      <a:pt x="7288" y="4218"/>
                      <a:pt x="8008" y="4773"/>
                      <a:pt x="8856" y="4810"/>
                    </a:cubicBezTo>
                    <a:cubicBezTo>
                      <a:pt x="8859" y="4810"/>
                      <a:pt x="8863" y="4810"/>
                      <a:pt x="8866" y="4810"/>
                    </a:cubicBezTo>
                    <a:cubicBezTo>
                      <a:pt x="9028" y="4810"/>
                      <a:pt x="9117" y="4620"/>
                      <a:pt x="9043" y="4484"/>
                    </a:cubicBezTo>
                    <a:cubicBezTo>
                      <a:pt x="8632" y="3738"/>
                      <a:pt x="7787" y="3360"/>
                      <a:pt x="7064" y="2967"/>
                    </a:cubicBezTo>
                    <a:cubicBezTo>
                      <a:pt x="6281" y="2540"/>
                      <a:pt x="5489" y="2130"/>
                      <a:pt x="4687" y="1739"/>
                    </a:cubicBezTo>
                    <a:cubicBezTo>
                      <a:pt x="3926" y="1366"/>
                      <a:pt x="3149" y="1029"/>
                      <a:pt x="2366" y="704"/>
                    </a:cubicBezTo>
                    <a:cubicBezTo>
                      <a:pt x="1943" y="529"/>
                      <a:pt x="1524" y="363"/>
                      <a:pt x="1090" y="220"/>
                    </a:cubicBezTo>
                    <a:cubicBezTo>
                      <a:pt x="806" y="127"/>
                      <a:pt x="503" y="0"/>
                      <a:pt x="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Google Shape;342;p10"/>
              <p:cNvSpPr/>
              <p:nvPr/>
            </p:nvSpPr>
            <p:spPr>
              <a:xfrm>
                <a:off x="-3851100" y="11025325"/>
                <a:ext cx="389000" cy="119600"/>
              </a:xfrm>
              <a:custGeom>
                <a:avLst/>
                <a:gdLst/>
                <a:ahLst/>
                <a:cxnLst/>
                <a:rect l="l" t="t" r="r" b="b"/>
                <a:pathLst>
                  <a:path w="15560" h="4784" extrusionOk="0">
                    <a:moveTo>
                      <a:pt x="15101" y="1"/>
                    </a:moveTo>
                    <a:cubicBezTo>
                      <a:pt x="15095" y="1"/>
                      <a:pt x="15090" y="1"/>
                      <a:pt x="15085" y="1"/>
                    </a:cubicBezTo>
                    <a:cubicBezTo>
                      <a:pt x="13818" y="58"/>
                      <a:pt x="12573" y="515"/>
                      <a:pt x="11358" y="850"/>
                    </a:cubicBezTo>
                    <a:cubicBezTo>
                      <a:pt x="10107" y="1192"/>
                      <a:pt x="8868" y="1567"/>
                      <a:pt x="7626" y="1940"/>
                    </a:cubicBezTo>
                    <a:cubicBezTo>
                      <a:pt x="6384" y="2313"/>
                      <a:pt x="5141" y="2677"/>
                      <a:pt x="3891" y="3023"/>
                    </a:cubicBezTo>
                    <a:lnTo>
                      <a:pt x="2095" y="3517"/>
                    </a:lnTo>
                    <a:cubicBezTo>
                      <a:pt x="1459" y="3694"/>
                      <a:pt x="819" y="3818"/>
                      <a:pt x="263" y="4190"/>
                    </a:cubicBezTo>
                    <a:cubicBezTo>
                      <a:pt x="1" y="4365"/>
                      <a:pt x="100" y="4769"/>
                      <a:pt x="423" y="4781"/>
                    </a:cubicBezTo>
                    <a:cubicBezTo>
                      <a:pt x="462" y="4783"/>
                      <a:pt x="501" y="4783"/>
                      <a:pt x="539" y="4783"/>
                    </a:cubicBezTo>
                    <a:cubicBezTo>
                      <a:pt x="1137" y="4783"/>
                      <a:pt x="1685" y="4589"/>
                      <a:pt x="2261" y="4426"/>
                    </a:cubicBezTo>
                    <a:lnTo>
                      <a:pt x="4131" y="3893"/>
                    </a:lnTo>
                    <a:cubicBezTo>
                      <a:pt x="5378" y="3539"/>
                      <a:pt x="6629" y="3204"/>
                      <a:pt x="7884" y="2875"/>
                    </a:cubicBezTo>
                    <a:cubicBezTo>
                      <a:pt x="9138" y="2548"/>
                      <a:pt x="10391" y="2223"/>
                      <a:pt x="11638" y="1867"/>
                    </a:cubicBezTo>
                    <a:cubicBezTo>
                      <a:pt x="12849" y="1521"/>
                      <a:pt x="14153" y="1266"/>
                      <a:pt x="15263" y="657"/>
                    </a:cubicBezTo>
                    <a:cubicBezTo>
                      <a:pt x="15560" y="493"/>
                      <a:pt x="15439" y="1"/>
                      <a:pt x="151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Google Shape;343;p10"/>
              <p:cNvSpPr/>
              <p:nvPr/>
            </p:nvSpPr>
            <p:spPr>
              <a:xfrm>
                <a:off x="-3786500" y="10711400"/>
                <a:ext cx="281450" cy="94650"/>
              </a:xfrm>
              <a:custGeom>
                <a:avLst/>
                <a:gdLst/>
                <a:ahLst/>
                <a:cxnLst/>
                <a:rect l="l" t="t" r="r" b="b"/>
                <a:pathLst>
                  <a:path w="11258" h="3786" extrusionOk="0">
                    <a:moveTo>
                      <a:pt x="10621" y="0"/>
                    </a:moveTo>
                    <a:cubicBezTo>
                      <a:pt x="9860" y="0"/>
                      <a:pt x="9054" y="291"/>
                      <a:pt x="8341" y="469"/>
                    </a:cubicBezTo>
                    <a:cubicBezTo>
                      <a:pt x="7363" y="713"/>
                      <a:pt x="6399" y="997"/>
                      <a:pt x="5439" y="1304"/>
                    </a:cubicBezTo>
                    <a:cubicBezTo>
                      <a:pt x="4478" y="1612"/>
                      <a:pt x="3528" y="1939"/>
                      <a:pt x="2583" y="2289"/>
                    </a:cubicBezTo>
                    <a:cubicBezTo>
                      <a:pt x="2118" y="2461"/>
                      <a:pt x="1653" y="2631"/>
                      <a:pt x="1200" y="2831"/>
                    </a:cubicBezTo>
                    <a:cubicBezTo>
                      <a:pt x="799" y="3007"/>
                      <a:pt x="337" y="3142"/>
                      <a:pt x="67" y="3503"/>
                    </a:cubicBezTo>
                    <a:cubicBezTo>
                      <a:pt x="1" y="3591"/>
                      <a:pt x="67" y="3757"/>
                      <a:pt x="177" y="3773"/>
                    </a:cubicBezTo>
                    <a:cubicBezTo>
                      <a:pt x="233" y="3782"/>
                      <a:pt x="287" y="3785"/>
                      <a:pt x="342" y="3785"/>
                    </a:cubicBezTo>
                    <a:cubicBezTo>
                      <a:pt x="730" y="3785"/>
                      <a:pt x="1104" y="3598"/>
                      <a:pt x="1469" y="3473"/>
                    </a:cubicBezTo>
                    <a:cubicBezTo>
                      <a:pt x="1932" y="3313"/>
                      <a:pt x="2388" y="3132"/>
                      <a:pt x="2849" y="2964"/>
                    </a:cubicBezTo>
                    <a:cubicBezTo>
                      <a:pt x="3795" y="2620"/>
                      <a:pt x="4748" y="2296"/>
                      <a:pt x="5708" y="1995"/>
                    </a:cubicBezTo>
                    <a:cubicBezTo>
                      <a:pt x="6645" y="1701"/>
                      <a:pt x="7586" y="1426"/>
                      <a:pt x="8529" y="1154"/>
                    </a:cubicBezTo>
                    <a:cubicBezTo>
                      <a:pt x="9413" y="899"/>
                      <a:pt x="10473" y="779"/>
                      <a:pt x="11204" y="205"/>
                    </a:cubicBezTo>
                    <a:cubicBezTo>
                      <a:pt x="11257" y="165"/>
                      <a:pt x="11227" y="71"/>
                      <a:pt x="11165" y="58"/>
                    </a:cubicBezTo>
                    <a:cubicBezTo>
                      <a:pt x="10988" y="17"/>
                      <a:pt x="10805" y="0"/>
                      <a:pt x="106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44" name="Google Shape;344;p10"/>
          <p:cNvSpPr/>
          <p:nvPr/>
        </p:nvSpPr>
        <p:spPr>
          <a:xfrm flipH="1">
            <a:off x="2875170" y="3876595"/>
            <a:ext cx="891" cy="1040"/>
          </a:xfrm>
          <a:custGeom>
            <a:avLst/>
            <a:gdLst/>
            <a:ahLst/>
            <a:cxnLst/>
            <a:rect l="l" t="t" r="r" b="b"/>
            <a:pathLst>
              <a:path w="30" h="35" extrusionOk="0">
                <a:moveTo>
                  <a:pt x="29" y="1"/>
                </a:moveTo>
                <a:lnTo>
                  <a:pt x="0" y="34"/>
                </a:lnTo>
                <a:cubicBezTo>
                  <a:pt x="11" y="24"/>
                  <a:pt x="20" y="13"/>
                  <a:pt x="29" y="1"/>
                </a:cubicBezTo>
                <a:close/>
              </a:path>
            </a:pathLst>
          </a:custGeom>
          <a:solidFill>
            <a:srgbClr val="2486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5" name="Google Shape;345;p10"/>
          <p:cNvSpPr/>
          <p:nvPr/>
        </p:nvSpPr>
        <p:spPr>
          <a:xfrm>
            <a:off x="-846267" y="-512849"/>
            <a:ext cx="3195597" cy="4378688"/>
          </a:xfrm>
          <a:custGeom>
            <a:avLst/>
            <a:gdLst/>
            <a:ahLst/>
            <a:cxnLst/>
            <a:rect l="l" t="t" r="r" b="b"/>
            <a:pathLst>
              <a:path w="11755" h="16107" extrusionOk="0">
                <a:moveTo>
                  <a:pt x="4723" y="0"/>
                </a:moveTo>
                <a:cubicBezTo>
                  <a:pt x="679" y="0"/>
                  <a:pt x="0" y="9466"/>
                  <a:pt x="1441" y="12310"/>
                </a:cubicBezTo>
                <a:cubicBezTo>
                  <a:pt x="2483" y="14342"/>
                  <a:pt x="4497" y="16106"/>
                  <a:pt x="6744" y="16106"/>
                </a:cubicBezTo>
                <a:cubicBezTo>
                  <a:pt x="6902" y="16106"/>
                  <a:pt x="7061" y="16098"/>
                  <a:pt x="7221" y="16080"/>
                </a:cubicBezTo>
                <a:cubicBezTo>
                  <a:pt x="9843" y="15774"/>
                  <a:pt x="11657" y="12999"/>
                  <a:pt x="11700" y="10355"/>
                </a:cubicBezTo>
                <a:cubicBezTo>
                  <a:pt x="11755" y="7711"/>
                  <a:pt x="10455" y="5231"/>
                  <a:pt x="8980" y="3024"/>
                </a:cubicBezTo>
                <a:cubicBezTo>
                  <a:pt x="8466" y="2259"/>
                  <a:pt x="7920" y="1505"/>
                  <a:pt x="7166" y="959"/>
                </a:cubicBezTo>
                <a:cubicBezTo>
                  <a:pt x="6244" y="291"/>
                  <a:pt x="5432" y="0"/>
                  <a:pt x="4723" y="0"/>
                </a:cubicBezTo>
                <a:close/>
              </a:path>
            </a:pathLst>
          </a:custGeom>
          <a:solidFill>
            <a:srgbClr val="FFCFC0">
              <a:alpha val="227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6" name="Google Shape;346;p10"/>
          <p:cNvSpPr txBox="1">
            <a:spLocks noGrp="1"/>
          </p:cNvSpPr>
          <p:nvPr>
            <p:ph type="title"/>
          </p:nvPr>
        </p:nvSpPr>
        <p:spPr>
          <a:xfrm>
            <a:off x="917600" y="639933"/>
            <a:ext cx="10356800" cy="7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175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Wednesday">
  <p:cSld name="004 Wednesday">
    <p:bg>
      <p:bgPr>
        <a:solidFill>
          <a:schemeClr val="accent3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"/>
          <p:cNvSpPr/>
          <p:nvPr/>
        </p:nvSpPr>
        <p:spPr>
          <a:xfrm>
            <a:off x="546082" y="555386"/>
            <a:ext cx="11565236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5"/>
          <p:cNvSpPr/>
          <p:nvPr/>
        </p:nvSpPr>
        <p:spPr>
          <a:xfrm>
            <a:off x="792475" y="555375"/>
            <a:ext cx="11066404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5"/>
          <p:cNvSpPr/>
          <p:nvPr/>
        </p:nvSpPr>
        <p:spPr>
          <a:xfrm>
            <a:off x="854481" y="778477"/>
            <a:ext cx="10791883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5"/>
          <p:cNvSpPr/>
          <p:nvPr/>
        </p:nvSpPr>
        <p:spPr>
          <a:xfrm>
            <a:off x="825212" y="737097"/>
            <a:ext cx="10791883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5"/>
          <p:cNvSpPr/>
          <p:nvPr/>
        </p:nvSpPr>
        <p:spPr>
          <a:xfrm>
            <a:off x="765664" y="792607"/>
            <a:ext cx="10791883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5"/>
          <p:cNvSpPr/>
          <p:nvPr/>
        </p:nvSpPr>
        <p:spPr>
          <a:xfrm>
            <a:off x="766674" y="739116"/>
            <a:ext cx="10791883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9" name="Google Shape;389;p5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9980970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0" name="Google Shape;390;p5"/>
          <p:cNvGrpSpPr/>
          <p:nvPr/>
        </p:nvGrpSpPr>
        <p:grpSpPr>
          <a:xfrm>
            <a:off x="1326140" y="278554"/>
            <a:ext cx="9492723" cy="939587"/>
            <a:chOff x="1371600" y="234214"/>
            <a:chExt cx="7736979" cy="822900"/>
          </a:xfrm>
        </p:grpSpPr>
        <p:sp>
          <p:nvSpPr>
            <p:cNvPr id="391" name="Google Shape;391;p5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6" name="Google Shape;416;p5"/>
          <p:cNvSpPr txBox="1">
            <a:spLocks noGrp="1"/>
          </p:cNvSpPr>
          <p:nvPr>
            <p:ph type="body" idx="1"/>
          </p:nvPr>
        </p:nvSpPr>
        <p:spPr>
          <a:xfrm>
            <a:off x="1130924" y="1815950"/>
            <a:ext cx="4906987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417" name="Google Shape;417;p5"/>
          <p:cNvGrpSpPr/>
          <p:nvPr/>
        </p:nvGrpSpPr>
        <p:grpSpPr>
          <a:xfrm rot="-1067895" flipH="1">
            <a:off x="943574" y="4542678"/>
            <a:ext cx="413234" cy="1053355"/>
            <a:chOff x="5930618" y="1536098"/>
            <a:chExt cx="1609023" cy="2932306"/>
          </a:xfrm>
        </p:grpSpPr>
        <p:grpSp>
          <p:nvGrpSpPr>
            <p:cNvPr id="418" name="Google Shape;418;p5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419" name="Google Shape;419;p5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420;p5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5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5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5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5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5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5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5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8" name="Google Shape;428;p5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5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5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5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5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5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7" name="Google Shape;437;p5"/>
          <p:cNvSpPr/>
          <p:nvPr/>
        </p:nvSpPr>
        <p:spPr>
          <a:xfrm flipH="1">
            <a:off x="1345668" y="5808625"/>
            <a:ext cx="1025598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8" name="Google Shape;438;p5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35766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39" name="Google Shape;439;p5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35766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40" name="Google Shape;440;p5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35766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41" name="Google Shape;441;p5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35766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442" name="Google Shape;442;p5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35766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76169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8"/>
          <p:cNvSpPr/>
          <p:nvPr/>
        </p:nvSpPr>
        <p:spPr>
          <a:xfrm rot="-8100000">
            <a:off x="6495447" y="1513996"/>
            <a:ext cx="7584479" cy="8809744"/>
          </a:xfrm>
          <a:custGeom>
            <a:avLst/>
            <a:gdLst/>
            <a:ahLst/>
            <a:cxnLst/>
            <a:rect l="l" t="t" r="r" b="b"/>
            <a:pathLst>
              <a:path w="34782" h="40401" extrusionOk="0">
                <a:moveTo>
                  <a:pt x="27335" y="1"/>
                </a:moveTo>
                <a:cubicBezTo>
                  <a:pt x="21337" y="1"/>
                  <a:pt x="13261" y="3359"/>
                  <a:pt x="10708" y="5214"/>
                </a:cubicBezTo>
                <a:cubicBezTo>
                  <a:pt x="5420" y="9104"/>
                  <a:pt x="1793" y="14851"/>
                  <a:pt x="558" y="21297"/>
                </a:cubicBezTo>
                <a:cubicBezTo>
                  <a:pt x="88" y="23809"/>
                  <a:pt x="1" y="26421"/>
                  <a:pt x="634" y="28890"/>
                </a:cubicBezTo>
                <a:cubicBezTo>
                  <a:pt x="1661" y="32910"/>
                  <a:pt x="4589" y="36308"/>
                  <a:pt x="8195" y="38362"/>
                </a:cubicBezTo>
                <a:cubicBezTo>
                  <a:pt x="10396" y="39603"/>
                  <a:pt x="12905" y="40401"/>
                  <a:pt x="15423" y="40401"/>
                </a:cubicBezTo>
                <a:cubicBezTo>
                  <a:pt x="15942" y="40401"/>
                  <a:pt x="16461" y="40367"/>
                  <a:pt x="16979" y="40296"/>
                </a:cubicBezTo>
                <a:cubicBezTo>
                  <a:pt x="20005" y="39881"/>
                  <a:pt x="22911" y="38100"/>
                  <a:pt x="24299" y="35380"/>
                </a:cubicBezTo>
                <a:cubicBezTo>
                  <a:pt x="26069" y="31872"/>
                  <a:pt x="25140" y="27666"/>
                  <a:pt x="25523" y="23755"/>
                </a:cubicBezTo>
                <a:cubicBezTo>
                  <a:pt x="25839" y="20674"/>
                  <a:pt x="26987" y="17735"/>
                  <a:pt x="28844" y="15255"/>
                </a:cubicBezTo>
                <a:cubicBezTo>
                  <a:pt x="30898" y="12534"/>
                  <a:pt x="33902" y="10164"/>
                  <a:pt x="34252" y="6766"/>
                </a:cubicBezTo>
                <a:cubicBezTo>
                  <a:pt x="34782" y="1682"/>
                  <a:pt x="31578" y="1"/>
                  <a:pt x="27335" y="1"/>
                </a:cubicBezTo>
                <a:close/>
              </a:path>
            </a:pathLst>
          </a:custGeom>
          <a:solidFill>
            <a:srgbClr val="FFCFC0">
              <a:alpha val="490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6" name="Google Shape;806;p18"/>
          <p:cNvSpPr/>
          <p:nvPr/>
        </p:nvSpPr>
        <p:spPr>
          <a:xfrm flipH="1">
            <a:off x="2875170" y="3876595"/>
            <a:ext cx="891" cy="1040"/>
          </a:xfrm>
          <a:custGeom>
            <a:avLst/>
            <a:gdLst/>
            <a:ahLst/>
            <a:cxnLst/>
            <a:rect l="l" t="t" r="r" b="b"/>
            <a:pathLst>
              <a:path w="30" h="35" extrusionOk="0">
                <a:moveTo>
                  <a:pt x="29" y="1"/>
                </a:moveTo>
                <a:lnTo>
                  <a:pt x="0" y="34"/>
                </a:lnTo>
                <a:cubicBezTo>
                  <a:pt x="11" y="24"/>
                  <a:pt x="20" y="13"/>
                  <a:pt x="29" y="1"/>
                </a:cubicBezTo>
                <a:close/>
              </a:path>
            </a:pathLst>
          </a:custGeom>
          <a:solidFill>
            <a:srgbClr val="2486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7" name="Google Shape;807;p18"/>
          <p:cNvSpPr/>
          <p:nvPr/>
        </p:nvSpPr>
        <p:spPr>
          <a:xfrm>
            <a:off x="-1941166" y="-381292"/>
            <a:ext cx="4817239" cy="6600648"/>
          </a:xfrm>
          <a:custGeom>
            <a:avLst/>
            <a:gdLst/>
            <a:ahLst/>
            <a:cxnLst/>
            <a:rect l="l" t="t" r="r" b="b"/>
            <a:pathLst>
              <a:path w="11755" h="16107" extrusionOk="0">
                <a:moveTo>
                  <a:pt x="4723" y="0"/>
                </a:moveTo>
                <a:cubicBezTo>
                  <a:pt x="679" y="0"/>
                  <a:pt x="0" y="9466"/>
                  <a:pt x="1441" y="12310"/>
                </a:cubicBezTo>
                <a:cubicBezTo>
                  <a:pt x="2483" y="14342"/>
                  <a:pt x="4497" y="16106"/>
                  <a:pt x="6744" y="16106"/>
                </a:cubicBezTo>
                <a:cubicBezTo>
                  <a:pt x="6902" y="16106"/>
                  <a:pt x="7061" y="16098"/>
                  <a:pt x="7221" y="16080"/>
                </a:cubicBezTo>
                <a:cubicBezTo>
                  <a:pt x="9843" y="15774"/>
                  <a:pt x="11657" y="12999"/>
                  <a:pt x="11700" y="10355"/>
                </a:cubicBezTo>
                <a:cubicBezTo>
                  <a:pt x="11755" y="7711"/>
                  <a:pt x="10455" y="5231"/>
                  <a:pt x="8980" y="3024"/>
                </a:cubicBezTo>
                <a:cubicBezTo>
                  <a:pt x="8466" y="2259"/>
                  <a:pt x="7920" y="1505"/>
                  <a:pt x="7166" y="959"/>
                </a:cubicBezTo>
                <a:cubicBezTo>
                  <a:pt x="6244" y="291"/>
                  <a:pt x="5432" y="0"/>
                  <a:pt x="4723" y="0"/>
                </a:cubicBezTo>
                <a:close/>
              </a:path>
            </a:pathLst>
          </a:custGeom>
          <a:solidFill>
            <a:srgbClr val="FFCFC0">
              <a:alpha val="22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8" name="Google Shape;808;p18"/>
          <p:cNvSpPr txBox="1">
            <a:spLocks noGrp="1"/>
          </p:cNvSpPr>
          <p:nvPr>
            <p:ph type="title"/>
          </p:nvPr>
        </p:nvSpPr>
        <p:spPr>
          <a:xfrm>
            <a:off x="917600" y="639933"/>
            <a:ext cx="10356800" cy="7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356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5"/>
          <p:cNvSpPr/>
          <p:nvPr/>
        </p:nvSpPr>
        <p:spPr>
          <a:xfrm rot="2899140">
            <a:off x="-504457" y="1186220"/>
            <a:ext cx="5252765" cy="7197437"/>
          </a:xfrm>
          <a:custGeom>
            <a:avLst/>
            <a:gdLst/>
            <a:ahLst/>
            <a:cxnLst/>
            <a:rect l="l" t="t" r="r" b="b"/>
            <a:pathLst>
              <a:path w="11755" h="16107" extrusionOk="0">
                <a:moveTo>
                  <a:pt x="4723" y="0"/>
                </a:moveTo>
                <a:cubicBezTo>
                  <a:pt x="679" y="0"/>
                  <a:pt x="0" y="9466"/>
                  <a:pt x="1441" y="12310"/>
                </a:cubicBezTo>
                <a:cubicBezTo>
                  <a:pt x="2483" y="14342"/>
                  <a:pt x="4497" y="16106"/>
                  <a:pt x="6744" y="16106"/>
                </a:cubicBezTo>
                <a:cubicBezTo>
                  <a:pt x="6902" y="16106"/>
                  <a:pt x="7061" y="16098"/>
                  <a:pt x="7221" y="16080"/>
                </a:cubicBezTo>
                <a:cubicBezTo>
                  <a:pt x="9843" y="15774"/>
                  <a:pt x="11657" y="12999"/>
                  <a:pt x="11700" y="10355"/>
                </a:cubicBezTo>
                <a:cubicBezTo>
                  <a:pt x="11755" y="7711"/>
                  <a:pt x="10455" y="5231"/>
                  <a:pt x="8980" y="3024"/>
                </a:cubicBezTo>
                <a:cubicBezTo>
                  <a:pt x="8466" y="2259"/>
                  <a:pt x="7920" y="1505"/>
                  <a:pt x="7166" y="959"/>
                </a:cubicBezTo>
                <a:cubicBezTo>
                  <a:pt x="6244" y="291"/>
                  <a:pt x="5432" y="0"/>
                  <a:pt x="4723" y="0"/>
                </a:cubicBezTo>
                <a:close/>
              </a:path>
            </a:pathLst>
          </a:custGeom>
          <a:solidFill>
            <a:srgbClr val="FFCFC0">
              <a:alpha val="227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8" name="Google Shape;588;p15"/>
          <p:cNvSpPr/>
          <p:nvPr/>
        </p:nvSpPr>
        <p:spPr>
          <a:xfrm rot="-2700000">
            <a:off x="-424349" y="-1246735"/>
            <a:ext cx="13040796" cy="8548376"/>
          </a:xfrm>
          <a:custGeom>
            <a:avLst/>
            <a:gdLst/>
            <a:ahLst/>
            <a:cxnLst/>
            <a:rect l="l" t="t" r="r" b="b"/>
            <a:pathLst>
              <a:path w="44489" h="29163" extrusionOk="0">
                <a:moveTo>
                  <a:pt x="15430" y="0"/>
                </a:moveTo>
                <a:cubicBezTo>
                  <a:pt x="9906" y="0"/>
                  <a:pt x="4387" y="3454"/>
                  <a:pt x="1803" y="8453"/>
                </a:cubicBezTo>
                <a:cubicBezTo>
                  <a:pt x="645" y="10703"/>
                  <a:pt x="1" y="13358"/>
                  <a:pt x="798" y="15762"/>
                </a:cubicBezTo>
                <a:cubicBezTo>
                  <a:pt x="1891" y="19083"/>
                  <a:pt x="5431" y="21017"/>
                  <a:pt x="8883" y="21596"/>
                </a:cubicBezTo>
                <a:cubicBezTo>
                  <a:pt x="14914" y="22623"/>
                  <a:pt x="21294" y="20809"/>
                  <a:pt x="26724" y="24480"/>
                </a:cubicBezTo>
                <a:cubicBezTo>
                  <a:pt x="29916" y="26636"/>
                  <a:pt x="33253" y="29163"/>
                  <a:pt x="37049" y="29163"/>
                </a:cubicBezTo>
                <a:cubicBezTo>
                  <a:pt x="38256" y="29163"/>
                  <a:pt x="39509" y="28907"/>
                  <a:pt x="40818" y="28304"/>
                </a:cubicBezTo>
                <a:cubicBezTo>
                  <a:pt x="42796" y="27386"/>
                  <a:pt x="44391" y="25431"/>
                  <a:pt x="44434" y="23246"/>
                </a:cubicBezTo>
                <a:cubicBezTo>
                  <a:pt x="44489" y="21148"/>
                  <a:pt x="43167" y="19236"/>
                  <a:pt x="41561" y="17892"/>
                </a:cubicBezTo>
                <a:cubicBezTo>
                  <a:pt x="39955" y="16548"/>
                  <a:pt x="38032" y="15631"/>
                  <a:pt x="36306" y="14451"/>
                </a:cubicBezTo>
                <a:cubicBezTo>
                  <a:pt x="30155" y="10244"/>
                  <a:pt x="26211" y="2695"/>
                  <a:pt x="19076" y="532"/>
                </a:cubicBezTo>
                <a:cubicBezTo>
                  <a:pt x="17882" y="170"/>
                  <a:pt x="16656" y="0"/>
                  <a:pt x="15430" y="0"/>
                </a:cubicBezTo>
                <a:close/>
              </a:path>
            </a:pathLst>
          </a:custGeom>
          <a:solidFill>
            <a:srgbClr val="FFCFC0">
              <a:alpha val="49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9" name="Google Shape;589;p15"/>
          <p:cNvSpPr txBox="1">
            <a:spLocks noGrp="1"/>
          </p:cNvSpPr>
          <p:nvPr>
            <p:ph type="title"/>
          </p:nvPr>
        </p:nvSpPr>
        <p:spPr>
          <a:xfrm>
            <a:off x="5954304" y="3232800"/>
            <a:ext cx="2786800" cy="7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90" name="Google Shape;590;p15"/>
          <p:cNvSpPr txBox="1">
            <a:spLocks noGrp="1"/>
          </p:cNvSpPr>
          <p:nvPr>
            <p:ph type="subTitle" idx="1"/>
          </p:nvPr>
        </p:nvSpPr>
        <p:spPr>
          <a:xfrm>
            <a:off x="5954300" y="1343000"/>
            <a:ext cx="4913200" cy="18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084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26"/>
          <p:cNvSpPr/>
          <p:nvPr/>
        </p:nvSpPr>
        <p:spPr>
          <a:xfrm flipH="1">
            <a:off x="2875170" y="3876595"/>
            <a:ext cx="891" cy="1040"/>
          </a:xfrm>
          <a:custGeom>
            <a:avLst/>
            <a:gdLst/>
            <a:ahLst/>
            <a:cxnLst/>
            <a:rect l="l" t="t" r="r" b="b"/>
            <a:pathLst>
              <a:path w="30" h="35" extrusionOk="0">
                <a:moveTo>
                  <a:pt x="29" y="1"/>
                </a:moveTo>
                <a:lnTo>
                  <a:pt x="0" y="34"/>
                </a:lnTo>
                <a:cubicBezTo>
                  <a:pt x="11" y="24"/>
                  <a:pt x="20" y="13"/>
                  <a:pt x="29" y="1"/>
                </a:cubicBezTo>
                <a:close/>
              </a:path>
            </a:pathLst>
          </a:custGeom>
          <a:solidFill>
            <a:srgbClr val="2486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7" name="Google Shape;1117;p26"/>
          <p:cNvSpPr/>
          <p:nvPr/>
        </p:nvSpPr>
        <p:spPr>
          <a:xfrm>
            <a:off x="8118402" y="-1186025"/>
            <a:ext cx="4817239" cy="6600648"/>
          </a:xfrm>
          <a:custGeom>
            <a:avLst/>
            <a:gdLst/>
            <a:ahLst/>
            <a:cxnLst/>
            <a:rect l="l" t="t" r="r" b="b"/>
            <a:pathLst>
              <a:path w="11755" h="16107" extrusionOk="0">
                <a:moveTo>
                  <a:pt x="4723" y="0"/>
                </a:moveTo>
                <a:cubicBezTo>
                  <a:pt x="679" y="0"/>
                  <a:pt x="0" y="9466"/>
                  <a:pt x="1441" y="12310"/>
                </a:cubicBezTo>
                <a:cubicBezTo>
                  <a:pt x="2483" y="14342"/>
                  <a:pt x="4497" y="16106"/>
                  <a:pt x="6744" y="16106"/>
                </a:cubicBezTo>
                <a:cubicBezTo>
                  <a:pt x="6902" y="16106"/>
                  <a:pt x="7061" y="16098"/>
                  <a:pt x="7221" y="16080"/>
                </a:cubicBezTo>
                <a:cubicBezTo>
                  <a:pt x="9843" y="15774"/>
                  <a:pt x="11657" y="12999"/>
                  <a:pt x="11700" y="10355"/>
                </a:cubicBezTo>
                <a:cubicBezTo>
                  <a:pt x="11755" y="7711"/>
                  <a:pt x="10455" y="5231"/>
                  <a:pt x="8980" y="3024"/>
                </a:cubicBezTo>
                <a:cubicBezTo>
                  <a:pt x="8466" y="2259"/>
                  <a:pt x="7920" y="1505"/>
                  <a:pt x="7166" y="959"/>
                </a:cubicBezTo>
                <a:cubicBezTo>
                  <a:pt x="6244" y="291"/>
                  <a:pt x="5432" y="0"/>
                  <a:pt x="4723" y="0"/>
                </a:cubicBezTo>
                <a:close/>
              </a:path>
            </a:pathLst>
          </a:custGeom>
          <a:solidFill>
            <a:srgbClr val="FFCFC0">
              <a:alpha val="22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8" name="Google Shape;1118;p26"/>
          <p:cNvSpPr txBox="1">
            <a:spLocks noGrp="1"/>
          </p:cNvSpPr>
          <p:nvPr>
            <p:ph type="title"/>
          </p:nvPr>
        </p:nvSpPr>
        <p:spPr>
          <a:xfrm>
            <a:off x="917600" y="639933"/>
            <a:ext cx="10356800" cy="7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19" name="Google Shape;1119;p26"/>
          <p:cNvSpPr/>
          <p:nvPr/>
        </p:nvSpPr>
        <p:spPr>
          <a:xfrm>
            <a:off x="-2728432" y="8"/>
            <a:ext cx="4817239" cy="6600648"/>
          </a:xfrm>
          <a:custGeom>
            <a:avLst/>
            <a:gdLst/>
            <a:ahLst/>
            <a:cxnLst/>
            <a:rect l="l" t="t" r="r" b="b"/>
            <a:pathLst>
              <a:path w="11755" h="16107" extrusionOk="0">
                <a:moveTo>
                  <a:pt x="4723" y="0"/>
                </a:moveTo>
                <a:cubicBezTo>
                  <a:pt x="679" y="0"/>
                  <a:pt x="0" y="9466"/>
                  <a:pt x="1441" y="12310"/>
                </a:cubicBezTo>
                <a:cubicBezTo>
                  <a:pt x="2483" y="14342"/>
                  <a:pt x="4497" y="16106"/>
                  <a:pt x="6744" y="16106"/>
                </a:cubicBezTo>
                <a:cubicBezTo>
                  <a:pt x="6902" y="16106"/>
                  <a:pt x="7061" y="16098"/>
                  <a:pt x="7221" y="16080"/>
                </a:cubicBezTo>
                <a:cubicBezTo>
                  <a:pt x="9843" y="15774"/>
                  <a:pt x="11657" y="12999"/>
                  <a:pt x="11700" y="10355"/>
                </a:cubicBezTo>
                <a:cubicBezTo>
                  <a:pt x="11755" y="7711"/>
                  <a:pt x="10455" y="5231"/>
                  <a:pt x="8980" y="3024"/>
                </a:cubicBezTo>
                <a:cubicBezTo>
                  <a:pt x="8466" y="2259"/>
                  <a:pt x="7920" y="1505"/>
                  <a:pt x="7166" y="959"/>
                </a:cubicBezTo>
                <a:cubicBezTo>
                  <a:pt x="6244" y="291"/>
                  <a:pt x="5432" y="0"/>
                  <a:pt x="4723" y="0"/>
                </a:cubicBezTo>
                <a:close/>
              </a:path>
            </a:pathLst>
          </a:custGeom>
          <a:solidFill>
            <a:srgbClr val="FFCFC0">
              <a:alpha val="22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91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6"/>
          <p:cNvGrpSpPr/>
          <p:nvPr/>
        </p:nvGrpSpPr>
        <p:grpSpPr>
          <a:xfrm rot="9280668">
            <a:off x="2150051" y="-524219"/>
            <a:ext cx="11901535" cy="10194376"/>
            <a:chOff x="-2893286" y="-1251218"/>
            <a:chExt cx="8926319" cy="7645925"/>
          </a:xfrm>
        </p:grpSpPr>
        <p:sp>
          <p:nvSpPr>
            <p:cNvPr id="593" name="Google Shape;593;p16"/>
            <p:cNvSpPr/>
            <p:nvPr/>
          </p:nvSpPr>
          <p:spPr>
            <a:xfrm rot="7511453">
              <a:off x="-1399990" y="-542283"/>
              <a:ext cx="4963847" cy="6228056"/>
            </a:xfrm>
            <a:custGeom>
              <a:avLst/>
              <a:gdLst/>
              <a:ahLst/>
              <a:cxnLst/>
              <a:rect l="l" t="t" r="r" b="b"/>
              <a:pathLst>
                <a:path w="43768" h="56166" extrusionOk="0">
                  <a:moveTo>
                    <a:pt x="24054" y="0"/>
                  </a:moveTo>
                  <a:cubicBezTo>
                    <a:pt x="22092" y="0"/>
                    <a:pt x="20084" y="480"/>
                    <a:pt x="18082" y="1557"/>
                  </a:cubicBezTo>
                  <a:cubicBezTo>
                    <a:pt x="16673" y="2311"/>
                    <a:pt x="15329" y="3250"/>
                    <a:pt x="14411" y="4561"/>
                  </a:cubicBezTo>
                  <a:cubicBezTo>
                    <a:pt x="12925" y="6670"/>
                    <a:pt x="12739" y="9434"/>
                    <a:pt x="12991" y="12002"/>
                  </a:cubicBezTo>
                  <a:cubicBezTo>
                    <a:pt x="13253" y="14580"/>
                    <a:pt x="13908" y="17115"/>
                    <a:pt x="13887" y="19693"/>
                  </a:cubicBezTo>
                  <a:cubicBezTo>
                    <a:pt x="13843" y="23047"/>
                    <a:pt x="12685" y="26303"/>
                    <a:pt x="10598" y="28925"/>
                  </a:cubicBezTo>
                  <a:cubicBezTo>
                    <a:pt x="9025" y="30881"/>
                    <a:pt x="6971" y="32410"/>
                    <a:pt x="5452" y="34410"/>
                  </a:cubicBezTo>
                  <a:cubicBezTo>
                    <a:pt x="0" y="41555"/>
                    <a:pt x="2917" y="51945"/>
                    <a:pt x="11297" y="55212"/>
                  </a:cubicBezTo>
                  <a:cubicBezTo>
                    <a:pt x="12979" y="55866"/>
                    <a:pt x="14767" y="56166"/>
                    <a:pt x="16565" y="56166"/>
                  </a:cubicBezTo>
                  <a:cubicBezTo>
                    <a:pt x="18820" y="56166"/>
                    <a:pt x="21092" y="55695"/>
                    <a:pt x="23195" y="54862"/>
                  </a:cubicBezTo>
                  <a:cubicBezTo>
                    <a:pt x="26975" y="53365"/>
                    <a:pt x="30231" y="50765"/>
                    <a:pt x="32995" y="47793"/>
                  </a:cubicBezTo>
                  <a:cubicBezTo>
                    <a:pt x="37289" y="43172"/>
                    <a:pt x="40490" y="37644"/>
                    <a:pt x="42358" y="31613"/>
                  </a:cubicBezTo>
                  <a:cubicBezTo>
                    <a:pt x="43199" y="28849"/>
                    <a:pt x="43768" y="25975"/>
                    <a:pt x="43713" y="23091"/>
                  </a:cubicBezTo>
                  <a:cubicBezTo>
                    <a:pt x="43520" y="13399"/>
                    <a:pt x="34421" y="0"/>
                    <a:pt x="24054" y="0"/>
                  </a:cubicBezTo>
                  <a:close/>
                </a:path>
              </a:pathLst>
            </a:custGeom>
            <a:solidFill>
              <a:srgbClr val="FFCFC0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4" name="Google Shape;594;p16"/>
            <p:cNvSpPr/>
            <p:nvPr/>
          </p:nvSpPr>
          <p:spPr>
            <a:xfrm>
              <a:off x="-102350" y="-489975"/>
              <a:ext cx="6135383" cy="3597514"/>
            </a:xfrm>
            <a:custGeom>
              <a:avLst/>
              <a:gdLst/>
              <a:ahLst/>
              <a:cxnLst/>
              <a:rect l="l" t="t" r="r" b="b"/>
              <a:pathLst>
                <a:path w="38799" h="22750" extrusionOk="0">
                  <a:moveTo>
                    <a:pt x="21596" y="1"/>
                  </a:moveTo>
                  <a:cubicBezTo>
                    <a:pt x="18432" y="1"/>
                    <a:pt x="15293" y="432"/>
                    <a:pt x="12143" y="432"/>
                  </a:cubicBezTo>
                  <a:cubicBezTo>
                    <a:pt x="11346" y="432"/>
                    <a:pt x="10548" y="404"/>
                    <a:pt x="9748" y="335"/>
                  </a:cubicBezTo>
                  <a:cubicBezTo>
                    <a:pt x="9073" y="277"/>
                    <a:pt x="8246" y="226"/>
                    <a:pt x="7363" y="226"/>
                  </a:cubicBezTo>
                  <a:cubicBezTo>
                    <a:pt x="4074" y="226"/>
                    <a:pt x="1" y="939"/>
                    <a:pt x="35" y="4694"/>
                  </a:cubicBezTo>
                  <a:cubicBezTo>
                    <a:pt x="46" y="6224"/>
                    <a:pt x="1128" y="7524"/>
                    <a:pt x="2133" y="8671"/>
                  </a:cubicBezTo>
                  <a:lnTo>
                    <a:pt x="8524" y="15915"/>
                  </a:lnTo>
                  <a:cubicBezTo>
                    <a:pt x="11015" y="18733"/>
                    <a:pt x="13758" y="21716"/>
                    <a:pt x="17429" y="22525"/>
                  </a:cubicBezTo>
                  <a:cubicBezTo>
                    <a:pt x="18129" y="22680"/>
                    <a:pt x="18838" y="22750"/>
                    <a:pt x="19549" y="22750"/>
                  </a:cubicBezTo>
                  <a:cubicBezTo>
                    <a:pt x="21332" y="22750"/>
                    <a:pt x="23124" y="22311"/>
                    <a:pt x="24803" y="21694"/>
                  </a:cubicBezTo>
                  <a:cubicBezTo>
                    <a:pt x="29643" y="19913"/>
                    <a:pt x="33839" y="16712"/>
                    <a:pt x="36821" y="12506"/>
                  </a:cubicBezTo>
                  <a:cubicBezTo>
                    <a:pt x="37881" y="11020"/>
                    <a:pt x="38799" y="9228"/>
                    <a:pt x="38395" y="7458"/>
                  </a:cubicBezTo>
                  <a:cubicBezTo>
                    <a:pt x="38067" y="6049"/>
                    <a:pt x="36963" y="4967"/>
                    <a:pt x="35794" y="4104"/>
                  </a:cubicBezTo>
                  <a:cubicBezTo>
                    <a:pt x="32233" y="1482"/>
                    <a:pt x="27775" y="313"/>
                    <a:pt x="23361" y="51"/>
                  </a:cubicBezTo>
                  <a:cubicBezTo>
                    <a:pt x="22772" y="16"/>
                    <a:pt x="22183" y="1"/>
                    <a:pt x="21596" y="1"/>
                  </a:cubicBezTo>
                  <a:close/>
                </a:path>
              </a:pathLst>
            </a:custGeom>
            <a:solidFill>
              <a:srgbClr val="FFCFC0">
                <a:alpha val="22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95" name="Google Shape;595;p16"/>
          <p:cNvSpPr/>
          <p:nvPr/>
        </p:nvSpPr>
        <p:spPr>
          <a:xfrm rot="7885320">
            <a:off x="-1963759" y="-286825"/>
            <a:ext cx="4229988" cy="4913249"/>
          </a:xfrm>
          <a:custGeom>
            <a:avLst/>
            <a:gdLst/>
            <a:ahLst/>
            <a:cxnLst/>
            <a:rect l="l" t="t" r="r" b="b"/>
            <a:pathLst>
              <a:path w="34782" h="40401" extrusionOk="0">
                <a:moveTo>
                  <a:pt x="27335" y="1"/>
                </a:moveTo>
                <a:cubicBezTo>
                  <a:pt x="21337" y="1"/>
                  <a:pt x="13261" y="3359"/>
                  <a:pt x="10708" y="5214"/>
                </a:cubicBezTo>
                <a:cubicBezTo>
                  <a:pt x="5420" y="9104"/>
                  <a:pt x="1793" y="14851"/>
                  <a:pt x="558" y="21297"/>
                </a:cubicBezTo>
                <a:cubicBezTo>
                  <a:pt x="88" y="23809"/>
                  <a:pt x="1" y="26421"/>
                  <a:pt x="634" y="28890"/>
                </a:cubicBezTo>
                <a:cubicBezTo>
                  <a:pt x="1661" y="32910"/>
                  <a:pt x="4589" y="36308"/>
                  <a:pt x="8195" y="38362"/>
                </a:cubicBezTo>
                <a:cubicBezTo>
                  <a:pt x="10396" y="39603"/>
                  <a:pt x="12905" y="40401"/>
                  <a:pt x="15423" y="40401"/>
                </a:cubicBezTo>
                <a:cubicBezTo>
                  <a:pt x="15942" y="40401"/>
                  <a:pt x="16461" y="40367"/>
                  <a:pt x="16979" y="40296"/>
                </a:cubicBezTo>
                <a:cubicBezTo>
                  <a:pt x="20005" y="39881"/>
                  <a:pt x="22911" y="38100"/>
                  <a:pt x="24299" y="35380"/>
                </a:cubicBezTo>
                <a:cubicBezTo>
                  <a:pt x="26069" y="31872"/>
                  <a:pt x="25140" y="27666"/>
                  <a:pt x="25523" y="23755"/>
                </a:cubicBezTo>
                <a:cubicBezTo>
                  <a:pt x="25839" y="20674"/>
                  <a:pt x="26987" y="17735"/>
                  <a:pt x="28844" y="15255"/>
                </a:cubicBezTo>
                <a:cubicBezTo>
                  <a:pt x="30898" y="12534"/>
                  <a:pt x="33902" y="10164"/>
                  <a:pt x="34252" y="6766"/>
                </a:cubicBezTo>
                <a:cubicBezTo>
                  <a:pt x="34782" y="1682"/>
                  <a:pt x="31578" y="1"/>
                  <a:pt x="27335" y="1"/>
                </a:cubicBezTo>
                <a:close/>
              </a:path>
            </a:pathLst>
          </a:custGeom>
          <a:solidFill>
            <a:srgbClr val="FFCFC0">
              <a:alpha val="49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96" name="Google Shape;596;p16"/>
          <p:cNvGrpSpPr/>
          <p:nvPr/>
        </p:nvGrpSpPr>
        <p:grpSpPr>
          <a:xfrm rot="-2286277" flipH="1">
            <a:off x="-393297" y="3069768"/>
            <a:ext cx="1034912" cy="2057048"/>
            <a:chOff x="-1030075" y="6795175"/>
            <a:chExt cx="720925" cy="1432950"/>
          </a:xfrm>
        </p:grpSpPr>
        <p:sp>
          <p:nvSpPr>
            <p:cNvPr id="597" name="Google Shape;597;p16"/>
            <p:cNvSpPr/>
            <p:nvPr/>
          </p:nvSpPr>
          <p:spPr>
            <a:xfrm>
              <a:off x="-1030075" y="6795175"/>
              <a:ext cx="720925" cy="1432950"/>
            </a:xfrm>
            <a:custGeom>
              <a:avLst/>
              <a:gdLst/>
              <a:ahLst/>
              <a:cxnLst/>
              <a:rect l="l" t="t" r="r" b="b"/>
              <a:pathLst>
                <a:path w="28837" h="57318" extrusionOk="0">
                  <a:moveTo>
                    <a:pt x="15730" y="0"/>
                  </a:moveTo>
                  <a:cubicBezTo>
                    <a:pt x="13772" y="0"/>
                    <a:pt x="11861" y="760"/>
                    <a:pt x="10076" y="2287"/>
                  </a:cubicBezTo>
                  <a:cubicBezTo>
                    <a:pt x="8420" y="3701"/>
                    <a:pt x="6968" y="5332"/>
                    <a:pt x="5704" y="7103"/>
                  </a:cubicBezTo>
                  <a:cubicBezTo>
                    <a:pt x="3212" y="10591"/>
                    <a:pt x="1512" y="14709"/>
                    <a:pt x="892" y="18956"/>
                  </a:cubicBezTo>
                  <a:cubicBezTo>
                    <a:pt x="536" y="21398"/>
                    <a:pt x="560" y="23848"/>
                    <a:pt x="809" y="26299"/>
                  </a:cubicBezTo>
                  <a:cubicBezTo>
                    <a:pt x="855" y="26752"/>
                    <a:pt x="1212" y="27127"/>
                    <a:pt x="1657" y="27127"/>
                  </a:cubicBezTo>
                  <a:cubicBezTo>
                    <a:pt x="1739" y="27127"/>
                    <a:pt x="1825" y="27114"/>
                    <a:pt x="1912" y="27087"/>
                  </a:cubicBezTo>
                  <a:cubicBezTo>
                    <a:pt x="2721" y="26832"/>
                    <a:pt x="3518" y="26520"/>
                    <a:pt x="4313" y="26204"/>
                  </a:cubicBezTo>
                  <a:lnTo>
                    <a:pt x="4313" y="26204"/>
                  </a:lnTo>
                  <a:cubicBezTo>
                    <a:pt x="2925" y="31110"/>
                    <a:pt x="1775" y="36075"/>
                    <a:pt x="866" y="41099"/>
                  </a:cubicBezTo>
                  <a:cubicBezTo>
                    <a:pt x="580" y="42681"/>
                    <a:pt x="318" y="44266"/>
                    <a:pt x="81" y="45855"/>
                  </a:cubicBezTo>
                  <a:cubicBezTo>
                    <a:pt x="0" y="46395"/>
                    <a:pt x="340" y="46997"/>
                    <a:pt x="938" y="46997"/>
                  </a:cubicBezTo>
                  <a:cubicBezTo>
                    <a:pt x="962" y="46997"/>
                    <a:pt x="987" y="46996"/>
                    <a:pt x="1012" y="46994"/>
                  </a:cubicBezTo>
                  <a:cubicBezTo>
                    <a:pt x="1904" y="46920"/>
                    <a:pt x="2767" y="46639"/>
                    <a:pt x="3530" y="46174"/>
                  </a:cubicBezTo>
                  <a:cubicBezTo>
                    <a:pt x="4031" y="49775"/>
                    <a:pt x="5038" y="53288"/>
                    <a:pt x="6521" y="56609"/>
                  </a:cubicBezTo>
                  <a:cubicBezTo>
                    <a:pt x="6707" y="57026"/>
                    <a:pt x="7109" y="57318"/>
                    <a:pt x="7521" y="57318"/>
                  </a:cubicBezTo>
                  <a:cubicBezTo>
                    <a:pt x="7755" y="57318"/>
                    <a:pt x="7991" y="57225"/>
                    <a:pt x="8193" y="57008"/>
                  </a:cubicBezTo>
                  <a:cubicBezTo>
                    <a:pt x="12430" y="52485"/>
                    <a:pt x="15917" y="47148"/>
                    <a:pt x="18407" y="41473"/>
                  </a:cubicBezTo>
                  <a:cubicBezTo>
                    <a:pt x="18912" y="40321"/>
                    <a:pt x="19381" y="39152"/>
                    <a:pt x="19812" y="37969"/>
                  </a:cubicBezTo>
                  <a:cubicBezTo>
                    <a:pt x="20706" y="38881"/>
                    <a:pt x="21586" y="39807"/>
                    <a:pt x="22472" y="40726"/>
                  </a:cubicBezTo>
                  <a:cubicBezTo>
                    <a:pt x="22652" y="40913"/>
                    <a:pt x="22896" y="40999"/>
                    <a:pt x="23142" y="40999"/>
                  </a:cubicBezTo>
                  <a:cubicBezTo>
                    <a:pt x="23592" y="40999"/>
                    <a:pt x="24048" y="40712"/>
                    <a:pt x="24133" y="40236"/>
                  </a:cubicBezTo>
                  <a:cubicBezTo>
                    <a:pt x="24488" y="38274"/>
                    <a:pt x="24752" y="36292"/>
                    <a:pt x="24996" y="34313"/>
                  </a:cubicBezTo>
                  <a:cubicBezTo>
                    <a:pt x="25169" y="32889"/>
                    <a:pt x="25329" y="31464"/>
                    <a:pt x="25446" y="30035"/>
                  </a:cubicBezTo>
                  <a:cubicBezTo>
                    <a:pt x="25580" y="30055"/>
                    <a:pt x="25716" y="30065"/>
                    <a:pt x="25851" y="30065"/>
                  </a:cubicBezTo>
                  <a:cubicBezTo>
                    <a:pt x="26147" y="30065"/>
                    <a:pt x="26441" y="30017"/>
                    <a:pt x="26713" y="29917"/>
                  </a:cubicBezTo>
                  <a:cubicBezTo>
                    <a:pt x="28303" y="29325"/>
                    <a:pt x="28621" y="27552"/>
                    <a:pt x="28670" y="26052"/>
                  </a:cubicBezTo>
                  <a:cubicBezTo>
                    <a:pt x="28776" y="22827"/>
                    <a:pt x="28836" y="19569"/>
                    <a:pt x="28478" y="16357"/>
                  </a:cubicBezTo>
                  <a:cubicBezTo>
                    <a:pt x="27867" y="10864"/>
                    <a:pt x="25636" y="4838"/>
                    <a:pt x="20829" y="1678"/>
                  </a:cubicBezTo>
                  <a:cubicBezTo>
                    <a:pt x="19129" y="561"/>
                    <a:pt x="17412" y="0"/>
                    <a:pt x="157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8" name="Google Shape;598;p16"/>
            <p:cNvSpPr/>
            <p:nvPr/>
          </p:nvSpPr>
          <p:spPr>
            <a:xfrm>
              <a:off x="-471400" y="7556675"/>
              <a:ext cx="900" cy="225"/>
            </a:xfrm>
            <a:custGeom>
              <a:avLst/>
              <a:gdLst/>
              <a:ahLst/>
              <a:cxnLst/>
              <a:rect l="l" t="t" r="r" b="b"/>
              <a:pathLst>
                <a:path w="36" h="9" extrusionOk="0">
                  <a:moveTo>
                    <a:pt x="0" y="0"/>
                  </a:moveTo>
                  <a:cubicBezTo>
                    <a:pt x="2" y="2"/>
                    <a:pt x="2" y="2"/>
                    <a:pt x="2" y="3"/>
                  </a:cubicBezTo>
                  <a:cubicBezTo>
                    <a:pt x="15" y="7"/>
                    <a:pt x="27" y="9"/>
                    <a:pt x="31" y="9"/>
                  </a:cubicBezTo>
                  <a:cubicBezTo>
                    <a:pt x="35" y="9"/>
                    <a:pt x="29" y="6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9" name="Google Shape;599;p16"/>
            <p:cNvSpPr/>
            <p:nvPr/>
          </p:nvSpPr>
          <p:spPr>
            <a:xfrm>
              <a:off x="-471750" y="7556550"/>
              <a:ext cx="100" cy="75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0" y="1"/>
                  </a:moveTo>
                  <a:lnTo>
                    <a:pt x="3" y="2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0" name="Google Shape;600;p16"/>
            <p:cNvSpPr/>
            <p:nvPr/>
          </p:nvSpPr>
          <p:spPr>
            <a:xfrm>
              <a:off x="-1028325" y="6795350"/>
              <a:ext cx="716875" cy="1432725"/>
            </a:xfrm>
            <a:custGeom>
              <a:avLst/>
              <a:gdLst/>
              <a:ahLst/>
              <a:cxnLst/>
              <a:rect l="l" t="t" r="r" b="b"/>
              <a:pathLst>
                <a:path w="28675" h="57309" extrusionOk="0">
                  <a:moveTo>
                    <a:pt x="15692" y="0"/>
                  </a:moveTo>
                  <a:lnTo>
                    <a:pt x="15692" y="0"/>
                  </a:lnTo>
                  <a:cubicBezTo>
                    <a:pt x="15791" y="794"/>
                    <a:pt x="15862" y="1649"/>
                    <a:pt x="15900" y="2468"/>
                  </a:cubicBezTo>
                  <a:cubicBezTo>
                    <a:pt x="15948" y="3506"/>
                    <a:pt x="15957" y="4544"/>
                    <a:pt x="15934" y="5582"/>
                  </a:cubicBezTo>
                  <a:cubicBezTo>
                    <a:pt x="11495" y="8425"/>
                    <a:pt x="6884" y="10953"/>
                    <a:pt x="2247" y="13452"/>
                  </a:cubicBezTo>
                  <a:cubicBezTo>
                    <a:pt x="2061" y="13947"/>
                    <a:pt x="1889" y="14447"/>
                    <a:pt x="1733" y="14953"/>
                  </a:cubicBezTo>
                  <a:cubicBezTo>
                    <a:pt x="2946" y="14444"/>
                    <a:pt x="4137" y="13881"/>
                    <a:pt x="5324" y="13314"/>
                  </a:cubicBezTo>
                  <a:cubicBezTo>
                    <a:pt x="7881" y="12093"/>
                    <a:pt x="10370" y="10704"/>
                    <a:pt x="12803" y="9254"/>
                  </a:cubicBezTo>
                  <a:cubicBezTo>
                    <a:pt x="13834" y="8642"/>
                    <a:pt x="14850" y="8011"/>
                    <a:pt x="15864" y="7370"/>
                  </a:cubicBezTo>
                  <a:lnTo>
                    <a:pt x="15864" y="7370"/>
                  </a:lnTo>
                  <a:cubicBezTo>
                    <a:pt x="15839" y="7819"/>
                    <a:pt x="15811" y="8267"/>
                    <a:pt x="15778" y="8715"/>
                  </a:cubicBezTo>
                  <a:cubicBezTo>
                    <a:pt x="15533" y="11940"/>
                    <a:pt x="15071" y="15146"/>
                    <a:pt x="14580" y="18343"/>
                  </a:cubicBezTo>
                  <a:cubicBezTo>
                    <a:pt x="10646" y="20747"/>
                    <a:pt x="6847" y="23424"/>
                    <a:pt x="3389" y="26473"/>
                  </a:cubicBezTo>
                  <a:cubicBezTo>
                    <a:pt x="3354" y="26504"/>
                    <a:pt x="3320" y="26539"/>
                    <a:pt x="3285" y="26570"/>
                  </a:cubicBezTo>
                  <a:cubicBezTo>
                    <a:pt x="3604" y="26449"/>
                    <a:pt x="3924" y="26324"/>
                    <a:pt x="4243" y="26197"/>
                  </a:cubicBezTo>
                  <a:lnTo>
                    <a:pt x="4243" y="26197"/>
                  </a:lnTo>
                  <a:cubicBezTo>
                    <a:pt x="4077" y="26783"/>
                    <a:pt x="3916" y="27368"/>
                    <a:pt x="3756" y="27956"/>
                  </a:cubicBezTo>
                  <a:cubicBezTo>
                    <a:pt x="3784" y="27936"/>
                    <a:pt x="3810" y="27915"/>
                    <a:pt x="3836" y="27895"/>
                  </a:cubicBezTo>
                  <a:cubicBezTo>
                    <a:pt x="4824" y="27160"/>
                    <a:pt x="5766" y="26366"/>
                    <a:pt x="6749" y="25623"/>
                  </a:cubicBezTo>
                  <a:cubicBezTo>
                    <a:pt x="8742" y="24118"/>
                    <a:pt x="10741" y="22631"/>
                    <a:pt x="12826" y="21254"/>
                  </a:cubicBezTo>
                  <a:cubicBezTo>
                    <a:pt x="13305" y="20936"/>
                    <a:pt x="13791" y="20628"/>
                    <a:pt x="14276" y="20319"/>
                  </a:cubicBezTo>
                  <a:lnTo>
                    <a:pt x="14276" y="20319"/>
                  </a:lnTo>
                  <a:cubicBezTo>
                    <a:pt x="14242" y="20534"/>
                    <a:pt x="14210" y="20749"/>
                    <a:pt x="14176" y="20964"/>
                  </a:cubicBezTo>
                  <a:cubicBezTo>
                    <a:pt x="13522" y="25223"/>
                    <a:pt x="12846" y="29478"/>
                    <a:pt x="12151" y="33730"/>
                  </a:cubicBezTo>
                  <a:cubicBezTo>
                    <a:pt x="12134" y="33837"/>
                    <a:pt x="12115" y="33945"/>
                    <a:pt x="12099" y="34051"/>
                  </a:cubicBezTo>
                  <a:cubicBezTo>
                    <a:pt x="11799" y="34316"/>
                    <a:pt x="11515" y="34607"/>
                    <a:pt x="11236" y="34854"/>
                  </a:cubicBezTo>
                  <a:cubicBezTo>
                    <a:pt x="10717" y="35314"/>
                    <a:pt x="10201" y="35777"/>
                    <a:pt x="9686" y="36242"/>
                  </a:cubicBezTo>
                  <a:cubicBezTo>
                    <a:pt x="8639" y="37191"/>
                    <a:pt x="7617" y="38161"/>
                    <a:pt x="6605" y="39148"/>
                  </a:cubicBezTo>
                  <a:cubicBezTo>
                    <a:pt x="4581" y="41122"/>
                    <a:pt x="2640" y="43173"/>
                    <a:pt x="719" y="45246"/>
                  </a:cubicBezTo>
                  <a:cubicBezTo>
                    <a:pt x="478" y="45505"/>
                    <a:pt x="240" y="45768"/>
                    <a:pt x="1" y="46030"/>
                  </a:cubicBezTo>
                  <a:cubicBezTo>
                    <a:pt x="10" y="46477"/>
                    <a:pt x="289" y="46913"/>
                    <a:pt x="750" y="46978"/>
                  </a:cubicBezTo>
                  <a:cubicBezTo>
                    <a:pt x="942" y="46784"/>
                    <a:pt x="1134" y="46589"/>
                    <a:pt x="1326" y="46397"/>
                  </a:cubicBezTo>
                  <a:cubicBezTo>
                    <a:pt x="2307" y="45418"/>
                    <a:pt x="3300" y="44447"/>
                    <a:pt x="4314" y="43503"/>
                  </a:cubicBezTo>
                  <a:cubicBezTo>
                    <a:pt x="6362" y="41593"/>
                    <a:pt x="8421" y="39695"/>
                    <a:pt x="10489" y="37808"/>
                  </a:cubicBezTo>
                  <a:cubicBezTo>
                    <a:pt x="10876" y="37455"/>
                    <a:pt x="11268" y="37106"/>
                    <a:pt x="11658" y="36758"/>
                  </a:cubicBezTo>
                  <a:lnTo>
                    <a:pt x="11658" y="36758"/>
                  </a:lnTo>
                  <a:cubicBezTo>
                    <a:pt x="11160" y="39793"/>
                    <a:pt x="10651" y="42827"/>
                    <a:pt x="10066" y="45848"/>
                  </a:cubicBezTo>
                  <a:cubicBezTo>
                    <a:pt x="9657" y="47962"/>
                    <a:pt x="9170" y="50066"/>
                    <a:pt x="8539" y="52123"/>
                  </a:cubicBezTo>
                  <a:cubicBezTo>
                    <a:pt x="8229" y="53134"/>
                    <a:pt x="7882" y="54133"/>
                    <a:pt x="7492" y="55114"/>
                  </a:cubicBezTo>
                  <a:cubicBezTo>
                    <a:pt x="7299" y="55601"/>
                    <a:pt x="7056" y="56076"/>
                    <a:pt x="6916" y="56579"/>
                  </a:cubicBezTo>
                  <a:cubicBezTo>
                    <a:pt x="6873" y="56736"/>
                    <a:pt x="6829" y="56891"/>
                    <a:pt x="6784" y="57047"/>
                  </a:cubicBezTo>
                  <a:cubicBezTo>
                    <a:pt x="6976" y="57211"/>
                    <a:pt x="7212" y="57309"/>
                    <a:pt x="7451" y="57309"/>
                  </a:cubicBezTo>
                  <a:cubicBezTo>
                    <a:pt x="7683" y="57309"/>
                    <a:pt x="7919" y="57216"/>
                    <a:pt x="8122" y="57000"/>
                  </a:cubicBezTo>
                  <a:cubicBezTo>
                    <a:pt x="8358" y="56747"/>
                    <a:pt x="8593" y="56492"/>
                    <a:pt x="8825" y="56232"/>
                  </a:cubicBezTo>
                  <a:lnTo>
                    <a:pt x="8830" y="56223"/>
                  </a:lnTo>
                  <a:cubicBezTo>
                    <a:pt x="9269" y="55311"/>
                    <a:pt x="9666" y="54380"/>
                    <a:pt x="10021" y="53430"/>
                  </a:cubicBezTo>
                  <a:cubicBezTo>
                    <a:pt x="10703" y="51618"/>
                    <a:pt x="11239" y="49760"/>
                    <a:pt x="11695" y="47879"/>
                  </a:cubicBezTo>
                  <a:cubicBezTo>
                    <a:pt x="12665" y="43881"/>
                    <a:pt x="13310" y="39798"/>
                    <a:pt x="14026" y="35747"/>
                  </a:cubicBezTo>
                  <a:cubicBezTo>
                    <a:pt x="14291" y="34238"/>
                    <a:pt x="14548" y="32729"/>
                    <a:pt x="14806" y="31218"/>
                  </a:cubicBezTo>
                  <a:cubicBezTo>
                    <a:pt x="14882" y="31459"/>
                    <a:pt x="14958" y="31700"/>
                    <a:pt x="15036" y="31941"/>
                  </a:cubicBezTo>
                  <a:cubicBezTo>
                    <a:pt x="15458" y="33217"/>
                    <a:pt x="15862" y="34501"/>
                    <a:pt x="16247" y="35790"/>
                  </a:cubicBezTo>
                  <a:cubicBezTo>
                    <a:pt x="16877" y="37903"/>
                    <a:pt x="17451" y="40028"/>
                    <a:pt x="18022" y="42156"/>
                  </a:cubicBezTo>
                  <a:cubicBezTo>
                    <a:pt x="18127" y="41926"/>
                    <a:pt x="18233" y="41696"/>
                    <a:pt x="18334" y="41466"/>
                  </a:cubicBezTo>
                  <a:cubicBezTo>
                    <a:pt x="18509" y="41066"/>
                    <a:pt x="18673" y="40664"/>
                    <a:pt x="18839" y="40260"/>
                  </a:cubicBezTo>
                  <a:cubicBezTo>
                    <a:pt x="18809" y="40153"/>
                    <a:pt x="18779" y="40044"/>
                    <a:pt x="18750" y="39935"/>
                  </a:cubicBezTo>
                  <a:cubicBezTo>
                    <a:pt x="18027" y="37312"/>
                    <a:pt x="17195" y="34723"/>
                    <a:pt x="16284" y="32159"/>
                  </a:cubicBezTo>
                  <a:cubicBezTo>
                    <a:pt x="16023" y="31425"/>
                    <a:pt x="15742" y="30700"/>
                    <a:pt x="15449" y="29979"/>
                  </a:cubicBezTo>
                  <a:cubicBezTo>
                    <a:pt x="15349" y="29728"/>
                    <a:pt x="15251" y="29480"/>
                    <a:pt x="15147" y="29231"/>
                  </a:cubicBezTo>
                  <a:cubicBezTo>
                    <a:pt x="15498" y="27132"/>
                    <a:pt x="15844" y="25033"/>
                    <a:pt x="16180" y="22931"/>
                  </a:cubicBezTo>
                  <a:cubicBezTo>
                    <a:pt x="16610" y="20248"/>
                    <a:pt x="17057" y="17563"/>
                    <a:pt x="17436" y="14870"/>
                  </a:cubicBezTo>
                  <a:cubicBezTo>
                    <a:pt x="17569" y="15022"/>
                    <a:pt x="17703" y="15163"/>
                    <a:pt x="17809" y="15290"/>
                  </a:cubicBezTo>
                  <a:cubicBezTo>
                    <a:pt x="18188" y="15739"/>
                    <a:pt x="18584" y="16173"/>
                    <a:pt x="18994" y="16594"/>
                  </a:cubicBezTo>
                  <a:cubicBezTo>
                    <a:pt x="19851" y="17472"/>
                    <a:pt x="20771" y="18281"/>
                    <a:pt x="21723" y="19055"/>
                  </a:cubicBezTo>
                  <a:cubicBezTo>
                    <a:pt x="23725" y="20684"/>
                    <a:pt x="25809" y="22220"/>
                    <a:pt x="27862" y="23785"/>
                  </a:cubicBezTo>
                  <a:cubicBezTo>
                    <a:pt x="28123" y="23986"/>
                    <a:pt x="28387" y="24178"/>
                    <a:pt x="28648" y="24373"/>
                  </a:cubicBezTo>
                  <a:cubicBezTo>
                    <a:pt x="28660" y="23898"/>
                    <a:pt x="28668" y="23425"/>
                    <a:pt x="28674" y="22952"/>
                  </a:cubicBezTo>
                  <a:cubicBezTo>
                    <a:pt x="27754" y="22223"/>
                    <a:pt x="26827" y="21501"/>
                    <a:pt x="25904" y="20775"/>
                  </a:cubicBezTo>
                  <a:cubicBezTo>
                    <a:pt x="24008" y="19284"/>
                    <a:pt x="22105" y="17796"/>
                    <a:pt x="20358" y="16129"/>
                  </a:cubicBezTo>
                  <a:cubicBezTo>
                    <a:pt x="19865" y="15659"/>
                    <a:pt x="19389" y="15172"/>
                    <a:pt x="18935" y="14664"/>
                  </a:cubicBezTo>
                  <a:cubicBezTo>
                    <a:pt x="18716" y="14418"/>
                    <a:pt x="18503" y="14168"/>
                    <a:pt x="18296" y="13913"/>
                  </a:cubicBezTo>
                  <a:cubicBezTo>
                    <a:pt x="18101" y="13673"/>
                    <a:pt x="17933" y="13417"/>
                    <a:pt x="17651" y="13305"/>
                  </a:cubicBezTo>
                  <a:cubicBezTo>
                    <a:pt x="17788" y="12245"/>
                    <a:pt x="17913" y="11186"/>
                    <a:pt x="18019" y="10123"/>
                  </a:cubicBezTo>
                  <a:cubicBezTo>
                    <a:pt x="18254" y="7788"/>
                    <a:pt x="18388" y="5439"/>
                    <a:pt x="18325" y="3089"/>
                  </a:cubicBezTo>
                  <a:cubicBezTo>
                    <a:pt x="18302" y="2196"/>
                    <a:pt x="18251" y="1304"/>
                    <a:pt x="18174" y="410"/>
                  </a:cubicBezTo>
                  <a:cubicBezTo>
                    <a:pt x="17342" y="140"/>
                    <a:pt x="16513" y="3"/>
                    <a:pt x="15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01" name="Google Shape;601;p16"/>
          <p:cNvGrpSpPr/>
          <p:nvPr/>
        </p:nvGrpSpPr>
        <p:grpSpPr>
          <a:xfrm rot="-1759300" flipH="1">
            <a:off x="-117456" y="1381619"/>
            <a:ext cx="1527371" cy="2443967"/>
            <a:chOff x="-3040600" y="6663225"/>
            <a:chExt cx="952750" cy="1524225"/>
          </a:xfrm>
        </p:grpSpPr>
        <p:sp>
          <p:nvSpPr>
            <p:cNvPr id="602" name="Google Shape;602;p16"/>
            <p:cNvSpPr/>
            <p:nvPr/>
          </p:nvSpPr>
          <p:spPr>
            <a:xfrm>
              <a:off x="-3040600" y="6663225"/>
              <a:ext cx="952750" cy="1524175"/>
            </a:xfrm>
            <a:custGeom>
              <a:avLst/>
              <a:gdLst/>
              <a:ahLst/>
              <a:cxnLst/>
              <a:rect l="l" t="t" r="r" b="b"/>
              <a:pathLst>
                <a:path w="38110" h="60967" extrusionOk="0">
                  <a:moveTo>
                    <a:pt x="16155" y="1"/>
                  </a:moveTo>
                  <a:cubicBezTo>
                    <a:pt x="15932" y="1"/>
                    <a:pt x="15709" y="6"/>
                    <a:pt x="15484" y="17"/>
                  </a:cubicBezTo>
                  <a:cubicBezTo>
                    <a:pt x="12189" y="174"/>
                    <a:pt x="9078" y="1580"/>
                    <a:pt x="6784" y="3951"/>
                  </a:cubicBezTo>
                  <a:cubicBezTo>
                    <a:pt x="5140" y="5643"/>
                    <a:pt x="3848" y="7908"/>
                    <a:pt x="3216" y="10366"/>
                  </a:cubicBezTo>
                  <a:cubicBezTo>
                    <a:pt x="2275" y="11967"/>
                    <a:pt x="1631" y="13799"/>
                    <a:pt x="1191" y="15654"/>
                  </a:cubicBezTo>
                  <a:cubicBezTo>
                    <a:pt x="225" y="19712"/>
                    <a:pt x="1" y="24085"/>
                    <a:pt x="196" y="28273"/>
                  </a:cubicBezTo>
                  <a:cubicBezTo>
                    <a:pt x="589" y="36641"/>
                    <a:pt x="3052" y="45218"/>
                    <a:pt x="8446" y="51107"/>
                  </a:cubicBezTo>
                  <a:cubicBezTo>
                    <a:pt x="11787" y="54755"/>
                    <a:pt x="16240" y="56783"/>
                    <a:pt x="19360" y="60717"/>
                  </a:cubicBezTo>
                  <a:cubicBezTo>
                    <a:pt x="19499" y="60893"/>
                    <a:pt x="19662" y="60967"/>
                    <a:pt x="19824" y="60967"/>
                  </a:cubicBezTo>
                  <a:cubicBezTo>
                    <a:pt x="20131" y="60967"/>
                    <a:pt x="20434" y="60700"/>
                    <a:pt x="20561" y="60353"/>
                  </a:cubicBezTo>
                  <a:cubicBezTo>
                    <a:pt x="21021" y="59085"/>
                    <a:pt x="22039" y="58260"/>
                    <a:pt x="23060" y="57637"/>
                  </a:cubicBezTo>
                  <a:cubicBezTo>
                    <a:pt x="24220" y="56928"/>
                    <a:pt x="25460" y="56415"/>
                    <a:pt x="26659" y="55807"/>
                  </a:cubicBezTo>
                  <a:cubicBezTo>
                    <a:pt x="29466" y="54382"/>
                    <a:pt x="31717" y="51934"/>
                    <a:pt x="33391" y="49009"/>
                  </a:cubicBezTo>
                  <a:cubicBezTo>
                    <a:pt x="36694" y="43237"/>
                    <a:pt x="38109" y="36045"/>
                    <a:pt x="37790" y="29194"/>
                  </a:cubicBezTo>
                  <a:cubicBezTo>
                    <a:pt x="37468" y="22255"/>
                    <a:pt x="35461" y="15322"/>
                    <a:pt x="31736" y="9809"/>
                  </a:cubicBezTo>
                  <a:cubicBezTo>
                    <a:pt x="27981" y="4250"/>
                    <a:pt x="22427" y="1"/>
                    <a:pt x="16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3" name="Google Shape;603;p16"/>
            <p:cNvSpPr/>
            <p:nvPr/>
          </p:nvSpPr>
          <p:spPr>
            <a:xfrm>
              <a:off x="-3035875" y="6663275"/>
              <a:ext cx="940000" cy="1524175"/>
            </a:xfrm>
            <a:custGeom>
              <a:avLst/>
              <a:gdLst/>
              <a:ahLst/>
              <a:cxnLst/>
              <a:rect l="l" t="t" r="r" b="b"/>
              <a:pathLst>
                <a:path w="37600" h="60967" extrusionOk="0">
                  <a:moveTo>
                    <a:pt x="15945" y="0"/>
                  </a:moveTo>
                  <a:cubicBezTo>
                    <a:pt x="15754" y="0"/>
                    <a:pt x="15564" y="4"/>
                    <a:pt x="15374" y="12"/>
                  </a:cubicBezTo>
                  <a:cubicBezTo>
                    <a:pt x="15410" y="109"/>
                    <a:pt x="15450" y="204"/>
                    <a:pt x="15486" y="300"/>
                  </a:cubicBezTo>
                  <a:cubicBezTo>
                    <a:pt x="15724" y="947"/>
                    <a:pt x="15943" y="1599"/>
                    <a:pt x="16154" y="2255"/>
                  </a:cubicBezTo>
                  <a:cubicBezTo>
                    <a:pt x="15546" y="2518"/>
                    <a:pt x="14968" y="2885"/>
                    <a:pt x="14397" y="3209"/>
                  </a:cubicBezTo>
                  <a:cubicBezTo>
                    <a:pt x="11779" y="4695"/>
                    <a:pt x="9229" y="6306"/>
                    <a:pt x="6801" y="8084"/>
                  </a:cubicBezTo>
                  <a:cubicBezTo>
                    <a:pt x="5477" y="9053"/>
                    <a:pt x="4182" y="10058"/>
                    <a:pt x="2912" y="11099"/>
                  </a:cubicBezTo>
                  <a:cubicBezTo>
                    <a:pt x="2749" y="11233"/>
                    <a:pt x="2588" y="11370"/>
                    <a:pt x="2425" y="11505"/>
                  </a:cubicBezTo>
                  <a:cubicBezTo>
                    <a:pt x="2256" y="11858"/>
                    <a:pt x="2101" y="12220"/>
                    <a:pt x="1955" y="12589"/>
                  </a:cubicBezTo>
                  <a:cubicBezTo>
                    <a:pt x="3332" y="11506"/>
                    <a:pt x="4696" y="10402"/>
                    <a:pt x="6122" y="9384"/>
                  </a:cubicBezTo>
                  <a:cubicBezTo>
                    <a:pt x="8490" y="7695"/>
                    <a:pt x="10927" y="6091"/>
                    <a:pt x="13431" y="4614"/>
                  </a:cubicBezTo>
                  <a:cubicBezTo>
                    <a:pt x="14064" y="4241"/>
                    <a:pt x="14701" y="3877"/>
                    <a:pt x="15343" y="3520"/>
                  </a:cubicBezTo>
                  <a:cubicBezTo>
                    <a:pt x="15671" y="3338"/>
                    <a:pt x="16014" y="3104"/>
                    <a:pt x="16375" y="2955"/>
                  </a:cubicBezTo>
                  <a:cubicBezTo>
                    <a:pt x="16711" y="4062"/>
                    <a:pt x="17013" y="5180"/>
                    <a:pt x="17279" y="6307"/>
                  </a:cubicBezTo>
                  <a:cubicBezTo>
                    <a:pt x="17677" y="8010"/>
                    <a:pt x="17998" y="9727"/>
                    <a:pt x="18263" y="11454"/>
                  </a:cubicBezTo>
                  <a:cubicBezTo>
                    <a:pt x="11887" y="16116"/>
                    <a:pt x="5973" y="21390"/>
                    <a:pt x="699" y="27274"/>
                  </a:cubicBezTo>
                  <a:cubicBezTo>
                    <a:pt x="461" y="27538"/>
                    <a:pt x="232" y="27812"/>
                    <a:pt x="0" y="28083"/>
                  </a:cubicBezTo>
                  <a:cubicBezTo>
                    <a:pt x="3" y="28146"/>
                    <a:pt x="3" y="28208"/>
                    <a:pt x="7" y="28271"/>
                  </a:cubicBezTo>
                  <a:cubicBezTo>
                    <a:pt x="34" y="28839"/>
                    <a:pt x="73" y="29408"/>
                    <a:pt x="119" y="29978"/>
                  </a:cubicBezTo>
                  <a:cubicBezTo>
                    <a:pt x="487" y="29594"/>
                    <a:pt x="856" y="29210"/>
                    <a:pt x="1226" y="28826"/>
                  </a:cubicBezTo>
                  <a:cubicBezTo>
                    <a:pt x="2583" y="27412"/>
                    <a:pt x="3919" y="25981"/>
                    <a:pt x="5318" y="24605"/>
                  </a:cubicBezTo>
                  <a:cubicBezTo>
                    <a:pt x="8099" y="21872"/>
                    <a:pt x="10968" y="19237"/>
                    <a:pt x="13982" y="16762"/>
                  </a:cubicBezTo>
                  <a:cubicBezTo>
                    <a:pt x="15464" y="15545"/>
                    <a:pt x="16975" y="14365"/>
                    <a:pt x="18517" y="13225"/>
                  </a:cubicBezTo>
                  <a:cubicBezTo>
                    <a:pt x="18761" y="15067"/>
                    <a:pt x="18951" y="16919"/>
                    <a:pt x="19100" y="18774"/>
                  </a:cubicBezTo>
                  <a:cubicBezTo>
                    <a:pt x="19289" y="21115"/>
                    <a:pt x="19440" y="23457"/>
                    <a:pt x="19550" y="25802"/>
                  </a:cubicBezTo>
                  <a:cubicBezTo>
                    <a:pt x="19217" y="26027"/>
                    <a:pt x="18861" y="26218"/>
                    <a:pt x="18538" y="26463"/>
                  </a:cubicBezTo>
                  <a:cubicBezTo>
                    <a:pt x="18085" y="26809"/>
                    <a:pt x="17638" y="27159"/>
                    <a:pt x="17201" y="27524"/>
                  </a:cubicBezTo>
                  <a:cubicBezTo>
                    <a:pt x="16373" y="28215"/>
                    <a:pt x="15555" y="28916"/>
                    <a:pt x="14744" y="29626"/>
                  </a:cubicBezTo>
                  <a:cubicBezTo>
                    <a:pt x="13159" y="31015"/>
                    <a:pt x="11606" y="32435"/>
                    <a:pt x="10082" y="33890"/>
                  </a:cubicBezTo>
                  <a:cubicBezTo>
                    <a:pt x="7495" y="36364"/>
                    <a:pt x="4977" y="38922"/>
                    <a:pt x="2623" y="41622"/>
                  </a:cubicBezTo>
                  <a:cubicBezTo>
                    <a:pt x="2821" y="42150"/>
                    <a:pt x="3030" y="42670"/>
                    <a:pt x="3249" y="43185"/>
                  </a:cubicBezTo>
                  <a:cubicBezTo>
                    <a:pt x="4177" y="42210"/>
                    <a:pt x="5086" y="41216"/>
                    <a:pt x="6010" y="40241"/>
                  </a:cubicBezTo>
                  <a:cubicBezTo>
                    <a:pt x="8960" y="37130"/>
                    <a:pt x="12046" y="34156"/>
                    <a:pt x="15266" y="31317"/>
                  </a:cubicBezTo>
                  <a:cubicBezTo>
                    <a:pt x="16169" y="30522"/>
                    <a:pt x="17081" y="29737"/>
                    <a:pt x="18004" y="28963"/>
                  </a:cubicBezTo>
                  <a:cubicBezTo>
                    <a:pt x="18464" y="28576"/>
                    <a:pt x="18925" y="28192"/>
                    <a:pt x="19378" y="27796"/>
                  </a:cubicBezTo>
                  <a:cubicBezTo>
                    <a:pt x="19466" y="27719"/>
                    <a:pt x="19549" y="27638"/>
                    <a:pt x="19631" y="27558"/>
                  </a:cubicBezTo>
                  <a:cubicBezTo>
                    <a:pt x="19816" y="32076"/>
                    <a:pt x="19877" y="36594"/>
                    <a:pt x="19813" y="41116"/>
                  </a:cubicBezTo>
                  <a:cubicBezTo>
                    <a:pt x="15966" y="44448"/>
                    <a:pt x="12361" y="48054"/>
                    <a:pt x="9046" y="51915"/>
                  </a:cubicBezTo>
                  <a:cubicBezTo>
                    <a:pt x="9310" y="52173"/>
                    <a:pt x="9579" y="52425"/>
                    <a:pt x="9852" y="52668"/>
                  </a:cubicBezTo>
                  <a:cubicBezTo>
                    <a:pt x="10414" y="52032"/>
                    <a:pt x="10984" y="51403"/>
                    <a:pt x="11559" y="50778"/>
                  </a:cubicBezTo>
                  <a:cubicBezTo>
                    <a:pt x="13503" y="48680"/>
                    <a:pt x="15503" y="46640"/>
                    <a:pt x="17594" y="44688"/>
                  </a:cubicBezTo>
                  <a:cubicBezTo>
                    <a:pt x="18317" y="44012"/>
                    <a:pt x="19048" y="43347"/>
                    <a:pt x="19790" y="42693"/>
                  </a:cubicBezTo>
                  <a:lnTo>
                    <a:pt x="19790" y="42693"/>
                  </a:lnTo>
                  <a:cubicBezTo>
                    <a:pt x="19763" y="44018"/>
                    <a:pt x="19730" y="45342"/>
                    <a:pt x="19687" y="46667"/>
                  </a:cubicBezTo>
                  <a:cubicBezTo>
                    <a:pt x="19599" y="49300"/>
                    <a:pt x="19469" y="51935"/>
                    <a:pt x="19318" y="54567"/>
                  </a:cubicBezTo>
                  <a:cubicBezTo>
                    <a:pt x="19241" y="55909"/>
                    <a:pt x="19154" y="57251"/>
                    <a:pt x="19056" y="58593"/>
                  </a:cubicBezTo>
                  <a:cubicBezTo>
                    <a:pt x="19011" y="59207"/>
                    <a:pt x="18974" y="59822"/>
                    <a:pt x="18934" y="60434"/>
                  </a:cubicBezTo>
                  <a:cubicBezTo>
                    <a:pt x="19013" y="60529"/>
                    <a:pt x="19094" y="60620"/>
                    <a:pt x="19171" y="60717"/>
                  </a:cubicBezTo>
                  <a:cubicBezTo>
                    <a:pt x="19310" y="60892"/>
                    <a:pt x="19474" y="60966"/>
                    <a:pt x="19636" y="60966"/>
                  </a:cubicBezTo>
                  <a:cubicBezTo>
                    <a:pt x="19943" y="60966"/>
                    <a:pt x="20246" y="60700"/>
                    <a:pt x="20372" y="60353"/>
                  </a:cubicBezTo>
                  <a:cubicBezTo>
                    <a:pt x="20435" y="60182"/>
                    <a:pt x="20508" y="60017"/>
                    <a:pt x="20594" y="59855"/>
                  </a:cubicBezTo>
                  <a:cubicBezTo>
                    <a:pt x="20623" y="59542"/>
                    <a:pt x="20657" y="59229"/>
                    <a:pt x="20683" y="58916"/>
                  </a:cubicBezTo>
                  <a:cubicBezTo>
                    <a:pt x="20783" y="57736"/>
                    <a:pt x="20864" y="56554"/>
                    <a:pt x="20941" y="55373"/>
                  </a:cubicBezTo>
                  <a:cubicBezTo>
                    <a:pt x="21098" y="53010"/>
                    <a:pt x="21215" y="50646"/>
                    <a:pt x="21290" y="48281"/>
                  </a:cubicBezTo>
                  <a:cubicBezTo>
                    <a:pt x="21348" y="46487"/>
                    <a:pt x="21377" y="44696"/>
                    <a:pt x="21393" y="42904"/>
                  </a:cubicBezTo>
                  <a:cubicBezTo>
                    <a:pt x="23922" y="46721"/>
                    <a:pt x="26036" y="50801"/>
                    <a:pt x="27812" y="55019"/>
                  </a:cubicBezTo>
                  <a:cubicBezTo>
                    <a:pt x="28244" y="54730"/>
                    <a:pt x="28660" y="54418"/>
                    <a:pt x="29058" y="54087"/>
                  </a:cubicBezTo>
                  <a:cubicBezTo>
                    <a:pt x="29006" y="53971"/>
                    <a:pt x="28953" y="53855"/>
                    <a:pt x="28901" y="53740"/>
                  </a:cubicBezTo>
                  <a:cubicBezTo>
                    <a:pt x="27556" y="50845"/>
                    <a:pt x="26048" y="48031"/>
                    <a:pt x="24384" y="45308"/>
                  </a:cubicBezTo>
                  <a:cubicBezTo>
                    <a:pt x="23450" y="43782"/>
                    <a:pt x="22435" y="42316"/>
                    <a:pt x="21410" y="40851"/>
                  </a:cubicBezTo>
                  <a:cubicBezTo>
                    <a:pt x="21411" y="38540"/>
                    <a:pt x="21386" y="36229"/>
                    <a:pt x="21336" y="33918"/>
                  </a:cubicBezTo>
                  <a:cubicBezTo>
                    <a:pt x="21290" y="31816"/>
                    <a:pt x="21233" y="29711"/>
                    <a:pt x="21152" y="27606"/>
                  </a:cubicBezTo>
                  <a:lnTo>
                    <a:pt x="21152" y="27606"/>
                  </a:lnTo>
                  <a:cubicBezTo>
                    <a:pt x="25830" y="31454"/>
                    <a:pt x="30409" y="35427"/>
                    <a:pt x="34932" y="39458"/>
                  </a:cubicBezTo>
                  <a:cubicBezTo>
                    <a:pt x="35441" y="39913"/>
                    <a:pt x="35944" y="40370"/>
                    <a:pt x="36449" y="40826"/>
                  </a:cubicBezTo>
                  <a:cubicBezTo>
                    <a:pt x="36637" y="40091"/>
                    <a:pt x="36798" y="39346"/>
                    <a:pt x="36939" y="38598"/>
                  </a:cubicBezTo>
                  <a:cubicBezTo>
                    <a:pt x="35610" y="37490"/>
                    <a:pt x="34271" y="36395"/>
                    <a:pt x="32935" y="35300"/>
                  </a:cubicBezTo>
                  <a:cubicBezTo>
                    <a:pt x="30371" y="33200"/>
                    <a:pt x="27785" y="31128"/>
                    <a:pt x="25173" y="29088"/>
                  </a:cubicBezTo>
                  <a:cubicBezTo>
                    <a:pt x="23805" y="28017"/>
                    <a:pt x="22443" y="26938"/>
                    <a:pt x="21076" y="25865"/>
                  </a:cubicBezTo>
                  <a:cubicBezTo>
                    <a:pt x="20986" y="23905"/>
                    <a:pt x="20871" y="21946"/>
                    <a:pt x="20715" y="19993"/>
                  </a:cubicBezTo>
                  <a:cubicBezTo>
                    <a:pt x="20565" y="18086"/>
                    <a:pt x="20378" y="16179"/>
                    <a:pt x="20140" y="14279"/>
                  </a:cubicBezTo>
                  <a:lnTo>
                    <a:pt x="20140" y="14279"/>
                  </a:lnTo>
                  <a:cubicBezTo>
                    <a:pt x="25442" y="18563"/>
                    <a:pt x="30648" y="22961"/>
                    <a:pt x="35760" y="27472"/>
                  </a:cubicBezTo>
                  <a:cubicBezTo>
                    <a:pt x="36379" y="28020"/>
                    <a:pt x="36987" y="28588"/>
                    <a:pt x="37600" y="29150"/>
                  </a:cubicBezTo>
                  <a:cubicBezTo>
                    <a:pt x="37558" y="28258"/>
                    <a:pt x="37487" y="27368"/>
                    <a:pt x="37389" y="26479"/>
                  </a:cubicBezTo>
                  <a:cubicBezTo>
                    <a:pt x="35975" y="25292"/>
                    <a:pt x="34558" y="24108"/>
                    <a:pt x="33137" y="22930"/>
                  </a:cubicBezTo>
                  <a:cubicBezTo>
                    <a:pt x="30199" y="20501"/>
                    <a:pt x="27273" y="18055"/>
                    <a:pt x="24316" y="15648"/>
                  </a:cubicBezTo>
                  <a:cubicBezTo>
                    <a:pt x="22824" y="14433"/>
                    <a:pt x="21328" y="13223"/>
                    <a:pt x="19831" y="12015"/>
                  </a:cubicBezTo>
                  <a:cubicBezTo>
                    <a:pt x="19595" y="10442"/>
                    <a:pt x="19314" y="8878"/>
                    <a:pt x="18976" y="7324"/>
                  </a:cubicBezTo>
                  <a:cubicBezTo>
                    <a:pt x="18663" y="5877"/>
                    <a:pt x="18294" y="4443"/>
                    <a:pt x="17873" y="3023"/>
                  </a:cubicBezTo>
                  <a:lnTo>
                    <a:pt x="17873" y="3023"/>
                  </a:lnTo>
                  <a:cubicBezTo>
                    <a:pt x="18378" y="3203"/>
                    <a:pt x="18878" y="3424"/>
                    <a:pt x="19375" y="3611"/>
                  </a:cubicBezTo>
                  <a:cubicBezTo>
                    <a:pt x="20072" y="3872"/>
                    <a:pt x="20768" y="4135"/>
                    <a:pt x="21466" y="4391"/>
                  </a:cubicBezTo>
                  <a:cubicBezTo>
                    <a:pt x="24236" y="5406"/>
                    <a:pt x="26994" y="6459"/>
                    <a:pt x="29695" y="7649"/>
                  </a:cubicBezTo>
                  <a:cubicBezTo>
                    <a:pt x="29825" y="7708"/>
                    <a:pt x="29956" y="7767"/>
                    <a:pt x="30088" y="7826"/>
                  </a:cubicBezTo>
                  <a:cubicBezTo>
                    <a:pt x="29541" y="7147"/>
                    <a:pt x="28966" y="6496"/>
                    <a:pt x="28364" y="5880"/>
                  </a:cubicBezTo>
                  <a:cubicBezTo>
                    <a:pt x="26477" y="5120"/>
                    <a:pt x="24568" y="4408"/>
                    <a:pt x="22650" y="3725"/>
                  </a:cubicBezTo>
                  <a:cubicBezTo>
                    <a:pt x="21227" y="3219"/>
                    <a:pt x="19794" y="2743"/>
                    <a:pt x="18360" y="2270"/>
                  </a:cubicBezTo>
                  <a:cubicBezTo>
                    <a:pt x="18099" y="2185"/>
                    <a:pt x="17841" y="2112"/>
                    <a:pt x="17586" y="2071"/>
                  </a:cubicBezTo>
                  <a:cubicBezTo>
                    <a:pt x="17414" y="1530"/>
                    <a:pt x="17236" y="993"/>
                    <a:pt x="17046" y="459"/>
                  </a:cubicBezTo>
                  <a:cubicBezTo>
                    <a:pt x="16995" y="314"/>
                    <a:pt x="16937" y="175"/>
                    <a:pt x="16884" y="32"/>
                  </a:cubicBezTo>
                  <a:cubicBezTo>
                    <a:pt x="16571" y="11"/>
                    <a:pt x="16258" y="0"/>
                    <a:pt x="159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04" name="Google Shape;604;p16"/>
          <p:cNvGrpSpPr/>
          <p:nvPr/>
        </p:nvGrpSpPr>
        <p:grpSpPr>
          <a:xfrm rot="-8592401">
            <a:off x="-772822" y="4974766"/>
            <a:ext cx="3049755" cy="2689932"/>
            <a:chOff x="-359250" y="6984550"/>
            <a:chExt cx="1679675" cy="1481500"/>
          </a:xfrm>
        </p:grpSpPr>
        <p:sp>
          <p:nvSpPr>
            <p:cNvPr id="605" name="Google Shape;605;p16"/>
            <p:cNvSpPr/>
            <p:nvPr/>
          </p:nvSpPr>
          <p:spPr>
            <a:xfrm>
              <a:off x="-359250" y="6984550"/>
              <a:ext cx="1679675" cy="1481500"/>
            </a:xfrm>
            <a:custGeom>
              <a:avLst/>
              <a:gdLst/>
              <a:ahLst/>
              <a:cxnLst/>
              <a:rect l="l" t="t" r="r" b="b"/>
              <a:pathLst>
                <a:path w="67187" h="59260" extrusionOk="0">
                  <a:moveTo>
                    <a:pt x="43380" y="0"/>
                  </a:moveTo>
                  <a:cubicBezTo>
                    <a:pt x="42692" y="0"/>
                    <a:pt x="42007" y="286"/>
                    <a:pt x="41482" y="877"/>
                  </a:cubicBezTo>
                  <a:cubicBezTo>
                    <a:pt x="40190" y="2330"/>
                    <a:pt x="40497" y="4344"/>
                    <a:pt x="41032" y="6050"/>
                  </a:cubicBezTo>
                  <a:cubicBezTo>
                    <a:pt x="41322" y="6978"/>
                    <a:pt x="41634" y="7917"/>
                    <a:pt x="42074" y="8786"/>
                  </a:cubicBezTo>
                  <a:cubicBezTo>
                    <a:pt x="42170" y="8977"/>
                    <a:pt x="42282" y="9176"/>
                    <a:pt x="42405" y="9373"/>
                  </a:cubicBezTo>
                  <a:cubicBezTo>
                    <a:pt x="40623" y="8836"/>
                    <a:pt x="38761" y="8568"/>
                    <a:pt x="36906" y="8482"/>
                  </a:cubicBezTo>
                  <a:cubicBezTo>
                    <a:pt x="36445" y="8460"/>
                    <a:pt x="35984" y="8450"/>
                    <a:pt x="35523" y="8450"/>
                  </a:cubicBezTo>
                  <a:cubicBezTo>
                    <a:pt x="35178" y="8450"/>
                    <a:pt x="34833" y="8456"/>
                    <a:pt x="34488" y="8467"/>
                  </a:cubicBezTo>
                  <a:cubicBezTo>
                    <a:pt x="34339" y="7662"/>
                    <a:pt x="34078" y="6862"/>
                    <a:pt x="33876" y="6075"/>
                  </a:cubicBezTo>
                  <a:cubicBezTo>
                    <a:pt x="33688" y="5339"/>
                    <a:pt x="33516" y="4595"/>
                    <a:pt x="33244" y="3885"/>
                  </a:cubicBezTo>
                  <a:cubicBezTo>
                    <a:pt x="32746" y="2583"/>
                    <a:pt x="31860" y="1376"/>
                    <a:pt x="30439" y="1034"/>
                  </a:cubicBezTo>
                  <a:cubicBezTo>
                    <a:pt x="30218" y="981"/>
                    <a:pt x="29998" y="955"/>
                    <a:pt x="29782" y="955"/>
                  </a:cubicBezTo>
                  <a:cubicBezTo>
                    <a:pt x="28675" y="955"/>
                    <a:pt x="27684" y="1630"/>
                    <a:pt x="27371" y="2775"/>
                  </a:cubicBezTo>
                  <a:cubicBezTo>
                    <a:pt x="26962" y="4269"/>
                    <a:pt x="27776" y="5671"/>
                    <a:pt x="28872" y="6634"/>
                  </a:cubicBezTo>
                  <a:cubicBezTo>
                    <a:pt x="29545" y="7225"/>
                    <a:pt x="30317" y="7725"/>
                    <a:pt x="31102" y="8155"/>
                  </a:cubicBezTo>
                  <a:cubicBezTo>
                    <a:pt x="31430" y="8333"/>
                    <a:pt x="31770" y="8489"/>
                    <a:pt x="32117" y="8621"/>
                  </a:cubicBezTo>
                  <a:cubicBezTo>
                    <a:pt x="29473" y="8879"/>
                    <a:pt x="26847" y="9404"/>
                    <a:pt x="24280" y="10033"/>
                  </a:cubicBezTo>
                  <a:cubicBezTo>
                    <a:pt x="23242" y="10288"/>
                    <a:pt x="22205" y="10578"/>
                    <a:pt x="21183" y="10910"/>
                  </a:cubicBezTo>
                  <a:cubicBezTo>
                    <a:pt x="21084" y="10828"/>
                    <a:pt x="20962" y="10780"/>
                    <a:pt x="20839" y="10780"/>
                  </a:cubicBezTo>
                  <a:cubicBezTo>
                    <a:pt x="20771" y="10780"/>
                    <a:pt x="20704" y="10795"/>
                    <a:pt x="20639" y="10826"/>
                  </a:cubicBezTo>
                  <a:cubicBezTo>
                    <a:pt x="19970" y="10076"/>
                    <a:pt x="18600" y="9938"/>
                    <a:pt x="17663" y="9818"/>
                  </a:cubicBezTo>
                  <a:cubicBezTo>
                    <a:pt x="16582" y="9675"/>
                    <a:pt x="15494" y="9594"/>
                    <a:pt x="14402" y="9571"/>
                  </a:cubicBezTo>
                  <a:cubicBezTo>
                    <a:pt x="14286" y="9569"/>
                    <a:pt x="14169" y="9568"/>
                    <a:pt x="14051" y="9568"/>
                  </a:cubicBezTo>
                  <a:cubicBezTo>
                    <a:pt x="12124" y="9568"/>
                    <a:pt x="9937" y="9875"/>
                    <a:pt x="8515" y="11269"/>
                  </a:cubicBezTo>
                  <a:cubicBezTo>
                    <a:pt x="7847" y="11926"/>
                    <a:pt x="7371" y="12865"/>
                    <a:pt x="7594" y="13817"/>
                  </a:cubicBezTo>
                  <a:cubicBezTo>
                    <a:pt x="7807" y="14730"/>
                    <a:pt x="8590" y="15303"/>
                    <a:pt x="9423" y="15619"/>
                  </a:cubicBezTo>
                  <a:cubicBezTo>
                    <a:pt x="10335" y="15965"/>
                    <a:pt x="11365" y="16046"/>
                    <a:pt x="12332" y="16054"/>
                  </a:cubicBezTo>
                  <a:cubicBezTo>
                    <a:pt x="12360" y="16054"/>
                    <a:pt x="12388" y="16054"/>
                    <a:pt x="12416" y="16054"/>
                  </a:cubicBezTo>
                  <a:cubicBezTo>
                    <a:pt x="13521" y="16054"/>
                    <a:pt x="14622" y="15905"/>
                    <a:pt x="15689" y="15615"/>
                  </a:cubicBezTo>
                  <a:cubicBezTo>
                    <a:pt x="17803" y="15034"/>
                    <a:pt x="20249" y="13821"/>
                    <a:pt x="21255" y="11754"/>
                  </a:cubicBezTo>
                  <a:cubicBezTo>
                    <a:pt x="22995" y="11321"/>
                    <a:pt x="24737" y="10898"/>
                    <a:pt x="26494" y="10540"/>
                  </a:cubicBezTo>
                  <a:lnTo>
                    <a:pt x="26494" y="10540"/>
                  </a:lnTo>
                  <a:cubicBezTo>
                    <a:pt x="26334" y="10684"/>
                    <a:pt x="26181" y="10830"/>
                    <a:pt x="26038" y="10976"/>
                  </a:cubicBezTo>
                  <a:cubicBezTo>
                    <a:pt x="25112" y="11920"/>
                    <a:pt x="24137" y="13159"/>
                    <a:pt x="24208" y="14557"/>
                  </a:cubicBezTo>
                  <a:cubicBezTo>
                    <a:pt x="24275" y="15875"/>
                    <a:pt x="25224" y="16926"/>
                    <a:pt x="26532" y="16926"/>
                  </a:cubicBezTo>
                  <a:cubicBezTo>
                    <a:pt x="26632" y="16926"/>
                    <a:pt x="26733" y="16920"/>
                    <a:pt x="26836" y="16908"/>
                  </a:cubicBezTo>
                  <a:cubicBezTo>
                    <a:pt x="28320" y="16726"/>
                    <a:pt x="29250" y="15484"/>
                    <a:pt x="29947" y="14277"/>
                  </a:cubicBezTo>
                  <a:cubicBezTo>
                    <a:pt x="30747" y="12895"/>
                    <a:pt x="31274" y="11308"/>
                    <a:pt x="31596" y="9746"/>
                  </a:cubicBezTo>
                  <a:cubicBezTo>
                    <a:pt x="32821" y="9621"/>
                    <a:pt x="34058" y="9546"/>
                    <a:pt x="35292" y="9546"/>
                  </a:cubicBezTo>
                  <a:cubicBezTo>
                    <a:pt x="36758" y="9546"/>
                    <a:pt x="38221" y="9652"/>
                    <a:pt x="39659" y="9904"/>
                  </a:cubicBezTo>
                  <a:cubicBezTo>
                    <a:pt x="39475" y="9956"/>
                    <a:pt x="39297" y="10013"/>
                    <a:pt x="39128" y="10069"/>
                  </a:cubicBezTo>
                  <a:cubicBezTo>
                    <a:pt x="38349" y="10325"/>
                    <a:pt x="37603" y="10670"/>
                    <a:pt x="36904" y="11096"/>
                  </a:cubicBezTo>
                  <a:cubicBezTo>
                    <a:pt x="36201" y="11524"/>
                    <a:pt x="35553" y="12034"/>
                    <a:pt x="34970" y="12614"/>
                  </a:cubicBezTo>
                  <a:cubicBezTo>
                    <a:pt x="34372" y="13209"/>
                    <a:pt x="33792" y="13916"/>
                    <a:pt x="33638" y="14770"/>
                  </a:cubicBezTo>
                  <a:cubicBezTo>
                    <a:pt x="33502" y="15542"/>
                    <a:pt x="33708" y="16364"/>
                    <a:pt x="34333" y="16872"/>
                  </a:cubicBezTo>
                  <a:cubicBezTo>
                    <a:pt x="34751" y="17211"/>
                    <a:pt x="35267" y="17337"/>
                    <a:pt x="35789" y="17337"/>
                  </a:cubicBezTo>
                  <a:cubicBezTo>
                    <a:pt x="35996" y="17337"/>
                    <a:pt x="36203" y="17318"/>
                    <a:pt x="36405" y="17284"/>
                  </a:cubicBezTo>
                  <a:cubicBezTo>
                    <a:pt x="37918" y="17030"/>
                    <a:pt x="39318" y="15937"/>
                    <a:pt x="40286" y="14792"/>
                  </a:cubicBezTo>
                  <a:cubicBezTo>
                    <a:pt x="41322" y="13563"/>
                    <a:pt x="42011" y="12120"/>
                    <a:pt x="42289" y="10551"/>
                  </a:cubicBezTo>
                  <a:cubicBezTo>
                    <a:pt x="43040" y="10790"/>
                    <a:pt x="43773" y="11088"/>
                    <a:pt x="44479" y="11438"/>
                  </a:cubicBezTo>
                  <a:cubicBezTo>
                    <a:pt x="44960" y="11679"/>
                    <a:pt x="45428" y="11945"/>
                    <a:pt x="45879" y="12235"/>
                  </a:cubicBezTo>
                  <a:cubicBezTo>
                    <a:pt x="46292" y="12501"/>
                    <a:pt x="46675" y="12815"/>
                    <a:pt x="47095" y="13066"/>
                  </a:cubicBezTo>
                  <a:cubicBezTo>
                    <a:pt x="46579" y="13807"/>
                    <a:pt x="46074" y="14555"/>
                    <a:pt x="45575" y="15298"/>
                  </a:cubicBezTo>
                  <a:cubicBezTo>
                    <a:pt x="42530" y="19828"/>
                    <a:pt x="39545" y="24499"/>
                    <a:pt x="36009" y="28668"/>
                  </a:cubicBezTo>
                  <a:cubicBezTo>
                    <a:pt x="32002" y="26323"/>
                    <a:pt x="27395" y="25026"/>
                    <a:pt x="22740" y="24763"/>
                  </a:cubicBezTo>
                  <a:cubicBezTo>
                    <a:pt x="22382" y="23000"/>
                    <a:pt x="21723" y="21313"/>
                    <a:pt x="20793" y="19773"/>
                  </a:cubicBezTo>
                  <a:cubicBezTo>
                    <a:pt x="19944" y="18368"/>
                    <a:pt x="18778" y="16759"/>
                    <a:pt x="16980" y="16671"/>
                  </a:cubicBezTo>
                  <a:cubicBezTo>
                    <a:pt x="16938" y="16669"/>
                    <a:pt x="16897" y="16668"/>
                    <a:pt x="16856" y="16668"/>
                  </a:cubicBezTo>
                  <a:cubicBezTo>
                    <a:pt x="15348" y="16668"/>
                    <a:pt x="14371" y="18026"/>
                    <a:pt x="14353" y="19459"/>
                  </a:cubicBezTo>
                  <a:cubicBezTo>
                    <a:pt x="14335" y="21125"/>
                    <a:pt x="15591" y="22357"/>
                    <a:pt x="16914" y="23169"/>
                  </a:cubicBezTo>
                  <a:cubicBezTo>
                    <a:pt x="17819" y="23725"/>
                    <a:pt x="18794" y="24175"/>
                    <a:pt x="19772" y="24583"/>
                  </a:cubicBezTo>
                  <a:cubicBezTo>
                    <a:pt x="19890" y="24632"/>
                    <a:pt x="20008" y="24679"/>
                    <a:pt x="20126" y="24726"/>
                  </a:cubicBezTo>
                  <a:cubicBezTo>
                    <a:pt x="18516" y="24768"/>
                    <a:pt x="16911" y="24937"/>
                    <a:pt x="15328" y="25231"/>
                  </a:cubicBezTo>
                  <a:cubicBezTo>
                    <a:pt x="14892" y="25313"/>
                    <a:pt x="14459" y="25409"/>
                    <a:pt x="14029" y="25515"/>
                  </a:cubicBezTo>
                  <a:cubicBezTo>
                    <a:pt x="13717" y="25178"/>
                    <a:pt x="13201" y="25029"/>
                    <a:pt x="12768" y="24917"/>
                  </a:cubicBezTo>
                  <a:cubicBezTo>
                    <a:pt x="12143" y="24757"/>
                    <a:pt x="11508" y="24639"/>
                    <a:pt x="10867" y="24562"/>
                  </a:cubicBezTo>
                  <a:cubicBezTo>
                    <a:pt x="10325" y="24494"/>
                    <a:pt x="9782" y="24462"/>
                    <a:pt x="9238" y="24462"/>
                  </a:cubicBezTo>
                  <a:cubicBezTo>
                    <a:pt x="8490" y="24462"/>
                    <a:pt x="7742" y="24523"/>
                    <a:pt x="6998" y="24634"/>
                  </a:cubicBezTo>
                  <a:cubicBezTo>
                    <a:pt x="4727" y="24973"/>
                    <a:pt x="1816" y="25841"/>
                    <a:pt x="663" y="28027"/>
                  </a:cubicBezTo>
                  <a:cubicBezTo>
                    <a:pt x="116" y="29062"/>
                    <a:pt x="1" y="30314"/>
                    <a:pt x="583" y="31359"/>
                  </a:cubicBezTo>
                  <a:cubicBezTo>
                    <a:pt x="1142" y="32362"/>
                    <a:pt x="2221" y="33007"/>
                    <a:pt x="3327" y="33223"/>
                  </a:cubicBezTo>
                  <a:cubicBezTo>
                    <a:pt x="3804" y="33317"/>
                    <a:pt x="4293" y="33360"/>
                    <a:pt x="4785" y="33360"/>
                  </a:cubicBezTo>
                  <a:cubicBezTo>
                    <a:pt x="6625" y="33360"/>
                    <a:pt x="8516" y="32757"/>
                    <a:pt x="10087" y="31908"/>
                  </a:cubicBezTo>
                  <a:cubicBezTo>
                    <a:pt x="12254" y="30738"/>
                    <a:pt x="14061" y="28827"/>
                    <a:pt x="15022" y="26552"/>
                  </a:cubicBezTo>
                  <a:cubicBezTo>
                    <a:pt x="15062" y="26455"/>
                    <a:pt x="15087" y="26351"/>
                    <a:pt x="15093" y="26245"/>
                  </a:cubicBezTo>
                  <a:cubicBezTo>
                    <a:pt x="16888" y="25901"/>
                    <a:pt x="18707" y="25729"/>
                    <a:pt x="20526" y="25729"/>
                  </a:cubicBezTo>
                  <a:cubicBezTo>
                    <a:pt x="22581" y="25729"/>
                    <a:pt x="24635" y="25948"/>
                    <a:pt x="26654" y="26388"/>
                  </a:cubicBezTo>
                  <a:cubicBezTo>
                    <a:pt x="25775" y="26500"/>
                    <a:pt x="24899" y="26649"/>
                    <a:pt x="24040" y="26870"/>
                  </a:cubicBezTo>
                  <a:cubicBezTo>
                    <a:pt x="22188" y="27346"/>
                    <a:pt x="20100" y="28173"/>
                    <a:pt x="18783" y="29620"/>
                  </a:cubicBezTo>
                  <a:cubicBezTo>
                    <a:pt x="18144" y="30321"/>
                    <a:pt x="17759" y="31307"/>
                    <a:pt x="18116" y="32238"/>
                  </a:cubicBezTo>
                  <a:cubicBezTo>
                    <a:pt x="18483" y="33191"/>
                    <a:pt x="19474" y="33534"/>
                    <a:pt x="20424" y="33534"/>
                  </a:cubicBezTo>
                  <a:cubicBezTo>
                    <a:pt x="20426" y="33534"/>
                    <a:pt x="20428" y="33534"/>
                    <a:pt x="20430" y="33534"/>
                  </a:cubicBezTo>
                  <a:cubicBezTo>
                    <a:pt x="22231" y="33534"/>
                    <a:pt x="24160" y="32852"/>
                    <a:pt x="25659" y="31878"/>
                  </a:cubicBezTo>
                  <a:cubicBezTo>
                    <a:pt x="27392" y="30750"/>
                    <a:pt x="28863" y="29147"/>
                    <a:pt x="29683" y="27237"/>
                  </a:cubicBezTo>
                  <a:cubicBezTo>
                    <a:pt x="29843" y="27292"/>
                    <a:pt x="30004" y="27341"/>
                    <a:pt x="30164" y="27398"/>
                  </a:cubicBezTo>
                  <a:cubicBezTo>
                    <a:pt x="31874" y="28020"/>
                    <a:pt x="33526" y="28794"/>
                    <a:pt x="35099" y="29710"/>
                  </a:cubicBezTo>
                  <a:cubicBezTo>
                    <a:pt x="33129" y="31921"/>
                    <a:pt x="30985" y="33971"/>
                    <a:pt x="28562" y="35751"/>
                  </a:cubicBezTo>
                  <a:cubicBezTo>
                    <a:pt x="27259" y="36707"/>
                    <a:pt x="25887" y="37607"/>
                    <a:pt x="24459" y="38410"/>
                  </a:cubicBezTo>
                  <a:cubicBezTo>
                    <a:pt x="23199" y="37553"/>
                    <a:pt x="21467" y="37357"/>
                    <a:pt x="19990" y="37220"/>
                  </a:cubicBezTo>
                  <a:cubicBezTo>
                    <a:pt x="19481" y="37173"/>
                    <a:pt x="18971" y="37151"/>
                    <a:pt x="18461" y="37151"/>
                  </a:cubicBezTo>
                  <a:cubicBezTo>
                    <a:pt x="17357" y="37151"/>
                    <a:pt x="16255" y="37254"/>
                    <a:pt x="15162" y="37423"/>
                  </a:cubicBezTo>
                  <a:cubicBezTo>
                    <a:pt x="13571" y="37669"/>
                    <a:pt x="12008" y="38086"/>
                    <a:pt x="10497" y="38642"/>
                  </a:cubicBezTo>
                  <a:cubicBezTo>
                    <a:pt x="9016" y="39187"/>
                    <a:pt x="7419" y="39820"/>
                    <a:pt x="6339" y="41024"/>
                  </a:cubicBezTo>
                  <a:cubicBezTo>
                    <a:pt x="5367" y="42108"/>
                    <a:pt x="4804" y="43674"/>
                    <a:pt x="5341" y="45096"/>
                  </a:cubicBezTo>
                  <a:cubicBezTo>
                    <a:pt x="5845" y="46435"/>
                    <a:pt x="7030" y="47301"/>
                    <a:pt x="8319" y="47817"/>
                  </a:cubicBezTo>
                  <a:cubicBezTo>
                    <a:pt x="9427" y="48261"/>
                    <a:pt x="10616" y="48459"/>
                    <a:pt x="11815" y="48459"/>
                  </a:cubicBezTo>
                  <a:cubicBezTo>
                    <a:pt x="13695" y="48459"/>
                    <a:pt x="15597" y="47972"/>
                    <a:pt x="17247" y="47184"/>
                  </a:cubicBezTo>
                  <a:cubicBezTo>
                    <a:pt x="18761" y="46461"/>
                    <a:pt x="20175" y="45412"/>
                    <a:pt x="21324" y="44188"/>
                  </a:cubicBezTo>
                  <a:cubicBezTo>
                    <a:pt x="22436" y="43001"/>
                    <a:pt x="23543" y="41570"/>
                    <a:pt x="24139" y="40041"/>
                  </a:cubicBezTo>
                  <a:cubicBezTo>
                    <a:pt x="25382" y="39550"/>
                    <a:pt x="26588" y="38966"/>
                    <a:pt x="27742" y="38295"/>
                  </a:cubicBezTo>
                  <a:cubicBezTo>
                    <a:pt x="28352" y="37942"/>
                    <a:pt x="28946" y="37563"/>
                    <a:pt x="29528" y="37167"/>
                  </a:cubicBezTo>
                  <a:lnTo>
                    <a:pt x="29528" y="37167"/>
                  </a:lnTo>
                  <a:cubicBezTo>
                    <a:pt x="29057" y="37894"/>
                    <a:pt x="28671" y="38677"/>
                    <a:pt x="28353" y="39482"/>
                  </a:cubicBezTo>
                  <a:cubicBezTo>
                    <a:pt x="27685" y="41163"/>
                    <a:pt x="27335" y="43058"/>
                    <a:pt x="27776" y="44841"/>
                  </a:cubicBezTo>
                  <a:cubicBezTo>
                    <a:pt x="27976" y="45650"/>
                    <a:pt x="28338" y="46522"/>
                    <a:pt x="29021" y="47038"/>
                  </a:cubicBezTo>
                  <a:cubicBezTo>
                    <a:pt x="29360" y="47293"/>
                    <a:pt x="29757" y="47414"/>
                    <a:pt x="30158" y="47414"/>
                  </a:cubicBezTo>
                  <a:cubicBezTo>
                    <a:pt x="30550" y="47414"/>
                    <a:pt x="30945" y="47298"/>
                    <a:pt x="31292" y="47080"/>
                  </a:cubicBezTo>
                  <a:cubicBezTo>
                    <a:pt x="32960" y="46028"/>
                    <a:pt x="32736" y="43698"/>
                    <a:pt x="32720" y="41997"/>
                  </a:cubicBezTo>
                  <a:cubicBezTo>
                    <a:pt x="32710" y="40846"/>
                    <a:pt x="32651" y="39702"/>
                    <a:pt x="32533" y="38558"/>
                  </a:cubicBezTo>
                  <a:cubicBezTo>
                    <a:pt x="32421" y="37492"/>
                    <a:pt x="32309" y="36350"/>
                    <a:pt x="31997" y="35310"/>
                  </a:cubicBezTo>
                  <a:cubicBezTo>
                    <a:pt x="33987" y="33672"/>
                    <a:pt x="35811" y="31818"/>
                    <a:pt x="37488" y="29881"/>
                  </a:cubicBezTo>
                  <a:cubicBezTo>
                    <a:pt x="39602" y="27436"/>
                    <a:pt x="41514" y="24827"/>
                    <a:pt x="43360" y="22174"/>
                  </a:cubicBezTo>
                  <a:lnTo>
                    <a:pt x="43360" y="22174"/>
                  </a:lnTo>
                  <a:cubicBezTo>
                    <a:pt x="43358" y="22203"/>
                    <a:pt x="43357" y="22233"/>
                    <a:pt x="43353" y="22260"/>
                  </a:cubicBezTo>
                  <a:lnTo>
                    <a:pt x="43218" y="24040"/>
                  </a:lnTo>
                  <a:cubicBezTo>
                    <a:pt x="43132" y="25171"/>
                    <a:pt x="43040" y="26305"/>
                    <a:pt x="42967" y="27436"/>
                  </a:cubicBezTo>
                  <a:cubicBezTo>
                    <a:pt x="42851" y="29187"/>
                    <a:pt x="42745" y="30939"/>
                    <a:pt x="42621" y="32689"/>
                  </a:cubicBezTo>
                  <a:cubicBezTo>
                    <a:pt x="42580" y="32687"/>
                    <a:pt x="42539" y="32686"/>
                    <a:pt x="42497" y="32686"/>
                  </a:cubicBezTo>
                  <a:cubicBezTo>
                    <a:pt x="42394" y="32686"/>
                    <a:pt x="42291" y="32692"/>
                    <a:pt x="42188" y="32703"/>
                  </a:cubicBezTo>
                  <a:cubicBezTo>
                    <a:pt x="41826" y="32738"/>
                    <a:pt x="41466" y="32809"/>
                    <a:pt x="41116" y="32915"/>
                  </a:cubicBezTo>
                  <a:cubicBezTo>
                    <a:pt x="40419" y="33130"/>
                    <a:pt x="39753" y="33431"/>
                    <a:pt x="39132" y="33812"/>
                  </a:cubicBezTo>
                  <a:cubicBezTo>
                    <a:pt x="37921" y="34555"/>
                    <a:pt x="36889" y="35599"/>
                    <a:pt x="36187" y="36838"/>
                  </a:cubicBezTo>
                  <a:cubicBezTo>
                    <a:pt x="35793" y="37537"/>
                    <a:pt x="35429" y="38347"/>
                    <a:pt x="35493" y="39167"/>
                  </a:cubicBezTo>
                  <a:cubicBezTo>
                    <a:pt x="35550" y="39921"/>
                    <a:pt x="35972" y="40646"/>
                    <a:pt x="36700" y="40922"/>
                  </a:cubicBezTo>
                  <a:cubicBezTo>
                    <a:pt x="36925" y="41008"/>
                    <a:pt x="37148" y="41046"/>
                    <a:pt x="37367" y="41046"/>
                  </a:cubicBezTo>
                  <a:cubicBezTo>
                    <a:pt x="38647" y="41046"/>
                    <a:pt x="39806" y="39737"/>
                    <a:pt x="40577" y="38871"/>
                  </a:cubicBezTo>
                  <a:cubicBezTo>
                    <a:pt x="41191" y="38181"/>
                    <a:pt x="41752" y="37446"/>
                    <a:pt x="42254" y="36674"/>
                  </a:cubicBezTo>
                  <a:lnTo>
                    <a:pt x="42254" y="36674"/>
                  </a:lnTo>
                  <a:cubicBezTo>
                    <a:pt x="41861" y="39788"/>
                    <a:pt x="41129" y="42852"/>
                    <a:pt x="39529" y="45592"/>
                  </a:cubicBezTo>
                  <a:cubicBezTo>
                    <a:pt x="39257" y="45558"/>
                    <a:pt x="39015" y="45525"/>
                    <a:pt x="38765" y="45525"/>
                  </a:cubicBezTo>
                  <a:cubicBezTo>
                    <a:pt x="38610" y="45525"/>
                    <a:pt x="38452" y="45538"/>
                    <a:pt x="38282" y="45570"/>
                  </a:cubicBezTo>
                  <a:cubicBezTo>
                    <a:pt x="37807" y="45664"/>
                    <a:pt x="37339" y="45791"/>
                    <a:pt x="36883" y="45956"/>
                  </a:cubicBezTo>
                  <a:cubicBezTo>
                    <a:pt x="36025" y="46257"/>
                    <a:pt x="35208" y="46665"/>
                    <a:pt x="34452" y="47173"/>
                  </a:cubicBezTo>
                  <a:cubicBezTo>
                    <a:pt x="33064" y="48113"/>
                    <a:pt x="31618" y="49467"/>
                    <a:pt x="31372" y="51210"/>
                  </a:cubicBezTo>
                  <a:cubicBezTo>
                    <a:pt x="31144" y="52812"/>
                    <a:pt x="32224" y="54523"/>
                    <a:pt x="33941" y="54523"/>
                  </a:cubicBezTo>
                  <a:cubicBezTo>
                    <a:pt x="33958" y="54523"/>
                    <a:pt x="33976" y="54522"/>
                    <a:pt x="33993" y="54522"/>
                  </a:cubicBezTo>
                  <a:cubicBezTo>
                    <a:pt x="35728" y="54488"/>
                    <a:pt x="37428" y="53347"/>
                    <a:pt x="38514" y="52064"/>
                  </a:cubicBezTo>
                  <a:cubicBezTo>
                    <a:pt x="39931" y="50387"/>
                    <a:pt x="40636" y="48200"/>
                    <a:pt x="40778" y="46032"/>
                  </a:cubicBezTo>
                  <a:cubicBezTo>
                    <a:pt x="40782" y="45979"/>
                    <a:pt x="40777" y="45925"/>
                    <a:pt x="40766" y="45873"/>
                  </a:cubicBezTo>
                  <a:cubicBezTo>
                    <a:pt x="41439" y="44747"/>
                    <a:pt x="41972" y="43537"/>
                    <a:pt x="42394" y="42295"/>
                  </a:cubicBezTo>
                  <a:cubicBezTo>
                    <a:pt x="42497" y="42550"/>
                    <a:pt x="42604" y="42802"/>
                    <a:pt x="42736" y="43041"/>
                  </a:cubicBezTo>
                  <a:cubicBezTo>
                    <a:pt x="43086" y="43669"/>
                    <a:pt x="43493" y="44263"/>
                    <a:pt x="43954" y="44816"/>
                  </a:cubicBezTo>
                  <a:cubicBezTo>
                    <a:pt x="44712" y="45733"/>
                    <a:pt x="45712" y="46602"/>
                    <a:pt x="46926" y="46602"/>
                  </a:cubicBezTo>
                  <a:cubicBezTo>
                    <a:pt x="47101" y="46602"/>
                    <a:pt x="47280" y="46584"/>
                    <a:pt x="47464" y="46545"/>
                  </a:cubicBezTo>
                  <a:cubicBezTo>
                    <a:pt x="48818" y="46263"/>
                    <a:pt x="49333" y="44888"/>
                    <a:pt x="49119" y="43645"/>
                  </a:cubicBezTo>
                  <a:cubicBezTo>
                    <a:pt x="48901" y="42375"/>
                    <a:pt x="47955" y="41318"/>
                    <a:pt x="46913" y="40627"/>
                  </a:cubicBezTo>
                  <a:cubicBezTo>
                    <a:pt x="45844" y="39921"/>
                    <a:pt x="44508" y="39519"/>
                    <a:pt x="43206" y="39344"/>
                  </a:cubicBezTo>
                  <a:cubicBezTo>
                    <a:pt x="43803" y="36580"/>
                    <a:pt x="44031" y="33724"/>
                    <a:pt x="44247" y="30899"/>
                  </a:cubicBezTo>
                  <a:cubicBezTo>
                    <a:pt x="44424" y="31157"/>
                    <a:pt x="44614" y="31405"/>
                    <a:pt x="44817" y="31643"/>
                  </a:cubicBezTo>
                  <a:cubicBezTo>
                    <a:pt x="45284" y="32201"/>
                    <a:pt x="45827" y="32708"/>
                    <a:pt x="46386" y="33171"/>
                  </a:cubicBezTo>
                  <a:cubicBezTo>
                    <a:pt x="47178" y="33828"/>
                    <a:pt x="48217" y="34534"/>
                    <a:pt x="49269" y="34534"/>
                  </a:cubicBezTo>
                  <a:cubicBezTo>
                    <a:pt x="49640" y="34534"/>
                    <a:pt x="50012" y="34446"/>
                    <a:pt x="50375" y="34238"/>
                  </a:cubicBezTo>
                  <a:cubicBezTo>
                    <a:pt x="51401" y="33652"/>
                    <a:pt x="51697" y="32278"/>
                    <a:pt x="51404" y="31203"/>
                  </a:cubicBezTo>
                  <a:cubicBezTo>
                    <a:pt x="51049" y="29898"/>
                    <a:pt x="49842" y="29091"/>
                    <a:pt x="48639" y="28649"/>
                  </a:cubicBezTo>
                  <a:cubicBezTo>
                    <a:pt x="47852" y="28362"/>
                    <a:pt x="47011" y="28193"/>
                    <a:pt x="46179" y="28121"/>
                  </a:cubicBezTo>
                  <a:cubicBezTo>
                    <a:pt x="45944" y="28101"/>
                    <a:pt x="45676" y="28082"/>
                    <a:pt x="45399" y="28082"/>
                  </a:cubicBezTo>
                  <a:cubicBezTo>
                    <a:pt x="45086" y="28082"/>
                    <a:pt x="44761" y="28106"/>
                    <a:pt x="44462" y="28178"/>
                  </a:cubicBezTo>
                  <a:cubicBezTo>
                    <a:pt x="44563" y="26960"/>
                    <a:pt x="44660" y="25743"/>
                    <a:pt x="44751" y="24525"/>
                  </a:cubicBezTo>
                  <a:cubicBezTo>
                    <a:pt x="44798" y="23879"/>
                    <a:pt x="44846" y="23231"/>
                    <a:pt x="44895" y="22584"/>
                  </a:cubicBezTo>
                  <a:cubicBezTo>
                    <a:pt x="44947" y="21875"/>
                    <a:pt x="45061" y="21159"/>
                    <a:pt x="44932" y="20458"/>
                  </a:cubicBezTo>
                  <a:cubicBezTo>
                    <a:pt x="44912" y="20335"/>
                    <a:pt x="44855" y="20221"/>
                    <a:pt x="44769" y="20130"/>
                  </a:cubicBezTo>
                  <a:cubicBezTo>
                    <a:pt x="45081" y="19673"/>
                    <a:pt x="45394" y="19214"/>
                    <a:pt x="45704" y="18755"/>
                  </a:cubicBezTo>
                  <a:cubicBezTo>
                    <a:pt x="47614" y="15946"/>
                    <a:pt x="49486" y="13057"/>
                    <a:pt x="51706" y="10474"/>
                  </a:cubicBezTo>
                  <a:lnTo>
                    <a:pt x="51706" y="10474"/>
                  </a:lnTo>
                  <a:cubicBezTo>
                    <a:pt x="51705" y="11325"/>
                    <a:pt x="51791" y="12187"/>
                    <a:pt x="51845" y="13000"/>
                  </a:cubicBezTo>
                  <a:cubicBezTo>
                    <a:pt x="51897" y="13771"/>
                    <a:pt x="51958" y="14540"/>
                    <a:pt x="52021" y="15309"/>
                  </a:cubicBezTo>
                  <a:cubicBezTo>
                    <a:pt x="51975" y="15326"/>
                    <a:pt x="51932" y="15351"/>
                    <a:pt x="51895" y="15383"/>
                  </a:cubicBezTo>
                  <a:lnTo>
                    <a:pt x="51832" y="15441"/>
                  </a:lnTo>
                  <a:cubicBezTo>
                    <a:pt x="51806" y="15464"/>
                    <a:pt x="51783" y="15492"/>
                    <a:pt x="51766" y="15524"/>
                  </a:cubicBezTo>
                  <a:lnTo>
                    <a:pt x="51677" y="15601"/>
                  </a:lnTo>
                  <a:cubicBezTo>
                    <a:pt x="51672" y="15601"/>
                    <a:pt x="51666" y="15601"/>
                    <a:pt x="51661" y="15601"/>
                  </a:cubicBezTo>
                  <a:cubicBezTo>
                    <a:pt x="51231" y="15601"/>
                    <a:pt x="50662" y="16061"/>
                    <a:pt x="50395" y="16247"/>
                  </a:cubicBezTo>
                  <a:cubicBezTo>
                    <a:pt x="48711" y="17413"/>
                    <a:pt x="47502" y="19146"/>
                    <a:pt x="46991" y="21130"/>
                  </a:cubicBezTo>
                  <a:cubicBezTo>
                    <a:pt x="46760" y="22035"/>
                    <a:pt x="46479" y="24019"/>
                    <a:pt x="47833" y="24019"/>
                  </a:cubicBezTo>
                  <a:cubicBezTo>
                    <a:pt x="47920" y="24019"/>
                    <a:pt x="48014" y="24011"/>
                    <a:pt x="48115" y="23994"/>
                  </a:cubicBezTo>
                  <a:cubicBezTo>
                    <a:pt x="49460" y="23763"/>
                    <a:pt x="50360" y="22337"/>
                    <a:pt x="50939" y="21230"/>
                  </a:cubicBezTo>
                  <a:cubicBezTo>
                    <a:pt x="51358" y="20428"/>
                    <a:pt x="51754" y="19608"/>
                    <a:pt x="52123" y="18782"/>
                  </a:cubicBezTo>
                  <a:cubicBezTo>
                    <a:pt x="52178" y="18659"/>
                    <a:pt x="52235" y="18535"/>
                    <a:pt x="52293" y="18408"/>
                  </a:cubicBezTo>
                  <a:cubicBezTo>
                    <a:pt x="52548" y="21167"/>
                    <a:pt x="52823" y="23926"/>
                    <a:pt x="53013" y="26690"/>
                  </a:cubicBezTo>
                  <a:cubicBezTo>
                    <a:pt x="53197" y="29342"/>
                    <a:pt x="53303" y="32033"/>
                    <a:pt x="53217" y="34716"/>
                  </a:cubicBezTo>
                  <a:cubicBezTo>
                    <a:pt x="52823" y="34737"/>
                    <a:pt x="52417" y="34889"/>
                    <a:pt x="52063" y="35017"/>
                  </a:cubicBezTo>
                  <a:cubicBezTo>
                    <a:pt x="51524" y="35209"/>
                    <a:pt x="51006" y="35454"/>
                    <a:pt x="50516" y="35749"/>
                  </a:cubicBezTo>
                  <a:cubicBezTo>
                    <a:pt x="49578" y="36320"/>
                    <a:pt x="48571" y="37090"/>
                    <a:pt x="47974" y="38028"/>
                  </a:cubicBezTo>
                  <a:cubicBezTo>
                    <a:pt x="47685" y="38479"/>
                    <a:pt x="47590" y="39024"/>
                    <a:pt x="47825" y="39519"/>
                  </a:cubicBezTo>
                  <a:cubicBezTo>
                    <a:pt x="48037" y="39969"/>
                    <a:pt x="48467" y="40287"/>
                    <a:pt x="48932" y="40436"/>
                  </a:cubicBezTo>
                  <a:cubicBezTo>
                    <a:pt x="49127" y="40498"/>
                    <a:pt x="49321" y="40526"/>
                    <a:pt x="49513" y="40526"/>
                  </a:cubicBezTo>
                  <a:cubicBezTo>
                    <a:pt x="50413" y="40526"/>
                    <a:pt x="51264" y="39908"/>
                    <a:pt x="51904" y="39322"/>
                  </a:cubicBezTo>
                  <a:cubicBezTo>
                    <a:pt x="52330" y="38932"/>
                    <a:pt x="52709" y="38489"/>
                    <a:pt x="53008" y="38003"/>
                  </a:cubicBezTo>
                  <a:lnTo>
                    <a:pt x="53008" y="38003"/>
                  </a:lnTo>
                  <a:cubicBezTo>
                    <a:pt x="52833" y="39774"/>
                    <a:pt x="52554" y="41532"/>
                    <a:pt x="52133" y="43259"/>
                  </a:cubicBezTo>
                  <a:cubicBezTo>
                    <a:pt x="51823" y="44529"/>
                    <a:pt x="51439" y="45779"/>
                    <a:pt x="50985" y="47003"/>
                  </a:cubicBezTo>
                  <a:cubicBezTo>
                    <a:pt x="50819" y="47070"/>
                    <a:pt x="50658" y="47150"/>
                    <a:pt x="50503" y="47239"/>
                  </a:cubicBezTo>
                  <a:cubicBezTo>
                    <a:pt x="50045" y="47509"/>
                    <a:pt x="49607" y="47809"/>
                    <a:pt x="49193" y="48137"/>
                  </a:cubicBezTo>
                  <a:cubicBezTo>
                    <a:pt x="48348" y="48807"/>
                    <a:pt x="47590" y="49578"/>
                    <a:pt x="46959" y="50450"/>
                  </a:cubicBezTo>
                  <a:cubicBezTo>
                    <a:pt x="45747" y="52125"/>
                    <a:pt x="44993" y="54325"/>
                    <a:pt x="45386" y="56398"/>
                  </a:cubicBezTo>
                  <a:cubicBezTo>
                    <a:pt x="45557" y="57297"/>
                    <a:pt x="45998" y="58178"/>
                    <a:pt x="46748" y="58725"/>
                  </a:cubicBezTo>
                  <a:cubicBezTo>
                    <a:pt x="47258" y="59095"/>
                    <a:pt x="47867" y="59259"/>
                    <a:pt x="48483" y="59259"/>
                  </a:cubicBezTo>
                  <a:cubicBezTo>
                    <a:pt x="48823" y="59259"/>
                    <a:pt x="49166" y="59209"/>
                    <a:pt x="49495" y="59116"/>
                  </a:cubicBezTo>
                  <a:cubicBezTo>
                    <a:pt x="51541" y="58537"/>
                    <a:pt x="52899" y="56612"/>
                    <a:pt x="53446" y="54649"/>
                  </a:cubicBezTo>
                  <a:cubicBezTo>
                    <a:pt x="53792" y="53407"/>
                    <a:pt x="53816" y="52116"/>
                    <a:pt x="53656" y="50841"/>
                  </a:cubicBezTo>
                  <a:cubicBezTo>
                    <a:pt x="53574" y="50174"/>
                    <a:pt x="53449" y="49512"/>
                    <a:pt x="53289" y="48858"/>
                  </a:cubicBezTo>
                  <a:cubicBezTo>
                    <a:pt x="53130" y="48210"/>
                    <a:pt x="52990" y="47450"/>
                    <a:pt x="52485" y="46980"/>
                  </a:cubicBezTo>
                  <a:cubicBezTo>
                    <a:pt x="52466" y="46964"/>
                    <a:pt x="52448" y="46951"/>
                    <a:pt x="52428" y="46940"/>
                  </a:cubicBezTo>
                  <a:cubicBezTo>
                    <a:pt x="52658" y="46215"/>
                    <a:pt x="52864" y="45483"/>
                    <a:pt x="53044" y="44744"/>
                  </a:cubicBezTo>
                  <a:cubicBezTo>
                    <a:pt x="53311" y="43642"/>
                    <a:pt x="53531" y="42528"/>
                    <a:pt x="53710" y="41409"/>
                  </a:cubicBezTo>
                  <a:cubicBezTo>
                    <a:pt x="53735" y="41420"/>
                    <a:pt x="53758" y="41429"/>
                    <a:pt x="53782" y="41435"/>
                  </a:cubicBezTo>
                  <a:cubicBezTo>
                    <a:pt x="53752" y="41943"/>
                    <a:pt x="53888" y="42467"/>
                    <a:pt x="54040" y="42946"/>
                  </a:cubicBezTo>
                  <a:cubicBezTo>
                    <a:pt x="54265" y="43648"/>
                    <a:pt x="54621" y="44300"/>
                    <a:pt x="55088" y="44868"/>
                  </a:cubicBezTo>
                  <a:cubicBezTo>
                    <a:pt x="55809" y="45751"/>
                    <a:pt x="56933" y="46350"/>
                    <a:pt x="58077" y="46350"/>
                  </a:cubicBezTo>
                  <a:cubicBezTo>
                    <a:pt x="58279" y="46350"/>
                    <a:pt x="58482" y="46331"/>
                    <a:pt x="58684" y="46292"/>
                  </a:cubicBezTo>
                  <a:cubicBezTo>
                    <a:pt x="59973" y="46040"/>
                    <a:pt x="61148" y="44793"/>
                    <a:pt x="61002" y="43427"/>
                  </a:cubicBezTo>
                  <a:cubicBezTo>
                    <a:pt x="60853" y="42020"/>
                    <a:pt x="59646" y="41062"/>
                    <a:pt x="58421" y="40551"/>
                  </a:cubicBezTo>
                  <a:cubicBezTo>
                    <a:pt x="57682" y="40245"/>
                    <a:pt x="56896" y="40075"/>
                    <a:pt x="56098" y="40046"/>
                  </a:cubicBezTo>
                  <a:cubicBezTo>
                    <a:pt x="56045" y="40044"/>
                    <a:pt x="55992" y="40043"/>
                    <a:pt x="55940" y="40043"/>
                  </a:cubicBezTo>
                  <a:cubicBezTo>
                    <a:pt x="55220" y="40043"/>
                    <a:pt x="54533" y="40224"/>
                    <a:pt x="53853" y="40462"/>
                  </a:cubicBezTo>
                  <a:cubicBezTo>
                    <a:pt x="54028" y="39201"/>
                    <a:pt x="54154" y="37934"/>
                    <a:pt x="54231" y="36661"/>
                  </a:cubicBezTo>
                  <a:cubicBezTo>
                    <a:pt x="54420" y="33526"/>
                    <a:pt x="54317" y="30394"/>
                    <a:pt x="54083" y="27267"/>
                  </a:cubicBezTo>
                  <a:lnTo>
                    <a:pt x="54083" y="27267"/>
                  </a:lnTo>
                  <a:cubicBezTo>
                    <a:pt x="54208" y="27473"/>
                    <a:pt x="54341" y="27673"/>
                    <a:pt x="54467" y="27862"/>
                  </a:cubicBezTo>
                  <a:cubicBezTo>
                    <a:pt x="54888" y="28496"/>
                    <a:pt x="55373" y="29082"/>
                    <a:pt x="55914" y="29615"/>
                  </a:cubicBezTo>
                  <a:cubicBezTo>
                    <a:pt x="56944" y="30622"/>
                    <a:pt x="58398" y="31751"/>
                    <a:pt x="59892" y="31825"/>
                  </a:cubicBezTo>
                  <a:cubicBezTo>
                    <a:pt x="59933" y="31827"/>
                    <a:pt x="59975" y="31828"/>
                    <a:pt x="60016" y="31828"/>
                  </a:cubicBezTo>
                  <a:cubicBezTo>
                    <a:pt x="60659" y="31828"/>
                    <a:pt x="61324" y="31572"/>
                    <a:pt x="61745" y="31077"/>
                  </a:cubicBezTo>
                  <a:cubicBezTo>
                    <a:pt x="62260" y="30472"/>
                    <a:pt x="62255" y="29635"/>
                    <a:pt x="62114" y="28893"/>
                  </a:cubicBezTo>
                  <a:cubicBezTo>
                    <a:pt x="61818" y="27340"/>
                    <a:pt x="60694" y="26044"/>
                    <a:pt x="59344" y="25277"/>
                  </a:cubicBezTo>
                  <a:cubicBezTo>
                    <a:pt x="58544" y="24821"/>
                    <a:pt x="57655" y="24520"/>
                    <a:pt x="56750" y="24355"/>
                  </a:cubicBezTo>
                  <a:cubicBezTo>
                    <a:pt x="56258" y="24262"/>
                    <a:pt x="55757" y="24201"/>
                    <a:pt x="55256" y="24193"/>
                  </a:cubicBezTo>
                  <a:cubicBezTo>
                    <a:pt x="55149" y="24192"/>
                    <a:pt x="55040" y="24190"/>
                    <a:pt x="54930" y="24190"/>
                  </a:cubicBezTo>
                  <a:cubicBezTo>
                    <a:pt x="54555" y="24190"/>
                    <a:pt x="54173" y="24213"/>
                    <a:pt x="53835" y="24365"/>
                  </a:cubicBezTo>
                  <a:cubicBezTo>
                    <a:pt x="53658" y="22537"/>
                    <a:pt x="53452" y="20712"/>
                    <a:pt x="53250" y="18891"/>
                  </a:cubicBezTo>
                  <a:cubicBezTo>
                    <a:pt x="53153" y="18027"/>
                    <a:pt x="53059" y="17162"/>
                    <a:pt x="52967" y="16298"/>
                  </a:cubicBezTo>
                  <a:cubicBezTo>
                    <a:pt x="52973" y="16226"/>
                    <a:pt x="52981" y="16154"/>
                    <a:pt x="52979" y="16083"/>
                  </a:cubicBezTo>
                  <a:cubicBezTo>
                    <a:pt x="52979" y="16026"/>
                    <a:pt x="52962" y="15971"/>
                    <a:pt x="52930" y="15923"/>
                  </a:cubicBezTo>
                  <a:cubicBezTo>
                    <a:pt x="52852" y="15162"/>
                    <a:pt x="52774" y="14400"/>
                    <a:pt x="52706" y="13637"/>
                  </a:cubicBezTo>
                  <a:cubicBezTo>
                    <a:pt x="52629" y="12788"/>
                    <a:pt x="52557" y="11937"/>
                    <a:pt x="52482" y="11087"/>
                  </a:cubicBezTo>
                  <a:cubicBezTo>
                    <a:pt x="52443" y="10641"/>
                    <a:pt x="52410" y="10191"/>
                    <a:pt x="52347" y="9749"/>
                  </a:cubicBezTo>
                  <a:cubicBezTo>
                    <a:pt x="52820" y="9229"/>
                    <a:pt x="53306" y="8720"/>
                    <a:pt x="53815" y="8232"/>
                  </a:cubicBezTo>
                  <a:cubicBezTo>
                    <a:pt x="55521" y="6597"/>
                    <a:pt x="57455" y="5175"/>
                    <a:pt x="59639" y="4261"/>
                  </a:cubicBezTo>
                  <a:cubicBezTo>
                    <a:pt x="60729" y="3807"/>
                    <a:pt x="61882" y="3487"/>
                    <a:pt x="63044" y="3276"/>
                  </a:cubicBezTo>
                  <a:cubicBezTo>
                    <a:pt x="63617" y="3170"/>
                    <a:pt x="64191" y="3097"/>
                    <a:pt x="64766" y="3008"/>
                  </a:cubicBezTo>
                  <a:cubicBezTo>
                    <a:pt x="65362" y="2917"/>
                    <a:pt x="65901" y="2733"/>
                    <a:pt x="66503" y="2733"/>
                  </a:cubicBezTo>
                  <a:cubicBezTo>
                    <a:pt x="66519" y="2733"/>
                    <a:pt x="66536" y="2733"/>
                    <a:pt x="66553" y="2734"/>
                  </a:cubicBezTo>
                  <a:cubicBezTo>
                    <a:pt x="66557" y="2734"/>
                    <a:pt x="66561" y="2734"/>
                    <a:pt x="66565" y="2734"/>
                  </a:cubicBezTo>
                  <a:cubicBezTo>
                    <a:pt x="67096" y="2734"/>
                    <a:pt x="67186" y="1949"/>
                    <a:pt x="66679" y="1800"/>
                  </a:cubicBezTo>
                  <a:cubicBezTo>
                    <a:pt x="66430" y="1728"/>
                    <a:pt x="66178" y="1673"/>
                    <a:pt x="65939" y="1574"/>
                  </a:cubicBezTo>
                  <a:cubicBezTo>
                    <a:pt x="65676" y="1465"/>
                    <a:pt x="65432" y="1353"/>
                    <a:pt x="65153" y="1292"/>
                  </a:cubicBezTo>
                  <a:cubicBezTo>
                    <a:pt x="64693" y="1190"/>
                    <a:pt x="64223" y="1158"/>
                    <a:pt x="63754" y="1158"/>
                  </a:cubicBezTo>
                  <a:cubicBezTo>
                    <a:pt x="63648" y="1158"/>
                    <a:pt x="63542" y="1160"/>
                    <a:pt x="63436" y="1163"/>
                  </a:cubicBezTo>
                  <a:cubicBezTo>
                    <a:pt x="62303" y="1193"/>
                    <a:pt x="61165" y="1455"/>
                    <a:pt x="60096" y="1809"/>
                  </a:cubicBezTo>
                  <a:cubicBezTo>
                    <a:pt x="57947" y="2523"/>
                    <a:pt x="55980" y="3643"/>
                    <a:pt x="54203" y="5037"/>
                  </a:cubicBezTo>
                  <a:cubicBezTo>
                    <a:pt x="51665" y="7028"/>
                    <a:pt x="49615" y="9531"/>
                    <a:pt x="47740" y="12152"/>
                  </a:cubicBezTo>
                  <a:cubicBezTo>
                    <a:pt x="47115" y="11501"/>
                    <a:pt x="46217" y="11013"/>
                    <a:pt x="45431" y="10601"/>
                  </a:cubicBezTo>
                  <a:cubicBezTo>
                    <a:pt x="45661" y="10193"/>
                    <a:pt x="45736" y="9583"/>
                    <a:pt x="45806" y="9219"/>
                  </a:cubicBezTo>
                  <a:cubicBezTo>
                    <a:pt x="45994" y="8211"/>
                    <a:pt x="46142" y="7194"/>
                    <a:pt x="46246" y="6171"/>
                  </a:cubicBezTo>
                  <a:cubicBezTo>
                    <a:pt x="46427" y="4423"/>
                    <a:pt x="46650" y="2347"/>
                    <a:pt x="45382" y="929"/>
                  </a:cubicBezTo>
                  <a:cubicBezTo>
                    <a:pt x="44834" y="318"/>
                    <a:pt x="44106" y="0"/>
                    <a:pt x="433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6" name="Google Shape;606;p16"/>
            <p:cNvSpPr/>
            <p:nvPr/>
          </p:nvSpPr>
          <p:spPr>
            <a:xfrm>
              <a:off x="-313025" y="7663700"/>
              <a:ext cx="96950" cy="61350"/>
            </a:xfrm>
            <a:custGeom>
              <a:avLst/>
              <a:gdLst/>
              <a:ahLst/>
              <a:cxnLst/>
              <a:rect l="l" t="t" r="r" b="b"/>
              <a:pathLst>
                <a:path w="3878" h="2454" extrusionOk="0">
                  <a:moveTo>
                    <a:pt x="3077" y="0"/>
                  </a:moveTo>
                  <a:cubicBezTo>
                    <a:pt x="3064" y="0"/>
                    <a:pt x="3052" y="1"/>
                    <a:pt x="3039" y="2"/>
                  </a:cubicBezTo>
                  <a:cubicBezTo>
                    <a:pt x="2861" y="12"/>
                    <a:pt x="2672" y="26"/>
                    <a:pt x="2499" y="77"/>
                  </a:cubicBezTo>
                  <a:cubicBezTo>
                    <a:pt x="2394" y="107"/>
                    <a:pt x="2290" y="155"/>
                    <a:pt x="2187" y="195"/>
                  </a:cubicBezTo>
                  <a:cubicBezTo>
                    <a:pt x="1908" y="302"/>
                    <a:pt x="1642" y="445"/>
                    <a:pt x="1375" y="579"/>
                  </a:cubicBezTo>
                  <a:cubicBezTo>
                    <a:pt x="1158" y="688"/>
                    <a:pt x="959" y="818"/>
                    <a:pt x="755" y="949"/>
                  </a:cubicBezTo>
                  <a:cubicBezTo>
                    <a:pt x="630" y="1029"/>
                    <a:pt x="480" y="1107"/>
                    <a:pt x="374" y="1213"/>
                  </a:cubicBezTo>
                  <a:cubicBezTo>
                    <a:pt x="297" y="1314"/>
                    <a:pt x="258" y="1364"/>
                    <a:pt x="258" y="1364"/>
                  </a:cubicBezTo>
                  <a:cubicBezTo>
                    <a:pt x="257" y="1364"/>
                    <a:pt x="274" y="1341"/>
                    <a:pt x="309" y="1294"/>
                  </a:cubicBezTo>
                  <a:lnTo>
                    <a:pt x="309" y="1294"/>
                  </a:lnTo>
                  <a:lnTo>
                    <a:pt x="272" y="1331"/>
                  </a:lnTo>
                  <a:cubicBezTo>
                    <a:pt x="177" y="1430"/>
                    <a:pt x="108" y="1551"/>
                    <a:pt x="71" y="1683"/>
                  </a:cubicBezTo>
                  <a:cubicBezTo>
                    <a:pt x="1" y="1912"/>
                    <a:pt x="113" y="2234"/>
                    <a:pt x="338" y="2340"/>
                  </a:cubicBezTo>
                  <a:cubicBezTo>
                    <a:pt x="435" y="2391"/>
                    <a:pt x="540" y="2423"/>
                    <a:pt x="647" y="2437"/>
                  </a:cubicBezTo>
                  <a:cubicBezTo>
                    <a:pt x="679" y="2444"/>
                    <a:pt x="712" y="2448"/>
                    <a:pt x="744" y="2448"/>
                  </a:cubicBezTo>
                  <a:cubicBezTo>
                    <a:pt x="758" y="2448"/>
                    <a:pt x="771" y="2447"/>
                    <a:pt x="785" y="2446"/>
                  </a:cubicBezTo>
                  <a:cubicBezTo>
                    <a:pt x="714" y="2433"/>
                    <a:pt x="683" y="2426"/>
                    <a:pt x="692" y="2426"/>
                  </a:cubicBezTo>
                  <a:cubicBezTo>
                    <a:pt x="702" y="2426"/>
                    <a:pt x="767" y="2435"/>
                    <a:pt x="888" y="2454"/>
                  </a:cubicBezTo>
                  <a:cubicBezTo>
                    <a:pt x="1045" y="2448"/>
                    <a:pt x="1198" y="2398"/>
                    <a:pt x="1349" y="2358"/>
                  </a:cubicBezTo>
                  <a:cubicBezTo>
                    <a:pt x="1582" y="2299"/>
                    <a:pt x="1812" y="2242"/>
                    <a:pt x="2040" y="2157"/>
                  </a:cubicBezTo>
                  <a:cubicBezTo>
                    <a:pt x="2319" y="2053"/>
                    <a:pt x="2606" y="1956"/>
                    <a:pt x="2875" y="1827"/>
                  </a:cubicBezTo>
                  <a:cubicBezTo>
                    <a:pt x="3145" y="1698"/>
                    <a:pt x="3377" y="1554"/>
                    <a:pt x="3595" y="1345"/>
                  </a:cubicBezTo>
                  <a:cubicBezTo>
                    <a:pt x="3824" y="1126"/>
                    <a:pt x="3878" y="768"/>
                    <a:pt x="3758" y="485"/>
                  </a:cubicBezTo>
                  <a:cubicBezTo>
                    <a:pt x="3647" y="223"/>
                    <a:pt x="3373" y="0"/>
                    <a:pt x="3077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7" name="Google Shape;607;p16"/>
            <p:cNvSpPr/>
            <p:nvPr/>
          </p:nvSpPr>
          <p:spPr>
            <a:xfrm>
              <a:off x="-205625" y="7732775"/>
              <a:ext cx="68975" cy="40775"/>
            </a:xfrm>
            <a:custGeom>
              <a:avLst/>
              <a:gdLst/>
              <a:ahLst/>
              <a:cxnLst/>
              <a:rect l="l" t="t" r="r" b="b"/>
              <a:pathLst>
                <a:path w="2759" h="1631" extrusionOk="0">
                  <a:moveTo>
                    <a:pt x="1709" y="0"/>
                  </a:moveTo>
                  <a:cubicBezTo>
                    <a:pt x="1563" y="0"/>
                    <a:pt x="1416" y="34"/>
                    <a:pt x="1275" y="68"/>
                  </a:cubicBezTo>
                  <a:cubicBezTo>
                    <a:pt x="1091" y="111"/>
                    <a:pt x="916" y="182"/>
                    <a:pt x="755" y="279"/>
                  </a:cubicBezTo>
                  <a:cubicBezTo>
                    <a:pt x="603" y="371"/>
                    <a:pt x="455" y="466"/>
                    <a:pt x="340" y="604"/>
                  </a:cubicBezTo>
                  <a:cubicBezTo>
                    <a:pt x="282" y="673"/>
                    <a:pt x="217" y="742"/>
                    <a:pt x="174" y="822"/>
                  </a:cubicBezTo>
                  <a:cubicBezTo>
                    <a:pt x="136" y="895"/>
                    <a:pt x="107" y="982"/>
                    <a:pt x="78" y="1060"/>
                  </a:cubicBezTo>
                  <a:cubicBezTo>
                    <a:pt x="1" y="1266"/>
                    <a:pt x="165" y="1476"/>
                    <a:pt x="351" y="1539"/>
                  </a:cubicBezTo>
                  <a:cubicBezTo>
                    <a:pt x="405" y="1559"/>
                    <a:pt x="458" y="1582"/>
                    <a:pt x="514" y="1596"/>
                  </a:cubicBezTo>
                  <a:cubicBezTo>
                    <a:pt x="610" y="1619"/>
                    <a:pt x="716" y="1618"/>
                    <a:pt x="815" y="1627"/>
                  </a:cubicBezTo>
                  <a:cubicBezTo>
                    <a:pt x="839" y="1629"/>
                    <a:pt x="863" y="1630"/>
                    <a:pt x="887" y="1630"/>
                  </a:cubicBezTo>
                  <a:cubicBezTo>
                    <a:pt x="1026" y="1630"/>
                    <a:pt x="1168" y="1597"/>
                    <a:pt x="1306" y="1575"/>
                  </a:cubicBezTo>
                  <a:cubicBezTo>
                    <a:pt x="1380" y="1569"/>
                    <a:pt x="1452" y="1553"/>
                    <a:pt x="1524" y="1533"/>
                  </a:cubicBezTo>
                  <a:cubicBezTo>
                    <a:pt x="1582" y="1513"/>
                    <a:pt x="1641" y="1490"/>
                    <a:pt x="1701" y="1469"/>
                  </a:cubicBezTo>
                  <a:cubicBezTo>
                    <a:pt x="1863" y="1413"/>
                    <a:pt x="2028" y="1361"/>
                    <a:pt x="2164" y="1258"/>
                  </a:cubicBezTo>
                  <a:cubicBezTo>
                    <a:pt x="2278" y="1209"/>
                    <a:pt x="2344" y="1162"/>
                    <a:pt x="2451" y="1074"/>
                  </a:cubicBezTo>
                  <a:cubicBezTo>
                    <a:pt x="2484" y="1048"/>
                    <a:pt x="2519" y="1023"/>
                    <a:pt x="2550" y="996"/>
                  </a:cubicBezTo>
                  <a:cubicBezTo>
                    <a:pt x="2611" y="936"/>
                    <a:pt x="2656" y="859"/>
                    <a:pt x="2677" y="776"/>
                  </a:cubicBezTo>
                  <a:cubicBezTo>
                    <a:pt x="2677" y="775"/>
                    <a:pt x="2679" y="773"/>
                    <a:pt x="2680" y="772"/>
                  </a:cubicBezTo>
                  <a:cubicBezTo>
                    <a:pt x="2759" y="617"/>
                    <a:pt x="2745" y="435"/>
                    <a:pt x="2620" y="308"/>
                  </a:cubicBezTo>
                  <a:cubicBezTo>
                    <a:pt x="2616" y="303"/>
                    <a:pt x="2610" y="300"/>
                    <a:pt x="2605" y="296"/>
                  </a:cubicBezTo>
                  <a:cubicBezTo>
                    <a:pt x="2457" y="88"/>
                    <a:pt x="2160" y="14"/>
                    <a:pt x="1908" y="14"/>
                  </a:cubicBezTo>
                  <a:cubicBezTo>
                    <a:pt x="1893" y="14"/>
                    <a:pt x="1878" y="14"/>
                    <a:pt x="1863" y="15"/>
                  </a:cubicBezTo>
                  <a:cubicBezTo>
                    <a:pt x="1812" y="5"/>
                    <a:pt x="1761" y="0"/>
                    <a:pt x="1709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8" name="Google Shape;608;p16"/>
            <p:cNvSpPr/>
            <p:nvPr/>
          </p:nvSpPr>
          <p:spPr>
            <a:xfrm>
              <a:off x="-157050" y="7634775"/>
              <a:ext cx="69375" cy="43200"/>
            </a:xfrm>
            <a:custGeom>
              <a:avLst/>
              <a:gdLst/>
              <a:ahLst/>
              <a:cxnLst/>
              <a:rect l="l" t="t" r="r" b="b"/>
              <a:pathLst>
                <a:path w="2775" h="1728" extrusionOk="0">
                  <a:moveTo>
                    <a:pt x="1730" y="1"/>
                  </a:moveTo>
                  <a:cubicBezTo>
                    <a:pt x="1715" y="1"/>
                    <a:pt x="1700" y="1"/>
                    <a:pt x="1685" y="2"/>
                  </a:cubicBezTo>
                  <a:cubicBezTo>
                    <a:pt x="1551" y="15"/>
                    <a:pt x="1417" y="33"/>
                    <a:pt x="1285" y="59"/>
                  </a:cubicBezTo>
                  <a:cubicBezTo>
                    <a:pt x="1092" y="93"/>
                    <a:pt x="912" y="193"/>
                    <a:pt x="731" y="270"/>
                  </a:cubicBezTo>
                  <a:cubicBezTo>
                    <a:pt x="642" y="308"/>
                    <a:pt x="570" y="339"/>
                    <a:pt x="492" y="398"/>
                  </a:cubicBezTo>
                  <a:cubicBezTo>
                    <a:pt x="422" y="455"/>
                    <a:pt x="356" y="517"/>
                    <a:pt x="295" y="583"/>
                  </a:cubicBezTo>
                  <a:cubicBezTo>
                    <a:pt x="232" y="649"/>
                    <a:pt x="165" y="715"/>
                    <a:pt x="114" y="795"/>
                  </a:cubicBezTo>
                  <a:cubicBezTo>
                    <a:pt x="26" y="930"/>
                    <a:pt x="0" y="1182"/>
                    <a:pt x="92" y="1315"/>
                  </a:cubicBezTo>
                  <a:cubicBezTo>
                    <a:pt x="186" y="1449"/>
                    <a:pt x="287" y="1536"/>
                    <a:pt x="439" y="1596"/>
                  </a:cubicBezTo>
                  <a:cubicBezTo>
                    <a:pt x="496" y="1618"/>
                    <a:pt x="553" y="1638"/>
                    <a:pt x="610" y="1658"/>
                  </a:cubicBezTo>
                  <a:cubicBezTo>
                    <a:pt x="754" y="1710"/>
                    <a:pt x="894" y="1728"/>
                    <a:pt x="1041" y="1728"/>
                  </a:cubicBezTo>
                  <a:cubicBezTo>
                    <a:pt x="1076" y="1728"/>
                    <a:pt x="1110" y="1727"/>
                    <a:pt x="1146" y="1725"/>
                  </a:cubicBezTo>
                  <a:cubicBezTo>
                    <a:pt x="1331" y="1716"/>
                    <a:pt x="1523" y="1713"/>
                    <a:pt x="1705" y="1659"/>
                  </a:cubicBezTo>
                  <a:cubicBezTo>
                    <a:pt x="1869" y="1613"/>
                    <a:pt x="2044" y="1553"/>
                    <a:pt x="2191" y="1458"/>
                  </a:cubicBezTo>
                  <a:cubicBezTo>
                    <a:pt x="2236" y="1443"/>
                    <a:pt x="2279" y="1421"/>
                    <a:pt x="2320" y="1397"/>
                  </a:cubicBezTo>
                  <a:cubicBezTo>
                    <a:pt x="2428" y="1329"/>
                    <a:pt x="2518" y="1238"/>
                    <a:pt x="2587" y="1131"/>
                  </a:cubicBezTo>
                  <a:cubicBezTo>
                    <a:pt x="2589" y="1128"/>
                    <a:pt x="2589" y="1125"/>
                    <a:pt x="2591" y="1122"/>
                  </a:cubicBezTo>
                  <a:cubicBezTo>
                    <a:pt x="2660" y="1051"/>
                    <a:pt x="2712" y="967"/>
                    <a:pt x="2744" y="874"/>
                  </a:cubicBezTo>
                  <a:cubicBezTo>
                    <a:pt x="2759" y="828"/>
                    <a:pt x="2773" y="700"/>
                    <a:pt x="2771" y="700"/>
                  </a:cubicBezTo>
                  <a:lnTo>
                    <a:pt x="2771" y="700"/>
                  </a:lnTo>
                  <a:cubicBezTo>
                    <a:pt x="2770" y="700"/>
                    <a:pt x="2767" y="714"/>
                    <a:pt x="2763" y="749"/>
                  </a:cubicBezTo>
                  <a:cubicBezTo>
                    <a:pt x="2757" y="780"/>
                    <a:pt x="2754" y="796"/>
                    <a:pt x="2753" y="796"/>
                  </a:cubicBezTo>
                  <a:cubicBezTo>
                    <a:pt x="2753" y="796"/>
                    <a:pt x="2755" y="776"/>
                    <a:pt x="2761" y="735"/>
                  </a:cubicBezTo>
                  <a:cubicBezTo>
                    <a:pt x="2775" y="672"/>
                    <a:pt x="2772" y="609"/>
                    <a:pt x="2753" y="549"/>
                  </a:cubicBezTo>
                  <a:cubicBezTo>
                    <a:pt x="2726" y="466"/>
                    <a:pt x="2673" y="415"/>
                    <a:pt x="2634" y="343"/>
                  </a:cubicBezTo>
                  <a:lnTo>
                    <a:pt x="2634" y="343"/>
                  </a:lnTo>
                  <a:cubicBezTo>
                    <a:pt x="2669" y="384"/>
                    <a:pt x="2687" y="405"/>
                    <a:pt x="2688" y="405"/>
                  </a:cubicBezTo>
                  <a:cubicBezTo>
                    <a:pt x="2689" y="405"/>
                    <a:pt x="2674" y="386"/>
                    <a:pt x="2643" y="346"/>
                  </a:cubicBezTo>
                  <a:cubicBezTo>
                    <a:pt x="2626" y="323"/>
                    <a:pt x="2607" y="300"/>
                    <a:pt x="2591" y="279"/>
                  </a:cubicBezTo>
                  <a:cubicBezTo>
                    <a:pt x="2509" y="190"/>
                    <a:pt x="2409" y="148"/>
                    <a:pt x="2305" y="114"/>
                  </a:cubicBezTo>
                  <a:cubicBezTo>
                    <a:pt x="2224" y="68"/>
                    <a:pt x="2135" y="38"/>
                    <a:pt x="2042" y="25"/>
                  </a:cubicBezTo>
                  <a:cubicBezTo>
                    <a:pt x="2005" y="21"/>
                    <a:pt x="1968" y="18"/>
                    <a:pt x="1931" y="18"/>
                  </a:cubicBezTo>
                  <a:cubicBezTo>
                    <a:pt x="1917" y="18"/>
                    <a:pt x="1903" y="18"/>
                    <a:pt x="1889" y="19"/>
                  </a:cubicBezTo>
                  <a:cubicBezTo>
                    <a:pt x="1837" y="7"/>
                    <a:pt x="1784" y="1"/>
                    <a:pt x="1730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9" name="Google Shape;609;p16"/>
            <p:cNvSpPr/>
            <p:nvPr/>
          </p:nvSpPr>
          <p:spPr>
            <a:xfrm>
              <a:off x="-147375" y="8055500"/>
              <a:ext cx="400" cy="75"/>
            </a:xfrm>
            <a:custGeom>
              <a:avLst/>
              <a:gdLst/>
              <a:ahLst/>
              <a:cxnLst/>
              <a:rect l="l" t="t" r="r" b="b"/>
              <a:pathLst>
                <a:path w="16" h="3" extrusionOk="0">
                  <a:moveTo>
                    <a:pt x="9" y="1"/>
                  </a:moveTo>
                  <a:lnTo>
                    <a:pt x="0" y="2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0" name="Google Shape;610;p16"/>
            <p:cNvSpPr/>
            <p:nvPr/>
          </p:nvSpPr>
          <p:spPr>
            <a:xfrm>
              <a:off x="-147000" y="8055325"/>
              <a:ext cx="1400" cy="200"/>
            </a:xfrm>
            <a:custGeom>
              <a:avLst/>
              <a:gdLst/>
              <a:ahLst/>
              <a:cxnLst/>
              <a:rect l="l" t="t" r="r" b="b"/>
              <a:pathLst>
                <a:path w="56" h="8" extrusionOk="0">
                  <a:moveTo>
                    <a:pt x="54" y="1"/>
                  </a:moveTo>
                  <a:cubicBezTo>
                    <a:pt x="52" y="1"/>
                    <a:pt x="34" y="3"/>
                    <a:pt x="1" y="8"/>
                  </a:cubicBezTo>
                  <a:lnTo>
                    <a:pt x="10" y="8"/>
                  </a:lnTo>
                  <a:cubicBezTo>
                    <a:pt x="41" y="3"/>
                    <a:pt x="56" y="1"/>
                    <a:pt x="54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1" name="Google Shape;611;p16"/>
            <p:cNvSpPr/>
            <p:nvPr/>
          </p:nvSpPr>
          <p:spPr>
            <a:xfrm>
              <a:off x="-169675" y="8009225"/>
              <a:ext cx="82050" cy="46875"/>
            </a:xfrm>
            <a:custGeom>
              <a:avLst/>
              <a:gdLst/>
              <a:ahLst/>
              <a:cxnLst/>
              <a:rect l="l" t="t" r="r" b="b"/>
              <a:pathLst>
                <a:path w="3282" h="1875" extrusionOk="0">
                  <a:moveTo>
                    <a:pt x="2380" y="1"/>
                  </a:moveTo>
                  <a:cubicBezTo>
                    <a:pt x="2240" y="1"/>
                    <a:pt x="2104" y="25"/>
                    <a:pt x="1956" y="47"/>
                  </a:cubicBezTo>
                  <a:cubicBezTo>
                    <a:pt x="1672" y="89"/>
                    <a:pt x="1396" y="219"/>
                    <a:pt x="1139" y="342"/>
                  </a:cubicBezTo>
                  <a:cubicBezTo>
                    <a:pt x="903" y="454"/>
                    <a:pt x="657" y="646"/>
                    <a:pt x="461" y="815"/>
                  </a:cubicBezTo>
                  <a:cubicBezTo>
                    <a:pt x="264" y="982"/>
                    <a:pt x="58" y="1233"/>
                    <a:pt x="54" y="1501"/>
                  </a:cubicBezTo>
                  <a:cubicBezTo>
                    <a:pt x="0" y="1611"/>
                    <a:pt x="78" y="1739"/>
                    <a:pt x="194" y="1759"/>
                  </a:cubicBezTo>
                  <a:cubicBezTo>
                    <a:pt x="301" y="1829"/>
                    <a:pt x="410" y="1859"/>
                    <a:pt x="554" y="1865"/>
                  </a:cubicBezTo>
                  <a:cubicBezTo>
                    <a:pt x="610" y="1868"/>
                    <a:pt x="666" y="1875"/>
                    <a:pt x="722" y="1875"/>
                  </a:cubicBezTo>
                  <a:cubicBezTo>
                    <a:pt x="782" y="1870"/>
                    <a:pt x="841" y="1864"/>
                    <a:pt x="900" y="1853"/>
                  </a:cubicBezTo>
                  <a:cubicBezTo>
                    <a:pt x="1161" y="1816"/>
                    <a:pt x="1436" y="1776"/>
                    <a:pt x="1691" y="1712"/>
                  </a:cubicBezTo>
                  <a:cubicBezTo>
                    <a:pt x="1965" y="1644"/>
                    <a:pt x="2237" y="1558"/>
                    <a:pt x="2492" y="1437"/>
                  </a:cubicBezTo>
                  <a:cubicBezTo>
                    <a:pt x="2647" y="1362"/>
                    <a:pt x="2782" y="1303"/>
                    <a:pt x="2913" y="1182"/>
                  </a:cubicBezTo>
                  <a:cubicBezTo>
                    <a:pt x="2982" y="1119"/>
                    <a:pt x="3042" y="1047"/>
                    <a:pt x="3089" y="967"/>
                  </a:cubicBezTo>
                  <a:cubicBezTo>
                    <a:pt x="3105" y="935"/>
                    <a:pt x="3117" y="909"/>
                    <a:pt x="3126" y="886"/>
                  </a:cubicBezTo>
                  <a:cubicBezTo>
                    <a:pt x="3134" y="875"/>
                    <a:pt x="3146" y="866"/>
                    <a:pt x="3151" y="852"/>
                  </a:cubicBezTo>
                  <a:cubicBezTo>
                    <a:pt x="3281" y="614"/>
                    <a:pt x="3200" y="350"/>
                    <a:pt x="2980" y="201"/>
                  </a:cubicBezTo>
                  <a:cubicBezTo>
                    <a:pt x="2974" y="196"/>
                    <a:pt x="2964" y="195"/>
                    <a:pt x="2956" y="190"/>
                  </a:cubicBezTo>
                  <a:cubicBezTo>
                    <a:pt x="2936" y="173"/>
                    <a:pt x="2910" y="153"/>
                    <a:pt x="2870" y="126"/>
                  </a:cubicBezTo>
                  <a:cubicBezTo>
                    <a:pt x="2788" y="80"/>
                    <a:pt x="2699" y="46"/>
                    <a:pt x="2609" y="26"/>
                  </a:cubicBezTo>
                  <a:cubicBezTo>
                    <a:pt x="2530" y="8"/>
                    <a:pt x="2454" y="1"/>
                    <a:pt x="2380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2" name="Google Shape;612;p16"/>
            <p:cNvSpPr/>
            <p:nvPr/>
          </p:nvSpPr>
          <p:spPr>
            <a:xfrm>
              <a:off x="-37175" y="8088875"/>
              <a:ext cx="90775" cy="48800"/>
            </a:xfrm>
            <a:custGeom>
              <a:avLst/>
              <a:gdLst/>
              <a:ahLst/>
              <a:cxnLst/>
              <a:rect l="l" t="t" r="r" b="b"/>
              <a:pathLst>
                <a:path w="3631" h="1952" extrusionOk="0">
                  <a:moveTo>
                    <a:pt x="2429" y="0"/>
                  </a:moveTo>
                  <a:cubicBezTo>
                    <a:pt x="2038" y="0"/>
                    <a:pt x="1639" y="124"/>
                    <a:pt x="1281" y="264"/>
                  </a:cubicBezTo>
                  <a:cubicBezTo>
                    <a:pt x="1069" y="348"/>
                    <a:pt x="839" y="450"/>
                    <a:pt x="650" y="583"/>
                  </a:cubicBezTo>
                  <a:cubicBezTo>
                    <a:pt x="541" y="662"/>
                    <a:pt x="438" y="748"/>
                    <a:pt x="343" y="843"/>
                  </a:cubicBezTo>
                  <a:cubicBezTo>
                    <a:pt x="289" y="890"/>
                    <a:pt x="243" y="946"/>
                    <a:pt x="205" y="1007"/>
                  </a:cubicBezTo>
                  <a:cubicBezTo>
                    <a:pt x="196" y="1021"/>
                    <a:pt x="152" y="1104"/>
                    <a:pt x="157" y="1104"/>
                  </a:cubicBezTo>
                  <a:cubicBezTo>
                    <a:pt x="157" y="1104"/>
                    <a:pt x="158" y="1103"/>
                    <a:pt x="160" y="1101"/>
                  </a:cubicBezTo>
                  <a:lnTo>
                    <a:pt x="160" y="1101"/>
                  </a:lnTo>
                  <a:cubicBezTo>
                    <a:pt x="31" y="1264"/>
                    <a:pt x="1" y="1558"/>
                    <a:pt x="232" y="1664"/>
                  </a:cubicBezTo>
                  <a:cubicBezTo>
                    <a:pt x="298" y="1695"/>
                    <a:pt x="344" y="1735"/>
                    <a:pt x="406" y="1772"/>
                  </a:cubicBezTo>
                  <a:cubicBezTo>
                    <a:pt x="484" y="1821"/>
                    <a:pt x="590" y="1846"/>
                    <a:pt x="679" y="1875"/>
                  </a:cubicBezTo>
                  <a:cubicBezTo>
                    <a:pt x="854" y="1930"/>
                    <a:pt x="1051" y="1951"/>
                    <a:pt x="1237" y="1951"/>
                  </a:cubicBezTo>
                  <a:cubicBezTo>
                    <a:pt x="1585" y="1948"/>
                    <a:pt x="1932" y="1913"/>
                    <a:pt x="2273" y="1846"/>
                  </a:cubicBezTo>
                  <a:cubicBezTo>
                    <a:pt x="2408" y="1819"/>
                    <a:pt x="2546" y="1766"/>
                    <a:pt x="2675" y="1718"/>
                  </a:cubicBezTo>
                  <a:cubicBezTo>
                    <a:pt x="2766" y="1689"/>
                    <a:pt x="2852" y="1649"/>
                    <a:pt x="2933" y="1603"/>
                  </a:cubicBezTo>
                  <a:cubicBezTo>
                    <a:pt x="3048" y="1510"/>
                    <a:pt x="3107" y="1464"/>
                    <a:pt x="3111" y="1464"/>
                  </a:cubicBezTo>
                  <a:lnTo>
                    <a:pt x="3111" y="1464"/>
                  </a:lnTo>
                  <a:cubicBezTo>
                    <a:pt x="3114" y="1464"/>
                    <a:pt x="3085" y="1491"/>
                    <a:pt x="3024" y="1545"/>
                  </a:cubicBezTo>
                  <a:cubicBezTo>
                    <a:pt x="3058" y="1532"/>
                    <a:pt x="3088" y="1514"/>
                    <a:pt x="3116" y="1489"/>
                  </a:cubicBezTo>
                  <a:cubicBezTo>
                    <a:pt x="3227" y="1423"/>
                    <a:pt x="3320" y="1331"/>
                    <a:pt x="3388" y="1221"/>
                  </a:cubicBezTo>
                  <a:cubicBezTo>
                    <a:pt x="3437" y="1164"/>
                    <a:pt x="3503" y="1089"/>
                    <a:pt x="3504" y="1085"/>
                  </a:cubicBezTo>
                  <a:cubicBezTo>
                    <a:pt x="3586" y="946"/>
                    <a:pt x="3630" y="740"/>
                    <a:pt x="3586" y="580"/>
                  </a:cubicBezTo>
                  <a:cubicBezTo>
                    <a:pt x="3518" y="336"/>
                    <a:pt x="3322" y="209"/>
                    <a:pt x="3107" y="124"/>
                  </a:cubicBezTo>
                  <a:cubicBezTo>
                    <a:pt x="3042" y="84"/>
                    <a:pt x="2973" y="57"/>
                    <a:pt x="2901" y="37"/>
                  </a:cubicBezTo>
                  <a:cubicBezTo>
                    <a:pt x="2786" y="6"/>
                    <a:pt x="2669" y="5"/>
                    <a:pt x="2551" y="5"/>
                  </a:cubicBezTo>
                  <a:lnTo>
                    <a:pt x="2554" y="5"/>
                  </a:lnTo>
                  <a:cubicBezTo>
                    <a:pt x="2512" y="2"/>
                    <a:pt x="2471" y="0"/>
                    <a:pt x="2429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3" name="Google Shape;613;p16"/>
            <p:cNvSpPr/>
            <p:nvPr/>
          </p:nvSpPr>
          <p:spPr>
            <a:xfrm>
              <a:off x="14575" y="7961250"/>
              <a:ext cx="70800" cy="50250"/>
            </a:xfrm>
            <a:custGeom>
              <a:avLst/>
              <a:gdLst/>
              <a:ahLst/>
              <a:cxnLst/>
              <a:rect l="l" t="t" r="r" b="b"/>
              <a:pathLst>
                <a:path w="2832" h="2010" extrusionOk="0">
                  <a:moveTo>
                    <a:pt x="1703" y="1"/>
                  </a:moveTo>
                  <a:cubicBezTo>
                    <a:pt x="1627" y="1"/>
                    <a:pt x="1517" y="26"/>
                    <a:pt x="1433" y="42"/>
                  </a:cubicBezTo>
                  <a:cubicBezTo>
                    <a:pt x="1368" y="53"/>
                    <a:pt x="1305" y="65"/>
                    <a:pt x="1243" y="82"/>
                  </a:cubicBezTo>
                  <a:cubicBezTo>
                    <a:pt x="1064" y="130"/>
                    <a:pt x="882" y="225"/>
                    <a:pt x="717" y="316"/>
                  </a:cubicBezTo>
                  <a:cubicBezTo>
                    <a:pt x="553" y="408"/>
                    <a:pt x="410" y="531"/>
                    <a:pt x="294" y="680"/>
                  </a:cubicBezTo>
                  <a:cubicBezTo>
                    <a:pt x="185" y="813"/>
                    <a:pt x="88" y="921"/>
                    <a:pt x="43" y="1093"/>
                  </a:cubicBezTo>
                  <a:cubicBezTo>
                    <a:pt x="0" y="1243"/>
                    <a:pt x="5" y="1403"/>
                    <a:pt x="54" y="1550"/>
                  </a:cubicBezTo>
                  <a:cubicBezTo>
                    <a:pt x="96" y="1708"/>
                    <a:pt x="209" y="1860"/>
                    <a:pt x="363" y="1913"/>
                  </a:cubicBezTo>
                  <a:cubicBezTo>
                    <a:pt x="424" y="1948"/>
                    <a:pt x="490" y="1974"/>
                    <a:pt x="559" y="1988"/>
                  </a:cubicBezTo>
                  <a:cubicBezTo>
                    <a:pt x="633" y="2002"/>
                    <a:pt x="697" y="2009"/>
                    <a:pt x="760" y="2009"/>
                  </a:cubicBezTo>
                  <a:cubicBezTo>
                    <a:pt x="831" y="2009"/>
                    <a:pt x="900" y="2000"/>
                    <a:pt x="981" y="1979"/>
                  </a:cubicBezTo>
                  <a:cubicBezTo>
                    <a:pt x="1017" y="1969"/>
                    <a:pt x="1051" y="1959"/>
                    <a:pt x="1086" y="1950"/>
                  </a:cubicBezTo>
                  <a:cubicBezTo>
                    <a:pt x="1180" y="1926"/>
                    <a:pt x="1262" y="1908"/>
                    <a:pt x="1353" y="1870"/>
                  </a:cubicBezTo>
                  <a:cubicBezTo>
                    <a:pt x="1428" y="1839"/>
                    <a:pt x="1502" y="1805"/>
                    <a:pt x="1576" y="1771"/>
                  </a:cubicBezTo>
                  <a:cubicBezTo>
                    <a:pt x="1732" y="1707"/>
                    <a:pt x="1889" y="1642"/>
                    <a:pt x="2046" y="1576"/>
                  </a:cubicBezTo>
                  <a:lnTo>
                    <a:pt x="2046" y="1576"/>
                  </a:lnTo>
                  <a:lnTo>
                    <a:pt x="1846" y="1661"/>
                  </a:lnTo>
                  <a:cubicBezTo>
                    <a:pt x="1909" y="1635"/>
                    <a:pt x="1972" y="1610"/>
                    <a:pt x="2035" y="1584"/>
                  </a:cubicBezTo>
                  <a:cubicBezTo>
                    <a:pt x="2112" y="1552"/>
                    <a:pt x="2181" y="1509"/>
                    <a:pt x="2244" y="1457"/>
                  </a:cubicBezTo>
                  <a:cubicBezTo>
                    <a:pt x="2288" y="1437"/>
                    <a:pt x="2330" y="1412"/>
                    <a:pt x="2368" y="1384"/>
                  </a:cubicBezTo>
                  <a:cubicBezTo>
                    <a:pt x="2391" y="1366"/>
                    <a:pt x="2413" y="1345"/>
                    <a:pt x="2433" y="1323"/>
                  </a:cubicBezTo>
                  <a:cubicBezTo>
                    <a:pt x="2489" y="1292"/>
                    <a:pt x="2542" y="1254"/>
                    <a:pt x="2586" y="1208"/>
                  </a:cubicBezTo>
                  <a:cubicBezTo>
                    <a:pt x="2624" y="1168"/>
                    <a:pt x="2655" y="1123"/>
                    <a:pt x="2683" y="1076"/>
                  </a:cubicBezTo>
                  <a:cubicBezTo>
                    <a:pt x="2792" y="967"/>
                    <a:pt x="2832" y="812"/>
                    <a:pt x="2812" y="664"/>
                  </a:cubicBezTo>
                  <a:cubicBezTo>
                    <a:pt x="2795" y="531"/>
                    <a:pt x="2733" y="436"/>
                    <a:pt x="2641" y="354"/>
                  </a:cubicBezTo>
                  <a:cubicBezTo>
                    <a:pt x="2592" y="287"/>
                    <a:pt x="2528" y="228"/>
                    <a:pt x="2456" y="187"/>
                  </a:cubicBezTo>
                  <a:cubicBezTo>
                    <a:pt x="2397" y="158"/>
                    <a:pt x="2336" y="135"/>
                    <a:pt x="2274" y="116"/>
                  </a:cubicBezTo>
                  <a:cubicBezTo>
                    <a:pt x="2153" y="56"/>
                    <a:pt x="2020" y="25"/>
                    <a:pt x="1885" y="25"/>
                  </a:cubicBezTo>
                  <a:cubicBezTo>
                    <a:pt x="1879" y="25"/>
                    <a:pt x="1872" y="25"/>
                    <a:pt x="1866" y="26"/>
                  </a:cubicBezTo>
                  <a:cubicBezTo>
                    <a:pt x="1817" y="13"/>
                    <a:pt x="1766" y="6"/>
                    <a:pt x="1715" y="1"/>
                  </a:cubicBezTo>
                  <a:cubicBezTo>
                    <a:pt x="1711" y="1"/>
                    <a:pt x="1707" y="1"/>
                    <a:pt x="1703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4" name="Google Shape;614;p16"/>
            <p:cNvSpPr/>
            <p:nvPr/>
          </p:nvSpPr>
          <p:spPr>
            <a:xfrm>
              <a:off x="107500" y="8027100"/>
              <a:ext cx="50325" cy="39950"/>
            </a:xfrm>
            <a:custGeom>
              <a:avLst/>
              <a:gdLst/>
              <a:ahLst/>
              <a:cxnLst/>
              <a:rect l="l" t="t" r="r" b="b"/>
              <a:pathLst>
                <a:path w="2013" h="1598" extrusionOk="0">
                  <a:moveTo>
                    <a:pt x="1217" y="1"/>
                  </a:moveTo>
                  <a:cubicBezTo>
                    <a:pt x="1182" y="1"/>
                    <a:pt x="1146" y="3"/>
                    <a:pt x="1111" y="8"/>
                  </a:cubicBezTo>
                  <a:lnTo>
                    <a:pt x="1017" y="20"/>
                  </a:lnTo>
                  <a:lnTo>
                    <a:pt x="785" y="51"/>
                  </a:lnTo>
                  <a:cubicBezTo>
                    <a:pt x="712" y="72"/>
                    <a:pt x="641" y="102"/>
                    <a:pt x="575" y="137"/>
                  </a:cubicBezTo>
                  <a:cubicBezTo>
                    <a:pt x="463" y="188"/>
                    <a:pt x="383" y="229"/>
                    <a:pt x="286" y="320"/>
                  </a:cubicBezTo>
                  <a:cubicBezTo>
                    <a:pt x="216" y="384"/>
                    <a:pt x="136" y="458"/>
                    <a:pt x="94" y="545"/>
                  </a:cubicBezTo>
                  <a:lnTo>
                    <a:pt x="31" y="697"/>
                  </a:lnTo>
                  <a:cubicBezTo>
                    <a:pt x="4" y="780"/>
                    <a:pt x="1" y="868"/>
                    <a:pt x="19" y="952"/>
                  </a:cubicBezTo>
                  <a:cubicBezTo>
                    <a:pt x="38" y="1091"/>
                    <a:pt x="99" y="1218"/>
                    <a:pt x="194" y="1318"/>
                  </a:cubicBezTo>
                  <a:cubicBezTo>
                    <a:pt x="268" y="1398"/>
                    <a:pt x="345" y="1436"/>
                    <a:pt x="437" y="1477"/>
                  </a:cubicBezTo>
                  <a:cubicBezTo>
                    <a:pt x="609" y="1557"/>
                    <a:pt x="662" y="1565"/>
                    <a:pt x="856" y="1586"/>
                  </a:cubicBezTo>
                  <a:cubicBezTo>
                    <a:pt x="887" y="1590"/>
                    <a:pt x="917" y="1594"/>
                    <a:pt x="948" y="1596"/>
                  </a:cubicBezTo>
                  <a:cubicBezTo>
                    <a:pt x="962" y="1597"/>
                    <a:pt x="977" y="1597"/>
                    <a:pt x="991" y="1597"/>
                  </a:cubicBezTo>
                  <a:cubicBezTo>
                    <a:pt x="1101" y="1597"/>
                    <a:pt x="1212" y="1568"/>
                    <a:pt x="1320" y="1548"/>
                  </a:cubicBezTo>
                  <a:cubicBezTo>
                    <a:pt x="1493" y="1514"/>
                    <a:pt x="1667" y="1444"/>
                    <a:pt x="1783" y="1302"/>
                  </a:cubicBezTo>
                  <a:cubicBezTo>
                    <a:pt x="1876" y="1210"/>
                    <a:pt x="1943" y="1095"/>
                    <a:pt x="1977" y="969"/>
                  </a:cubicBezTo>
                  <a:cubicBezTo>
                    <a:pt x="2009" y="872"/>
                    <a:pt x="2012" y="768"/>
                    <a:pt x="1991" y="670"/>
                  </a:cubicBezTo>
                  <a:cubicBezTo>
                    <a:pt x="1986" y="570"/>
                    <a:pt x="1955" y="473"/>
                    <a:pt x="1900" y="389"/>
                  </a:cubicBezTo>
                  <a:cubicBezTo>
                    <a:pt x="1836" y="277"/>
                    <a:pt x="1742" y="185"/>
                    <a:pt x="1630" y="119"/>
                  </a:cubicBezTo>
                  <a:cubicBezTo>
                    <a:pt x="1505" y="41"/>
                    <a:pt x="1362" y="1"/>
                    <a:pt x="1217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5" name="Google Shape;615;p16"/>
            <p:cNvSpPr/>
            <p:nvPr/>
          </p:nvSpPr>
          <p:spPr>
            <a:xfrm>
              <a:off x="474050" y="8204725"/>
              <a:ext cx="51475" cy="53525"/>
            </a:xfrm>
            <a:custGeom>
              <a:avLst/>
              <a:gdLst/>
              <a:ahLst/>
              <a:cxnLst/>
              <a:rect l="l" t="t" r="r" b="b"/>
              <a:pathLst>
                <a:path w="2059" h="2141" extrusionOk="0">
                  <a:moveTo>
                    <a:pt x="1423" y="1"/>
                  </a:moveTo>
                  <a:cubicBezTo>
                    <a:pt x="1331" y="1"/>
                    <a:pt x="1239" y="21"/>
                    <a:pt x="1151" y="48"/>
                  </a:cubicBezTo>
                  <a:cubicBezTo>
                    <a:pt x="1045" y="80"/>
                    <a:pt x="922" y="118"/>
                    <a:pt x="829" y="172"/>
                  </a:cubicBezTo>
                  <a:cubicBezTo>
                    <a:pt x="735" y="227"/>
                    <a:pt x="634" y="321"/>
                    <a:pt x="548" y="395"/>
                  </a:cubicBezTo>
                  <a:cubicBezTo>
                    <a:pt x="455" y="473"/>
                    <a:pt x="389" y="574"/>
                    <a:pt x="319" y="669"/>
                  </a:cubicBezTo>
                  <a:cubicBezTo>
                    <a:pt x="280" y="720"/>
                    <a:pt x="244" y="772"/>
                    <a:pt x="211" y="828"/>
                  </a:cubicBezTo>
                  <a:cubicBezTo>
                    <a:pt x="158" y="921"/>
                    <a:pt x="124" y="1038"/>
                    <a:pt x="93" y="1144"/>
                  </a:cubicBezTo>
                  <a:cubicBezTo>
                    <a:pt x="52" y="1288"/>
                    <a:pt x="1" y="1454"/>
                    <a:pt x="12" y="1609"/>
                  </a:cubicBezTo>
                  <a:cubicBezTo>
                    <a:pt x="13" y="1644"/>
                    <a:pt x="12" y="1680"/>
                    <a:pt x="10" y="1714"/>
                  </a:cubicBezTo>
                  <a:cubicBezTo>
                    <a:pt x="3" y="1966"/>
                    <a:pt x="221" y="2141"/>
                    <a:pt x="448" y="2141"/>
                  </a:cubicBezTo>
                  <a:cubicBezTo>
                    <a:pt x="519" y="2141"/>
                    <a:pt x="592" y="2123"/>
                    <a:pt x="658" y="2085"/>
                  </a:cubicBezTo>
                  <a:cubicBezTo>
                    <a:pt x="680" y="2073"/>
                    <a:pt x="703" y="2061"/>
                    <a:pt x="726" y="2047"/>
                  </a:cubicBezTo>
                  <a:cubicBezTo>
                    <a:pt x="756" y="2038"/>
                    <a:pt x="786" y="2025"/>
                    <a:pt x="815" y="2011"/>
                  </a:cubicBezTo>
                  <a:cubicBezTo>
                    <a:pt x="842" y="1995"/>
                    <a:pt x="868" y="1975"/>
                    <a:pt x="896" y="1958"/>
                  </a:cubicBezTo>
                  <a:cubicBezTo>
                    <a:pt x="950" y="1922"/>
                    <a:pt x="1005" y="1890"/>
                    <a:pt x="1060" y="1859"/>
                  </a:cubicBezTo>
                  <a:cubicBezTo>
                    <a:pt x="1160" y="1806"/>
                    <a:pt x="1255" y="1743"/>
                    <a:pt x="1343" y="1671"/>
                  </a:cubicBezTo>
                  <a:cubicBezTo>
                    <a:pt x="1400" y="1623"/>
                    <a:pt x="1455" y="1577"/>
                    <a:pt x="1513" y="1531"/>
                  </a:cubicBezTo>
                  <a:lnTo>
                    <a:pt x="1513" y="1531"/>
                  </a:lnTo>
                  <a:lnTo>
                    <a:pt x="1380" y="1633"/>
                  </a:lnTo>
                  <a:lnTo>
                    <a:pt x="1380" y="1633"/>
                  </a:lnTo>
                  <a:cubicBezTo>
                    <a:pt x="1545" y="1506"/>
                    <a:pt x="1735" y="1351"/>
                    <a:pt x="1842" y="1168"/>
                  </a:cubicBezTo>
                  <a:cubicBezTo>
                    <a:pt x="1945" y="996"/>
                    <a:pt x="2058" y="821"/>
                    <a:pt x="2049" y="613"/>
                  </a:cubicBezTo>
                  <a:cubicBezTo>
                    <a:pt x="2046" y="481"/>
                    <a:pt x="2002" y="353"/>
                    <a:pt x="1920" y="249"/>
                  </a:cubicBezTo>
                  <a:cubicBezTo>
                    <a:pt x="1836" y="138"/>
                    <a:pt x="1738" y="80"/>
                    <a:pt x="1607" y="32"/>
                  </a:cubicBezTo>
                  <a:cubicBezTo>
                    <a:pt x="1547" y="10"/>
                    <a:pt x="1485" y="1"/>
                    <a:pt x="1423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6" name="Google Shape;616;p16"/>
            <p:cNvSpPr/>
            <p:nvPr/>
          </p:nvSpPr>
          <p:spPr>
            <a:xfrm>
              <a:off x="565625" y="8244250"/>
              <a:ext cx="850" cy="100"/>
            </a:xfrm>
            <a:custGeom>
              <a:avLst/>
              <a:gdLst/>
              <a:ahLst/>
              <a:cxnLst/>
              <a:rect l="l" t="t" r="r" b="b"/>
              <a:pathLst>
                <a:path w="34" h="4" extrusionOk="0">
                  <a:moveTo>
                    <a:pt x="0" y="0"/>
                  </a:moveTo>
                  <a:lnTo>
                    <a:pt x="9" y="1"/>
                  </a:lnTo>
                  <a:lnTo>
                    <a:pt x="9" y="1"/>
                  </a:lnTo>
                  <a:cubicBezTo>
                    <a:pt x="6" y="1"/>
                    <a:pt x="3" y="0"/>
                    <a:pt x="0" y="0"/>
                  </a:cubicBezTo>
                  <a:close/>
                  <a:moveTo>
                    <a:pt x="9" y="1"/>
                  </a:moveTo>
                  <a:cubicBezTo>
                    <a:pt x="15" y="2"/>
                    <a:pt x="20" y="4"/>
                    <a:pt x="26" y="4"/>
                  </a:cubicBezTo>
                  <a:lnTo>
                    <a:pt x="34" y="4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7" name="Google Shape;617;p16"/>
            <p:cNvSpPr/>
            <p:nvPr/>
          </p:nvSpPr>
          <p:spPr>
            <a:xfrm>
              <a:off x="566500" y="8244375"/>
              <a:ext cx="2475" cy="325"/>
            </a:xfrm>
            <a:custGeom>
              <a:avLst/>
              <a:gdLst/>
              <a:ahLst/>
              <a:cxnLst/>
              <a:rect l="l" t="t" r="r" b="b"/>
              <a:pathLst>
                <a:path w="99" h="13" extrusionOk="0">
                  <a:moveTo>
                    <a:pt x="0" y="0"/>
                  </a:moveTo>
                  <a:lnTo>
                    <a:pt x="99" y="12"/>
                  </a:lnTo>
                  <a:cubicBezTo>
                    <a:pt x="86" y="11"/>
                    <a:pt x="76" y="8"/>
                    <a:pt x="65" y="6"/>
                  </a:cubicBezTo>
                  <a:cubicBezTo>
                    <a:pt x="42" y="2"/>
                    <a:pt x="22" y="2"/>
                    <a:pt x="0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8" name="Google Shape;618;p16"/>
            <p:cNvSpPr/>
            <p:nvPr/>
          </p:nvSpPr>
          <p:spPr>
            <a:xfrm>
              <a:off x="530150" y="8244250"/>
              <a:ext cx="48225" cy="39900"/>
            </a:xfrm>
            <a:custGeom>
              <a:avLst/>
              <a:gdLst/>
              <a:ahLst/>
              <a:cxnLst/>
              <a:rect l="l" t="t" r="r" b="b"/>
              <a:pathLst>
                <a:path w="1929" h="1596" extrusionOk="0">
                  <a:moveTo>
                    <a:pt x="205" y="890"/>
                  </a:moveTo>
                  <a:lnTo>
                    <a:pt x="203" y="893"/>
                  </a:lnTo>
                  <a:cubicBezTo>
                    <a:pt x="204" y="892"/>
                    <a:pt x="204" y="891"/>
                    <a:pt x="205" y="890"/>
                  </a:cubicBezTo>
                  <a:close/>
                  <a:moveTo>
                    <a:pt x="1361" y="0"/>
                  </a:moveTo>
                  <a:cubicBezTo>
                    <a:pt x="1304" y="0"/>
                    <a:pt x="1247" y="6"/>
                    <a:pt x="1190" y="17"/>
                  </a:cubicBezTo>
                  <a:cubicBezTo>
                    <a:pt x="1103" y="34"/>
                    <a:pt x="1020" y="65"/>
                    <a:pt x="943" y="110"/>
                  </a:cubicBezTo>
                  <a:cubicBezTo>
                    <a:pt x="823" y="182"/>
                    <a:pt x="694" y="263"/>
                    <a:pt x="599" y="361"/>
                  </a:cubicBezTo>
                  <a:cubicBezTo>
                    <a:pt x="446" y="520"/>
                    <a:pt x="339" y="715"/>
                    <a:pt x="205" y="890"/>
                  </a:cubicBezTo>
                  <a:lnTo>
                    <a:pt x="205" y="890"/>
                  </a:lnTo>
                  <a:lnTo>
                    <a:pt x="270" y="806"/>
                  </a:lnTo>
                  <a:lnTo>
                    <a:pt x="270" y="806"/>
                  </a:lnTo>
                  <a:cubicBezTo>
                    <a:pt x="210" y="884"/>
                    <a:pt x="166" y="954"/>
                    <a:pt x="146" y="1049"/>
                  </a:cubicBezTo>
                  <a:cubicBezTo>
                    <a:pt x="131" y="1078"/>
                    <a:pt x="118" y="1111"/>
                    <a:pt x="109" y="1143"/>
                  </a:cubicBezTo>
                  <a:cubicBezTo>
                    <a:pt x="106" y="1157"/>
                    <a:pt x="103" y="1172"/>
                    <a:pt x="102" y="1186"/>
                  </a:cubicBezTo>
                  <a:cubicBezTo>
                    <a:pt x="99" y="1189"/>
                    <a:pt x="99" y="1187"/>
                    <a:pt x="95" y="1192"/>
                  </a:cubicBezTo>
                  <a:cubicBezTo>
                    <a:pt x="0" y="1332"/>
                    <a:pt x="123" y="1495"/>
                    <a:pt x="266" y="1514"/>
                  </a:cubicBezTo>
                  <a:lnTo>
                    <a:pt x="271" y="1516"/>
                  </a:lnTo>
                  <a:cubicBezTo>
                    <a:pt x="314" y="1534"/>
                    <a:pt x="358" y="1547"/>
                    <a:pt x="403" y="1554"/>
                  </a:cubicBezTo>
                  <a:cubicBezTo>
                    <a:pt x="423" y="1565"/>
                    <a:pt x="442" y="1574"/>
                    <a:pt x="462" y="1580"/>
                  </a:cubicBezTo>
                  <a:cubicBezTo>
                    <a:pt x="501" y="1591"/>
                    <a:pt x="536" y="1595"/>
                    <a:pt x="571" y="1595"/>
                  </a:cubicBezTo>
                  <a:cubicBezTo>
                    <a:pt x="626" y="1595"/>
                    <a:pt x="680" y="1585"/>
                    <a:pt x="739" y="1576"/>
                  </a:cubicBezTo>
                  <a:cubicBezTo>
                    <a:pt x="793" y="1567"/>
                    <a:pt x="848" y="1556"/>
                    <a:pt x="902" y="1547"/>
                  </a:cubicBezTo>
                  <a:cubicBezTo>
                    <a:pt x="1049" y="1516"/>
                    <a:pt x="1190" y="1485"/>
                    <a:pt x="1325" y="1412"/>
                  </a:cubicBezTo>
                  <a:cubicBezTo>
                    <a:pt x="1459" y="1336"/>
                    <a:pt x="1580" y="1238"/>
                    <a:pt x="1682" y="1121"/>
                  </a:cubicBezTo>
                  <a:cubicBezTo>
                    <a:pt x="1781" y="1009"/>
                    <a:pt x="1818" y="948"/>
                    <a:pt x="1872" y="810"/>
                  </a:cubicBezTo>
                  <a:cubicBezTo>
                    <a:pt x="1878" y="791"/>
                    <a:pt x="1886" y="774"/>
                    <a:pt x="1892" y="756"/>
                  </a:cubicBezTo>
                  <a:cubicBezTo>
                    <a:pt x="1917" y="690"/>
                    <a:pt x="1929" y="621"/>
                    <a:pt x="1929" y="550"/>
                  </a:cubicBezTo>
                  <a:cubicBezTo>
                    <a:pt x="1929" y="489"/>
                    <a:pt x="1913" y="433"/>
                    <a:pt x="1904" y="374"/>
                  </a:cubicBezTo>
                  <a:cubicBezTo>
                    <a:pt x="1900" y="351"/>
                    <a:pt x="1892" y="329"/>
                    <a:pt x="1884" y="308"/>
                  </a:cubicBezTo>
                  <a:cubicBezTo>
                    <a:pt x="1880" y="223"/>
                    <a:pt x="1854" y="143"/>
                    <a:pt x="1780" y="86"/>
                  </a:cubicBezTo>
                  <a:cubicBezTo>
                    <a:pt x="1733" y="51"/>
                    <a:pt x="1676" y="32"/>
                    <a:pt x="1618" y="32"/>
                  </a:cubicBezTo>
                  <a:cubicBezTo>
                    <a:pt x="1612" y="32"/>
                    <a:pt x="1605" y="32"/>
                    <a:pt x="1599" y="33"/>
                  </a:cubicBezTo>
                  <a:cubicBezTo>
                    <a:pt x="1522" y="11"/>
                    <a:pt x="1442" y="0"/>
                    <a:pt x="1361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9" name="Google Shape;619;p16"/>
            <p:cNvSpPr/>
            <p:nvPr/>
          </p:nvSpPr>
          <p:spPr>
            <a:xfrm>
              <a:off x="554400" y="8152850"/>
              <a:ext cx="36800" cy="43475"/>
            </a:xfrm>
            <a:custGeom>
              <a:avLst/>
              <a:gdLst/>
              <a:ahLst/>
              <a:cxnLst/>
              <a:rect l="l" t="t" r="r" b="b"/>
              <a:pathLst>
                <a:path w="1472" h="1739" extrusionOk="0">
                  <a:moveTo>
                    <a:pt x="972" y="0"/>
                  </a:moveTo>
                  <a:cubicBezTo>
                    <a:pt x="911" y="0"/>
                    <a:pt x="851" y="11"/>
                    <a:pt x="791" y="36"/>
                  </a:cubicBezTo>
                  <a:cubicBezTo>
                    <a:pt x="659" y="88"/>
                    <a:pt x="546" y="131"/>
                    <a:pt x="448" y="239"/>
                  </a:cubicBezTo>
                  <a:cubicBezTo>
                    <a:pt x="411" y="280"/>
                    <a:pt x="375" y="321"/>
                    <a:pt x="340" y="363"/>
                  </a:cubicBezTo>
                  <a:cubicBezTo>
                    <a:pt x="322" y="384"/>
                    <a:pt x="305" y="406"/>
                    <a:pt x="286" y="427"/>
                  </a:cubicBezTo>
                  <a:cubicBezTo>
                    <a:pt x="251" y="472"/>
                    <a:pt x="216" y="518"/>
                    <a:pt x="180" y="564"/>
                  </a:cubicBezTo>
                  <a:cubicBezTo>
                    <a:pt x="157" y="613"/>
                    <a:pt x="136" y="664"/>
                    <a:pt x="117" y="716"/>
                  </a:cubicBezTo>
                  <a:cubicBezTo>
                    <a:pt x="67" y="847"/>
                    <a:pt x="7" y="986"/>
                    <a:pt x="2" y="1129"/>
                  </a:cubicBezTo>
                  <a:cubicBezTo>
                    <a:pt x="1" y="1252"/>
                    <a:pt x="21" y="1373"/>
                    <a:pt x="59" y="1491"/>
                  </a:cubicBezTo>
                  <a:cubicBezTo>
                    <a:pt x="98" y="1625"/>
                    <a:pt x="234" y="1739"/>
                    <a:pt x="377" y="1739"/>
                  </a:cubicBezTo>
                  <a:cubicBezTo>
                    <a:pt x="407" y="1739"/>
                    <a:pt x="436" y="1734"/>
                    <a:pt x="466" y="1723"/>
                  </a:cubicBezTo>
                  <a:cubicBezTo>
                    <a:pt x="573" y="1685"/>
                    <a:pt x="679" y="1651"/>
                    <a:pt x="778" y="1591"/>
                  </a:cubicBezTo>
                  <a:cubicBezTo>
                    <a:pt x="900" y="1519"/>
                    <a:pt x="993" y="1404"/>
                    <a:pt x="1095" y="1307"/>
                  </a:cubicBezTo>
                  <a:cubicBezTo>
                    <a:pt x="1201" y="1207"/>
                    <a:pt x="1266" y="1066"/>
                    <a:pt x="1344" y="945"/>
                  </a:cubicBezTo>
                  <a:cubicBezTo>
                    <a:pt x="1395" y="867"/>
                    <a:pt x="1427" y="779"/>
                    <a:pt x="1442" y="688"/>
                  </a:cubicBezTo>
                  <a:cubicBezTo>
                    <a:pt x="1453" y="627"/>
                    <a:pt x="1470" y="559"/>
                    <a:pt x="1470" y="500"/>
                  </a:cubicBezTo>
                  <a:cubicBezTo>
                    <a:pt x="1472" y="401"/>
                    <a:pt x="1442" y="306"/>
                    <a:pt x="1390" y="226"/>
                  </a:cubicBezTo>
                  <a:cubicBezTo>
                    <a:pt x="1352" y="156"/>
                    <a:pt x="1292" y="99"/>
                    <a:pt x="1218" y="67"/>
                  </a:cubicBezTo>
                  <a:lnTo>
                    <a:pt x="1218" y="67"/>
                  </a:lnTo>
                  <a:lnTo>
                    <a:pt x="1241" y="73"/>
                  </a:lnTo>
                  <a:cubicBezTo>
                    <a:pt x="1156" y="26"/>
                    <a:pt x="1064" y="0"/>
                    <a:pt x="972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0" name="Google Shape;620;p16"/>
            <p:cNvSpPr/>
            <p:nvPr/>
          </p:nvSpPr>
          <p:spPr>
            <a:xfrm>
              <a:off x="810025" y="8324150"/>
              <a:ext cx="41875" cy="66925"/>
            </a:xfrm>
            <a:custGeom>
              <a:avLst/>
              <a:gdLst/>
              <a:ahLst/>
              <a:cxnLst/>
              <a:rect l="l" t="t" r="r" b="b"/>
              <a:pathLst>
                <a:path w="1675" h="2677" extrusionOk="0">
                  <a:moveTo>
                    <a:pt x="1204" y="12"/>
                  </a:moveTo>
                  <a:cubicBezTo>
                    <a:pt x="1204" y="12"/>
                    <a:pt x="1204" y="12"/>
                    <a:pt x="1203" y="12"/>
                  </a:cubicBezTo>
                  <a:lnTo>
                    <a:pt x="1203" y="12"/>
                  </a:lnTo>
                  <a:cubicBezTo>
                    <a:pt x="1204" y="12"/>
                    <a:pt x="1204" y="12"/>
                    <a:pt x="1204" y="12"/>
                  </a:cubicBezTo>
                  <a:close/>
                  <a:moveTo>
                    <a:pt x="1385" y="0"/>
                  </a:moveTo>
                  <a:cubicBezTo>
                    <a:pt x="1336" y="0"/>
                    <a:pt x="1217" y="13"/>
                    <a:pt x="1205" y="13"/>
                  </a:cubicBezTo>
                  <a:cubicBezTo>
                    <a:pt x="1204" y="13"/>
                    <a:pt x="1203" y="12"/>
                    <a:pt x="1203" y="12"/>
                  </a:cubicBezTo>
                  <a:lnTo>
                    <a:pt x="1203" y="12"/>
                  </a:lnTo>
                  <a:cubicBezTo>
                    <a:pt x="1150" y="29"/>
                    <a:pt x="1101" y="55"/>
                    <a:pt x="1058" y="89"/>
                  </a:cubicBezTo>
                  <a:cubicBezTo>
                    <a:pt x="969" y="152"/>
                    <a:pt x="873" y="215"/>
                    <a:pt x="794" y="290"/>
                  </a:cubicBezTo>
                  <a:cubicBezTo>
                    <a:pt x="645" y="434"/>
                    <a:pt x="484" y="620"/>
                    <a:pt x="377" y="795"/>
                  </a:cubicBezTo>
                  <a:cubicBezTo>
                    <a:pt x="331" y="872"/>
                    <a:pt x="292" y="956"/>
                    <a:pt x="252" y="1036"/>
                  </a:cubicBezTo>
                  <a:cubicBezTo>
                    <a:pt x="198" y="1148"/>
                    <a:pt x="129" y="1274"/>
                    <a:pt x="99" y="1394"/>
                  </a:cubicBezTo>
                  <a:cubicBezTo>
                    <a:pt x="46" y="1589"/>
                    <a:pt x="0" y="1822"/>
                    <a:pt x="46" y="2027"/>
                  </a:cubicBezTo>
                  <a:cubicBezTo>
                    <a:pt x="45" y="2054"/>
                    <a:pt x="43" y="2083"/>
                    <a:pt x="46" y="2111"/>
                  </a:cubicBezTo>
                  <a:cubicBezTo>
                    <a:pt x="53" y="2220"/>
                    <a:pt x="88" y="2311"/>
                    <a:pt x="132" y="2409"/>
                  </a:cubicBezTo>
                  <a:cubicBezTo>
                    <a:pt x="183" y="2515"/>
                    <a:pt x="241" y="2633"/>
                    <a:pt x="366" y="2668"/>
                  </a:cubicBezTo>
                  <a:cubicBezTo>
                    <a:pt x="387" y="2674"/>
                    <a:pt x="408" y="2677"/>
                    <a:pt x="428" y="2677"/>
                  </a:cubicBezTo>
                  <a:cubicBezTo>
                    <a:pt x="543" y="2677"/>
                    <a:pt x="636" y="2592"/>
                    <a:pt x="724" y="2521"/>
                  </a:cubicBezTo>
                  <a:cubicBezTo>
                    <a:pt x="785" y="2475"/>
                    <a:pt x="840" y="2420"/>
                    <a:pt x="886" y="2357"/>
                  </a:cubicBezTo>
                  <a:cubicBezTo>
                    <a:pt x="900" y="2337"/>
                    <a:pt x="912" y="2314"/>
                    <a:pt x="925" y="2292"/>
                  </a:cubicBezTo>
                  <a:cubicBezTo>
                    <a:pt x="1049" y="2169"/>
                    <a:pt x="1131" y="1990"/>
                    <a:pt x="1206" y="1839"/>
                  </a:cubicBezTo>
                  <a:cubicBezTo>
                    <a:pt x="1263" y="1723"/>
                    <a:pt x="1298" y="1597"/>
                    <a:pt x="1342" y="1475"/>
                  </a:cubicBezTo>
                  <a:cubicBezTo>
                    <a:pt x="1356" y="1439"/>
                    <a:pt x="1370" y="1402"/>
                    <a:pt x="1384" y="1366"/>
                  </a:cubicBezTo>
                  <a:cubicBezTo>
                    <a:pt x="1393" y="1345"/>
                    <a:pt x="1402" y="1323"/>
                    <a:pt x="1412" y="1300"/>
                  </a:cubicBezTo>
                  <a:cubicBezTo>
                    <a:pt x="1413" y="1297"/>
                    <a:pt x="1413" y="1296"/>
                    <a:pt x="1415" y="1293"/>
                  </a:cubicBezTo>
                  <a:cubicBezTo>
                    <a:pt x="1487" y="1122"/>
                    <a:pt x="1536" y="929"/>
                    <a:pt x="1588" y="752"/>
                  </a:cubicBezTo>
                  <a:cubicBezTo>
                    <a:pt x="1611" y="669"/>
                    <a:pt x="1626" y="582"/>
                    <a:pt x="1645" y="497"/>
                  </a:cubicBezTo>
                  <a:cubicBezTo>
                    <a:pt x="1660" y="417"/>
                    <a:pt x="1674" y="348"/>
                    <a:pt x="1653" y="267"/>
                  </a:cubicBezTo>
                  <a:cubicBezTo>
                    <a:pt x="1642" y="227"/>
                    <a:pt x="1625" y="190"/>
                    <a:pt x="1605" y="155"/>
                  </a:cubicBezTo>
                  <a:cubicBezTo>
                    <a:pt x="1596" y="72"/>
                    <a:pt x="1520" y="3"/>
                    <a:pt x="1438" y="3"/>
                  </a:cubicBezTo>
                  <a:cubicBezTo>
                    <a:pt x="1424" y="3"/>
                    <a:pt x="1409" y="5"/>
                    <a:pt x="1394" y="10"/>
                  </a:cubicBezTo>
                  <a:lnTo>
                    <a:pt x="1394" y="10"/>
                  </a:lnTo>
                  <a:cubicBezTo>
                    <a:pt x="1416" y="3"/>
                    <a:pt x="1408" y="0"/>
                    <a:pt x="1385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1" name="Google Shape;621;p16"/>
            <p:cNvSpPr/>
            <p:nvPr/>
          </p:nvSpPr>
          <p:spPr>
            <a:xfrm>
              <a:off x="883025" y="8228575"/>
              <a:ext cx="32325" cy="44375"/>
            </a:xfrm>
            <a:custGeom>
              <a:avLst/>
              <a:gdLst/>
              <a:ahLst/>
              <a:cxnLst/>
              <a:rect l="l" t="t" r="r" b="b"/>
              <a:pathLst>
                <a:path w="1293" h="1775" extrusionOk="0">
                  <a:moveTo>
                    <a:pt x="796" y="1"/>
                  </a:moveTo>
                  <a:cubicBezTo>
                    <a:pt x="716" y="1"/>
                    <a:pt x="641" y="21"/>
                    <a:pt x="563" y="58"/>
                  </a:cubicBezTo>
                  <a:cubicBezTo>
                    <a:pt x="486" y="93"/>
                    <a:pt x="420" y="145"/>
                    <a:pt x="369" y="211"/>
                  </a:cubicBezTo>
                  <a:cubicBezTo>
                    <a:pt x="334" y="256"/>
                    <a:pt x="305" y="302"/>
                    <a:pt x="276" y="350"/>
                  </a:cubicBezTo>
                  <a:cubicBezTo>
                    <a:pt x="220" y="437"/>
                    <a:pt x="164" y="522"/>
                    <a:pt x="124" y="617"/>
                  </a:cubicBezTo>
                  <a:cubicBezTo>
                    <a:pt x="85" y="710"/>
                    <a:pt x="59" y="809"/>
                    <a:pt x="42" y="908"/>
                  </a:cubicBezTo>
                  <a:cubicBezTo>
                    <a:pt x="1" y="1119"/>
                    <a:pt x="16" y="1335"/>
                    <a:pt x="138" y="1509"/>
                  </a:cubicBezTo>
                  <a:cubicBezTo>
                    <a:pt x="179" y="1589"/>
                    <a:pt x="245" y="1647"/>
                    <a:pt x="319" y="1698"/>
                  </a:cubicBezTo>
                  <a:cubicBezTo>
                    <a:pt x="323" y="1701"/>
                    <a:pt x="326" y="1704"/>
                    <a:pt x="331" y="1707"/>
                  </a:cubicBezTo>
                  <a:cubicBezTo>
                    <a:pt x="336" y="1710"/>
                    <a:pt x="343" y="1718"/>
                    <a:pt x="351" y="1721"/>
                  </a:cubicBezTo>
                  <a:lnTo>
                    <a:pt x="340" y="1712"/>
                  </a:lnTo>
                  <a:lnTo>
                    <a:pt x="340" y="1712"/>
                  </a:lnTo>
                  <a:cubicBezTo>
                    <a:pt x="399" y="1750"/>
                    <a:pt x="466" y="1771"/>
                    <a:pt x="536" y="1771"/>
                  </a:cubicBezTo>
                  <a:cubicBezTo>
                    <a:pt x="544" y="1771"/>
                    <a:pt x="551" y="1770"/>
                    <a:pt x="558" y="1770"/>
                  </a:cubicBezTo>
                  <a:lnTo>
                    <a:pt x="558" y="1770"/>
                  </a:lnTo>
                  <a:lnTo>
                    <a:pt x="544" y="1774"/>
                  </a:lnTo>
                  <a:lnTo>
                    <a:pt x="544" y="1774"/>
                  </a:lnTo>
                  <a:lnTo>
                    <a:pt x="571" y="1771"/>
                  </a:lnTo>
                  <a:cubicBezTo>
                    <a:pt x="577" y="1771"/>
                    <a:pt x="583" y="1770"/>
                    <a:pt x="587" y="1770"/>
                  </a:cubicBezTo>
                  <a:cubicBezTo>
                    <a:pt x="678" y="1761"/>
                    <a:pt x="769" y="1744"/>
                    <a:pt x="844" y="1690"/>
                  </a:cubicBezTo>
                  <a:cubicBezTo>
                    <a:pt x="1024" y="1601"/>
                    <a:pt x="1143" y="1435"/>
                    <a:pt x="1206" y="1243"/>
                  </a:cubicBezTo>
                  <a:cubicBezTo>
                    <a:pt x="1246" y="1122"/>
                    <a:pt x="1285" y="1007"/>
                    <a:pt x="1292" y="878"/>
                  </a:cubicBezTo>
                  <a:cubicBezTo>
                    <a:pt x="1292" y="806"/>
                    <a:pt x="1289" y="733"/>
                    <a:pt x="1283" y="661"/>
                  </a:cubicBezTo>
                  <a:cubicBezTo>
                    <a:pt x="1280" y="623"/>
                    <a:pt x="1278" y="584"/>
                    <a:pt x="1277" y="546"/>
                  </a:cubicBezTo>
                  <a:cubicBezTo>
                    <a:pt x="1274" y="469"/>
                    <a:pt x="1260" y="396"/>
                    <a:pt x="1231" y="325"/>
                  </a:cubicBezTo>
                  <a:cubicBezTo>
                    <a:pt x="1212" y="279"/>
                    <a:pt x="1188" y="242"/>
                    <a:pt x="1161" y="205"/>
                  </a:cubicBezTo>
                  <a:lnTo>
                    <a:pt x="1161" y="205"/>
                  </a:lnTo>
                  <a:cubicBezTo>
                    <a:pt x="1172" y="220"/>
                    <a:pt x="1184" y="234"/>
                    <a:pt x="1195" y="248"/>
                  </a:cubicBezTo>
                  <a:lnTo>
                    <a:pt x="1172" y="218"/>
                  </a:lnTo>
                  <a:cubicBezTo>
                    <a:pt x="1106" y="125"/>
                    <a:pt x="1022" y="39"/>
                    <a:pt x="907" y="13"/>
                  </a:cubicBezTo>
                  <a:cubicBezTo>
                    <a:pt x="869" y="5"/>
                    <a:pt x="832" y="1"/>
                    <a:pt x="796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2" name="Google Shape;622;p16"/>
            <p:cNvSpPr/>
            <p:nvPr/>
          </p:nvSpPr>
          <p:spPr>
            <a:xfrm>
              <a:off x="899650" y="8332025"/>
              <a:ext cx="39825" cy="58000"/>
            </a:xfrm>
            <a:custGeom>
              <a:avLst/>
              <a:gdLst/>
              <a:ahLst/>
              <a:cxnLst/>
              <a:rect l="l" t="t" r="r" b="b"/>
              <a:pathLst>
                <a:path w="1593" h="2320" extrusionOk="0">
                  <a:moveTo>
                    <a:pt x="1115" y="1"/>
                  </a:moveTo>
                  <a:cubicBezTo>
                    <a:pt x="978" y="1"/>
                    <a:pt x="874" y="56"/>
                    <a:pt x="764" y="145"/>
                  </a:cubicBezTo>
                  <a:cubicBezTo>
                    <a:pt x="729" y="172"/>
                    <a:pt x="695" y="199"/>
                    <a:pt x="661" y="227"/>
                  </a:cubicBezTo>
                  <a:cubicBezTo>
                    <a:pt x="589" y="285"/>
                    <a:pt x="524" y="353"/>
                    <a:pt x="469" y="428"/>
                  </a:cubicBezTo>
                  <a:cubicBezTo>
                    <a:pt x="423" y="485"/>
                    <a:pt x="378" y="543"/>
                    <a:pt x="334" y="600"/>
                  </a:cubicBezTo>
                  <a:cubicBezTo>
                    <a:pt x="260" y="697"/>
                    <a:pt x="222" y="801"/>
                    <a:pt x="177" y="913"/>
                  </a:cubicBezTo>
                  <a:cubicBezTo>
                    <a:pt x="139" y="1011"/>
                    <a:pt x="96" y="1108"/>
                    <a:pt x="64" y="1208"/>
                  </a:cubicBezTo>
                  <a:cubicBezTo>
                    <a:pt x="22" y="1346"/>
                    <a:pt x="2" y="1487"/>
                    <a:pt x="2" y="1630"/>
                  </a:cubicBezTo>
                  <a:cubicBezTo>
                    <a:pt x="1" y="1736"/>
                    <a:pt x="22" y="1842"/>
                    <a:pt x="65" y="1937"/>
                  </a:cubicBezTo>
                  <a:cubicBezTo>
                    <a:pt x="70" y="1973"/>
                    <a:pt x="81" y="2005"/>
                    <a:pt x="96" y="2036"/>
                  </a:cubicBezTo>
                  <a:cubicBezTo>
                    <a:pt x="147" y="2158"/>
                    <a:pt x="249" y="2264"/>
                    <a:pt x="380" y="2303"/>
                  </a:cubicBezTo>
                  <a:cubicBezTo>
                    <a:pt x="425" y="2314"/>
                    <a:pt x="471" y="2320"/>
                    <a:pt x="517" y="2320"/>
                  </a:cubicBezTo>
                  <a:cubicBezTo>
                    <a:pt x="603" y="2318"/>
                    <a:pt x="687" y="2294"/>
                    <a:pt x="761" y="2249"/>
                  </a:cubicBezTo>
                  <a:cubicBezTo>
                    <a:pt x="762" y="2248"/>
                    <a:pt x="764" y="2246"/>
                    <a:pt x="767" y="2244"/>
                  </a:cubicBezTo>
                  <a:lnTo>
                    <a:pt x="767" y="2244"/>
                  </a:lnTo>
                  <a:cubicBezTo>
                    <a:pt x="750" y="2251"/>
                    <a:pt x="733" y="2254"/>
                    <a:pt x="716" y="2257"/>
                  </a:cubicBezTo>
                  <a:lnTo>
                    <a:pt x="701" y="2259"/>
                  </a:lnTo>
                  <a:lnTo>
                    <a:pt x="701" y="2259"/>
                  </a:lnTo>
                  <a:cubicBezTo>
                    <a:pt x="844" y="2227"/>
                    <a:pt x="960" y="2155"/>
                    <a:pt x="1065" y="2037"/>
                  </a:cubicBezTo>
                  <a:cubicBezTo>
                    <a:pt x="1139" y="1954"/>
                    <a:pt x="1217" y="1871"/>
                    <a:pt x="1272" y="1775"/>
                  </a:cubicBezTo>
                  <a:cubicBezTo>
                    <a:pt x="1309" y="1707"/>
                    <a:pt x="1341" y="1639"/>
                    <a:pt x="1370" y="1569"/>
                  </a:cubicBezTo>
                  <a:cubicBezTo>
                    <a:pt x="1418" y="1461"/>
                    <a:pt x="1487" y="1339"/>
                    <a:pt x="1518" y="1228"/>
                  </a:cubicBezTo>
                  <a:cubicBezTo>
                    <a:pt x="1548" y="1117"/>
                    <a:pt x="1556" y="998"/>
                    <a:pt x="1570" y="882"/>
                  </a:cubicBezTo>
                  <a:cubicBezTo>
                    <a:pt x="1581" y="806"/>
                    <a:pt x="1593" y="734"/>
                    <a:pt x="1585" y="655"/>
                  </a:cubicBezTo>
                  <a:cubicBezTo>
                    <a:pt x="1579" y="591"/>
                    <a:pt x="1573" y="526"/>
                    <a:pt x="1565" y="460"/>
                  </a:cubicBezTo>
                  <a:cubicBezTo>
                    <a:pt x="1552" y="334"/>
                    <a:pt x="1519" y="227"/>
                    <a:pt x="1430" y="135"/>
                  </a:cubicBezTo>
                  <a:cubicBezTo>
                    <a:pt x="1360" y="56"/>
                    <a:pt x="1261" y="10"/>
                    <a:pt x="1157" y="3"/>
                  </a:cubicBezTo>
                  <a:cubicBezTo>
                    <a:pt x="1143" y="2"/>
                    <a:pt x="1129" y="1"/>
                    <a:pt x="1115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3" name="Google Shape;623;p16"/>
            <p:cNvSpPr/>
            <p:nvPr/>
          </p:nvSpPr>
          <p:spPr>
            <a:xfrm>
              <a:off x="-109100" y="7327000"/>
              <a:ext cx="62925" cy="32650"/>
            </a:xfrm>
            <a:custGeom>
              <a:avLst/>
              <a:gdLst/>
              <a:ahLst/>
              <a:cxnLst/>
              <a:rect l="l" t="t" r="r" b="b"/>
              <a:pathLst>
                <a:path w="2517" h="1306" extrusionOk="0">
                  <a:moveTo>
                    <a:pt x="1148" y="0"/>
                  </a:moveTo>
                  <a:cubicBezTo>
                    <a:pt x="966" y="0"/>
                    <a:pt x="769" y="18"/>
                    <a:pt x="600" y="74"/>
                  </a:cubicBezTo>
                  <a:cubicBezTo>
                    <a:pt x="482" y="112"/>
                    <a:pt x="355" y="147"/>
                    <a:pt x="265" y="236"/>
                  </a:cubicBezTo>
                  <a:lnTo>
                    <a:pt x="265" y="236"/>
                  </a:lnTo>
                  <a:cubicBezTo>
                    <a:pt x="294" y="207"/>
                    <a:pt x="301" y="198"/>
                    <a:pt x="298" y="198"/>
                  </a:cubicBezTo>
                  <a:lnTo>
                    <a:pt x="298" y="198"/>
                  </a:lnTo>
                  <a:cubicBezTo>
                    <a:pt x="294" y="198"/>
                    <a:pt x="266" y="218"/>
                    <a:pt x="247" y="229"/>
                  </a:cubicBezTo>
                  <a:cubicBezTo>
                    <a:pt x="198" y="257"/>
                    <a:pt x="154" y="294"/>
                    <a:pt x="115" y="335"/>
                  </a:cubicBezTo>
                  <a:cubicBezTo>
                    <a:pt x="29" y="435"/>
                    <a:pt x="0" y="573"/>
                    <a:pt x="69" y="691"/>
                  </a:cubicBezTo>
                  <a:cubicBezTo>
                    <a:pt x="120" y="776"/>
                    <a:pt x="190" y="834"/>
                    <a:pt x="266" y="889"/>
                  </a:cubicBezTo>
                  <a:cubicBezTo>
                    <a:pt x="517" y="1141"/>
                    <a:pt x="912" y="1210"/>
                    <a:pt x="1253" y="1267"/>
                  </a:cubicBezTo>
                  <a:cubicBezTo>
                    <a:pt x="1376" y="1288"/>
                    <a:pt x="1516" y="1305"/>
                    <a:pt x="1653" y="1305"/>
                  </a:cubicBezTo>
                  <a:cubicBezTo>
                    <a:pt x="1773" y="1305"/>
                    <a:pt x="1891" y="1292"/>
                    <a:pt x="1998" y="1256"/>
                  </a:cubicBezTo>
                  <a:cubicBezTo>
                    <a:pt x="2167" y="1200"/>
                    <a:pt x="2320" y="1127"/>
                    <a:pt x="2417" y="969"/>
                  </a:cubicBezTo>
                  <a:cubicBezTo>
                    <a:pt x="2492" y="846"/>
                    <a:pt x="2517" y="717"/>
                    <a:pt x="2477" y="576"/>
                  </a:cubicBezTo>
                  <a:cubicBezTo>
                    <a:pt x="2394" y="280"/>
                    <a:pt x="2097" y="123"/>
                    <a:pt x="1818" y="62"/>
                  </a:cubicBezTo>
                  <a:cubicBezTo>
                    <a:pt x="1611" y="17"/>
                    <a:pt x="1407" y="5"/>
                    <a:pt x="1195" y="0"/>
                  </a:cubicBezTo>
                  <a:cubicBezTo>
                    <a:pt x="1179" y="0"/>
                    <a:pt x="1164" y="0"/>
                    <a:pt x="1148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4" name="Google Shape;624;p16"/>
            <p:cNvSpPr/>
            <p:nvPr/>
          </p:nvSpPr>
          <p:spPr>
            <a:xfrm>
              <a:off x="-58825" y="7263800"/>
              <a:ext cx="57675" cy="27875"/>
            </a:xfrm>
            <a:custGeom>
              <a:avLst/>
              <a:gdLst/>
              <a:ahLst/>
              <a:cxnLst/>
              <a:rect l="l" t="t" r="r" b="b"/>
              <a:pathLst>
                <a:path w="2307" h="1115" extrusionOk="0">
                  <a:moveTo>
                    <a:pt x="1107" y="1"/>
                  </a:moveTo>
                  <a:cubicBezTo>
                    <a:pt x="931" y="1"/>
                    <a:pt x="745" y="53"/>
                    <a:pt x="576" y="99"/>
                  </a:cubicBezTo>
                  <a:cubicBezTo>
                    <a:pt x="414" y="145"/>
                    <a:pt x="240" y="233"/>
                    <a:pt x="131" y="366"/>
                  </a:cubicBezTo>
                  <a:cubicBezTo>
                    <a:pt x="68" y="423"/>
                    <a:pt x="1" y="508"/>
                    <a:pt x="28" y="586"/>
                  </a:cubicBezTo>
                  <a:cubicBezTo>
                    <a:pt x="45" y="635"/>
                    <a:pt x="71" y="680"/>
                    <a:pt x="105" y="718"/>
                  </a:cubicBezTo>
                  <a:cubicBezTo>
                    <a:pt x="211" y="870"/>
                    <a:pt x="401" y="968"/>
                    <a:pt x="576" y="1014"/>
                  </a:cubicBezTo>
                  <a:cubicBezTo>
                    <a:pt x="747" y="1061"/>
                    <a:pt x="932" y="1114"/>
                    <a:pt x="1107" y="1114"/>
                  </a:cubicBezTo>
                  <a:cubicBezTo>
                    <a:pt x="1112" y="1114"/>
                    <a:pt x="1117" y="1114"/>
                    <a:pt x="1121" y="1114"/>
                  </a:cubicBezTo>
                  <a:cubicBezTo>
                    <a:pt x="1309" y="1114"/>
                    <a:pt x="1496" y="1100"/>
                    <a:pt x="1682" y="1076"/>
                  </a:cubicBezTo>
                  <a:cubicBezTo>
                    <a:pt x="1782" y="1060"/>
                    <a:pt x="1868" y="1024"/>
                    <a:pt x="1960" y="984"/>
                  </a:cubicBezTo>
                  <a:cubicBezTo>
                    <a:pt x="2060" y="941"/>
                    <a:pt x="2126" y="878"/>
                    <a:pt x="2189" y="798"/>
                  </a:cubicBezTo>
                  <a:cubicBezTo>
                    <a:pt x="2256" y="735"/>
                    <a:pt x="2307" y="658"/>
                    <a:pt x="2307" y="558"/>
                  </a:cubicBezTo>
                  <a:cubicBezTo>
                    <a:pt x="2307" y="460"/>
                    <a:pt x="2258" y="385"/>
                    <a:pt x="2192" y="322"/>
                  </a:cubicBezTo>
                  <a:cubicBezTo>
                    <a:pt x="2133" y="245"/>
                    <a:pt x="2070" y="179"/>
                    <a:pt x="1975" y="138"/>
                  </a:cubicBezTo>
                  <a:cubicBezTo>
                    <a:pt x="1878" y="96"/>
                    <a:pt x="1786" y="56"/>
                    <a:pt x="1682" y="39"/>
                  </a:cubicBezTo>
                  <a:cubicBezTo>
                    <a:pt x="1498" y="10"/>
                    <a:pt x="1307" y="4"/>
                    <a:pt x="1121" y="1"/>
                  </a:cubicBezTo>
                  <a:cubicBezTo>
                    <a:pt x="1116" y="1"/>
                    <a:pt x="1112" y="1"/>
                    <a:pt x="1107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5" name="Google Shape;625;p16"/>
            <p:cNvSpPr/>
            <p:nvPr/>
          </p:nvSpPr>
          <p:spPr>
            <a:xfrm>
              <a:off x="39175" y="7313425"/>
              <a:ext cx="51775" cy="25575"/>
            </a:xfrm>
            <a:custGeom>
              <a:avLst/>
              <a:gdLst/>
              <a:ahLst/>
              <a:cxnLst/>
              <a:rect l="l" t="t" r="r" b="b"/>
              <a:pathLst>
                <a:path w="2071" h="1023" extrusionOk="0">
                  <a:moveTo>
                    <a:pt x="1172" y="0"/>
                  </a:moveTo>
                  <a:cubicBezTo>
                    <a:pt x="1144" y="0"/>
                    <a:pt x="1116" y="1"/>
                    <a:pt x="1088" y="3"/>
                  </a:cubicBezTo>
                  <a:cubicBezTo>
                    <a:pt x="985" y="8"/>
                    <a:pt x="876" y="4"/>
                    <a:pt x="778" y="32"/>
                  </a:cubicBezTo>
                  <a:cubicBezTo>
                    <a:pt x="632" y="72"/>
                    <a:pt x="489" y="124"/>
                    <a:pt x="352" y="192"/>
                  </a:cubicBezTo>
                  <a:cubicBezTo>
                    <a:pt x="232" y="252"/>
                    <a:pt x="103" y="316"/>
                    <a:pt x="56" y="447"/>
                  </a:cubicBezTo>
                  <a:cubicBezTo>
                    <a:pt x="1" y="473"/>
                    <a:pt x="1" y="551"/>
                    <a:pt x="56" y="577"/>
                  </a:cubicBezTo>
                  <a:cubicBezTo>
                    <a:pt x="103" y="708"/>
                    <a:pt x="232" y="772"/>
                    <a:pt x="352" y="832"/>
                  </a:cubicBezTo>
                  <a:cubicBezTo>
                    <a:pt x="489" y="900"/>
                    <a:pt x="630" y="952"/>
                    <a:pt x="778" y="990"/>
                  </a:cubicBezTo>
                  <a:cubicBezTo>
                    <a:pt x="876" y="1018"/>
                    <a:pt x="985" y="1016"/>
                    <a:pt x="1086" y="1019"/>
                  </a:cubicBezTo>
                  <a:cubicBezTo>
                    <a:pt x="1117" y="1022"/>
                    <a:pt x="1149" y="1023"/>
                    <a:pt x="1180" y="1023"/>
                  </a:cubicBezTo>
                  <a:cubicBezTo>
                    <a:pt x="1248" y="1023"/>
                    <a:pt x="1316" y="1017"/>
                    <a:pt x="1384" y="1006"/>
                  </a:cubicBezTo>
                  <a:cubicBezTo>
                    <a:pt x="1444" y="996"/>
                    <a:pt x="1508" y="989"/>
                    <a:pt x="1567" y="973"/>
                  </a:cubicBezTo>
                  <a:cubicBezTo>
                    <a:pt x="1651" y="950"/>
                    <a:pt x="1693" y="913"/>
                    <a:pt x="1746" y="874"/>
                  </a:cubicBezTo>
                  <a:cubicBezTo>
                    <a:pt x="1774" y="864"/>
                    <a:pt x="1799" y="854"/>
                    <a:pt x="1823" y="838"/>
                  </a:cubicBezTo>
                  <a:cubicBezTo>
                    <a:pt x="2070" y="698"/>
                    <a:pt x="2070" y="325"/>
                    <a:pt x="1825" y="184"/>
                  </a:cubicBezTo>
                  <a:cubicBezTo>
                    <a:pt x="1809" y="175"/>
                    <a:pt x="1792" y="166"/>
                    <a:pt x="1776" y="158"/>
                  </a:cubicBezTo>
                  <a:cubicBezTo>
                    <a:pt x="1761" y="150"/>
                    <a:pt x="1753" y="146"/>
                    <a:pt x="1752" y="146"/>
                  </a:cubicBezTo>
                  <a:lnTo>
                    <a:pt x="1752" y="146"/>
                  </a:lnTo>
                  <a:cubicBezTo>
                    <a:pt x="1751" y="146"/>
                    <a:pt x="1752" y="147"/>
                    <a:pt x="1754" y="149"/>
                  </a:cubicBezTo>
                  <a:lnTo>
                    <a:pt x="1754" y="149"/>
                  </a:lnTo>
                  <a:cubicBezTo>
                    <a:pt x="1741" y="138"/>
                    <a:pt x="1725" y="126"/>
                    <a:pt x="1706" y="112"/>
                  </a:cubicBezTo>
                  <a:cubicBezTo>
                    <a:pt x="1680" y="97"/>
                    <a:pt x="1653" y="84"/>
                    <a:pt x="1625" y="75"/>
                  </a:cubicBezTo>
                  <a:cubicBezTo>
                    <a:pt x="1548" y="43"/>
                    <a:pt x="1467" y="31"/>
                    <a:pt x="1384" y="17"/>
                  </a:cubicBezTo>
                  <a:cubicBezTo>
                    <a:pt x="1314" y="6"/>
                    <a:pt x="1243" y="0"/>
                    <a:pt x="1172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6" name="Google Shape;626;p16"/>
            <p:cNvSpPr/>
            <p:nvPr/>
          </p:nvSpPr>
          <p:spPr>
            <a:xfrm>
              <a:off x="77150" y="7451825"/>
              <a:ext cx="40200" cy="51200"/>
            </a:xfrm>
            <a:custGeom>
              <a:avLst/>
              <a:gdLst/>
              <a:ahLst/>
              <a:cxnLst/>
              <a:rect l="l" t="t" r="r" b="b"/>
              <a:pathLst>
                <a:path w="1608" h="2048" extrusionOk="0">
                  <a:moveTo>
                    <a:pt x="233" y="929"/>
                  </a:moveTo>
                  <a:lnTo>
                    <a:pt x="233" y="929"/>
                  </a:lnTo>
                  <a:cubicBezTo>
                    <a:pt x="233" y="929"/>
                    <a:pt x="238" y="940"/>
                    <a:pt x="253" y="971"/>
                  </a:cubicBezTo>
                  <a:lnTo>
                    <a:pt x="253" y="971"/>
                  </a:lnTo>
                  <a:cubicBezTo>
                    <a:pt x="243" y="950"/>
                    <a:pt x="233" y="929"/>
                    <a:pt x="233" y="929"/>
                  </a:cubicBezTo>
                  <a:close/>
                  <a:moveTo>
                    <a:pt x="204" y="1"/>
                  </a:moveTo>
                  <a:cubicBezTo>
                    <a:pt x="165" y="1"/>
                    <a:pt x="126" y="12"/>
                    <a:pt x="91" y="41"/>
                  </a:cubicBezTo>
                  <a:cubicBezTo>
                    <a:pt x="28" y="90"/>
                    <a:pt x="0" y="171"/>
                    <a:pt x="20" y="248"/>
                  </a:cubicBezTo>
                  <a:cubicBezTo>
                    <a:pt x="28" y="271"/>
                    <a:pt x="32" y="294"/>
                    <a:pt x="40" y="317"/>
                  </a:cubicBezTo>
                  <a:cubicBezTo>
                    <a:pt x="43" y="380"/>
                    <a:pt x="55" y="443"/>
                    <a:pt x="75" y="503"/>
                  </a:cubicBezTo>
                  <a:cubicBezTo>
                    <a:pt x="100" y="597"/>
                    <a:pt x="132" y="689"/>
                    <a:pt x="169" y="778"/>
                  </a:cubicBezTo>
                  <a:cubicBezTo>
                    <a:pt x="201" y="847"/>
                    <a:pt x="229" y="920"/>
                    <a:pt x="263" y="990"/>
                  </a:cubicBezTo>
                  <a:cubicBezTo>
                    <a:pt x="259" y="983"/>
                    <a:pt x="256" y="976"/>
                    <a:pt x="253" y="971"/>
                  </a:cubicBezTo>
                  <a:lnTo>
                    <a:pt x="253" y="971"/>
                  </a:lnTo>
                  <a:cubicBezTo>
                    <a:pt x="260" y="984"/>
                    <a:pt x="266" y="997"/>
                    <a:pt x="269" y="1005"/>
                  </a:cubicBezTo>
                  <a:cubicBezTo>
                    <a:pt x="281" y="1036"/>
                    <a:pt x="295" y="1072"/>
                    <a:pt x="309" y="1108"/>
                  </a:cubicBezTo>
                  <a:cubicBezTo>
                    <a:pt x="376" y="1280"/>
                    <a:pt x="482" y="1444"/>
                    <a:pt x="585" y="1599"/>
                  </a:cubicBezTo>
                  <a:cubicBezTo>
                    <a:pt x="625" y="1661"/>
                    <a:pt x="668" y="1719"/>
                    <a:pt x="717" y="1773"/>
                  </a:cubicBezTo>
                  <a:cubicBezTo>
                    <a:pt x="748" y="1799"/>
                    <a:pt x="779" y="1823"/>
                    <a:pt x="812" y="1846"/>
                  </a:cubicBezTo>
                  <a:cubicBezTo>
                    <a:pt x="835" y="1883"/>
                    <a:pt x="951" y="1962"/>
                    <a:pt x="954" y="1965"/>
                  </a:cubicBezTo>
                  <a:cubicBezTo>
                    <a:pt x="1009" y="1995"/>
                    <a:pt x="1072" y="2014"/>
                    <a:pt x="1136" y="2018"/>
                  </a:cubicBezTo>
                  <a:cubicBezTo>
                    <a:pt x="1158" y="2029"/>
                    <a:pt x="1182" y="2037"/>
                    <a:pt x="1205" y="2043"/>
                  </a:cubicBezTo>
                  <a:cubicBezTo>
                    <a:pt x="1225" y="2046"/>
                    <a:pt x="1245" y="2048"/>
                    <a:pt x="1265" y="2048"/>
                  </a:cubicBezTo>
                  <a:cubicBezTo>
                    <a:pt x="1357" y="2048"/>
                    <a:pt x="1444" y="2011"/>
                    <a:pt x="1494" y="1925"/>
                  </a:cubicBezTo>
                  <a:cubicBezTo>
                    <a:pt x="1514" y="1888"/>
                    <a:pt x="1529" y="1848"/>
                    <a:pt x="1539" y="1806"/>
                  </a:cubicBezTo>
                  <a:cubicBezTo>
                    <a:pt x="1579" y="1742"/>
                    <a:pt x="1608" y="1674"/>
                    <a:pt x="1605" y="1588"/>
                  </a:cubicBezTo>
                  <a:cubicBezTo>
                    <a:pt x="1600" y="1535"/>
                    <a:pt x="1594" y="1481"/>
                    <a:pt x="1583" y="1427"/>
                  </a:cubicBezTo>
                  <a:cubicBezTo>
                    <a:pt x="1569" y="1234"/>
                    <a:pt x="1483" y="1066"/>
                    <a:pt x="1384" y="899"/>
                  </a:cubicBezTo>
                  <a:cubicBezTo>
                    <a:pt x="1301" y="753"/>
                    <a:pt x="1195" y="620"/>
                    <a:pt x="1072" y="506"/>
                  </a:cubicBezTo>
                  <a:cubicBezTo>
                    <a:pt x="958" y="401"/>
                    <a:pt x="840" y="282"/>
                    <a:pt x="710" y="200"/>
                  </a:cubicBezTo>
                  <a:cubicBezTo>
                    <a:pt x="656" y="167"/>
                    <a:pt x="599" y="140"/>
                    <a:pt x="544" y="111"/>
                  </a:cubicBezTo>
                  <a:cubicBezTo>
                    <a:pt x="484" y="78"/>
                    <a:pt x="419" y="54"/>
                    <a:pt x="353" y="44"/>
                  </a:cubicBezTo>
                  <a:lnTo>
                    <a:pt x="310" y="25"/>
                  </a:lnTo>
                  <a:cubicBezTo>
                    <a:pt x="275" y="10"/>
                    <a:pt x="239" y="1"/>
                    <a:pt x="204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7" name="Google Shape;627;p16"/>
            <p:cNvSpPr/>
            <p:nvPr/>
          </p:nvSpPr>
          <p:spPr>
            <a:xfrm>
              <a:off x="48175" y="7504025"/>
              <a:ext cx="53900" cy="56725"/>
            </a:xfrm>
            <a:custGeom>
              <a:avLst/>
              <a:gdLst/>
              <a:ahLst/>
              <a:cxnLst/>
              <a:rect l="l" t="t" r="r" b="b"/>
              <a:pathLst>
                <a:path w="2156" h="2269" extrusionOk="0">
                  <a:moveTo>
                    <a:pt x="218" y="0"/>
                  </a:moveTo>
                  <a:cubicBezTo>
                    <a:pt x="110" y="0"/>
                    <a:pt x="0" y="90"/>
                    <a:pt x="44" y="211"/>
                  </a:cubicBezTo>
                  <a:cubicBezTo>
                    <a:pt x="74" y="293"/>
                    <a:pt x="107" y="371"/>
                    <a:pt x="120" y="455"/>
                  </a:cubicBezTo>
                  <a:cubicBezTo>
                    <a:pt x="130" y="529"/>
                    <a:pt x="135" y="606"/>
                    <a:pt x="155" y="678"/>
                  </a:cubicBezTo>
                  <a:cubicBezTo>
                    <a:pt x="210" y="873"/>
                    <a:pt x="298" y="1056"/>
                    <a:pt x="396" y="1231"/>
                  </a:cubicBezTo>
                  <a:cubicBezTo>
                    <a:pt x="502" y="1423"/>
                    <a:pt x="611" y="1621"/>
                    <a:pt x="763" y="1782"/>
                  </a:cubicBezTo>
                  <a:cubicBezTo>
                    <a:pt x="820" y="1842"/>
                    <a:pt x="884" y="1894"/>
                    <a:pt x="947" y="1949"/>
                  </a:cubicBezTo>
                  <a:cubicBezTo>
                    <a:pt x="1012" y="2008"/>
                    <a:pt x="1081" y="2077"/>
                    <a:pt x="1156" y="2120"/>
                  </a:cubicBezTo>
                  <a:cubicBezTo>
                    <a:pt x="1216" y="2155"/>
                    <a:pt x="1280" y="2178"/>
                    <a:pt x="1348" y="2191"/>
                  </a:cubicBezTo>
                  <a:cubicBezTo>
                    <a:pt x="1382" y="2207"/>
                    <a:pt x="1416" y="2221"/>
                    <a:pt x="1451" y="2230"/>
                  </a:cubicBezTo>
                  <a:cubicBezTo>
                    <a:pt x="1497" y="2244"/>
                    <a:pt x="1544" y="2250"/>
                    <a:pt x="1591" y="2250"/>
                  </a:cubicBezTo>
                  <a:cubicBezTo>
                    <a:pt x="1604" y="2250"/>
                    <a:pt x="1617" y="2250"/>
                    <a:pt x="1631" y="2249"/>
                  </a:cubicBezTo>
                  <a:cubicBezTo>
                    <a:pt x="1677" y="2261"/>
                    <a:pt x="1725" y="2268"/>
                    <a:pt x="1771" y="2268"/>
                  </a:cubicBezTo>
                  <a:cubicBezTo>
                    <a:pt x="1865" y="2268"/>
                    <a:pt x="1956" y="2239"/>
                    <a:pt x="2031" y="2168"/>
                  </a:cubicBezTo>
                  <a:cubicBezTo>
                    <a:pt x="2145" y="2060"/>
                    <a:pt x="2156" y="1926"/>
                    <a:pt x="2134" y="1790"/>
                  </a:cubicBezTo>
                  <a:cubicBezTo>
                    <a:pt x="2143" y="1699"/>
                    <a:pt x="2133" y="1606"/>
                    <a:pt x="2103" y="1520"/>
                  </a:cubicBezTo>
                  <a:cubicBezTo>
                    <a:pt x="2087" y="1377"/>
                    <a:pt x="2028" y="1257"/>
                    <a:pt x="1942" y="1137"/>
                  </a:cubicBezTo>
                  <a:cubicBezTo>
                    <a:pt x="1869" y="1034"/>
                    <a:pt x="1799" y="922"/>
                    <a:pt x="1712" y="832"/>
                  </a:cubicBezTo>
                  <a:cubicBezTo>
                    <a:pt x="1563" y="680"/>
                    <a:pt x="1385" y="560"/>
                    <a:pt x="1213" y="439"/>
                  </a:cubicBezTo>
                  <a:cubicBezTo>
                    <a:pt x="1144" y="389"/>
                    <a:pt x="1075" y="336"/>
                    <a:pt x="999" y="297"/>
                  </a:cubicBezTo>
                  <a:cubicBezTo>
                    <a:pt x="929" y="260"/>
                    <a:pt x="857" y="227"/>
                    <a:pt x="784" y="193"/>
                  </a:cubicBezTo>
                  <a:cubicBezTo>
                    <a:pt x="695" y="155"/>
                    <a:pt x="603" y="124"/>
                    <a:pt x="508" y="104"/>
                  </a:cubicBezTo>
                  <a:cubicBezTo>
                    <a:pt x="433" y="85"/>
                    <a:pt x="370" y="53"/>
                    <a:pt x="296" y="18"/>
                  </a:cubicBezTo>
                  <a:cubicBezTo>
                    <a:pt x="272" y="6"/>
                    <a:pt x="245" y="0"/>
                    <a:pt x="218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8" name="Google Shape;628;p16"/>
            <p:cNvSpPr/>
            <p:nvPr/>
          </p:nvSpPr>
          <p:spPr>
            <a:xfrm>
              <a:off x="128650" y="7713725"/>
              <a:ext cx="68400" cy="36925"/>
            </a:xfrm>
            <a:custGeom>
              <a:avLst/>
              <a:gdLst/>
              <a:ahLst/>
              <a:cxnLst/>
              <a:rect l="l" t="t" r="r" b="b"/>
              <a:pathLst>
                <a:path w="2736" h="1477" extrusionOk="0">
                  <a:moveTo>
                    <a:pt x="1798" y="1"/>
                  </a:moveTo>
                  <a:cubicBezTo>
                    <a:pt x="1694" y="1"/>
                    <a:pt x="1590" y="23"/>
                    <a:pt x="1489" y="41"/>
                  </a:cubicBezTo>
                  <a:cubicBezTo>
                    <a:pt x="1332" y="72"/>
                    <a:pt x="1177" y="112"/>
                    <a:pt x="1025" y="161"/>
                  </a:cubicBezTo>
                  <a:cubicBezTo>
                    <a:pt x="841" y="218"/>
                    <a:pt x="664" y="299"/>
                    <a:pt x="501" y="402"/>
                  </a:cubicBezTo>
                  <a:cubicBezTo>
                    <a:pt x="332" y="506"/>
                    <a:pt x="197" y="666"/>
                    <a:pt x="96" y="833"/>
                  </a:cubicBezTo>
                  <a:cubicBezTo>
                    <a:pt x="1" y="987"/>
                    <a:pt x="62" y="1202"/>
                    <a:pt x="216" y="1291"/>
                  </a:cubicBezTo>
                  <a:cubicBezTo>
                    <a:pt x="444" y="1423"/>
                    <a:pt x="694" y="1477"/>
                    <a:pt x="948" y="1477"/>
                  </a:cubicBezTo>
                  <a:cubicBezTo>
                    <a:pt x="1090" y="1477"/>
                    <a:pt x="1233" y="1460"/>
                    <a:pt x="1375" y="1431"/>
                  </a:cubicBezTo>
                  <a:cubicBezTo>
                    <a:pt x="1527" y="1400"/>
                    <a:pt x="1674" y="1372"/>
                    <a:pt x="1822" y="1325"/>
                  </a:cubicBezTo>
                  <a:cubicBezTo>
                    <a:pt x="1935" y="1286"/>
                    <a:pt x="2049" y="1248"/>
                    <a:pt x="2152" y="1188"/>
                  </a:cubicBezTo>
                  <a:cubicBezTo>
                    <a:pt x="2256" y="1127"/>
                    <a:pt x="2347" y="1045"/>
                    <a:pt x="2436" y="964"/>
                  </a:cubicBezTo>
                  <a:cubicBezTo>
                    <a:pt x="2735" y="688"/>
                    <a:pt x="2582" y="159"/>
                    <a:pt x="2196" y="60"/>
                  </a:cubicBezTo>
                  <a:cubicBezTo>
                    <a:pt x="2083" y="30"/>
                    <a:pt x="1966" y="12"/>
                    <a:pt x="1849" y="3"/>
                  </a:cubicBezTo>
                  <a:cubicBezTo>
                    <a:pt x="1832" y="1"/>
                    <a:pt x="1815" y="1"/>
                    <a:pt x="1798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9" name="Google Shape;629;p16"/>
            <p:cNvSpPr/>
            <p:nvPr/>
          </p:nvSpPr>
          <p:spPr>
            <a:xfrm>
              <a:off x="221550" y="7734075"/>
              <a:ext cx="43900" cy="34425"/>
            </a:xfrm>
            <a:custGeom>
              <a:avLst/>
              <a:gdLst/>
              <a:ahLst/>
              <a:cxnLst/>
              <a:rect l="l" t="t" r="r" b="b"/>
              <a:pathLst>
                <a:path w="1756" h="1377" extrusionOk="0">
                  <a:moveTo>
                    <a:pt x="1117" y="1"/>
                  </a:moveTo>
                  <a:cubicBezTo>
                    <a:pt x="1055" y="1"/>
                    <a:pt x="994" y="12"/>
                    <a:pt x="936" y="35"/>
                  </a:cubicBezTo>
                  <a:cubicBezTo>
                    <a:pt x="873" y="61"/>
                    <a:pt x="810" y="86"/>
                    <a:pt x="747" y="112"/>
                  </a:cubicBezTo>
                  <a:cubicBezTo>
                    <a:pt x="604" y="173"/>
                    <a:pt x="447" y="250"/>
                    <a:pt x="338" y="363"/>
                  </a:cubicBezTo>
                  <a:cubicBezTo>
                    <a:pt x="257" y="449"/>
                    <a:pt x="157" y="548"/>
                    <a:pt x="111" y="654"/>
                  </a:cubicBezTo>
                  <a:cubicBezTo>
                    <a:pt x="96" y="692"/>
                    <a:pt x="79" y="729"/>
                    <a:pt x="64" y="766"/>
                  </a:cubicBezTo>
                  <a:cubicBezTo>
                    <a:pt x="25" y="853"/>
                    <a:pt x="1" y="922"/>
                    <a:pt x="14" y="1021"/>
                  </a:cubicBezTo>
                  <a:cubicBezTo>
                    <a:pt x="22" y="1090"/>
                    <a:pt x="50" y="1154"/>
                    <a:pt x="94" y="1206"/>
                  </a:cubicBezTo>
                  <a:cubicBezTo>
                    <a:pt x="182" y="1314"/>
                    <a:pt x="303" y="1338"/>
                    <a:pt x="429" y="1358"/>
                  </a:cubicBezTo>
                  <a:lnTo>
                    <a:pt x="563" y="1377"/>
                  </a:lnTo>
                  <a:cubicBezTo>
                    <a:pt x="616" y="1374"/>
                    <a:pt x="669" y="1368"/>
                    <a:pt x="721" y="1357"/>
                  </a:cubicBezTo>
                  <a:lnTo>
                    <a:pt x="778" y="1349"/>
                  </a:lnTo>
                  <a:cubicBezTo>
                    <a:pt x="824" y="1343"/>
                    <a:pt x="870" y="1338"/>
                    <a:pt x="914" y="1329"/>
                  </a:cubicBezTo>
                  <a:cubicBezTo>
                    <a:pt x="997" y="1312"/>
                    <a:pt x="1077" y="1268"/>
                    <a:pt x="1151" y="1228"/>
                  </a:cubicBezTo>
                  <a:cubicBezTo>
                    <a:pt x="1192" y="1206"/>
                    <a:pt x="1234" y="1186"/>
                    <a:pt x="1274" y="1160"/>
                  </a:cubicBezTo>
                  <a:cubicBezTo>
                    <a:pt x="1313" y="1136"/>
                    <a:pt x="1350" y="1108"/>
                    <a:pt x="1389" y="1081"/>
                  </a:cubicBezTo>
                  <a:cubicBezTo>
                    <a:pt x="1456" y="1038"/>
                    <a:pt x="1518" y="984"/>
                    <a:pt x="1568" y="921"/>
                  </a:cubicBezTo>
                  <a:cubicBezTo>
                    <a:pt x="1599" y="879"/>
                    <a:pt x="1625" y="835"/>
                    <a:pt x="1647" y="786"/>
                  </a:cubicBezTo>
                  <a:cubicBezTo>
                    <a:pt x="1650" y="781"/>
                    <a:pt x="1654" y="776"/>
                    <a:pt x="1657" y="772"/>
                  </a:cubicBezTo>
                  <a:cubicBezTo>
                    <a:pt x="1685" y="721"/>
                    <a:pt x="1705" y="667"/>
                    <a:pt x="1714" y="611"/>
                  </a:cubicBezTo>
                  <a:cubicBezTo>
                    <a:pt x="1725" y="589"/>
                    <a:pt x="1733" y="566"/>
                    <a:pt x="1737" y="543"/>
                  </a:cubicBezTo>
                  <a:cubicBezTo>
                    <a:pt x="1750" y="452"/>
                    <a:pt x="1756" y="379"/>
                    <a:pt x="1719" y="291"/>
                  </a:cubicBezTo>
                  <a:cubicBezTo>
                    <a:pt x="1688" y="219"/>
                    <a:pt x="1633" y="144"/>
                    <a:pt x="1561" y="107"/>
                  </a:cubicBezTo>
                  <a:cubicBezTo>
                    <a:pt x="1518" y="86"/>
                    <a:pt x="1473" y="70"/>
                    <a:pt x="1427" y="61"/>
                  </a:cubicBezTo>
                  <a:cubicBezTo>
                    <a:pt x="1373" y="38"/>
                    <a:pt x="1316" y="26"/>
                    <a:pt x="1260" y="21"/>
                  </a:cubicBezTo>
                  <a:cubicBezTo>
                    <a:pt x="1213" y="8"/>
                    <a:pt x="1165" y="1"/>
                    <a:pt x="1117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0" name="Google Shape;630;p16"/>
            <p:cNvSpPr/>
            <p:nvPr/>
          </p:nvSpPr>
          <p:spPr>
            <a:xfrm>
              <a:off x="265225" y="7674375"/>
              <a:ext cx="42425" cy="32050"/>
            </a:xfrm>
            <a:custGeom>
              <a:avLst/>
              <a:gdLst/>
              <a:ahLst/>
              <a:cxnLst/>
              <a:rect l="l" t="t" r="r" b="b"/>
              <a:pathLst>
                <a:path w="1697" h="1282" extrusionOk="0">
                  <a:moveTo>
                    <a:pt x="1083" y="0"/>
                  </a:moveTo>
                  <a:cubicBezTo>
                    <a:pt x="1026" y="0"/>
                    <a:pt x="970" y="8"/>
                    <a:pt x="916" y="23"/>
                  </a:cubicBezTo>
                  <a:cubicBezTo>
                    <a:pt x="881" y="34"/>
                    <a:pt x="845" y="47"/>
                    <a:pt x="810" y="57"/>
                  </a:cubicBezTo>
                  <a:cubicBezTo>
                    <a:pt x="730" y="80"/>
                    <a:pt x="650" y="100"/>
                    <a:pt x="580" y="147"/>
                  </a:cubicBezTo>
                  <a:cubicBezTo>
                    <a:pt x="546" y="170"/>
                    <a:pt x="514" y="196"/>
                    <a:pt x="480" y="218"/>
                  </a:cubicBezTo>
                  <a:cubicBezTo>
                    <a:pt x="388" y="279"/>
                    <a:pt x="302" y="347"/>
                    <a:pt x="222" y="422"/>
                  </a:cubicBezTo>
                  <a:cubicBezTo>
                    <a:pt x="198" y="447"/>
                    <a:pt x="171" y="468"/>
                    <a:pt x="145" y="491"/>
                  </a:cubicBezTo>
                  <a:cubicBezTo>
                    <a:pt x="65" y="560"/>
                    <a:pt x="15" y="657"/>
                    <a:pt x="4" y="761"/>
                  </a:cubicBezTo>
                  <a:cubicBezTo>
                    <a:pt x="3" y="771"/>
                    <a:pt x="4" y="778"/>
                    <a:pt x="3" y="786"/>
                  </a:cubicBezTo>
                  <a:cubicBezTo>
                    <a:pt x="1" y="796"/>
                    <a:pt x="1" y="806"/>
                    <a:pt x="1" y="816"/>
                  </a:cubicBezTo>
                  <a:lnTo>
                    <a:pt x="1" y="816"/>
                  </a:lnTo>
                  <a:cubicBezTo>
                    <a:pt x="1" y="816"/>
                    <a:pt x="1" y="815"/>
                    <a:pt x="1" y="815"/>
                  </a:cubicBezTo>
                  <a:cubicBezTo>
                    <a:pt x="1" y="817"/>
                    <a:pt x="1" y="817"/>
                    <a:pt x="1" y="818"/>
                  </a:cubicBezTo>
                  <a:cubicBezTo>
                    <a:pt x="1" y="817"/>
                    <a:pt x="1" y="817"/>
                    <a:pt x="1" y="816"/>
                  </a:cubicBezTo>
                  <a:lnTo>
                    <a:pt x="1" y="816"/>
                  </a:lnTo>
                  <a:cubicBezTo>
                    <a:pt x="1" y="846"/>
                    <a:pt x="6" y="877"/>
                    <a:pt x="15" y="906"/>
                  </a:cubicBezTo>
                  <a:cubicBezTo>
                    <a:pt x="13" y="904"/>
                    <a:pt x="12" y="903"/>
                    <a:pt x="12" y="900"/>
                  </a:cubicBezTo>
                  <a:lnTo>
                    <a:pt x="12" y="900"/>
                  </a:lnTo>
                  <a:cubicBezTo>
                    <a:pt x="12" y="904"/>
                    <a:pt x="12" y="909"/>
                    <a:pt x="13" y="912"/>
                  </a:cubicBezTo>
                  <a:cubicBezTo>
                    <a:pt x="39" y="1056"/>
                    <a:pt x="171" y="1155"/>
                    <a:pt x="300" y="1199"/>
                  </a:cubicBezTo>
                  <a:cubicBezTo>
                    <a:pt x="363" y="1221"/>
                    <a:pt x="426" y="1241"/>
                    <a:pt x="492" y="1257"/>
                  </a:cubicBezTo>
                  <a:cubicBezTo>
                    <a:pt x="560" y="1274"/>
                    <a:pt x="629" y="1282"/>
                    <a:pt x="699" y="1282"/>
                  </a:cubicBezTo>
                  <a:cubicBezTo>
                    <a:pt x="741" y="1282"/>
                    <a:pt x="784" y="1279"/>
                    <a:pt x="826" y="1273"/>
                  </a:cubicBezTo>
                  <a:cubicBezTo>
                    <a:pt x="905" y="1267"/>
                    <a:pt x="984" y="1254"/>
                    <a:pt x="1062" y="1239"/>
                  </a:cubicBezTo>
                  <a:cubicBezTo>
                    <a:pt x="1148" y="1219"/>
                    <a:pt x="1220" y="1171"/>
                    <a:pt x="1292" y="1122"/>
                  </a:cubicBezTo>
                  <a:cubicBezTo>
                    <a:pt x="1357" y="1081"/>
                    <a:pt x="1418" y="1035"/>
                    <a:pt x="1475" y="984"/>
                  </a:cubicBezTo>
                  <a:cubicBezTo>
                    <a:pt x="1546" y="917"/>
                    <a:pt x="1615" y="812"/>
                    <a:pt x="1635" y="718"/>
                  </a:cubicBezTo>
                  <a:cubicBezTo>
                    <a:pt x="1638" y="709"/>
                    <a:pt x="1636" y="700"/>
                    <a:pt x="1638" y="691"/>
                  </a:cubicBezTo>
                  <a:cubicBezTo>
                    <a:pt x="1696" y="551"/>
                    <a:pt x="1685" y="393"/>
                    <a:pt x="1612" y="261"/>
                  </a:cubicBezTo>
                  <a:cubicBezTo>
                    <a:pt x="1543" y="143"/>
                    <a:pt x="1397" y="37"/>
                    <a:pt x="1252" y="26"/>
                  </a:cubicBezTo>
                  <a:cubicBezTo>
                    <a:pt x="1246" y="24"/>
                    <a:pt x="1243" y="21"/>
                    <a:pt x="1237" y="20"/>
                  </a:cubicBezTo>
                  <a:cubicBezTo>
                    <a:pt x="1186" y="7"/>
                    <a:pt x="1134" y="0"/>
                    <a:pt x="1083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1" name="Google Shape;631;p16"/>
            <p:cNvSpPr/>
            <p:nvPr/>
          </p:nvSpPr>
          <p:spPr>
            <a:xfrm>
              <a:off x="303900" y="7316825"/>
              <a:ext cx="250" cy="75"/>
            </a:xfrm>
            <a:custGeom>
              <a:avLst/>
              <a:gdLst/>
              <a:ahLst/>
              <a:cxnLst/>
              <a:rect l="l" t="t" r="r" b="b"/>
              <a:pathLst>
                <a:path w="10" h="3" extrusionOk="0">
                  <a:moveTo>
                    <a:pt x="0" y="0"/>
                  </a:moveTo>
                  <a:cubicBezTo>
                    <a:pt x="3" y="2"/>
                    <a:pt x="6" y="2"/>
                    <a:pt x="9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2" name="Google Shape;632;p16"/>
            <p:cNvSpPr/>
            <p:nvPr/>
          </p:nvSpPr>
          <p:spPr>
            <a:xfrm>
              <a:off x="303825" y="7316825"/>
              <a:ext cx="200" cy="25"/>
            </a:xfrm>
            <a:custGeom>
              <a:avLst/>
              <a:gdLst/>
              <a:ahLst/>
              <a:cxnLst/>
              <a:rect l="l" t="t" r="r" b="b"/>
              <a:pathLst>
                <a:path w="8" h="1" extrusionOk="0">
                  <a:moveTo>
                    <a:pt x="0" y="0"/>
                  </a:moveTo>
                  <a:lnTo>
                    <a:pt x="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3" name="Google Shape;633;p16"/>
            <p:cNvSpPr/>
            <p:nvPr/>
          </p:nvSpPr>
          <p:spPr>
            <a:xfrm>
              <a:off x="279475" y="7316800"/>
              <a:ext cx="33675" cy="35425"/>
            </a:xfrm>
            <a:custGeom>
              <a:avLst/>
              <a:gdLst/>
              <a:ahLst/>
              <a:cxnLst/>
              <a:rect l="l" t="t" r="r" b="b"/>
              <a:pathLst>
                <a:path w="1347" h="1417" extrusionOk="0">
                  <a:moveTo>
                    <a:pt x="1016" y="0"/>
                  </a:moveTo>
                  <a:cubicBezTo>
                    <a:pt x="1006" y="0"/>
                    <a:pt x="996" y="1"/>
                    <a:pt x="986" y="1"/>
                  </a:cubicBezTo>
                  <a:lnTo>
                    <a:pt x="995" y="3"/>
                  </a:lnTo>
                  <a:lnTo>
                    <a:pt x="995" y="3"/>
                  </a:lnTo>
                  <a:cubicBezTo>
                    <a:pt x="994" y="3"/>
                    <a:pt x="993" y="3"/>
                    <a:pt x="993" y="3"/>
                  </a:cubicBezTo>
                  <a:cubicBezTo>
                    <a:pt x="987" y="3"/>
                    <a:pt x="982" y="3"/>
                    <a:pt x="977" y="3"/>
                  </a:cubicBezTo>
                  <a:cubicBezTo>
                    <a:pt x="969" y="3"/>
                    <a:pt x="962" y="3"/>
                    <a:pt x="954" y="4"/>
                  </a:cubicBezTo>
                  <a:lnTo>
                    <a:pt x="954" y="4"/>
                  </a:lnTo>
                  <a:lnTo>
                    <a:pt x="971" y="1"/>
                  </a:lnTo>
                  <a:cubicBezTo>
                    <a:pt x="948" y="1"/>
                    <a:pt x="925" y="5"/>
                    <a:pt x="902" y="11"/>
                  </a:cubicBezTo>
                  <a:lnTo>
                    <a:pt x="891" y="12"/>
                  </a:lnTo>
                  <a:lnTo>
                    <a:pt x="899" y="12"/>
                  </a:lnTo>
                  <a:cubicBezTo>
                    <a:pt x="814" y="31"/>
                    <a:pt x="738" y="78"/>
                    <a:pt x="656" y="126"/>
                  </a:cubicBezTo>
                  <a:cubicBezTo>
                    <a:pt x="627" y="143"/>
                    <a:pt x="596" y="158"/>
                    <a:pt x="567" y="177"/>
                  </a:cubicBezTo>
                  <a:cubicBezTo>
                    <a:pt x="501" y="216"/>
                    <a:pt x="458" y="267"/>
                    <a:pt x="411" y="324"/>
                  </a:cubicBezTo>
                  <a:cubicBezTo>
                    <a:pt x="340" y="408"/>
                    <a:pt x="260" y="485"/>
                    <a:pt x="205" y="582"/>
                  </a:cubicBezTo>
                  <a:cubicBezTo>
                    <a:pt x="186" y="613"/>
                    <a:pt x="166" y="645"/>
                    <a:pt x="146" y="676"/>
                  </a:cubicBezTo>
                  <a:cubicBezTo>
                    <a:pt x="114" y="728"/>
                    <a:pt x="91" y="786"/>
                    <a:pt x="80" y="846"/>
                  </a:cubicBezTo>
                  <a:cubicBezTo>
                    <a:pt x="64" y="877"/>
                    <a:pt x="50" y="907"/>
                    <a:pt x="37" y="938"/>
                  </a:cubicBezTo>
                  <a:cubicBezTo>
                    <a:pt x="1" y="1052"/>
                    <a:pt x="36" y="1176"/>
                    <a:pt x="105" y="1267"/>
                  </a:cubicBezTo>
                  <a:cubicBezTo>
                    <a:pt x="166" y="1346"/>
                    <a:pt x="270" y="1417"/>
                    <a:pt x="376" y="1417"/>
                  </a:cubicBezTo>
                  <a:cubicBezTo>
                    <a:pt x="385" y="1417"/>
                    <a:pt x="393" y="1417"/>
                    <a:pt x="401" y="1416"/>
                  </a:cubicBezTo>
                  <a:cubicBezTo>
                    <a:pt x="451" y="1413"/>
                    <a:pt x="498" y="1405"/>
                    <a:pt x="546" y="1391"/>
                  </a:cubicBezTo>
                  <a:cubicBezTo>
                    <a:pt x="552" y="1390"/>
                    <a:pt x="558" y="1388"/>
                    <a:pt x="564" y="1385"/>
                  </a:cubicBezTo>
                  <a:cubicBezTo>
                    <a:pt x="679" y="1374"/>
                    <a:pt x="782" y="1317"/>
                    <a:pt x="877" y="1253"/>
                  </a:cubicBezTo>
                  <a:cubicBezTo>
                    <a:pt x="942" y="1215"/>
                    <a:pt x="1000" y="1167"/>
                    <a:pt x="1049" y="1110"/>
                  </a:cubicBezTo>
                  <a:cubicBezTo>
                    <a:pt x="1100" y="1050"/>
                    <a:pt x="1146" y="989"/>
                    <a:pt x="1194" y="926"/>
                  </a:cubicBezTo>
                  <a:cubicBezTo>
                    <a:pt x="1240" y="864"/>
                    <a:pt x="1281" y="808"/>
                    <a:pt x="1297" y="728"/>
                  </a:cubicBezTo>
                  <a:cubicBezTo>
                    <a:pt x="1310" y="659"/>
                    <a:pt x="1318" y="586"/>
                    <a:pt x="1327" y="517"/>
                  </a:cubicBezTo>
                  <a:cubicBezTo>
                    <a:pt x="1342" y="390"/>
                    <a:pt x="1346" y="256"/>
                    <a:pt x="1266" y="150"/>
                  </a:cubicBezTo>
                  <a:lnTo>
                    <a:pt x="1266" y="150"/>
                  </a:lnTo>
                  <a:cubicBezTo>
                    <a:pt x="1265" y="146"/>
                    <a:pt x="1263" y="143"/>
                    <a:pt x="1261" y="140"/>
                  </a:cubicBezTo>
                  <a:cubicBezTo>
                    <a:pt x="1231" y="84"/>
                    <a:pt x="1181" y="43"/>
                    <a:pt x="1123" y="21"/>
                  </a:cubicBezTo>
                  <a:cubicBezTo>
                    <a:pt x="1089" y="7"/>
                    <a:pt x="1052" y="0"/>
                    <a:pt x="1016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4" name="Google Shape;634;p16"/>
            <p:cNvSpPr/>
            <p:nvPr/>
          </p:nvSpPr>
          <p:spPr>
            <a:xfrm>
              <a:off x="344400" y="7278625"/>
              <a:ext cx="31675" cy="33925"/>
            </a:xfrm>
            <a:custGeom>
              <a:avLst/>
              <a:gdLst/>
              <a:ahLst/>
              <a:cxnLst/>
              <a:rect l="l" t="t" r="r" b="b"/>
              <a:pathLst>
                <a:path w="1267" h="1357" extrusionOk="0">
                  <a:moveTo>
                    <a:pt x="714" y="0"/>
                  </a:moveTo>
                  <a:cubicBezTo>
                    <a:pt x="628" y="0"/>
                    <a:pt x="528" y="34"/>
                    <a:pt x="456" y="77"/>
                  </a:cubicBezTo>
                  <a:cubicBezTo>
                    <a:pt x="404" y="111"/>
                    <a:pt x="355" y="151"/>
                    <a:pt x="313" y="197"/>
                  </a:cubicBezTo>
                  <a:cubicBezTo>
                    <a:pt x="270" y="243"/>
                    <a:pt x="229" y="288"/>
                    <a:pt x="191" y="338"/>
                  </a:cubicBezTo>
                  <a:cubicBezTo>
                    <a:pt x="171" y="358"/>
                    <a:pt x="152" y="383"/>
                    <a:pt x="138" y="409"/>
                  </a:cubicBezTo>
                  <a:lnTo>
                    <a:pt x="81" y="544"/>
                  </a:lnTo>
                  <a:cubicBezTo>
                    <a:pt x="78" y="553"/>
                    <a:pt x="75" y="563"/>
                    <a:pt x="72" y="572"/>
                  </a:cubicBezTo>
                  <a:lnTo>
                    <a:pt x="52" y="633"/>
                  </a:lnTo>
                  <a:cubicBezTo>
                    <a:pt x="0" y="791"/>
                    <a:pt x="19" y="963"/>
                    <a:pt x="103" y="1108"/>
                  </a:cubicBezTo>
                  <a:cubicBezTo>
                    <a:pt x="137" y="1163"/>
                    <a:pt x="180" y="1211"/>
                    <a:pt x="232" y="1251"/>
                  </a:cubicBezTo>
                  <a:cubicBezTo>
                    <a:pt x="301" y="1303"/>
                    <a:pt x="381" y="1337"/>
                    <a:pt x="467" y="1347"/>
                  </a:cubicBezTo>
                  <a:cubicBezTo>
                    <a:pt x="493" y="1352"/>
                    <a:pt x="521" y="1355"/>
                    <a:pt x="548" y="1357"/>
                  </a:cubicBezTo>
                  <a:cubicBezTo>
                    <a:pt x="597" y="1355"/>
                    <a:pt x="648" y="1349"/>
                    <a:pt x="697" y="1337"/>
                  </a:cubicBezTo>
                  <a:lnTo>
                    <a:pt x="825" y="1283"/>
                  </a:lnTo>
                  <a:cubicBezTo>
                    <a:pt x="849" y="1272"/>
                    <a:pt x="872" y="1255"/>
                    <a:pt x="891" y="1235"/>
                  </a:cubicBezTo>
                  <a:cubicBezTo>
                    <a:pt x="915" y="1218"/>
                    <a:pt x="938" y="1198"/>
                    <a:pt x="960" y="1178"/>
                  </a:cubicBezTo>
                  <a:lnTo>
                    <a:pt x="1004" y="1131"/>
                  </a:lnTo>
                  <a:cubicBezTo>
                    <a:pt x="1052" y="1085"/>
                    <a:pt x="1093" y="1034"/>
                    <a:pt x="1127" y="977"/>
                  </a:cubicBezTo>
                  <a:cubicBezTo>
                    <a:pt x="1156" y="920"/>
                    <a:pt x="1181" y="862"/>
                    <a:pt x="1199" y="801"/>
                  </a:cubicBezTo>
                  <a:cubicBezTo>
                    <a:pt x="1218" y="759"/>
                    <a:pt x="1232" y="716"/>
                    <a:pt x="1241" y="673"/>
                  </a:cubicBezTo>
                  <a:cubicBezTo>
                    <a:pt x="1267" y="581"/>
                    <a:pt x="1267" y="483"/>
                    <a:pt x="1241" y="391"/>
                  </a:cubicBezTo>
                  <a:cubicBezTo>
                    <a:pt x="1224" y="331"/>
                    <a:pt x="1195" y="274"/>
                    <a:pt x="1156" y="223"/>
                  </a:cubicBezTo>
                  <a:cubicBezTo>
                    <a:pt x="1124" y="154"/>
                    <a:pt x="1080" y="90"/>
                    <a:pt x="1010" y="53"/>
                  </a:cubicBezTo>
                  <a:lnTo>
                    <a:pt x="921" y="15"/>
                  </a:lnTo>
                  <a:cubicBezTo>
                    <a:pt x="890" y="7"/>
                    <a:pt x="858" y="4"/>
                    <a:pt x="826" y="4"/>
                  </a:cubicBezTo>
                  <a:cubicBezTo>
                    <a:pt x="810" y="4"/>
                    <a:pt x="793" y="5"/>
                    <a:pt x="777" y="7"/>
                  </a:cubicBezTo>
                  <a:lnTo>
                    <a:pt x="729" y="1"/>
                  </a:lnTo>
                  <a:cubicBezTo>
                    <a:pt x="724" y="0"/>
                    <a:pt x="719" y="0"/>
                    <a:pt x="714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5" name="Google Shape;635;p16"/>
            <p:cNvSpPr/>
            <p:nvPr/>
          </p:nvSpPr>
          <p:spPr>
            <a:xfrm>
              <a:off x="349450" y="7040175"/>
              <a:ext cx="30100" cy="49250"/>
            </a:xfrm>
            <a:custGeom>
              <a:avLst/>
              <a:gdLst/>
              <a:ahLst/>
              <a:cxnLst/>
              <a:rect l="l" t="t" r="r" b="b"/>
              <a:pathLst>
                <a:path w="1204" h="1970" extrusionOk="0">
                  <a:moveTo>
                    <a:pt x="404" y="0"/>
                  </a:moveTo>
                  <a:cubicBezTo>
                    <a:pt x="338" y="0"/>
                    <a:pt x="275" y="16"/>
                    <a:pt x="223" y="51"/>
                  </a:cubicBezTo>
                  <a:cubicBezTo>
                    <a:pt x="99" y="139"/>
                    <a:pt x="38" y="243"/>
                    <a:pt x="21" y="396"/>
                  </a:cubicBezTo>
                  <a:cubicBezTo>
                    <a:pt x="16" y="449"/>
                    <a:pt x="15" y="502"/>
                    <a:pt x="10" y="555"/>
                  </a:cubicBezTo>
                  <a:cubicBezTo>
                    <a:pt x="1" y="664"/>
                    <a:pt x="1" y="776"/>
                    <a:pt x="10" y="885"/>
                  </a:cubicBezTo>
                  <a:cubicBezTo>
                    <a:pt x="19" y="977"/>
                    <a:pt x="39" y="1067"/>
                    <a:pt x="70" y="1153"/>
                  </a:cubicBezTo>
                  <a:lnTo>
                    <a:pt x="125" y="1307"/>
                  </a:lnTo>
                  <a:cubicBezTo>
                    <a:pt x="153" y="1391"/>
                    <a:pt x="187" y="1473"/>
                    <a:pt x="227" y="1551"/>
                  </a:cubicBezTo>
                  <a:cubicBezTo>
                    <a:pt x="253" y="1605"/>
                    <a:pt x="286" y="1653"/>
                    <a:pt x="328" y="1695"/>
                  </a:cubicBezTo>
                  <a:lnTo>
                    <a:pt x="386" y="1740"/>
                  </a:lnTo>
                  <a:cubicBezTo>
                    <a:pt x="411" y="1774"/>
                    <a:pt x="438" y="1803"/>
                    <a:pt x="471" y="1829"/>
                  </a:cubicBezTo>
                  <a:cubicBezTo>
                    <a:pt x="501" y="1851"/>
                    <a:pt x="534" y="1867"/>
                    <a:pt x="569" y="1881"/>
                  </a:cubicBezTo>
                  <a:cubicBezTo>
                    <a:pt x="601" y="1898"/>
                    <a:pt x="630" y="1918"/>
                    <a:pt x="661" y="1937"/>
                  </a:cubicBezTo>
                  <a:cubicBezTo>
                    <a:pt x="699" y="1958"/>
                    <a:pt x="742" y="1969"/>
                    <a:pt x="786" y="1969"/>
                  </a:cubicBezTo>
                  <a:cubicBezTo>
                    <a:pt x="874" y="1969"/>
                    <a:pt x="963" y="1926"/>
                    <a:pt x="1007" y="1846"/>
                  </a:cubicBezTo>
                  <a:cubicBezTo>
                    <a:pt x="1017" y="1826"/>
                    <a:pt x="1028" y="1805"/>
                    <a:pt x="1037" y="1785"/>
                  </a:cubicBezTo>
                  <a:cubicBezTo>
                    <a:pt x="1042" y="1774"/>
                    <a:pt x="1040" y="1774"/>
                    <a:pt x="1040" y="1771"/>
                  </a:cubicBezTo>
                  <a:cubicBezTo>
                    <a:pt x="1094" y="1702"/>
                    <a:pt x="1129" y="1619"/>
                    <a:pt x="1140" y="1531"/>
                  </a:cubicBezTo>
                  <a:cubicBezTo>
                    <a:pt x="1203" y="1370"/>
                    <a:pt x="1177" y="1190"/>
                    <a:pt x="1139" y="1012"/>
                  </a:cubicBezTo>
                  <a:cubicBezTo>
                    <a:pt x="1128" y="958"/>
                    <a:pt x="1116" y="905"/>
                    <a:pt x="1105" y="851"/>
                  </a:cubicBezTo>
                  <a:cubicBezTo>
                    <a:pt x="1085" y="757"/>
                    <a:pt x="1053" y="668"/>
                    <a:pt x="1010" y="582"/>
                  </a:cubicBezTo>
                  <a:cubicBezTo>
                    <a:pt x="957" y="484"/>
                    <a:pt x="898" y="390"/>
                    <a:pt x="831" y="301"/>
                  </a:cubicBezTo>
                  <a:cubicBezTo>
                    <a:pt x="787" y="240"/>
                    <a:pt x="747" y="174"/>
                    <a:pt x="696" y="119"/>
                  </a:cubicBezTo>
                  <a:cubicBezTo>
                    <a:pt x="628" y="45"/>
                    <a:pt x="514" y="0"/>
                    <a:pt x="404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6" name="Google Shape;636;p16"/>
            <p:cNvSpPr/>
            <p:nvPr/>
          </p:nvSpPr>
          <p:spPr>
            <a:xfrm>
              <a:off x="404300" y="7097275"/>
              <a:ext cx="27325" cy="44875"/>
            </a:xfrm>
            <a:custGeom>
              <a:avLst/>
              <a:gdLst/>
              <a:ahLst/>
              <a:cxnLst/>
              <a:rect l="l" t="t" r="r" b="b"/>
              <a:pathLst>
                <a:path w="1093" h="1795" extrusionOk="0">
                  <a:moveTo>
                    <a:pt x="256" y="1"/>
                  </a:moveTo>
                  <a:cubicBezTo>
                    <a:pt x="168" y="1"/>
                    <a:pt x="77" y="71"/>
                    <a:pt x="59" y="153"/>
                  </a:cubicBezTo>
                  <a:cubicBezTo>
                    <a:pt x="41" y="233"/>
                    <a:pt x="30" y="316"/>
                    <a:pt x="24" y="397"/>
                  </a:cubicBezTo>
                  <a:cubicBezTo>
                    <a:pt x="7" y="448"/>
                    <a:pt x="1" y="502"/>
                    <a:pt x="4" y="554"/>
                  </a:cubicBezTo>
                  <a:cubicBezTo>
                    <a:pt x="6" y="591"/>
                    <a:pt x="10" y="629"/>
                    <a:pt x="13" y="666"/>
                  </a:cubicBezTo>
                  <a:cubicBezTo>
                    <a:pt x="18" y="780"/>
                    <a:pt x="36" y="892"/>
                    <a:pt x="65" y="1001"/>
                  </a:cubicBezTo>
                  <a:cubicBezTo>
                    <a:pt x="92" y="1093"/>
                    <a:pt x="110" y="1182"/>
                    <a:pt x="147" y="1269"/>
                  </a:cubicBezTo>
                  <a:cubicBezTo>
                    <a:pt x="184" y="1358"/>
                    <a:pt x="228" y="1448"/>
                    <a:pt x="270" y="1537"/>
                  </a:cubicBezTo>
                  <a:cubicBezTo>
                    <a:pt x="300" y="1606"/>
                    <a:pt x="371" y="1667"/>
                    <a:pt x="451" y="1707"/>
                  </a:cubicBezTo>
                  <a:cubicBezTo>
                    <a:pt x="468" y="1727"/>
                    <a:pt x="489" y="1744"/>
                    <a:pt x="514" y="1756"/>
                  </a:cubicBezTo>
                  <a:cubicBezTo>
                    <a:pt x="567" y="1782"/>
                    <a:pt x="621" y="1794"/>
                    <a:pt x="673" y="1794"/>
                  </a:cubicBezTo>
                  <a:cubicBezTo>
                    <a:pt x="752" y="1794"/>
                    <a:pt x="828" y="1765"/>
                    <a:pt x="896" y="1705"/>
                  </a:cubicBezTo>
                  <a:cubicBezTo>
                    <a:pt x="925" y="1679"/>
                    <a:pt x="948" y="1647"/>
                    <a:pt x="965" y="1610"/>
                  </a:cubicBezTo>
                  <a:cubicBezTo>
                    <a:pt x="973" y="1601"/>
                    <a:pt x="984" y="1590"/>
                    <a:pt x="991" y="1581"/>
                  </a:cubicBezTo>
                  <a:cubicBezTo>
                    <a:pt x="1053" y="1501"/>
                    <a:pt x="1077" y="1418"/>
                    <a:pt x="1085" y="1315"/>
                  </a:cubicBezTo>
                  <a:cubicBezTo>
                    <a:pt x="1091" y="1237"/>
                    <a:pt x="1093" y="1159"/>
                    <a:pt x="1090" y="1081"/>
                  </a:cubicBezTo>
                  <a:cubicBezTo>
                    <a:pt x="1083" y="958"/>
                    <a:pt x="1047" y="844"/>
                    <a:pt x="1008" y="729"/>
                  </a:cubicBezTo>
                  <a:cubicBezTo>
                    <a:pt x="985" y="661"/>
                    <a:pt x="962" y="582"/>
                    <a:pt x="924" y="523"/>
                  </a:cubicBezTo>
                  <a:cubicBezTo>
                    <a:pt x="893" y="477"/>
                    <a:pt x="858" y="434"/>
                    <a:pt x="824" y="391"/>
                  </a:cubicBezTo>
                  <a:cubicBezTo>
                    <a:pt x="749" y="294"/>
                    <a:pt x="686" y="211"/>
                    <a:pt x="586" y="158"/>
                  </a:cubicBezTo>
                  <a:cubicBezTo>
                    <a:pt x="552" y="125"/>
                    <a:pt x="514" y="99"/>
                    <a:pt x="472" y="78"/>
                  </a:cubicBezTo>
                  <a:cubicBezTo>
                    <a:pt x="419" y="53"/>
                    <a:pt x="363" y="32"/>
                    <a:pt x="310" y="10"/>
                  </a:cubicBezTo>
                  <a:cubicBezTo>
                    <a:pt x="292" y="4"/>
                    <a:pt x="274" y="1"/>
                    <a:pt x="256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7" name="Google Shape;637;p16"/>
            <p:cNvSpPr/>
            <p:nvPr/>
          </p:nvSpPr>
          <p:spPr>
            <a:xfrm>
              <a:off x="691300" y="7056725"/>
              <a:ext cx="21400" cy="43875"/>
            </a:xfrm>
            <a:custGeom>
              <a:avLst/>
              <a:gdLst/>
              <a:ahLst/>
              <a:cxnLst/>
              <a:rect l="l" t="t" r="r" b="b"/>
              <a:pathLst>
                <a:path w="856" h="1755" extrusionOk="0">
                  <a:moveTo>
                    <a:pt x="461" y="121"/>
                  </a:moveTo>
                  <a:cubicBezTo>
                    <a:pt x="461" y="121"/>
                    <a:pt x="462" y="122"/>
                    <a:pt x="462" y="122"/>
                  </a:cubicBezTo>
                  <a:lnTo>
                    <a:pt x="462" y="122"/>
                  </a:lnTo>
                  <a:cubicBezTo>
                    <a:pt x="462" y="122"/>
                    <a:pt x="461" y="122"/>
                    <a:pt x="461" y="121"/>
                  </a:cubicBezTo>
                  <a:close/>
                  <a:moveTo>
                    <a:pt x="292" y="1"/>
                  </a:moveTo>
                  <a:cubicBezTo>
                    <a:pt x="200" y="1"/>
                    <a:pt x="108" y="82"/>
                    <a:pt x="103" y="180"/>
                  </a:cubicBezTo>
                  <a:cubicBezTo>
                    <a:pt x="103" y="195"/>
                    <a:pt x="102" y="210"/>
                    <a:pt x="100" y="226"/>
                  </a:cubicBezTo>
                  <a:cubicBezTo>
                    <a:pt x="86" y="247"/>
                    <a:pt x="78" y="272"/>
                    <a:pt x="74" y="298"/>
                  </a:cubicBezTo>
                  <a:cubicBezTo>
                    <a:pt x="72" y="312"/>
                    <a:pt x="69" y="327"/>
                    <a:pt x="68" y="341"/>
                  </a:cubicBezTo>
                  <a:lnTo>
                    <a:pt x="68" y="341"/>
                  </a:lnTo>
                  <a:cubicBezTo>
                    <a:pt x="43" y="388"/>
                    <a:pt x="31" y="439"/>
                    <a:pt x="29" y="491"/>
                  </a:cubicBezTo>
                  <a:cubicBezTo>
                    <a:pt x="28" y="508"/>
                    <a:pt x="26" y="525"/>
                    <a:pt x="25" y="541"/>
                  </a:cubicBezTo>
                  <a:cubicBezTo>
                    <a:pt x="23" y="554"/>
                    <a:pt x="22" y="567"/>
                    <a:pt x="20" y="579"/>
                  </a:cubicBezTo>
                  <a:cubicBezTo>
                    <a:pt x="6" y="648"/>
                    <a:pt x="0" y="717"/>
                    <a:pt x="2" y="786"/>
                  </a:cubicBezTo>
                  <a:cubicBezTo>
                    <a:pt x="6" y="845"/>
                    <a:pt x="9" y="901"/>
                    <a:pt x="9" y="960"/>
                  </a:cubicBezTo>
                  <a:cubicBezTo>
                    <a:pt x="12" y="1069"/>
                    <a:pt x="23" y="1176"/>
                    <a:pt x="32" y="1284"/>
                  </a:cubicBezTo>
                  <a:cubicBezTo>
                    <a:pt x="48" y="1467"/>
                    <a:pt x="137" y="1688"/>
                    <a:pt x="324" y="1744"/>
                  </a:cubicBezTo>
                  <a:cubicBezTo>
                    <a:pt x="350" y="1751"/>
                    <a:pt x="376" y="1755"/>
                    <a:pt x="402" y="1755"/>
                  </a:cubicBezTo>
                  <a:cubicBezTo>
                    <a:pt x="428" y="1755"/>
                    <a:pt x="454" y="1751"/>
                    <a:pt x="479" y="1744"/>
                  </a:cubicBezTo>
                  <a:cubicBezTo>
                    <a:pt x="587" y="1714"/>
                    <a:pt x="651" y="1638"/>
                    <a:pt x="713" y="1548"/>
                  </a:cubicBezTo>
                  <a:cubicBezTo>
                    <a:pt x="806" y="1410"/>
                    <a:pt x="823" y="1250"/>
                    <a:pt x="843" y="1087"/>
                  </a:cubicBezTo>
                  <a:cubicBezTo>
                    <a:pt x="855" y="980"/>
                    <a:pt x="840" y="869"/>
                    <a:pt x="826" y="763"/>
                  </a:cubicBezTo>
                  <a:cubicBezTo>
                    <a:pt x="819" y="683"/>
                    <a:pt x="799" y="604"/>
                    <a:pt x="766" y="530"/>
                  </a:cubicBezTo>
                  <a:cubicBezTo>
                    <a:pt x="753" y="502"/>
                    <a:pt x="740" y="475"/>
                    <a:pt x="728" y="447"/>
                  </a:cubicBezTo>
                  <a:cubicBezTo>
                    <a:pt x="706" y="404"/>
                    <a:pt x="687" y="361"/>
                    <a:pt x="662" y="323"/>
                  </a:cubicBezTo>
                  <a:cubicBezTo>
                    <a:pt x="633" y="272"/>
                    <a:pt x="591" y="229"/>
                    <a:pt x="541" y="200"/>
                  </a:cubicBezTo>
                  <a:cubicBezTo>
                    <a:pt x="531" y="194"/>
                    <a:pt x="526" y="191"/>
                    <a:pt x="526" y="191"/>
                  </a:cubicBezTo>
                  <a:lnTo>
                    <a:pt x="526" y="191"/>
                  </a:lnTo>
                  <a:cubicBezTo>
                    <a:pt x="526" y="191"/>
                    <a:pt x="532" y="194"/>
                    <a:pt x="544" y="200"/>
                  </a:cubicBezTo>
                  <a:cubicBezTo>
                    <a:pt x="554" y="205"/>
                    <a:pt x="560" y="209"/>
                    <a:pt x="561" y="209"/>
                  </a:cubicBezTo>
                  <a:cubicBezTo>
                    <a:pt x="563" y="209"/>
                    <a:pt x="558" y="204"/>
                    <a:pt x="548" y="194"/>
                  </a:cubicBezTo>
                  <a:cubicBezTo>
                    <a:pt x="539" y="183"/>
                    <a:pt x="530" y="171"/>
                    <a:pt x="521" y="160"/>
                  </a:cubicBezTo>
                  <a:cubicBezTo>
                    <a:pt x="503" y="144"/>
                    <a:pt x="484" y="132"/>
                    <a:pt x="464" y="123"/>
                  </a:cubicBezTo>
                  <a:lnTo>
                    <a:pt x="464" y="123"/>
                  </a:lnTo>
                  <a:cubicBezTo>
                    <a:pt x="464" y="107"/>
                    <a:pt x="418" y="68"/>
                    <a:pt x="407" y="55"/>
                  </a:cubicBezTo>
                  <a:cubicBezTo>
                    <a:pt x="374" y="17"/>
                    <a:pt x="333" y="1"/>
                    <a:pt x="292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8" name="Google Shape;638;p16"/>
            <p:cNvSpPr/>
            <p:nvPr/>
          </p:nvSpPr>
          <p:spPr>
            <a:xfrm>
              <a:off x="723050" y="7143850"/>
              <a:ext cx="24800" cy="41150"/>
            </a:xfrm>
            <a:custGeom>
              <a:avLst/>
              <a:gdLst/>
              <a:ahLst/>
              <a:cxnLst/>
              <a:rect l="l" t="t" r="r" b="b"/>
              <a:pathLst>
                <a:path w="992" h="1646" extrusionOk="0">
                  <a:moveTo>
                    <a:pt x="181" y="0"/>
                  </a:moveTo>
                  <a:cubicBezTo>
                    <a:pt x="144" y="0"/>
                    <a:pt x="106" y="16"/>
                    <a:pt x="81" y="41"/>
                  </a:cubicBezTo>
                  <a:cubicBezTo>
                    <a:pt x="37" y="85"/>
                    <a:pt x="37" y="147"/>
                    <a:pt x="61" y="202"/>
                  </a:cubicBezTo>
                  <a:cubicBezTo>
                    <a:pt x="68" y="219"/>
                    <a:pt x="74" y="237"/>
                    <a:pt x="80" y="254"/>
                  </a:cubicBezTo>
                  <a:cubicBezTo>
                    <a:pt x="78" y="266"/>
                    <a:pt x="77" y="277"/>
                    <a:pt x="77" y="288"/>
                  </a:cubicBezTo>
                  <a:lnTo>
                    <a:pt x="77" y="305"/>
                  </a:lnTo>
                  <a:cubicBezTo>
                    <a:pt x="60" y="372"/>
                    <a:pt x="63" y="443"/>
                    <a:pt x="63" y="517"/>
                  </a:cubicBezTo>
                  <a:cubicBezTo>
                    <a:pt x="55" y="555"/>
                    <a:pt x="46" y="593"/>
                    <a:pt x="40" y="633"/>
                  </a:cubicBezTo>
                  <a:cubicBezTo>
                    <a:pt x="34" y="679"/>
                    <a:pt x="31" y="724"/>
                    <a:pt x="26" y="770"/>
                  </a:cubicBezTo>
                  <a:cubicBezTo>
                    <a:pt x="14" y="836"/>
                    <a:pt x="0" y="904"/>
                    <a:pt x="8" y="971"/>
                  </a:cubicBezTo>
                  <a:cubicBezTo>
                    <a:pt x="12" y="1020"/>
                    <a:pt x="15" y="1071"/>
                    <a:pt x="15" y="1122"/>
                  </a:cubicBezTo>
                  <a:cubicBezTo>
                    <a:pt x="18" y="1215"/>
                    <a:pt x="46" y="1306"/>
                    <a:pt x="97" y="1384"/>
                  </a:cubicBezTo>
                  <a:cubicBezTo>
                    <a:pt x="152" y="1522"/>
                    <a:pt x="278" y="1621"/>
                    <a:pt x="425" y="1642"/>
                  </a:cubicBezTo>
                  <a:cubicBezTo>
                    <a:pt x="444" y="1645"/>
                    <a:pt x="462" y="1646"/>
                    <a:pt x="481" y="1646"/>
                  </a:cubicBezTo>
                  <a:cubicBezTo>
                    <a:pt x="624" y="1646"/>
                    <a:pt x="768" y="1573"/>
                    <a:pt x="838" y="1444"/>
                  </a:cubicBezTo>
                  <a:cubicBezTo>
                    <a:pt x="841" y="1439"/>
                    <a:pt x="845" y="1435"/>
                    <a:pt x="846" y="1430"/>
                  </a:cubicBezTo>
                  <a:cubicBezTo>
                    <a:pt x="852" y="1422"/>
                    <a:pt x="861" y="1419"/>
                    <a:pt x="868" y="1412"/>
                  </a:cubicBezTo>
                  <a:cubicBezTo>
                    <a:pt x="937" y="1321"/>
                    <a:pt x="955" y="1237"/>
                    <a:pt x="969" y="1122"/>
                  </a:cubicBezTo>
                  <a:cubicBezTo>
                    <a:pt x="983" y="1013"/>
                    <a:pt x="992" y="890"/>
                    <a:pt x="955" y="785"/>
                  </a:cubicBezTo>
                  <a:cubicBezTo>
                    <a:pt x="920" y="684"/>
                    <a:pt x="877" y="587"/>
                    <a:pt x="825" y="494"/>
                  </a:cubicBezTo>
                  <a:cubicBezTo>
                    <a:pt x="772" y="401"/>
                    <a:pt x="697" y="349"/>
                    <a:pt x="630" y="274"/>
                  </a:cubicBezTo>
                  <a:cubicBezTo>
                    <a:pt x="568" y="206"/>
                    <a:pt x="499" y="150"/>
                    <a:pt x="419" y="123"/>
                  </a:cubicBezTo>
                  <a:cubicBezTo>
                    <a:pt x="410" y="119"/>
                    <a:pt x="401" y="113"/>
                    <a:pt x="392" y="108"/>
                  </a:cubicBezTo>
                  <a:cubicBezTo>
                    <a:pt x="372" y="97"/>
                    <a:pt x="350" y="87"/>
                    <a:pt x="329" y="80"/>
                  </a:cubicBezTo>
                  <a:lnTo>
                    <a:pt x="321" y="79"/>
                  </a:lnTo>
                  <a:cubicBezTo>
                    <a:pt x="295" y="59"/>
                    <a:pt x="270" y="37"/>
                    <a:pt x="244" y="19"/>
                  </a:cubicBezTo>
                  <a:cubicBezTo>
                    <a:pt x="226" y="6"/>
                    <a:pt x="203" y="0"/>
                    <a:pt x="181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9" name="Google Shape;639;p16"/>
            <p:cNvSpPr/>
            <p:nvPr/>
          </p:nvSpPr>
          <p:spPr>
            <a:xfrm>
              <a:off x="740800" y="7057950"/>
              <a:ext cx="29700" cy="49950"/>
            </a:xfrm>
            <a:custGeom>
              <a:avLst/>
              <a:gdLst/>
              <a:ahLst/>
              <a:cxnLst/>
              <a:rect l="l" t="t" r="r" b="b"/>
              <a:pathLst>
                <a:path w="1188" h="1998" extrusionOk="0">
                  <a:moveTo>
                    <a:pt x="507" y="1"/>
                  </a:moveTo>
                  <a:cubicBezTo>
                    <a:pt x="438" y="1"/>
                    <a:pt x="369" y="24"/>
                    <a:pt x="317" y="68"/>
                  </a:cubicBezTo>
                  <a:lnTo>
                    <a:pt x="317" y="68"/>
                  </a:lnTo>
                  <a:cubicBezTo>
                    <a:pt x="318" y="66"/>
                    <a:pt x="319" y="65"/>
                    <a:pt x="319" y="65"/>
                  </a:cubicBezTo>
                  <a:lnTo>
                    <a:pt x="319" y="65"/>
                  </a:lnTo>
                  <a:cubicBezTo>
                    <a:pt x="317" y="65"/>
                    <a:pt x="304" y="76"/>
                    <a:pt x="277" y="97"/>
                  </a:cubicBezTo>
                  <a:cubicBezTo>
                    <a:pt x="234" y="125"/>
                    <a:pt x="201" y="163"/>
                    <a:pt x="176" y="209"/>
                  </a:cubicBezTo>
                  <a:cubicBezTo>
                    <a:pt x="151" y="255"/>
                    <a:pt x="131" y="304"/>
                    <a:pt x="113" y="353"/>
                  </a:cubicBezTo>
                  <a:cubicBezTo>
                    <a:pt x="96" y="395"/>
                    <a:pt x="79" y="438"/>
                    <a:pt x="62" y="481"/>
                  </a:cubicBezTo>
                  <a:cubicBezTo>
                    <a:pt x="7" y="614"/>
                    <a:pt x="2" y="774"/>
                    <a:pt x="2" y="918"/>
                  </a:cubicBezTo>
                  <a:cubicBezTo>
                    <a:pt x="1" y="1064"/>
                    <a:pt x="41" y="1221"/>
                    <a:pt x="70" y="1362"/>
                  </a:cubicBezTo>
                  <a:cubicBezTo>
                    <a:pt x="107" y="1533"/>
                    <a:pt x="213" y="1732"/>
                    <a:pt x="368" y="1835"/>
                  </a:cubicBezTo>
                  <a:cubicBezTo>
                    <a:pt x="391" y="1861"/>
                    <a:pt x="419" y="1886"/>
                    <a:pt x="449" y="1904"/>
                  </a:cubicBezTo>
                  <a:lnTo>
                    <a:pt x="518" y="1933"/>
                  </a:lnTo>
                  <a:cubicBezTo>
                    <a:pt x="521" y="1936"/>
                    <a:pt x="557" y="1963"/>
                    <a:pt x="558" y="1964"/>
                  </a:cubicBezTo>
                  <a:cubicBezTo>
                    <a:pt x="590" y="1987"/>
                    <a:pt x="634" y="1998"/>
                    <a:pt x="678" y="1998"/>
                  </a:cubicBezTo>
                  <a:cubicBezTo>
                    <a:pt x="747" y="1998"/>
                    <a:pt x="819" y="1972"/>
                    <a:pt x="858" y="1926"/>
                  </a:cubicBezTo>
                  <a:cubicBezTo>
                    <a:pt x="868" y="1915"/>
                    <a:pt x="878" y="1903"/>
                    <a:pt x="885" y="1890"/>
                  </a:cubicBezTo>
                  <a:cubicBezTo>
                    <a:pt x="901" y="1880"/>
                    <a:pt x="921" y="1863"/>
                    <a:pt x="951" y="1840"/>
                  </a:cubicBezTo>
                  <a:cubicBezTo>
                    <a:pt x="970" y="1817"/>
                    <a:pt x="987" y="1792"/>
                    <a:pt x="999" y="1766"/>
                  </a:cubicBezTo>
                  <a:cubicBezTo>
                    <a:pt x="1133" y="1631"/>
                    <a:pt x="1188" y="1405"/>
                    <a:pt x="1185" y="1226"/>
                  </a:cubicBezTo>
                  <a:cubicBezTo>
                    <a:pt x="1183" y="1078"/>
                    <a:pt x="1176" y="906"/>
                    <a:pt x="1140" y="765"/>
                  </a:cubicBezTo>
                  <a:cubicBezTo>
                    <a:pt x="1105" y="631"/>
                    <a:pt x="1063" y="482"/>
                    <a:pt x="984" y="372"/>
                  </a:cubicBezTo>
                  <a:cubicBezTo>
                    <a:pt x="954" y="332"/>
                    <a:pt x="925" y="292"/>
                    <a:pt x="895" y="251"/>
                  </a:cubicBezTo>
                  <a:cubicBezTo>
                    <a:pt x="867" y="208"/>
                    <a:pt x="835" y="166"/>
                    <a:pt x="799" y="128"/>
                  </a:cubicBezTo>
                  <a:lnTo>
                    <a:pt x="718" y="66"/>
                  </a:lnTo>
                  <a:cubicBezTo>
                    <a:pt x="655" y="38"/>
                    <a:pt x="622" y="23"/>
                    <a:pt x="620" y="23"/>
                  </a:cubicBezTo>
                  <a:lnTo>
                    <a:pt x="620" y="23"/>
                  </a:lnTo>
                  <a:cubicBezTo>
                    <a:pt x="620" y="23"/>
                    <a:pt x="620" y="23"/>
                    <a:pt x="620" y="23"/>
                  </a:cubicBezTo>
                  <a:lnTo>
                    <a:pt x="620" y="23"/>
                  </a:lnTo>
                  <a:cubicBezTo>
                    <a:pt x="585" y="8"/>
                    <a:pt x="546" y="1"/>
                    <a:pt x="507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0" name="Google Shape;640;p16"/>
            <p:cNvSpPr/>
            <p:nvPr/>
          </p:nvSpPr>
          <p:spPr>
            <a:xfrm>
              <a:off x="514025" y="7312475"/>
              <a:ext cx="62450" cy="41500"/>
            </a:xfrm>
            <a:custGeom>
              <a:avLst/>
              <a:gdLst/>
              <a:ahLst/>
              <a:cxnLst/>
              <a:rect l="l" t="t" r="r" b="b"/>
              <a:pathLst>
                <a:path w="2498" h="1660" extrusionOk="0">
                  <a:moveTo>
                    <a:pt x="1719" y="1"/>
                  </a:moveTo>
                  <a:cubicBezTo>
                    <a:pt x="1642" y="1"/>
                    <a:pt x="1553" y="21"/>
                    <a:pt x="1470" y="35"/>
                  </a:cubicBezTo>
                  <a:lnTo>
                    <a:pt x="1461" y="36"/>
                  </a:lnTo>
                  <a:cubicBezTo>
                    <a:pt x="1454" y="36"/>
                    <a:pt x="1447" y="38"/>
                    <a:pt x="1442" y="39"/>
                  </a:cubicBezTo>
                  <a:lnTo>
                    <a:pt x="1445" y="39"/>
                  </a:lnTo>
                  <a:lnTo>
                    <a:pt x="1445" y="39"/>
                  </a:lnTo>
                  <a:cubicBezTo>
                    <a:pt x="1396" y="45"/>
                    <a:pt x="1349" y="57"/>
                    <a:pt x="1302" y="72"/>
                  </a:cubicBezTo>
                  <a:cubicBezTo>
                    <a:pt x="1246" y="90"/>
                    <a:pt x="1190" y="105"/>
                    <a:pt x="1134" y="122"/>
                  </a:cubicBezTo>
                  <a:cubicBezTo>
                    <a:pt x="1031" y="156"/>
                    <a:pt x="931" y="198"/>
                    <a:pt x="834" y="250"/>
                  </a:cubicBezTo>
                  <a:cubicBezTo>
                    <a:pt x="763" y="290"/>
                    <a:pt x="697" y="337"/>
                    <a:pt x="636" y="391"/>
                  </a:cubicBezTo>
                  <a:cubicBezTo>
                    <a:pt x="433" y="538"/>
                    <a:pt x="208" y="677"/>
                    <a:pt x="74" y="892"/>
                  </a:cubicBezTo>
                  <a:cubicBezTo>
                    <a:pt x="20" y="979"/>
                    <a:pt x="0" y="1117"/>
                    <a:pt x="33" y="1216"/>
                  </a:cubicBezTo>
                  <a:cubicBezTo>
                    <a:pt x="68" y="1328"/>
                    <a:pt x="134" y="1397"/>
                    <a:pt x="226" y="1467"/>
                  </a:cubicBezTo>
                  <a:cubicBezTo>
                    <a:pt x="300" y="1524"/>
                    <a:pt x="423" y="1556"/>
                    <a:pt x="513" y="1589"/>
                  </a:cubicBezTo>
                  <a:cubicBezTo>
                    <a:pt x="628" y="1629"/>
                    <a:pt x="756" y="1633"/>
                    <a:pt x="879" y="1644"/>
                  </a:cubicBezTo>
                  <a:cubicBezTo>
                    <a:pt x="960" y="1652"/>
                    <a:pt x="1043" y="1658"/>
                    <a:pt x="1124" y="1659"/>
                  </a:cubicBezTo>
                  <a:cubicBezTo>
                    <a:pt x="1132" y="1659"/>
                    <a:pt x="1140" y="1660"/>
                    <a:pt x="1148" y="1660"/>
                  </a:cubicBezTo>
                  <a:cubicBezTo>
                    <a:pt x="1340" y="1660"/>
                    <a:pt x="1518" y="1605"/>
                    <a:pt x="1691" y="1524"/>
                  </a:cubicBezTo>
                  <a:cubicBezTo>
                    <a:pt x="1926" y="1414"/>
                    <a:pt x="2179" y="1266"/>
                    <a:pt x="2314" y="1036"/>
                  </a:cubicBezTo>
                  <a:cubicBezTo>
                    <a:pt x="2497" y="720"/>
                    <a:pt x="2417" y="307"/>
                    <a:pt x="2098" y="110"/>
                  </a:cubicBezTo>
                  <a:cubicBezTo>
                    <a:pt x="1983" y="41"/>
                    <a:pt x="1852" y="3"/>
                    <a:pt x="1719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1" name="Google Shape;641;p16"/>
            <p:cNvSpPr/>
            <p:nvPr/>
          </p:nvSpPr>
          <p:spPr>
            <a:xfrm>
              <a:off x="569750" y="7332050"/>
              <a:ext cx="46950" cy="35825"/>
            </a:xfrm>
            <a:custGeom>
              <a:avLst/>
              <a:gdLst/>
              <a:ahLst/>
              <a:cxnLst/>
              <a:rect l="l" t="t" r="r" b="b"/>
              <a:pathLst>
                <a:path w="1878" h="1433" extrusionOk="0">
                  <a:moveTo>
                    <a:pt x="408" y="552"/>
                  </a:moveTo>
                  <a:cubicBezTo>
                    <a:pt x="407" y="554"/>
                    <a:pt x="406" y="555"/>
                    <a:pt x="404" y="557"/>
                  </a:cubicBezTo>
                  <a:lnTo>
                    <a:pt x="404" y="557"/>
                  </a:lnTo>
                  <a:cubicBezTo>
                    <a:pt x="406" y="555"/>
                    <a:pt x="407" y="554"/>
                    <a:pt x="408" y="552"/>
                  </a:cubicBezTo>
                  <a:close/>
                  <a:moveTo>
                    <a:pt x="1321" y="1"/>
                  </a:moveTo>
                  <a:cubicBezTo>
                    <a:pt x="1203" y="1"/>
                    <a:pt x="1029" y="67"/>
                    <a:pt x="941" y="121"/>
                  </a:cubicBezTo>
                  <a:cubicBezTo>
                    <a:pt x="885" y="155"/>
                    <a:pt x="830" y="190"/>
                    <a:pt x="772" y="222"/>
                  </a:cubicBezTo>
                  <a:cubicBezTo>
                    <a:pt x="580" y="327"/>
                    <a:pt x="457" y="488"/>
                    <a:pt x="328" y="657"/>
                  </a:cubicBezTo>
                  <a:cubicBezTo>
                    <a:pt x="353" y="623"/>
                    <a:pt x="378" y="590"/>
                    <a:pt x="404" y="557"/>
                  </a:cubicBezTo>
                  <a:lnTo>
                    <a:pt x="404" y="557"/>
                  </a:lnTo>
                  <a:cubicBezTo>
                    <a:pt x="345" y="632"/>
                    <a:pt x="278" y="707"/>
                    <a:pt x="230" y="790"/>
                  </a:cubicBezTo>
                  <a:lnTo>
                    <a:pt x="220" y="800"/>
                  </a:lnTo>
                  <a:cubicBezTo>
                    <a:pt x="181" y="844"/>
                    <a:pt x="150" y="896"/>
                    <a:pt x="131" y="953"/>
                  </a:cubicBezTo>
                  <a:cubicBezTo>
                    <a:pt x="119" y="973"/>
                    <a:pt x="107" y="991"/>
                    <a:pt x="98" y="1013"/>
                  </a:cubicBezTo>
                  <a:lnTo>
                    <a:pt x="87" y="1024"/>
                  </a:lnTo>
                  <a:cubicBezTo>
                    <a:pt x="1" y="1104"/>
                    <a:pt x="41" y="1262"/>
                    <a:pt x="156" y="1289"/>
                  </a:cubicBezTo>
                  <a:lnTo>
                    <a:pt x="177" y="1294"/>
                  </a:lnTo>
                  <a:cubicBezTo>
                    <a:pt x="199" y="1308"/>
                    <a:pt x="224" y="1319"/>
                    <a:pt x="248" y="1328"/>
                  </a:cubicBezTo>
                  <a:cubicBezTo>
                    <a:pt x="316" y="1377"/>
                    <a:pt x="397" y="1395"/>
                    <a:pt x="481" y="1404"/>
                  </a:cubicBezTo>
                  <a:cubicBezTo>
                    <a:pt x="555" y="1426"/>
                    <a:pt x="633" y="1432"/>
                    <a:pt x="709" y="1432"/>
                  </a:cubicBezTo>
                  <a:cubicBezTo>
                    <a:pt x="733" y="1432"/>
                    <a:pt x="757" y="1432"/>
                    <a:pt x="781" y="1431"/>
                  </a:cubicBezTo>
                  <a:cubicBezTo>
                    <a:pt x="910" y="1429"/>
                    <a:pt x="1037" y="1404"/>
                    <a:pt x="1159" y="1363"/>
                  </a:cubicBezTo>
                  <a:cubicBezTo>
                    <a:pt x="1222" y="1342"/>
                    <a:pt x="1283" y="1314"/>
                    <a:pt x="1341" y="1282"/>
                  </a:cubicBezTo>
                  <a:cubicBezTo>
                    <a:pt x="1386" y="1256"/>
                    <a:pt x="1449" y="1200"/>
                    <a:pt x="1496" y="1160"/>
                  </a:cubicBezTo>
                  <a:cubicBezTo>
                    <a:pt x="1530" y="1133"/>
                    <a:pt x="1564" y="1105"/>
                    <a:pt x="1596" y="1076"/>
                  </a:cubicBezTo>
                  <a:cubicBezTo>
                    <a:pt x="1753" y="936"/>
                    <a:pt x="1870" y="740"/>
                    <a:pt x="1874" y="525"/>
                  </a:cubicBezTo>
                  <a:cubicBezTo>
                    <a:pt x="1877" y="397"/>
                    <a:pt x="1816" y="241"/>
                    <a:pt x="1722" y="155"/>
                  </a:cubicBezTo>
                  <a:lnTo>
                    <a:pt x="1616" y="73"/>
                  </a:lnTo>
                  <a:cubicBezTo>
                    <a:pt x="1539" y="27"/>
                    <a:pt x="1451" y="3"/>
                    <a:pt x="1360" y="3"/>
                  </a:cubicBezTo>
                  <a:cubicBezTo>
                    <a:pt x="1358" y="3"/>
                    <a:pt x="1355" y="3"/>
                    <a:pt x="1352" y="3"/>
                  </a:cubicBezTo>
                  <a:cubicBezTo>
                    <a:pt x="1342" y="1"/>
                    <a:pt x="1332" y="1"/>
                    <a:pt x="1321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2" name="Google Shape;642;p16"/>
            <p:cNvSpPr/>
            <p:nvPr/>
          </p:nvSpPr>
          <p:spPr>
            <a:xfrm>
              <a:off x="612125" y="7269975"/>
              <a:ext cx="37825" cy="32550"/>
            </a:xfrm>
            <a:custGeom>
              <a:avLst/>
              <a:gdLst/>
              <a:ahLst/>
              <a:cxnLst/>
              <a:rect l="l" t="t" r="r" b="b"/>
              <a:pathLst>
                <a:path w="1513" h="1302" extrusionOk="0">
                  <a:moveTo>
                    <a:pt x="1106" y="82"/>
                  </a:moveTo>
                  <a:cubicBezTo>
                    <a:pt x="1104" y="82"/>
                    <a:pt x="1103" y="83"/>
                    <a:pt x="1101" y="83"/>
                  </a:cubicBezTo>
                  <a:lnTo>
                    <a:pt x="1101" y="83"/>
                  </a:lnTo>
                  <a:cubicBezTo>
                    <a:pt x="1103" y="83"/>
                    <a:pt x="1104" y="82"/>
                    <a:pt x="1106" y="82"/>
                  </a:cubicBezTo>
                  <a:close/>
                  <a:moveTo>
                    <a:pt x="1101" y="83"/>
                  </a:moveTo>
                  <a:cubicBezTo>
                    <a:pt x="1091" y="86"/>
                    <a:pt x="1079" y="88"/>
                    <a:pt x="1082" y="88"/>
                  </a:cubicBezTo>
                  <a:cubicBezTo>
                    <a:pt x="1083" y="88"/>
                    <a:pt x="1086" y="88"/>
                    <a:pt x="1093" y="87"/>
                  </a:cubicBezTo>
                  <a:cubicBezTo>
                    <a:pt x="1095" y="86"/>
                    <a:pt x="1098" y="84"/>
                    <a:pt x="1101" y="83"/>
                  </a:cubicBezTo>
                  <a:close/>
                  <a:moveTo>
                    <a:pt x="1338" y="1"/>
                  </a:moveTo>
                  <a:cubicBezTo>
                    <a:pt x="1323" y="1"/>
                    <a:pt x="1307" y="3"/>
                    <a:pt x="1291" y="7"/>
                  </a:cubicBezTo>
                  <a:cubicBezTo>
                    <a:pt x="1228" y="27"/>
                    <a:pt x="1168" y="52"/>
                    <a:pt x="1108" y="81"/>
                  </a:cubicBezTo>
                  <a:cubicBezTo>
                    <a:pt x="1107" y="81"/>
                    <a:pt x="1107" y="82"/>
                    <a:pt x="1106" y="82"/>
                  </a:cubicBezTo>
                  <a:lnTo>
                    <a:pt x="1106" y="82"/>
                  </a:lnTo>
                  <a:cubicBezTo>
                    <a:pt x="1110" y="81"/>
                    <a:pt x="1114" y="80"/>
                    <a:pt x="1118" y="80"/>
                  </a:cubicBezTo>
                  <a:cubicBezTo>
                    <a:pt x="1121" y="80"/>
                    <a:pt x="1124" y="81"/>
                    <a:pt x="1127" y="81"/>
                  </a:cubicBezTo>
                  <a:lnTo>
                    <a:pt x="1139" y="81"/>
                  </a:lnTo>
                  <a:cubicBezTo>
                    <a:pt x="1117" y="86"/>
                    <a:pt x="1096" y="89"/>
                    <a:pt x="1074" y="89"/>
                  </a:cubicBezTo>
                  <a:cubicBezTo>
                    <a:pt x="1027" y="93"/>
                    <a:pt x="979" y="109"/>
                    <a:pt x="938" y="132"/>
                  </a:cubicBezTo>
                  <a:cubicBezTo>
                    <a:pt x="887" y="155"/>
                    <a:pt x="836" y="176"/>
                    <a:pt x="787" y="201"/>
                  </a:cubicBezTo>
                  <a:cubicBezTo>
                    <a:pt x="712" y="239"/>
                    <a:pt x="646" y="307"/>
                    <a:pt x="578" y="361"/>
                  </a:cubicBezTo>
                  <a:cubicBezTo>
                    <a:pt x="525" y="399"/>
                    <a:pt x="475" y="443"/>
                    <a:pt x="433" y="491"/>
                  </a:cubicBezTo>
                  <a:cubicBezTo>
                    <a:pt x="374" y="560"/>
                    <a:pt x="294" y="629"/>
                    <a:pt x="250" y="708"/>
                  </a:cubicBezTo>
                  <a:cubicBezTo>
                    <a:pt x="219" y="761"/>
                    <a:pt x="198" y="821"/>
                    <a:pt x="170" y="876"/>
                  </a:cubicBezTo>
                  <a:cubicBezTo>
                    <a:pt x="156" y="906"/>
                    <a:pt x="142" y="935"/>
                    <a:pt x="128" y="964"/>
                  </a:cubicBezTo>
                  <a:cubicBezTo>
                    <a:pt x="107" y="1002"/>
                    <a:pt x="96" y="1045"/>
                    <a:pt x="95" y="1090"/>
                  </a:cubicBezTo>
                  <a:cubicBezTo>
                    <a:pt x="84" y="1102"/>
                    <a:pt x="72" y="1114"/>
                    <a:pt x="59" y="1127"/>
                  </a:cubicBezTo>
                  <a:cubicBezTo>
                    <a:pt x="1" y="1187"/>
                    <a:pt x="46" y="1302"/>
                    <a:pt x="126" y="1302"/>
                  </a:cubicBezTo>
                  <a:cubicBezTo>
                    <a:pt x="137" y="1302"/>
                    <a:pt x="148" y="1300"/>
                    <a:pt x="159" y="1296"/>
                  </a:cubicBezTo>
                  <a:cubicBezTo>
                    <a:pt x="178" y="1289"/>
                    <a:pt x="198" y="1282"/>
                    <a:pt x="216" y="1274"/>
                  </a:cubicBezTo>
                  <a:cubicBezTo>
                    <a:pt x="247" y="1285"/>
                    <a:pt x="278" y="1289"/>
                    <a:pt x="309" y="1289"/>
                  </a:cubicBezTo>
                  <a:cubicBezTo>
                    <a:pt x="352" y="1289"/>
                    <a:pt x="396" y="1281"/>
                    <a:pt x="445" y="1274"/>
                  </a:cubicBezTo>
                  <a:cubicBezTo>
                    <a:pt x="508" y="1266"/>
                    <a:pt x="569" y="1259"/>
                    <a:pt x="632" y="1246"/>
                  </a:cubicBezTo>
                  <a:cubicBezTo>
                    <a:pt x="715" y="1230"/>
                    <a:pt x="792" y="1179"/>
                    <a:pt x="866" y="1136"/>
                  </a:cubicBezTo>
                  <a:cubicBezTo>
                    <a:pt x="948" y="1093"/>
                    <a:pt x="1025" y="1038"/>
                    <a:pt x="1093" y="972"/>
                  </a:cubicBezTo>
                  <a:cubicBezTo>
                    <a:pt x="1137" y="927"/>
                    <a:pt x="1183" y="883"/>
                    <a:pt x="1225" y="835"/>
                  </a:cubicBezTo>
                  <a:cubicBezTo>
                    <a:pt x="1283" y="769"/>
                    <a:pt x="1329" y="694"/>
                    <a:pt x="1366" y="614"/>
                  </a:cubicBezTo>
                  <a:cubicBezTo>
                    <a:pt x="1401" y="546"/>
                    <a:pt x="1423" y="474"/>
                    <a:pt x="1431" y="399"/>
                  </a:cubicBezTo>
                  <a:cubicBezTo>
                    <a:pt x="1432" y="399"/>
                    <a:pt x="1435" y="397"/>
                    <a:pt x="1441" y="380"/>
                  </a:cubicBezTo>
                  <a:cubicBezTo>
                    <a:pt x="1464" y="325"/>
                    <a:pt x="1481" y="268"/>
                    <a:pt x="1495" y="208"/>
                  </a:cubicBezTo>
                  <a:cubicBezTo>
                    <a:pt x="1513" y="106"/>
                    <a:pt x="1443" y="1"/>
                    <a:pt x="1338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3" name="Google Shape;643;p16"/>
            <p:cNvSpPr/>
            <p:nvPr/>
          </p:nvSpPr>
          <p:spPr>
            <a:xfrm>
              <a:off x="373100" y="7980125"/>
              <a:ext cx="22650" cy="38050"/>
            </a:xfrm>
            <a:custGeom>
              <a:avLst/>
              <a:gdLst/>
              <a:ahLst/>
              <a:cxnLst/>
              <a:rect l="l" t="t" r="r" b="b"/>
              <a:pathLst>
                <a:path w="906" h="1522" extrusionOk="0">
                  <a:moveTo>
                    <a:pt x="452" y="1"/>
                  </a:moveTo>
                  <a:cubicBezTo>
                    <a:pt x="394" y="1"/>
                    <a:pt x="336" y="22"/>
                    <a:pt x="291" y="64"/>
                  </a:cubicBezTo>
                  <a:cubicBezTo>
                    <a:pt x="257" y="81"/>
                    <a:pt x="226" y="103"/>
                    <a:pt x="200" y="129"/>
                  </a:cubicBezTo>
                  <a:cubicBezTo>
                    <a:pt x="148" y="180"/>
                    <a:pt x="125" y="239"/>
                    <a:pt x="100" y="305"/>
                  </a:cubicBezTo>
                  <a:cubicBezTo>
                    <a:pt x="88" y="339"/>
                    <a:pt x="76" y="373"/>
                    <a:pt x="62" y="407"/>
                  </a:cubicBezTo>
                  <a:cubicBezTo>
                    <a:pt x="48" y="441"/>
                    <a:pt x="37" y="476"/>
                    <a:pt x="31" y="511"/>
                  </a:cubicBezTo>
                  <a:cubicBezTo>
                    <a:pt x="21" y="582"/>
                    <a:pt x="2" y="657"/>
                    <a:pt x="2" y="729"/>
                  </a:cubicBezTo>
                  <a:cubicBezTo>
                    <a:pt x="1" y="801"/>
                    <a:pt x="11" y="880"/>
                    <a:pt x="16" y="955"/>
                  </a:cubicBezTo>
                  <a:cubicBezTo>
                    <a:pt x="22" y="1061"/>
                    <a:pt x="31" y="1156"/>
                    <a:pt x="82" y="1253"/>
                  </a:cubicBezTo>
                  <a:cubicBezTo>
                    <a:pt x="111" y="1305"/>
                    <a:pt x="150" y="1351"/>
                    <a:pt x="197" y="1390"/>
                  </a:cubicBezTo>
                  <a:cubicBezTo>
                    <a:pt x="260" y="1469"/>
                    <a:pt x="345" y="1522"/>
                    <a:pt x="454" y="1522"/>
                  </a:cubicBezTo>
                  <a:cubicBezTo>
                    <a:pt x="561" y="1522"/>
                    <a:pt x="646" y="1469"/>
                    <a:pt x="708" y="1390"/>
                  </a:cubicBezTo>
                  <a:cubicBezTo>
                    <a:pt x="756" y="1353"/>
                    <a:pt x="796" y="1307"/>
                    <a:pt x="824" y="1253"/>
                  </a:cubicBezTo>
                  <a:cubicBezTo>
                    <a:pt x="871" y="1161"/>
                    <a:pt x="882" y="1067"/>
                    <a:pt x="890" y="966"/>
                  </a:cubicBezTo>
                  <a:cubicBezTo>
                    <a:pt x="894" y="887"/>
                    <a:pt x="905" y="808"/>
                    <a:pt x="904" y="731"/>
                  </a:cubicBezTo>
                  <a:cubicBezTo>
                    <a:pt x="902" y="660"/>
                    <a:pt x="884" y="590"/>
                    <a:pt x="874" y="520"/>
                  </a:cubicBezTo>
                  <a:cubicBezTo>
                    <a:pt x="868" y="485"/>
                    <a:pt x="859" y="450"/>
                    <a:pt x="845" y="416"/>
                  </a:cubicBezTo>
                  <a:cubicBezTo>
                    <a:pt x="831" y="379"/>
                    <a:pt x="818" y="342"/>
                    <a:pt x="805" y="305"/>
                  </a:cubicBezTo>
                  <a:cubicBezTo>
                    <a:pt x="781" y="239"/>
                    <a:pt x="759" y="176"/>
                    <a:pt x="705" y="129"/>
                  </a:cubicBezTo>
                  <a:cubicBezTo>
                    <a:pt x="679" y="104"/>
                    <a:pt x="649" y="83"/>
                    <a:pt x="616" y="67"/>
                  </a:cubicBezTo>
                  <a:cubicBezTo>
                    <a:pt x="570" y="23"/>
                    <a:pt x="511" y="1"/>
                    <a:pt x="452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4" name="Google Shape;644;p16"/>
            <p:cNvSpPr/>
            <p:nvPr/>
          </p:nvSpPr>
          <p:spPr>
            <a:xfrm>
              <a:off x="396100" y="8035800"/>
              <a:ext cx="26650" cy="46900"/>
            </a:xfrm>
            <a:custGeom>
              <a:avLst/>
              <a:gdLst/>
              <a:ahLst/>
              <a:cxnLst/>
              <a:rect l="l" t="t" r="r" b="b"/>
              <a:pathLst>
                <a:path w="1066" h="1876" extrusionOk="0">
                  <a:moveTo>
                    <a:pt x="443" y="0"/>
                  </a:moveTo>
                  <a:cubicBezTo>
                    <a:pt x="387" y="0"/>
                    <a:pt x="332" y="49"/>
                    <a:pt x="347" y="118"/>
                  </a:cubicBezTo>
                  <a:cubicBezTo>
                    <a:pt x="355" y="157"/>
                    <a:pt x="360" y="199"/>
                    <a:pt x="361" y="239"/>
                  </a:cubicBezTo>
                  <a:cubicBezTo>
                    <a:pt x="355" y="253"/>
                    <a:pt x="349" y="267"/>
                    <a:pt x="344" y="282"/>
                  </a:cubicBezTo>
                  <a:cubicBezTo>
                    <a:pt x="321" y="316"/>
                    <a:pt x="303" y="353"/>
                    <a:pt x="291" y="392"/>
                  </a:cubicBezTo>
                  <a:lnTo>
                    <a:pt x="283" y="414"/>
                  </a:lnTo>
                  <a:cubicBezTo>
                    <a:pt x="281" y="421"/>
                    <a:pt x="280" y="425"/>
                    <a:pt x="280" y="425"/>
                  </a:cubicBezTo>
                  <a:cubicBezTo>
                    <a:pt x="279" y="425"/>
                    <a:pt x="281" y="419"/>
                    <a:pt x="284" y="408"/>
                  </a:cubicBezTo>
                  <a:cubicBezTo>
                    <a:pt x="288" y="397"/>
                    <a:pt x="290" y="391"/>
                    <a:pt x="290" y="391"/>
                  </a:cubicBezTo>
                  <a:lnTo>
                    <a:pt x="290" y="391"/>
                  </a:lnTo>
                  <a:cubicBezTo>
                    <a:pt x="289" y="391"/>
                    <a:pt x="287" y="396"/>
                    <a:pt x="281" y="408"/>
                  </a:cubicBezTo>
                  <a:lnTo>
                    <a:pt x="246" y="488"/>
                  </a:lnTo>
                  <a:cubicBezTo>
                    <a:pt x="225" y="555"/>
                    <a:pt x="206" y="621"/>
                    <a:pt x="182" y="689"/>
                  </a:cubicBezTo>
                  <a:lnTo>
                    <a:pt x="179" y="695"/>
                  </a:lnTo>
                  <a:cubicBezTo>
                    <a:pt x="149" y="756"/>
                    <a:pt x="123" y="821"/>
                    <a:pt x="102" y="887"/>
                  </a:cubicBezTo>
                  <a:cubicBezTo>
                    <a:pt x="80" y="964"/>
                    <a:pt x="66" y="1043"/>
                    <a:pt x="59" y="1123"/>
                  </a:cubicBezTo>
                  <a:cubicBezTo>
                    <a:pt x="51" y="1168"/>
                    <a:pt x="43" y="1212"/>
                    <a:pt x="34" y="1258"/>
                  </a:cubicBezTo>
                  <a:cubicBezTo>
                    <a:pt x="0" y="1427"/>
                    <a:pt x="25" y="1612"/>
                    <a:pt x="157" y="1736"/>
                  </a:cubicBezTo>
                  <a:cubicBezTo>
                    <a:pt x="194" y="1785"/>
                    <a:pt x="243" y="1823"/>
                    <a:pt x="300" y="1848"/>
                  </a:cubicBezTo>
                  <a:cubicBezTo>
                    <a:pt x="342" y="1867"/>
                    <a:pt x="388" y="1876"/>
                    <a:pt x="434" y="1876"/>
                  </a:cubicBezTo>
                  <a:cubicBezTo>
                    <a:pt x="452" y="1876"/>
                    <a:pt x="471" y="1874"/>
                    <a:pt x="490" y="1871"/>
                  </a:cubicBezTo>
                  <a:cubicBezTo>
                    <a:pt x="645" y="1866"/>
                    <a:pt x="822" y="1773"/>
                    <a:pt x="893" y="1633"/>
                  </a:cubicBezTo>
                  <a:cubicBezTo>
                    <a:pt x="929" y="1558"/>
                    <a:pt x="962" y="1481"/>
                    <a:pt x="989" y="1403"/>
                  </a:cubicBezTo>
                  <a:cubicBezTo>
                    <a:pt x="1035" y="1277"/>
                    <a:pt x="1066" y="1151"/>
                    <a:pt x="1057" y="1014"/>
                  </a:cubicBezTo>
                  <a:cubicBezTo>
                    <a:pt x="1048" y="888"/>
                    <a:pt x="1018" y="764"/>
                    <a:pt x="968" y="647"/>
                  </a:cubicBezTo>
                  <a:cubicBezTo>
                    <a:pt x="919" y="529"/>
                    <a:pt x="876" y="426"/>
                    <a:pt x="796" y="340"/>
                  </a:cubicBezTo>
                  <a:cubicBezTo>
                    <a:pt x="776" y="314"/>
                    <a:pt x="759" y="290"/>
                    <a:pt x="737" y="265"/>
                  </a:cubicBezTo>
                  <a:cubicBezTo>
                    <a:pt x="714" y="240"/>
                    <a:pt x="687" y="219"/>
                    <a:pt x="656" y="205"/>
                  </a:cubicBezTo>
                  <a:cubicBezTo>
                    <a:pt x="631" y="184"/>
                    <a:pt x="605" y="164"/>
                    <a:pt x="588" y="147"/>
                  </a:cubicBezTo>
                  <a:cubicBezTo>
                    <a:pt x="570" y="127"/>
                    <a:pt x="542" y="73"/>
                    <a:pt x="521" y="44"/>
                  </a:cubicBezTo>
                  <a:cubicBezTo>
                    <a:pt x="501" y="13"/>
                    <a:pt x="472" y="0"/>
                    <a:pt x="443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5" name="Google Shape;645;p16"/>
            <p:cNvSpPr/>
            <p:nvPr/>
          </p:nvSpPr>
          <p:spPr>
            <a:xfrm>
              <a:off x="569675" y="7873075"/>
              <a:ext cx="42725" cy="41250"/>
            </a:xfrm>
            <a:custGeom>
              <a:avLst/>
              <a:gdLst/>
              <a:ahLst/>
              <a:cxnLst/>
              <a:rect l="l" t="t" r="r" b="b"/>
              <a:pathLst>
                <a:path w="1709" h="1650" extrusionOk="0">
                  <a:moveTo>
                    <a:pt x="1165" y="0"/>
                  </a:moveTo>
                  <a:cubicBezTo>
                    <a:pt x="1079" y="0"/>
                    <a:pt x="992" y="16"/>
                    <a:pt x="913" y="46"/>
                  </a:cubicBezTo>
                  <a:cubicBezTo>
                    <a:pt x="765" y="101"/>
                    <a:pt x="738" y="118"/>
                    <a:pt x="618" y="214"/>
                  </a:cubicBezTo>
                  <a:cubicBezTo>
                    <a:pt x="601" y="230"/>
                    <a:pt x="583" y="244"/>
                    <a:pt x="566" y="259"/>
                  </a:cubicBezTo>
                  <a:lnTo>
                    <a:pt x="461" y="345"/>
                  </a:lnTo>
                  <a:cubicBezTo>
                    <a:pt x="423" y="377"/>
                    <a:pt x="385" y="406"/>
                    <a:pt x="348" y="440"/>
                  </a:cubicBezTo>
                  <a:cubicBezTo>
                    <a:pt x="282" y="503"/>
                    <a:pt x="233" y="589"/>
                    <a:pt x="184" y="667"/>
                  </a:cubicBezTo>
                  <a:lnTo>
                    <a:pt x="114" y="778"/>
                  </a:lnTo>
                  <a:cubicBezTo>
                    <a:pt x="41" y="890"/>
                    <a:pt x="7" y="1022"/>
                    <a:pt x="16" y="1156"/>
                  </a:cubicBezTo>
                  <a:cubicBezTo>
                    <a:pt x="1" y="1289"/>
                    <a:pt x="47" y="1424"/>
                    <a:pt x="141" y="1521"/>
                  </a:cubicBezTo>
                  <a:cubicBezTo>
                    <a:pt x="224" y="1602"/>
                    <a:pt x="335" y="1647"/>
                    <a:pt x="451" y="1647"/>
                  </a:cubicBezTo>
                  <a:cubicBezTo>
                    <a:pt x="463" y="1647"/>
                    <a:pt x="475" y="1647"/>
                    <a:pt x="488" y="1646"/>
                  </a:cubicBezTo>
                  <a:cubicBezTo>
                    <a:pt x="510" y="1649"/>
                    <a:pt x="533" y="1650"/>
                    <a:pt x="556" y="1650"/>
                  </a:cubicBezTo>
                  <a:cubicBezTo>
                    <a:pt x="672" y="1650"/>
                    <a:pt x="787" y="1613"/>
                    <a:pt x="890" y="1555"/>
                  </a:cubicBezTo>
                  <a:lnTo>
                    <a:pt x="1005" y="1489"/>
                  </a:lnTo>
                  <a:cubicBezTo>
                    <a:pt x="1085" y="1446"/>
                    <a:pt x="1160" y="1395"/>
                    <a:pt x="1228" y="1337"/>
                  </a:cubicBezTo>
                  <a:cubicBezTo>
                    <a:pt x="1264" y="1303"/>
                    <a:pt x="1295" y="1265"/>
                    <a:pt x="1329" y="1229"/>
                  </a:cubicBezTo>
                  <a:cubicBezTo>
                    <a:pt x="1418" y="1131"/>
                    <a:pt x="1532" y="1028"/>
                    <a:pt x="1587" y="908"/>
                  </a:cubicBezTo>
                  <a:cubicBezTo>
                    <a:pt x="1624" y="829"/>
                    <a:pt x="1662" y="752"/>
                    <a:pt x="1676" y="666"/>
                  </a:cubicBezTo>
                  <a:cubicBezTo>
                    <a:pt x="1691" y="563"/>
                    <a:pt x="1708" y="471"/>
                    <a:pt x="1676" y="368"/>
                  </a:cubicBezTo>
                  <a:cubicBezTo>
                    <a:pt x="1651" y="287"/>
                    <a:pt x="1608" y="210"/>
                    <a:pt x="1550" y="147"/>
                  </a:cubicBezTo>
                  <a:cubicBezTo>
                    <a:pt x="1447" y="44"/>
                    <a:pt x="1307" y="0"/>
                    <a:pt x="1165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6" name="Google Shape;646;p16"/>
            <p:cNvSpPr/>
            <p:nvPr/>
          </p:nvSpPr>
          <p:spPr>
            <a:xfrm>
              <a:off x="633225" y="7872900"/>
              <a:ext cx="36025" cy="33875"/>
            </a:xfrm>
            <a:custGeom>
              <a:avLst/>
              <a:gdLst/>
              <a:ahLst/>
              <a:cxnLst/>
              <a:rect l="l" t="t" r="r" b="b"/>
              <a:pathLst>
                <a:path w="1441" h="1355" extrusionOk="0">
                  <a:moveTo>
                    <a:pt x="1220" y="0"/>
                  </a:moveTo>
                  <a:cubicBezTo>
                    <a:pt x="1176" y="0"/>
                    <a:pt x="1131" y="11"/>
                    <a:pt x="1087" y="23"/>
                  </a:cubicBezTo>
                  <a:cubicBezTo>
                    <a:pt x="1080" y="23"/>
                    <a:pt x="1073" y="23"/>
                    <a:pt x="1065" y="23"/>
                  </a:cubicBezTo>
                  <a:cubicBezTo>
                    <a:pt x="970" y="23"/>
                    <a:pt x="873" y="59"/>
                    <a:pt x="789" y="108"/>
                  </a:cubicBezTo>
                  <a:cubicBezTo>
                    <a:pt x="736" y="143"/>
                    <a:pt x="685" y="182"/>
                    <a:pt x="639" y="226"/>
                  </a:cubicBezTo>
                  <a:cubicBezTo>
                    <a:pt x="534" y="300"/>
                    <a:pt x="422" y="369"/>
                    <a:pt x="342" y="466"/>
                  </a:cubicBezTo>
                  <a:cubicBezTo>
                    <a:pt x="307" y="509"/>
                    <a:pt x="270" y="550"/>
                    <a:pt x="233" y="591"/>
                  </a:cubicBezTo>
                  <a:cubicBezTo>
                    <a:pt x="195" y="634"/>
                    <a:pt x="152" y="676"/>
                    <a:pt x="123" y="725"/>
                  </a:cubicBezTo>
                  <a:cubicBezTo>
                    <a:pt x="114" y="747"/>
                    <a:pt x="106" y="768"/>
                    <a:pt x="100" y="790"/>
                  </a:cubicBezTo>
                  <a:cubicBezTo>
                    <a:pt x="86" y="817"/>
                    <a:pt x="72" y="845"/>
                    <a:pt x="57" y="872"/>
                  </a:cubicBezTo>
                  <a:cubicBezTo>
                    <a:pt x="0" y="972"/>
                    <a:pt x="0" y="1095"/>
                    <a:pt x="57" y="1195"/>
                  </a:cubicBezTo>
                  <a:cubicBezTo>
                    <a:pt x="104" y="1276"/>
                    <a:pt x="209" y="1355"/>
                    <a:pt x="310" y="1355"/>
                  </a:cubicBezTo>
                  <a:cubicBezTo>
                    <a:pt x="317" y="1355"/>
                    <a:pt x="325" y="1354"/>
                    <a:pt x="333" y="1353"/>
                  </a:cubicBezTo>
                  <a:cubicBezTo>
                    <a:pt x="367" y="1348"/>
                    <a:pt x="401" y="1344"/>
                    <a:pt x="435" y="1339"/>
                  </a:cubicBezTo>
                  <a:lnTo>
                    <a:pt x="447" y="1341"/>
                  </a:lnTo>
                  <a:lnTo>
                    <a:pt x="444" y="1339"/>
                  </a:lnTo>
                  <a:cubicBezTo>
                    <a:pt x="536" y="1339"/>
                    <a:pt x="625" y="1316"/>
                    <a:pt x="706" y="1273"/>
                  </a:cubicBezTo>
                  <a:cubicBezTo>
                    <a:pt x="745" y="1253"/>
                    <a:pt x="783" y="1233"/>
                    <a:pt x="821" y="1213"/>
                  </a:cubicBezTo>
                  <a:cubicBezTo>
                    <a:pt x="923" y="1158"/>
                    <a:pt x="1018" y="1097"/>
                    <a:pt x="1093" y="1008"/>
                  </a:cubicBezTo>
                  <a:cubicBezTo>
                    <a:pt x="1167" y="922"/>
                    <a:pt x="1236" y="833"/>
                    <a:pt x="1304" y="744"/>
                  </a:cubicBezTo>
                  <a:cubicBezTo>
                    <a:pt x="1345" y="687"/>
                    <a:pt x="1379" y="627"/>
                    <a:pt x="1403" y="561"/>
                  </a:cubicBezTo>
                  <a:cubicBezTo>
                    <a:pt x="1433" y="487"/>
                    <a:pt x="1440" y="406"/>
                    <a:pt x="1423" y="327"/>
                  </a:cubicBezTo>
                  <a:cubicBezTo>
                    <a:pt x="1437" y="231"/>
                    <a:pt x="1439" y="134"/>
                    <a:pt x="1365" y="59"/>
                  </a:cubicBezTo>
                  <a:cubicBezTo>
                    <a:pt x="1322" y="15"/>
                    <a:pt x="1272" y="0"/>
                    <a:pt x="1220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7" name="Google Shape;647;p16"/>
            <p:cNvSpPr/>
            <p:nvPr/>
          </p:nvSpPr>
          <p:spPr>
            <a:xfrm>
              <a:off x="791550" y="7729675"/>
              <a:ext cx="30625" cy="21575"/>
            </a:xfrm>
            <a:custGeom>
              <a:avLst/>
              <a:gdLst/>
              <a:ahLst/>
              <a:cxnLst/>
              <a:rect l="l" t="t" r="r" b="b"/>
              <a:pathLst>
                <a:path w="1225" h="863" extrusionOk="0">
                  <a:moveTo>
                    <a:pt x="125" y="0"/>
                  </a:moveTo>
                  <a:cubicBezTo>
                    <a:pt x="58" y="0"/>
                    <a:pt x="1" y="73"/>
                    <a:pt x="21" y="139"/>
                  </a:cubicBezTo>
                  <a:cubicBezTo>
                    <a:pt x="32" y="176"/>
                    <a:pt x="45" y="212"/>
                    <a:pt x="61" y="248"/>
                  </a:cubicBezTo>
                  <a:cubicBezTo>
                    <a:pt x="61" y="300"/>
                    <a:pt x="75" y="349"/>
                    <a:pt x="99" y="394"/>
                  </a:cubicBezTo>
                  <a:cubicBezTo>
                    <a:pt x="111" y="421"/>
                    <a:pt x="125" y="449"/>
                    <a:pt x="142" y="475"/>
                  </a:cubicBezTo>
                  <a:cubicBezTo>
                    <a:pt x="187" y="549"/>
                    <a:pt x="257" y="609"/>
                    <a:pt x="323" y="661"/>
                  </a:cubicBezTo>
                  <a:cubicBezTo>
                    <a:pt x="382" y="707"/>
                    <a:pt x="429" y="748"/>
                    <a:pt x="495" y="776"/>
                  </a:cubicBezTo>
                  <a:cubicBezTo>
                    <a:pt x="537" y="794"/>
                    <a:pt x="580" y="810"/>
                    <a:pt x="623" y="823"/>
                  </a:cubicBezTo>
                  <a:cubicBezTo>
                    <a:pt x="655" y="834"/>
                    <a:pt x="687" y="843"/>
                    <a:pt x="719" y="851"/>
                  </a:cubicBezTo>
                  <a:cubicBezTo>
                    <a:pt x="750" y="858"/>
                    <a:pt x="780" y="862"/>
                    <a:pt x="811" y="862"/>
                  </a:cubicBezTo>
                  <a:cubicBezTo>
                    <a:pt x="864" y="862"/>
                    <a:pt x="916" y="851"/>
                    <a:pt x="965" y="830"/>
                  </a:cubicBezTo>
                  <a:cubicBezTo>
                    <a:pt x="1014" y="825"/>
                    <a:pt x="1060" y="807"/>
                    <a:pt x="1100" y="777"/>
                  </a:cubicBezTo>
                  <a:cubicBezTo>
                    <a:pt x="1146" y="744"/>
                    <a:pt x="1180" y="695"/>
                    <a:pt x="1195" y="639"/>
                  </a:cubicBezTo>
                  <a:cubicBezTo>
                    <a:pt x="1225" y="523"/>
                    <a:pt x="1175" y="400"/>
                    <a:pt x="1073" y="337"/>
                  </a:cubicBezTo>
                  <a:cubicBezTo>
                    <a:pt x="1065" y="324"/>
                    <a:pt x="1057" y="312"/>
                    <a:pt x="1048" y="301"/>
                  </a:cubicBezTo>
                  <a:cubicBezTo>
                    <a:pt x="1011" y="269"/>
                    <a:pt x="970" y="243"/>
                    <a:pt x="924" y="226"/>
                  </a:cubicBezTo>
                  <a:cubicBezTo>
                    <a:pt x="856" y="197"/>
                    <a:pt x="789" y="156"/>
                    <a:pt x="718" y="133"/>
                  </a:cubicBezTo>
                  <a:cubicBezTo>
                    <a:pt x="670" y="117"/>
                    <a:pt x="621" y="108"/>
                    <a:pt x="575" y="93"/>
                  </a:cubicBezTo>
                  <a:cubicBezTo>
                    <a:pt x="531" y="74"/>
                    <a:pt x="485" y="60"/>
                    <a:pt x="437" y="50"/>
                  </a:cubicBezTo>
                  <a:cubicBezTo>
                    <a:pt x="384" y="42"/>
                    <a:pt x="330" y="30"/>
                    <a:pt x="278" y="30"/>
                  </a:cubicBezTo>
                  <a:cubicBezTo>
                    <a:pt x="268" y="30"/>
                    <a:pt x="258" y="30"/>
                    <a:pt x="248" y="31"/>
                  </a:cubicBezTo>
                  <a:cubicBezTo>
                    <a:pt x="216" y="24"/>
                    <a:pt x="185" y="16"/>
                    <a:pt x="154" y="5"/>
                  </a:cubicBezTo>
                  <a:cubicBezTo>
                    <a:pt x="144" y="2"/>
                    <a:pt x="135" y="0"/>
                    <a:pt x="125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8" name="Google Shape;648;p16"/>
            <p:cNvSpPr/>
            <p:nvPr/>
          </p:nvSpPr>
          <p:spPr>
            <a:xfrm>
              <a:off x="829875" y="7788625"/>
              <a:ext cx="35175" cy="24850"/>
            </a:xfrm>
            <a:custGeom>
              <a:avLst/>
              <a:gdLst/>
              <a:ahLst/>
              <a:cxnLst/>
              <a:rect l="l" t="t" r="r" b="b"/>
              <a:pathLst>
                <a:path w="1407" h="994" extrusionOk="0">
                  <a:moveTo>
                    <a:pt x="548" y="1"/>
                  </a:moveTo>
                  <a:cubicBezTo>
                    <a:pt x="484" y="1"/>
                    <a:pt x="422" y="8"/>
                    <a:pt x="360" y="29"/>
                  </a:cubicBezTo>
                  <a:lnTo>
                    <a:pt x="283" y="56"/>
                  </a:lnTo>
                  <a:cubicBezTo>
                    <a:pt x="231" y="73"/>
                    <a:pt x="183" y="102"/>
                    <a:pt x="143" y="139"/>
                  </a:cubicBezTo>
                  <a:cubicBezTo>
                    <a:pt x="56" y="185"/>
                    <a:pt x="0" y="293"/>
                    <a:pt x="51" y="386"/>
                  </a:cubicBezTo>
                  <a:cubicBezTo>
                    <a:pt x="62" y="455"/>
                    <a:pt x="100" y="512"/>
                    <a:pt x="138" y="571"/>
                  </a:cubicBezTo>
                  <a:cubicBezTo>
                    <a:pt x="168" y="615"/>
                    <a:pt x="200" y="658"/>
                    <a:pt x="235" y="697"/>
                  </a:cubicBezTo>
                  <a:cubicBezTo>
                    <a:pt x="275" y="738"/>
                    <a:pt x="333" y="772"/>
                    <a:pt x="383" y="804"/>
                  </a:cubicBezTo>
                  <a:cubicBezTo>
                    <a:pt x="461" y="856"/>
                    <a:pt x="533" y="910"/>
                    <a:pt x="628" y="935"/>
                  </a:cubicBezTo>
                  <a:cubicBezTo>
                    <a:pt x="688" y="950"/>
                    <a:pt x="750" y="964"/>
                    <a:pt x="809" y="978"/>
                  </a:cubicBezTo>
                  <a:cubicBezTo>
                    <a:pt x="849" y="988"/>
                    <a:pt x="889" y="994"/>
                    <a:pt x="929" y="994"/>
                  </a:cubicBezTo>
                  <a:cubicBezTo>
                    <a:pt x="1047" y="994"/>
                    <a:pt x="1162" y="947"/>
                    <a:pt x="1249" y="861"/>
                  </a:cubicBezTo>
                  <a:cubicBezTo>
                    <a:pt x="1255" y="853"/>
                    <a:pt x="1261" y="845"/>
                    <a:pt x="1269" y="839"/>
                  </a:cubicBezTo>
                  <a:cubicBezTo>
                    <a:pt x="1308" y="806"/>
                    <a:pt x="1341" y="763"/>
                    <a:pt x="1362" y="713"/>
                  </a:cubicBezTo>
                  <a:cubicBezTo>
                    <a:pt x="1390" y="649"/>
                    <a:pt x="1407" y="558"/>
                    <a:pt x="1379" y="491"/>
                  </a:cubicBezTo>
                  <a:cubicBezTo>
                    <a:pt x="1378" y="485"/>
                    <a:pt x="1374" y="480"/>
                    <a:pt x="1373" y="475"/>
                  </a:cubicBezTo>
                  <a:cubicBezTo>
                    <a:pt x="1365" y="419"/>
                    <a:pt x="1347" y="363"/>
                    <a:pt x="1319" y="314"/>
                  </a:cubicBezTo>
                  <a:cubicBezTo>
                    <a:pt x="1281" y="247"/>
                    <a:pt x="1224" y="191"/>
                    <a:pt x="1158" y="151"/>
                  </a:cubicBezTo>
                  <a:lnTo>
                    <a:pt x="989" y="78"/>
                  </a:lnTo>
                  <a:cubicBezTo>
                    <a:pt x="943" y="59"/>
                    <a:pt x="900" y="32"/>
                    <a:pt x="851" y="26"/>
                  </a:cubicBezTo>
                  <a:cubicBezTo>
                    <a:pt x="802" y="16"/>
                    <a:pt x="751" y="10"/>
                    <a:pt x="702" y="7"/>
                  </a:cubicBezTo>
                  <a:lnTo>
                    <a:pt x="608" y="3"/>
                  </a:lnTo>
                  <a:cubicBezTo>
                    <a:pt x="588" y="1"/>
                    <a:pt x="568" y="1"/>
                    <a:pt x="548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9" name="Google Shape;649;p16"/>
            <p:cNvSpPr/>
            <p:nvPr/>
          </p:nvSpPr>
          <p:spPr>
            <a:xfrm>
              <a:off x="750675" y="7993750"/>
              <a:ext cx="38225" cy="38325"/>
            </a:xfrm>
            <a:custGeom>
              <a:avLst/>
              <a:gdLst/>
              <a:ahLst/>
              <a:cxnLst/>
              <a:rect l="l" t="t" r="r" b="b"/>
              <a:pathLst>
                <a:path w="1529" h="1533" extrusionOk="0">
                  <a:moveTo>
                    <a:pt x="371" y="0"/>
                  </a:moveTo>
                  <a:cubicBezTo>
                    <a:pt x="171" y="0"/>
                    <a:pt x="13" y="164"/>
                    <a:pt x="8" y="361"/>
                  </a:cubicBezTo>
                  <a:cubicBezTo>
                    <a:pt x="5" y="465"/>
                    <a:pt x="1" y="567"/>
                    <a:pt x="42" y="665"/>
                  </a:cubicBezTo>
                  <a:lnTo>
                    <a:pt x="120" y="857"/>
                  </a:lnTo>
                  <a:cubicBezTo>
                    <a:pt x="179" y="1000"/>
                    <a:pt x="180" y="1023"/>
                    <a:pt x="285" y="1138"/>
                  </a:cubicBezTo>
                  <a:cubicBezTo>
                    <a:pt x="298" y="1153"/>
                    <a:pt x="312" y="1168"/>
                    <a:pt x="328" y="1184"/>
                  </a:cubicBezTo>
                  <a:cubicBezTo>
                    <a:pt x="354" y="1213"/>
                    <a:pt x="381" y="1241"/>
                    <a:pt x="407" y="1270"/>
                  </a:cubicBezTo>
                  <a:lnTo>
                    <a:pt x="450" y="1316"/>
                  </a:lnTo>
                  <a:cubicBezTo>
                    <a:pt x="538" y="1410"/>
                    <a:pt x="622" y="1445"/>
                    <a:pt x="738" y="1492"/>
                  </a:cubicBezTo>
                  <a:cubicBezTo>
                    <a:pt x="799" y="1517"/>
                    <a:pt x="865" y="1529"/>
                    <a:pt x="931" y="1529"/>
                  </a:cubicBezTo>
                  <a:cubicBezTo>
                    <a:pt x="942" y="1529"/>
                    <a:pt x="953" y="1528"/>
                    <a:pt x="965" y="1528"/>
                  </a:cubicBezTo>
                  <a:cubicBezTo>
                    <a:pt x="987" y="1531"/>
                    <a:pt x="1010" y="1532"/>
                    <a:pt x="1032" y="1532"/>
                  </a:cubicBezTo>
                  <a:cubicBezTo>
                    <a:pt x="1109" y="1532"/>
                    <a:pt x="1185" y="1514"/>
                    <a:pt x="1254" y="1479"/>
                  </a:cubicBezTo>
                  <a:cubicBezTo>
                    <a:pt x="1350" y="1443"/>
                    <a:pt x="1429" y="1368"/>
                    <a:pt x="1465" y="1271"/>
                  </a:cubicBezTo>
                  <a:cubicBezTo>
                    <a:pt x="1510" y="1190"/>
                    <a:pt x="1528" y="1096"/>
                    <a:pt x="1519" y="1004"/>
                  </a:cubicBezTo>
                  <a:cubicBezTo>
                    <a:pt x="1528" y="915"/>
                    <a:pt x="1518" y="826"/>
                    <a:pt x="1487" y="742"/>
                  </a:cubicBezTo>
                  <a:cubicBezTo>
                    <a:pt x="1442" y="623"/>
                    <a:pt x="1409" y="553"/>
                    <a:pt x="1318" y="461"/>
                  </a:cubicBezTo>
                  <a:cubicBezTo>
                    <a:pt x="1301" y="444"/>
                    <a:pt x="1283" y="427"/>
                    <a:pt x="1266" y="410"/>
                  </a:cubicBezTo>
                  <a:lnTo>
                    <a:pt x="1189" y="335"/>
                  </a:lnTo>
                  <a:cubicBezTo>
                    <a:pt x="1128" y="275"/>
                    <a:pt x="1062" y="210"/>
                    <a:pt x="985" y="174"/>
                  </a:cubicBezTo>
                  <a:cubicBezTo>
                    <a:pt x="916" y="140"/>
                    <a:pt x="845" y="112"/>
                    <a:pt x="776" y="81"/>
                  </a:cubicBezTo>
                  <a:lnTo>
                    <a:pt x="744" y="68"/>
                  </a:lnTo>
                  <a:cubicBezTo>
                    <a:pt x="690" y="32"/>
                    <a:pt x="627" y="12"/>
                    <a:pt x="561" y="9"/>
                  </a:cubicBezTo>
                  <a:cubicBezTo>
                    <a:pt x="527" y="3"/>
                    <a:pt x="493" y="0"/>
                    <a:pt x="458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0" name="Google Shape;650;p16"/>
            <p:cNvSpPr/>
            <p:nvPr/>
          </p:nvSpPr>
          <p:spPr>
            <a:xfrm>
              <a:off x="762450" y="8081475"/>
              <a:ext cx="41875" cy="35675"/>
            </a:xfrm>
            <a:custGeom>
              <a:avLst/>
              <a:gdLst/>
              <a:ahLst/>
              <a:cxnLst/>
              <a:rect l="l" t="t" r="r" b="b"/>
              <a:pathLst>
                <a:path w="1675" h="1427" extrusionOk="0">
                  <a:moveTo>
                    <a:pt x="166" y="432"/>
                  </a:moveTo>
                  <a:cubicBezTo>
                    <a:pt x="166" y="432"/>
                    <a:pt x="172" y="446"/>
                    <a:pt x="184" y="474"/>
                  </a:cubicBezTo>
                  <a:cubicBezTo>
                    <a:pt x="184" y="476"/>
                    <a:pt x="185" y="479"/>
                    <a:pt x="186" y="481"/>
                  </a:cubicBezTo>
                  <a:lnTo>
                    <a:pt x="186" y="481"/>
                  </a:lnTo>
                  <a:cubicBezTo>
                    <a:pt x="173" y="449"/>
                    <a:pt x="166" y="432"/>
                    <a:pt x="166" y="432"/>
                  </a:cubicBezTo>
                  <a:close/>
                  <a:moveTo>
                    <a:pt x="530" y="1"/>
                  </a:moveTo>
                  <a:cubicBezTo>
                    <a:pt x="479" y="1"/>
                    <a:pt x="428" y="6"/>
                    <a:pt x="379" y="18"/>
                  </a:cubicBezTo>
                  <a:cubicBezTo>
                    <a:pt x="294" y="38"/>
                    <a:pt x="181" y="61"/>
                    <a:pt x="112" y="122"/>
                  </a:cubicBezTo>
                  <a:lnTo>
                    <a:pt x="93" y="121"/>
                  </a:lnTo>
                  <a:cubicBezTo>
                    <a:pt x="90" y="121"/>
                    <a:pt x="88" y="121"/>
                    <a:pt x="85" y="121"/>
                  </a:cubicBezTo>
                  <a:cubicBezTo>
                    <a:pt x="2" y="121"/>
                    <a:pt x="0" y="237"/>
                    <a:pt x="69" y="268"/>
                  </a:cubicBezTo>
                  <a:cubicBezTo>
                    <a:pt x="84" y="319"/>
                    <a:pt x="119" y="362"/>
                    <a:pt x="147" y="410"/>
                  </a:cubicBezTo>
                  <a:cubicBezTo>
                    <a:pt x="162" y="435"/>
                    <a:pt x="173" y="463"/>
                    <a:pt x="188" y="486"/>
                  </a:cubicBezTo>
                  <a:lnTo>
                    <a:pt x="188" y="486"/>
                  </a:lnTo>
                  <a:cubicBezTo>
                    <a:pt x="202" y="521"/>
                    <a:pt x="223" y="553"/>
                    <a:pt x="250" y="579"/>
                  </a:cubicBezTo>
                  <a:lnTo>
                    <a:pt x="250" y="579"/>
                  </a:lnTo>
                  <a:cubicBezTo>
                    <a:pt x="283" y="626"/>
                    <a:pt x="313" y="675"/>
                    <a:pt x="340" y="724"/>
                  </a:cubicBezTo>
                  <a:cubicBezTo>
                    <a:pt x="376" y="786"/>
                    <a:pt x="416" y="844"/>
                    <a:pt x="462" y="898"/>
                  </a:cubicBezTo>
                  <a:cubicBezTo>
                    <a:pt x="517" y="975"/>
                    <a:pt x="566" y="1068"/>
                    <a:pt x="632" y="1131"/>
                  </a:cubicBezTo>
                  <a:cubicBezTo>
                    <a:pt x="680" y="1177"/>
                    <a:pt x="729" y="1219"/>
                    <a:pt x="775" y="1266"/>
                  </a:cubicBezTo>
                  <a:cubicBezTo>
                    <a:pt x="874" y="1365"/>
                    <a:pt x="1009" y="1422"/>
                    <a:pt x="1149" y="1422"/>
                  </a:cubicBezTo>
                  <a:cubicBezTo>
                    <a:pt x="1153" y="1422"/>
                    <a:pt x="1157" y="1421"/>
                    <a:pt x="1160" y="1421"/>
                  </a:cubicBezTo>
                  <a:cubicBezTo>
                    <a:pt x="1182" y="1425"/>
                    <a:pt x="1204" y="1427"/>
                    <a:pt x="1226" y="1427"/>
                  </a:cubicBezTo>
                  <a:cubicBezTo>
                    <a:pt x="1299" y="1427"/>
                    <a:pt x="1371" y="1407"/>
                    <a:pt x="1435" y="1371"/>
                  </a:cubicBezTo>
                  <a:cubicBezTo>
                    <a:pt x="1547" y="1305"/>
                    <a:pt x="1622" y="1191"/>
                    <a:pt x="1642" y="1064"/>
                  </a:cubicBezTo>
                  <a:cubicBezTo>
                    <a:pt x="1662" y="1008"/>
                    <a:pt x="1673" y="952"/>
                    <a:pt x="1675" y="893"/>
                  </a:cubicBezTo>
                  <a:cubicBezTo>
                    <a:pt x="1675" y="800"/>
                    <a:pt x="1650" y="707"/>
                    <a:pt x="1602" y="628"/>
                  </a:cubicBezTo>
                  <a:cubicBezTo>
                    <a:pt x="1576" y="580"/>
                    <a:pt x="1549" y="535"/>
                    <a:pt x="1520" y="491"/>
                  </a:cubicBezTo>
                  <a:cubicBezTo>
                    <a:pt x="1500" y="460"/>
                    <a:pt x="1478" y="434"/>
                    <a:pt x="1457" y="405"/>
                  </a:cubicBezTo>
                  <a:cubicBezTo>
                    <a:pt x="1407" y="342"/>
                    <a:pt x="1351" y="301"/>
                    <a:pt x="1288" y="253"/>
                  </a:cubicBezTo>
                  <a:cubicBezTo>
                    <a:pt x="1266" y="238"/>
                    <a:pt x="1245" y="222"/>
                    <a:pt x="1223" y="208"/>
                  </a:cubicBezTo>
                  <a:cubicBezTo>
                    <a:pt x="1103" y="127"/>
                    <a:pt x="976" y="59"/>
                    <a:pt x="832" y="35"/>
                  </a:cubicBezTo>
                  <a:cubicBezTo>
                    <a:pt x="736" y="20"/>
                    <a:pt x="632" y="1"/>
                    <a:pt x="530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1" name="Google Shape;651;p16"/>
            <p:cNvSpPr/>
            <p:nvPr/>
          </p:nvSpPr>
          <p:spPr>
            <a:xfrm>
              <a:off x="830750" y="7478475"/>
              <a:ext cx="29775" cy="47400"/>
            </a:xfrm>
            <a:custGeom>
              <a:avLst/>
              <a:gdLst/>
              <a:ahLst/>
              <a:cxnLst/>
              <a:rect l="l" t="t" r="r" b="b"/>
              <a:pathLst>
                <a:path w="1191" h="1896" extrusionOk="0">
                  <a:moveTo>
                    <a:pt x="1124" y="0"/>
                  </a:moveTo>
                  <a:cubicBezTo>
                    <a:pt x="1117" y="0"/>
                    <a:pt x="1110" y="2"/>
                    <a:pt x="1103" y="6"/>
                  </a:cubicBezTo>
                  <a:cubicBezTo>
                    <a:pt x="1065" y="33"/>
                    <a:pt x="1019" y="43"/>
                    <a:pt x="982" y="71"/>
                  </a:cubicBezTo>
                  <a:cubicBezTo>
                    <a:pt x="951" y="99"/>
                    <a:pt x="923" y="126"/>
                    <a:pt x="896" y="155"/>
                  </a:cubicBezTo>
                  <a:lnTo>
                    <a:pt x="745" y="304"/>
                  </a:lnTo>
                  <a:cubicBezTo>
                    <a:pt x="630" y="420"/>
                    <a:pt x="536" y="555"/>
                    <a:pt x="438" y="684"/>
                  </a:cubicBezTo>
                  <a:lnTo>
                    <a:pt x="294" y="874"/>
                  </a:lnTo>
                  <a:cubicBezTo>
                    <a:pt x="252" y="934"/>
                    <a:pt x="217" y="1000"/>
                    <a:pt x="189" y="1068"/>
                  </a:cubicBezTo>
                  <a:lnTo>
                    <a:pt x="97" y="1270"/>
                  </a:lnTo>
                  <a:cubicBezTo>
                    <a:pt x="73" y="1324"/>
                    <a:pt x="40" y="1382"/>
                    <a:pt x="24" y="1439"/>
                  </a:cubicBezTo>
                  <a:cubicBezTo>
                    <a:pt x="1" y="1519"/>
                    <a:pt x="10" y="1590"/>
                    <a:pt x="21" y="1671"/>
                  </a:cubicBezTo>
                  <a:cubicBezTo>
                    <a:pt x="43" y="1824"/>
                    <a:pt x="186" y="1896"/>
                    <a:pt x="325" y="1896"/>
                  </a:cubicBezTo>
                  <a:cubicBezTo>
                    <a:pt x="382" y="1896"/>
                    <a:pt x="439" y="1884"/>
                    <a:pt x="486" y="1860"/>
                  </a:cubicBezTo>
                  <a:cubicBezTo>
                    <a:pt x="650" y="1777"/>
                    <a:pt x="738" y="1557"/>
                    <a:pt x="828" y="1405"/>
                  </a:cubicBezTo>
                  <a:cubicBezTo>
                    <a:pt x="914" y="1258"/>
                    <a:pt x="960" y="1103"/>
                    <a:pt x="1011" y="943"/>
                  </a:cubicBezTo>
                  <a:cubicBezTo>
                    <a:pt x="1055" y="805"/>
                    <a:pt x="1105" y="668"/>
                    <a:pt x="1128" y="525"/>
                  </a:cubicBezTo>
                  <a:lnTo>
                    <a:pt x="1163" y="312"/>
                  </a:lnTo>
                  <a:cubicBezTo>
                    <a:pt x="1171" y="271"/>
                    <a:pt x="1178" y="229"/>
                    <a:pt x="1184" y="189"/>
                  </a:cubicBezTo>
                  <a:cubicBezTo>
                    <a:pt x="1191" y="139"/>
                    <a:pt x="1171" y="96"/>
                    <a:pt x="1169" y="45"/>
                  </a:cubicBezTo>
                  <a:cubicBezTo>
                    <a:pt x="1169" y="20"/>
                    <a:pt x="1147" y="0"/>
                    <a:pt x="1124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2" name="Google Shape;652;p16"/>
            <p:cNvSpPr/>
            <p:nvPr/>
          </p:nvSpPr>
          <p:spPr>
            <a:xfrm>
              <a:off x="887775" y="7464675"/>
              <a:ext cx="22550" cy="27675"/>
            </a:xfrm>
            <a:custGeom>
              <a:avLst/>
              <a:gdLst/>
              <a:ahLst/>
              <a:cxnLst/>
              <a:rect l="l" t="t" r="r" b="b"/>
              <a:pathLst>
                <a:path w="902" h="1107" extrusionOk="0">
                  <a:moveTo>
                    <a:pt x="627" y="0"/>
                  </a:moveTo>
                  <a:cubicBezTo>
                    <a:pt x="616" y="0"/>
                    <a:pt x="604" y="1"/>
                    <a:pt x="592" y="3"/>
                  </a:cubicBezTo>
                  <a:cubicBezTo>
                    <a:pt x="539" y="10"/>
                    <a:pt x="477" y="33"/>
                    <a:pt x="440" y="75"/>
                  </a:cubicBezTo>
                  <a:cubicBezTo>
                    <a:pt x="413" y="110"/>
                    <a:pt x="384" y="142"/>
                    <a:pt x="351" y="173"/>
                  </a:cubicBezTo>
                  <a:cubicBezTo>
                    <a:pt x="298" y="227"/>
                    <a:pt x="242" y="271"/>
                    <a:pt x="205" y="339"/>
                  </a:cubicBezTo>
                  <a:cubicBezTo>
                    <a:pt x="182" y="382"/>
                    <a:pt x="159" y="426"/>
                    <a:pt x="135" y="468"/>
                  </a:cubicBezTo>
                  <a:cubicBezTo>
                    <a:pt x="115" y="499"/>
                    <a:pt x="98" y="531"/>
                    <a:pt x="83" y="565"/>
                  </a:cubicBezTo>
                  <a:cubicBezTo>
                    <a:pt x="64" y="612"/>
                    <a:pt x="55" y="663"/>
                    <a:pt x="57" y="714"/>
                  </a:cubicBezTo>
                  <a:cubicBezTo>
                    <a:pt x="1" y="926"/>
                    <a:pt x="167" y="1106"/>
                    <a:pt x="358" y="1106"/>
                  </a:cubicBezTo>
                  <a:cubicBezTo>
                    <a:pt x="409" y="1106"/>
                    <a:pt x="462" y="1094"/>
                    <a:pt x="513" y="1065"/>
                  </a:cubicBezTo>
                  <a:lnTo>
                    <a:pt x="523" y="1058"/>
                  </a:lnTo>
                  <a:cubicBezTo>
                    <a:pt x="566" y="1044"/>
                    <a:pt x="606" y="1022"/>
                    <a:pt x="643" y="996"/>
                  </a:cubicBezTo>
                  <a:cubicBezTo>
                    <a:pt x="692" y="953"/>
                    <a:pt x="735" y="902"/>
                    <a:pt x="767" y="846"/>
                  </a:cubicBezTo>
                  <a:cubicBezTo>
                    <a:pt x="794" y="801"/>
                    <a:pt x="820" y="757"/>
                    <a:pt x="841" y="711"/>
                  </a:cubicBezTo>
                  <a:cubicBezTo>
                    <a:pt x="878" y="640"/>
                    <a:pt x="900" y="562"/>
                    <a:pt x="901" y="480"/>
                  </a:cubicBezTo>
                  <a:lnTo>
                    <a:pt x="901" y="413"/>
                  </a:lnTo>
                  <a:cubicBezTo>
                    <a:pt x="900" y="362"/>
                    <a:pt x="896" y="311"/>
                    <a:pt x="890" y="262"/>
                  </a:cubicBezTo>
                  <a:cubicBezTo>
                    <a:pt x="889" y="216"/>
                    <a:pt x="876" y="170"/>
                    <a:pt x="855" y="129"/>
                  </a:cubicBezTo>
                  <a:cubicBezTo>
                    <a:pt x="826" y="79"/>
                    <a:pt x="781" y="43"/>
                    <a:pt x="729" y="21"/>
                  </a:cubicBezTo>
                  <a:cubicBezTo>
                    <a:pt x="697" y="7"/>
                    <a:pt x="662" y="0"/>
                    <a:pt x="627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3" name="Google Shape;653;p16"/>
            <p:cNvSpPr/>
            <p:nvPr/>
          </p:nvSpPr>
          <p:spPr>
            <a:xfrm>
              <a:off x="1025400" y="7620750"/>
              <a:ext cx="40950" cy="36475"/>
            </a:xfrm>
            <a:custGeom>
              <a:avLst/>
              <a:gdLst/>
              <a:ahLst/>
              <a:cxnLst/>
              <a:rect l="l" t="t" r="r" b="b"/>
              <a:pathLst>
                <a:path w="1638" h="1459" extrusionOk="0">
                  <a:moveTo>
                    <a:pt x="249" y="1"/>
                  </a:moveTo>
                  <a:cubicBezTo>
                    <a:pt x="229" y="1"/>
                    <a:pt x="208" y="3"/>
                    <a:pt x="187" y="7"/>
                  </a:cubicBezTo>
                  <a:cubicBezTo>
                    <a:pt x="182" y="7"/>
                    <a:pt x="178" y="7"/>
                    <a:pt x="173" y="7"/>
                  </a:cubicBezTo>
                  <a:cubicBezTo>
                    <a:pt x="83" y="7"/>
                    <a:pt x="1" y="79"/>
                    <a:pt x="30" y="178"/>
                  </a:cubicBezTo>
                  <a:lnTo>
                    <a:pt x="35" y="196"/>
                  </a:lnTo>
                  <a:cubicBezTo>
                    <a:pt x="32" y="242"/>
                    <a:pt x="39" y="288"/>
                    <a:pt x="58" y="331"/>
                  </a:cubicBezTo>
                  <a:cubicBezTo>
                    <a:pt x="69" y="359"/>
                    <a:pt x="81" y="387"/>
                    <a:pt x="93" y="414"/>
                  </a:cubicBezTo>
                  <a:cubicBezTo>
                    <a:pt x="116" y="468"/>
                    <a:pt x="138" y="525"/>
                    <a:pt x="164" y="577"/>
                  </a:cubicBezTo>
                  <a:cubicBezTo>
                    <a:pt x="201" y="649"/>
                    <a:pt x="267" y="715"/>
                    <a:pt x="317" y="778"/>
                  </a:cubicBezTo>
                  <a:cubicBezTo>
                    <a:pt x="354" y="824"/>
                    <a:pt x="391" y="869"/>
                    <a:pt x="428" y="915"/>
                  </a:cubicBezTo>
                  <a:cubicBezTo>
                    <a:pt x="462" y="963"/>
                    <a:pt x="498" y="1009"/>
                    <a:pt x="538" y="1052"/>
                  </a:cubicBezTo>
                  <a:cubicBezTo>
                    <a:pt x="581" y="1095"/>
                    <a:pt x="637" y="1130"/>
                    <a:pt x="684" y="1168"/>
                  </a:cubicBezTo>
                  <a:cubicBezTo>
                    <a:pt x="753" y="1224"/>
                    <a:pt x="822" y="1290"/>
                    <a:pt x="896" y="1334"/>
                  </a:cubicBezTo>
                  <a:cubicBezTo>
                    <a:pt x="944" y="1365"/>
                    <a:pt x="996" y="1388"/>
                    <a:pt x="1050" y="1406"/>
                  </a:cubicBezTo>
                  <a:cubicBezTo>
                    <a:pt x="1067" y="1409"/>
                    <a:pt x="1082" y="1411"/>
                    <a:pt x="1099" y="1411"/>
                  </a:cubicBezTo>
                  <a:cubicBezTo>
                    <a:pt x="1102" y="1414"/>
                    <a:pt x="1106" y="1416"/>
                    <a:pt x="1111" y="1417"/>
                  </a:cubicBezTo>
                  <a:cubicBezTo>
                    <a:pt x="1167" y="1443"/>
                    <a:pt x="1228" y="1458"/>
                    <a:pt x="1289" y="1458"/>
                  </a:cubicBezTo>
                  <a:cubicBezTo>
                    <a:pt x="1370" y="1458"/>
                    <a:pt x="1449" y="1431"/>
                    <a:pt x="1509" y="1366"/>
                  </a:cubicBezTo>
                  <a:cubicBezTo>
                    <a:pt x="1607" y="1260"/>
                    <a:pt x="1638" y="1098"/>
                    <a:pt x="1561" y="969"/>
                  </a:cubicBezTo>
                  <a:cubicBezTo>
                    <a:pt x="1552" y="955"/>
                    <a:pt x="1543" y="941"/>
                    <a:pt x="1533" y="927"/>
                  </a:cubicBezTo>
                  <a:cubicBezTo>
                    <a:pt x="1492" y="780"/>
                    <a:pt x="1371" y="663"/>
                    <a:pt x="1263" y="556"/>
                  </a:cubicBezTo>
                  <a:cubicBezTo>
                    <a:pt x="1225" y="517"/>
                    <a:pt x="1188" y="477"/>
                    <a:pt x="1148" y="440"/>
                  </a:cubicBezTo>
                  <a:cubicBezTo>
                    <a:pt x="1082" y="381"/>
                    <a:pt x="1002" y="335"/>
                    <a:pt x="925" y="287"/>
                  </a:cubicBezTo>
                  <a:cubicBezTo>
                    <a:pt x="812" y="216"/>
                    <a:pt x="697" y="129"/>
                    <a:pt x="571" y="83"/>
                  </a:cubicBezTo>
                  <a:cubicBezTo>
                    <a:pt x="518" y="63"/>
                    <a:pt x="465" y="49"/>
                    <a:pt x="411" y="32"/>
                  </a:cubicBezTo>
                  <a:cubicBezTo>
                    <a:pt x="354" y="15"/>
                    <a:pt x="303" y="1"/>
                    <a:pt x="249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4" name="Google Shape;654;p16"/>
            <p:cNvSpPr/>
            <p:nvPr/>
          </p:nvSpPr>
          <p:spPr>
            <a:xfrm>
              <a:off x="1077025" y="7711500"/>
              <a:ext cx="33025" cy="30850"/>
            </a:xfrm>
            <a:custGeom>
              <a:avLst/>
              <a:gdLst/>
              <a:ahLst/>
              <a:cxnLst/>
              <a:rect l="l" t="t" r="r" b="b"/>
              <a:pathLst>
                <a:path w="1321" h="1234" extrusionOk="0">
                  <a:moveTo>
                    <a:pt x="225" y="1"/>
                  </a:moveTo>
                  <a:cubicBezTo>
                    <a:pt x="204" y="1"/>
                    <a:pt x="184" y="3"/>
                    <a:pt x="162" y="9"/>
                  </a:cubicBezTo>
                  <a:lnTo>
                    <a:pt x="142" y="7"/>
                  </a:lnTo>
                  <a:cubicBezTo>
                    <a:pt x="138" y="7"/>
                    <a:pt x="134" y="7"/>
                    <a:pt x="129" y="7"/>
                  </a:cubicBezTo>
                  <a:cubicBezTo>
                    <a:pt x="50" y="7"/>
                    <a:pt x="0" y="100"/>
                    <a:pt x="15" y="170"/>
                  </a:cubicBezTo>
                  <a:cubicBezTo>
                    <a:pt x="10" y="185"/>
                    <a:pt x="7" y="199"/>
                    <a:pt x="7" y="215"/>
                  </a:cubicBezTo>
                  <a:cubicBezTo>
                    <a:pt x="7" y="265"/>
                    <a:pt x="23" y="298"/>
                    <a:pt x="43" y="344"/>
                  </a:cubicBezTo>
                  <a:cubicBezTo>
                    <a:pt x="46" y="353"/>
                    <a:pt x="50" y="362"/>
                    <a:pt x="55" y="373"/>
                  </a:cubicBezTo>
                  <a:cubicBezTo>
                    <a:pt x="55" y="390"/>
                    <a:pt x="58" y="407"/>
                    <a:pt x="61" y="422"/>
                  </a:cubicBezTo>
                  <a:cubicBezTo>
                    <a:pt x="67" y="442"/>
                    <a:pt x="76" y="460"/>
                    <a:pt x="84" y="480"/>
                  </a:cubicBezTo>
                  <a:cubicBezTo>
                    <a:pt x="107" y="543"/>
                    <a:pt x="138" y="600"/>
                    <a:pt x="176" y="654"/>
                  </a:cubicBezTo>
                  <a:lnTo>
                    <a:pt x="262" y="767"/>
                  </a:lnTo>
                  <a:cubicBezTo>
                    <a:pt x="304" y="824"/>
                    <a:pt x="345" y="890"/>
                    <a:pt x="393" y="941"/>
                  </a:cubicBezTo>
                  <a:cubicBezTo>
                    <a:pt x="474" y="1025"/>
                    <a:pt x="592" y="1088"/>
                    <a:pt x="691" y="1153"/>
                  </a:cubicBezTo>
                  <a:cubicBezTo>
                    <a:pt x="706" y="1162"/>
                    <a:pt x="720" y="1174"/>
                    <a:pt x="735" y="1184"/>
                  </a:cubicBezTo>
                  <a:cubicBezTo>
                    <a:pt x="799" y="1220"/>
                    <a:pt x="861" y="1233"/>
                    <a:pt x="927" y="1233"/>
                  </a:cubicBezTo>
                  <a:cubicBezTo>
                    <a:pt x="965" y="1233"/>
                    <a:pt x="1004" y="1229"/>
                    <a:pt x="1045" y="1222"/>
                  </a:cubicBezTo>
                  <a:cubicBezTo>
                    <a:pt x="1071" y="1217"/>
                    <a:pt x="1097" y="1213"/>
                    <a:pt x="1125" y="1208"/>
                  </a:cubicBezTo>
                  <a:cubicBezTo>
                    <a:pt x="1240" y="1187"/>
                    <a:pt x="1306" y="1065"/>
                    <a:pt x="1312" y="959"/>
                  </a:cubicBezTo>
                  <a:cubicBezTo>
                    <a:pt x="1316" y="927"/>
                    <a:pt x="1320" y="893"/>
                    <a:pt x="1320" y="860"/>
                  </a:cubicBezTo>
                  <a:cubicBezTo>
                    <a:pt x="1320" y="787"/>
                    <a:pt x="1302" y="715"/>
                    <a:pt x="1265" y="652"/>
                  </a:cubicBezTo>
                  <a:cubicBezTo>
                    <a:pt x="1237" y="609"/>
                    <a:pt x="1205" y="568"/>
                    <a:pt x="1170" y="531"/>
                  </a:cubicBezTo>
                  <a:cubicBezTo>
                    <a:pt x="1093" y="437"/>
                    <a:pt x="1022" y="339"/>
                    <a:pt x="919" y="271"/>
                  </a:cubicBezTo>
                  <a:cubicBezTo>
                    <a:pt x="846" y="224"/>
                    <a:pt x="769" y="181"/>
                    <a:pt x="692" y="136"/>
                  </a:cubicBezTo>
                  <a:cubicBezTo>
                    <a:pt x="595" y="80"/>
                    <a:pt x="480" y="30"/>
                    <a:pt x="365" y="27"/>
                  </a:cubicBezTo>
                  <a:cubicBezTo>
                    <a:pt x="318" y="13"/>
                    <a:pt x="272" y="1"/>
                    <a:pt x="225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5" name="Google Shape;655;p16"/>
            <p:cNvSpPr/>
            <p:nvPr/>
          </p:nvSpPr>
          <p:spPr>
            <a:xfrm>
              <a:off x="852750" y="7912475"/>
              <a:ext cx="44125" cy="43875"/>
            </a:xfrm>
            <a:custGeom>
              <a:avLst/>
              <a:gdLst/>
              <a:ahLst/>
              <a:cxnLst/>
              <a:rect l="l" t="t" r="r" b="b"/>
              <a:pathLst>
                <a:path w="1765" h="1755" extrusionOk="0">
                  <a:moveTo>
                    <a:pt x="1377" y="0"/>
                  </a:moveTo>
                  <a:cubicBezTo>
                    <a:pt x="1376" y="0"/>
                    <a:pt x="1376" y="0"/>
                    <a:pt x="1375" y="0"/>
                  </a:cubicBezTo>
                  <a:lnTo>
                    <a:pt x="1250" y="0"/>
                  </a:lnTo>
                  <a:cubicBezTo>
                    <a:pt x="1146" y="2"/>
                    <a:pt x="1043" y="30"/>
                    <a:pt x="951" y="79"/>
                  </a:cubicBezTo>
                  <a:cubicBezTo>
                    <a:pt x="928" y="93"/>
                    <a:pt x="905" y="106"/>
                    <a:pt x="882" y="119"/>
                  </a:cubicBezTo>
                  <a:lnTo>
                    <a:pt x="733" y="203"/>
                  </a:lnTo>
                  <a:cubicBezTo>
                    <a:pt x="642" y="257"/>
                    <a:pt x="561" y="323"/>
                    <a:pt x="492" y="401"/>
                  </a:cubicBezTo>
                  <a:cubicBezTo>
                    <a:pt x="386" y="516"/>
                    <a:pt x="263" y="630"/>
                    <a:pt x="180" y="762"/>
                  </a:cubicBezTo>
                  <a:cubicBezTo>
                    <a:pt x="80" y="920"/>
                    <a:pt x="5" y="1123"/>
                    <a:pt x="26" y="1315"/>
                  </a:cubicBezTo>
                  <a:cubicBezTo>
                    <a:pt x="1" y="1549"/>
                    <a:pt x="183" y="1755"/>
                    <a:pt x="413" y="1755"/>
                  </a:cubicBezTo>
                  <a:cubicBezTo>
                    <a:pt x="431" y="1755"/>
                    <a:pt x="449" y="1753"/>
                    <a:pt x="467" y="1751"/>
                  </a:cubicBezTo>
                  <a:cubicBezTo>
                    <a:pt x="484" y="1752"/>
                    <a:pt x="502" y="1753"/>
                    <a:pt x="519" y="1753"/>
                  </a:cubicBezTo>
                  <a:cubicBezTo>
                    <a:pt x="690" y="1753"/>
                    <a:pt x="862" y="1687"/>
                    <a:pt x="1002" y="1597"/>
                  </a:cubicBezTo>
                  <a:cubicBezTo>
                    <a:pt x="1138" y="1510"/>
                    <a:pt x="1250" y="1387"/>
                    <a:pt x="1368" y="1276"/>
                  </a:cubicBezTo>
                  <a:cubicBezTo>
                    <a:pt x="1441" y="1207"/>
                    <a:pt x="1511" y="1132"/>
                    <a:pt x="1560" y="1043"/>
                  </a:cubicBezTo>
                  <a:lnTo>
                    <a:pt x="1642" y="893"/>
                  </a:lnTo>
                  <a:cubicBezTo>
                    <a:pt x="1656" y="869"/>
                    <a:pt x="1668" y="846"/>
                    <a:pt x="1680" y="822"/>
                  </a:cubicBezTo>
                  <a:cubicBezTo>
                    <a:pt x="1731" y="730"/>
                    <a:pt x="1760" y="625"/>
                    <a:pt x="1763" y="519"/>
                  </a:cubicBezTo>
                  <a:cubicBezTo>
                    <a:pt x="1765" y="476"/>
                    <a:pt x="1763" y="432"/>
                    <a:pt x="1763" y="387"/>
                  </a:cubicBezTo>
                  <a:cubicBezTo>
                    <a:pt x="1762" y="179"/>
                    <a:pt x="1588" y="0"/>
                    <a:pt x="1377" y="0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6" name="Google Shape;656;p16"/>
            <p:cNvSpPr/>
            <p:nvPr/>
          </p:nvSpPr>
          <p:spPr>
            <a:xfrm>
              <a:off x="908025" y="7918650"/>
              <a:ext cx="27650" cy="27550"/>
            </a:xfrm>
            <a:custGeom>
              <a:avLst/>
              <a:gdLst/>
              <a:ahLst/>
              <a:cxnLst/>
              <a:rect l="l" t="t" r="r" b="b"/>
              <a:pathLst>
                <a:path w="1106" h="1102" extrusionOk="0">
                  <a:moveTo>
                    <a:pt x="683" y="1"/>
                  </a:moveTo>
                  <a:cubicBezTo>
                    <a:pt x="605" y="1"/>
                    <a:pt x="528" y="27"/>
                    <a:pt x="450" y="53"/>
                  </a:cubicBezTo>
                  <a:cubicBezTo>
                    <a:pt x="407" y="65"/>
                    <a:pt x="366" y="84"/>
                    <a:pt x="328" y="103"/>
                  </a:cubicBezTo>
                  <a:cubicBezTo>
                    <a:pt x="252" y="148"/>
                    <a:pt x="191" y="209"/>
                    <a:pt x="148" y="285"/>
                  </a:cubicBezTo>
                  <a:cubicBezTo>
                    <a:pt x="142" y="291"/>
                    <a:pt x="137" y="298"/>
                    <a:pt x="133" y="306"/>
                  </a:cubicBezTo>
                  <a:lnTo>
                    <a:pt x="70" y="403"/>
                  </a:lnTo>
                  <a:cubicBezTo>
                    <a:pt x="53" y="440"/>
                    <a:pt x="37" y="477"/>
                    <a:pt x="22" y="513"/>
                  </a:cubicBezTo>
                  <a:cubicBezTo>
                    <a:pt x="4" y="573"/>
                    <a:pt x="0" y="638"/>
                    <a:pt x="14" y="699"/>
                  </a:cubicBezTo>
                  <a:cubicBezTo>
                    <a:pt x="14" y="739"/>
                    <a:pt x="25" y="781"/>
                    <a:pt x="45" y="816"/>
                  </a:cubicBezTo>
                  <a:cubicBezTo>
                    <a:pt x="63" y="873"/>
                    <a:pt x="97" y="925"/>
                    <a:pt x="142" y="965"/>
                  </a:cubicBezTo>
                  <a:lnTo>
                    <a:pt x="235" y="1039"/>
                  </a:lnTo>
                  <a:lnTo>
                    <a:pt x="346" y="1085"/>
                  </a:lnTo>
                  <a:cubicBezTo>
                    <a:pt x="380" y="1096"/>
                    <a:pt x="416" y="1101"/>
                    <a:pt x="451" y="1101"/>
                  </a:cubicBezTo>
                  <a:cubicBezTo>
                    <a:pt x="478" y="1101"/>
                    <a:pt x="505" y="1098"/>
                    <a:pt x="532" y="1092"/>
                  </a:cubicBezTo>
                  <a:cubicBezTo>
                    <a:pt x="593" y="1091"/>
                    <a:pt x="653" y="1071"/>
                    <a:pt x="704" y="1039"/>
                  </a:cubicBezTo>
                  <a:lnTo>
                    <a:pt x="788" y="994"/>
                  </a:lnTo>
                  <a:lnTo>
                    <a:pt x="830" y="973"/>
                  </a:lnTo>
                  <a:cubicBezTo>
                    <a:pt x="868" y="951"/>
                    <a:pt x="905" y="925"/>
                    <a:pt x="934" y="893"/>
                  </a:cubicBezTo>
                  <a:cubicBezTo>
                    <a:pt x="960" y="857"/>
                    <a:pt x="986" y="824"/>
                    <a:pt x="1014" y="790"/>
                  </a:cubicBezTo>
                  <a:cubicBezTo>
                    <a:pt x="1017" y="782"/>
                    <a:pt x="1020" y="774"/>
                    <a:pt x="1025" y="765"/>
                  </a:cubicBezTo>
                  <a:cubicBezTo>
                    <a:pt x="1046" y="718"/>
                    <a:pt x="1074" y="670"/>
                    <a:pt x="1086" y="619"/>
                  </a:cubicBezTo>
                  <a:cubicBezTo>
                    <a:pt x="1091" y="578"/>
                    <a:pt x="1097" y="535"/>
                    <a:pt x="1103" y="494"/>
                  </a:cubicBezTo>
                  <a:cubicBezTo>
                    <a:pt x="1106" y="431"/>
                    <a:pt x="1091" y="368"/>
                    <a:pt x="1061" y="311"/>
                  </a:cubicBezTo>
                  <a:cubicBezTo>
                    <a:pt x="1038" y="257"/>
                    <a:pt x="1049" y="271"/>
                    <a:pt x="1035" y="251"/>
                  </a:cubicBezTo>
                  <a:cubicBezTo>
                    <a:pt x="1014" y="222"/>
                    <a:pt x="989" y="191"/>
                    <a:pt x="968" y="163"/>
                  </a:cubicBezTo>
                  <a:cubicBezTo>
                    <a:pt x="871" y="39"/>
                    <a:pt x="777" y="1"/>
                    <a:pt x="683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7" name="Google Shape;657;p16"/>
            <p:cNvSpPr/>
            <p:nvPr/>
          </p:nvSpPr>
          <p:spPr>
            <a:xfrm>
              <a:off x="1023650" y="8057975"/>
              <a:ext cx="60325" cy="50175"/>
            </a:xfrm>
            <a:custGeom>
              <a:avLst/>
              <a:gdLst/>
              <a:ahLst/>
              <a:cxnLst/>
              <a:rect l="l" t="t" r="r" b="b"/>
              <a:pathLst>
                <a:path w="2413" h="2007" extrusionOk="0">
                  <a:moveTo>
                    <a:pt x="879" y="1"/>
                  </a:moveTo>
                  <a:cubicBezTo>
                    <a:pt x="800" y="1"/>
                    <a:pt x="722" y="16"/>
                    <a:pt x="642" y="29"/>
                  </a:cubicBezTo>
                  <a:cubicBezTo>
                    <a:pt x="605" y="34"/>
                    <a:pt x="568" y="41"/>
                    <a:pt x="532" y="51"/>
                  </a:cubicBezTo>
                  <a:cubicBezTo>
                    <a:pt x="192" y="160"/>
                    <a:pt x="0" y="493"/>
                    <a:pt x="83" y="841"/>
                  </a:cubicBezTo>
                  <a:cubicBezTo>
                    <a:pt x="94" y="878"/>
                    <a:pt x="106" y="913"/>
                    <a:pt x="122" y="947"/>
                  </a:cubicBezTo>
                  <a:cubicBezTo>
                    <a:pt x="149" y="1018"/>
                    <a:pt x="172" y="1092"/>
                    <a:pt x="211" y="1158"/>
                  </a:cubicBezTo>
                  <a:cubicBezTo>
                    <a:pt x="249" y="1224"/>
                    <a:pt x="304" y="1284"/>
                    <a:pt x="353" y="1345"/>
                  </a:cubicBezTo>
                  <a:cubicBezTo>
                    <a:pt x="384" y="1386"/>
                    <a:pt x="415" y="1428"/>
                    <a:pt x="449" y="1468"/>
                  </a:cubicBezTo>
                  <a:cubicBezTo>
                    <a:pt x="519" y="1552"/>
                    <a:pt x="622" y="1614"/>
                    <a:pt x="711" y="1680"/>
                  </a:cubicBezTo>
                  <a:cubicBezTo>
                    <a:pt x="750" y="1709"/>
                    <a:pt x="790" y="1740"/>
                    <a:pt x="829" y="1767"/>
                  </a:cubicBezTo>
                  <a:cubicBezTo>
                    <a:pt x="871" y="1792"/>
                    <a:pt x="915" y="1813"/>
                    <a:pt x="960" y="1830"/>
                  </a:cubicBezTo>
                  <a:lnTo>
                    <a:pt x="1095" y="1888"/>
                  </a:lnTo>
                  <a:cubicBezTo>
                    <a:pt x="1192" y="1950"/>
                    <a:pt x="1302" y="1985"/>
                    <a:pt x="1418" y="1990"/>
                  </a:cubicBezTo>
                  <a:cubicBezTo>
                    <a:pt x="1465" y="2001"/>
                    <a:pt x="1514" y="2006"/>
                    <a:pt x="1563" y="2006"/>
                  </a:cubicBezTo>
                  <a:cubicBezTo>
                    <a:pt x="1631" y="2006"/>
                    <a:pt x="1698" y="1996"/>
                    <a:pt x="1763" y="1974"/>
                  </a:cubicBezTo>
                  <a:cubicBezTo>
                    <a:pt x="1834" y="1956"/>
                    <a:pt x="1903" y="1927"/>
                    <a:pt x="1967" y="1888"/>
                  </a:cubicBezTo>
                  <a:cubicBezTo>
                    <a:pt x="1987" y="1879"/>
                    <a:pt x="2010" y="1873"/>
                    <a:pt x="2032" y="1862"/>
                  </a:cubicBezTo>
                  <a:cubicBezTo>
                    <a:pt x="2144" y="1795"/>
                    <a:pt x="2237" y="1701"/>
                    <a:pt x="2304" y="1589"/>
                  </a:cubicBezTo>
                  <a:cubicBezTo>
                    <a:pt x="2379" y="1459"/>
                    <a:pt x="2413" y="1308"/>
                    <a:pt x="2399" y="1158"/>
                  </a:cubicBezTo>
                  <a:cubicBezTo>
                    <a:pt x="2399" y="1075"/>
                    <a:pt x="2388" y="992"/>
                    <a:pt x="2368" y="910"/>
                  </a:cubicBezTo>
                  <a:cubicBezTo>
                    <a:pt x="2299" y="697"/>
                    <a:pt x="2158" y="514"/>
                    <a:pt x="1969" y="393"/>
                  </a:cubicBezTo>
                  <a:cubicBezTo>
                    <a:pt x="1933" y="367"/>
                    <a:pt x="1898" y="341"/>
                    <a:pt x="1861" y="315"/>
                  </a:cubicBezTo>
                  <a:cubicBezTo>
                    <a:pt x="1751" y="233"/>
                    <a:pt x="1686" y="209"/>
                    <a:pt x="1540" y="147"/>
                  </a:cubicBezTo>
                  <a:lnTo>
                    <a:pt x="1408" y="92"/>
                  </a:lnTo>
                  <a:cubicBezTo>
                    <a:pt x="1287" y="41"/>
                    <a:pt x="1229" y="38"/>
                    <a:pt x="1072" y="20"/>
                  </a:cubicBezTo>
                  <a:cubicBezTo>
                    <a:pt x="1029" y="14"/>
                    <a:pt x="988" y="9"/>
                    <a:pt x="945" y="4"/>
                  </a:cubicBezTo>
                  <a:cubicBezTo>
                    <a:pt x="923" y="2"/>
                    <a:pt x="901" y="1"/>
                    <a:pt x="879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8" name="Google Shape;658;p16"/>
            <p:cNvSpPr/>
            <p:nvPr/>
          </p:nvSpPr>
          <p:spPr>
            <a:xfrm>
              <a:off x="1081925" y="8017250"/>
              <a:ext cx="48800" cy="38450"/>
            </a:xfrm>
            <a:custGeom>
              <a:avLst/>
              <a:gdLst/>
              <a:ahLst/>
              <a:cxnLst/>
              <a:rect l="l" t="t" r="r" b="b"/>
              <a:pathLst>
                <a:path w="1952" h="1538" extrusionOk="0">
                  <a:moveTo>
                    <a:pt x="673" y="1"/>
                  </a:moveTo>
                  <a:cubicBezTo>
                    <a:pt x="606" y="1"/>
                    <a:pt x="535" y="21"/>
                    <a:pt x="468" y="47"/>
                  </a:cubicBezTo>
                  <a:cubicBezTo>
                    <a:pt x="444" y="53"/>
                    <a:pt x="419" y="60"/>
                    <a:pt x="396" y="66"/>
                  </a:cubicBezTo>
                  <a:cubicBezTo>
                    <a:pt x="361" y="67"/>
                    <a:pt x="326" y="69"/>
                    <a:pt x="292" y="73"/>
                  </a:cubicBezTo>
                  <a:cubicBezTo>
                    <a:pt x="180" y="93"/>
                    <a:pt x="91" y="193"/>
                    <a:pt x="48" y="291"/>
                  </a:cubicBezTo>
                  <a:cubicBezTo>
                    <a:pt x="0" y="407"/>
                    <a:pt x="14" y="514"/>
                    <a:pt x="68" y="625"/>
                  </a:cubicBezTo>
                  <a:cubicBezTo>
                    <a:pt x="77" y="642"/>
                    <a:pt x="88" y="657"/>
                    <a:pt x="98" y="672"/>
                  </a:cubicBezTo>
                  <a:cubicBezTo>
                    <a:pt x="102" y="680"/>
                    <a:pt x="105" y="691"/>
                    <a:pt x="109" y="698"/>
                  </a:cubicBezTo>
                  <a:cubicBezTo>
                    <a:pt x="137" y="810"/>
                    <a:pt x="192" y="913"/>
                    <a:pt x="269" y="999"/>
                  </a:cubicBezTo>
                  <a:cubicBezTo>
                    <a:pt x="295" y="1030"/>
                    <a:pt x="324" y="1061"/>
                    <a:pt x="352" y="1090"/>
                  </a:cubicBezTo>
                  <a:lnTo>
                    <a:pt x="425" y="1173"/>
                  </a:lnTo>
                  <a:cubicBezTo>
                    <a:pt x="492" y="1240"/>
                    <a:pt x="564" y="1299"/>
                    <a:pt x="644" y="1348"/>
                  </a:cubicBezTo>
                  <a:cubicBezTo>
                    <a:pt x="751" y="1422"/>
                    <a:pt x="878" y="1458"/>
                    <a:pt x="1001" y="1500"/>
                  </a:cubicBezTo>
                  <a:cubicBezTo>
                    <a:pt x="1080" y="1526"/>
                    <a:pt x="1155" y="1538"/>
                    <a:pt x="1232" y="1538"/>
                  </a:cubicBezTo>
                  <a:cubicBezTo>
                    <a:pt x="1297" y="1538"/>
                    <a:pt x="1363" y="1529"/>
                    <a:pt x="1431" y="1515"/>
                  </a:cubicBezTo>
                  <a:cubicBezTo>
                    <a:pt x="1462" y="1509"/>
                    <a:pt x="1493" y="1503"/>
                    <a:pt x="1523" y="1495"/>
                  </a:cubicBezTo>
                  <a:cubicBezTo>
                    <a:pt x="1697" y="1458"/>
                    <a:pt x="1832" y="1317"/>
                    <a:pt x="1898" y="1161"/>
                  </a:cubicBezTo>
                  <a:cubicBezTo>
                    <a:pt x="1935" y="1093"/>
                    <a:pt x="1952" y="1015"/>
                    <a:pt x="1949" y="938"/>
                  </a:cubicBezTo>
                  <a:cubicBezTo>
                    <a:pt x="1949" y="835"/>
                    <a:pt x="1921" y="735"/>
                    <a:pt x="1870" y="646"/>
                  </a:cubicBezTo>
                  <a:cubicBezTo>
                    <a:pt x="1857" y="615"/>
                    <a:pt x="1844" y="585"/>
                    <a:pt x="1830" y="556"/>
                  </a:cubicBezTo>
                  <a:cubicBezTo>
                    <a:pt x="1769" y="427"/>
                    <a:pt x="1649" y="341"/>
                    <a:pt x="1537" y="259"/>
                  </a:cubicBezTo>
                  <a:lnTo>
                    <a:pt x="1442" y="192"/>
                  </a:lnTo>
                  <a:cubicBezTo>
                    <a:pt x="1364" y="135"/>
                    <a:pt x="1272" y="106"/>
                    <a:pt x="1181" y="72"/>
                  </a:cubicBezTo>
                  <a:cubicBezTo>
                    <a:pt x="1064" y="29"/>
                    <a:pt x="932" y="29"/>
                    <a:pt x="808" y="15"/>
                  </a:cubicBezTo>
                  <a:cubicBezTo>
                    <a:pt x="769" y="10"/>
                    <a:pt x="731" y="4"/>
                    <a:pt x="693" y="1"/>
                  </a:cubicBezTo>
                  <a:cubicBezTo>
                    <a:pt x="686" y="1"/>
                    <a:pt x="679" y="1"/>
                    <a:pt x="673" y="1"/>
                  </a:cubicBezTo>
                  <a:close/>
                </a:path>
              </a:pathLst>
            </a:custGeom>
            <a:solidFill>
              <a:srgbClr val="C2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59" name="Google Shape;659;p16"/>
          <p:cNvSpPr txBox="1">
            <a:spLocks noGrp="1"/>
          </p:cNvSpPr>
          <p:nvPr>
            <p:ph type="title"/>
          </p:nvPr>
        </p:nvSpPr>
        <p:spPr>
          <a:xfrm>
            <a:off x="1815217" y="3080133"/>
            <a:ext cx="410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0" name="Google Shape;660;p16"/>
          <p:cNvSpPr txBox="1">
            <a:spLocks noGrp="1"/>
          </p:cNvSpPr>
          <p:nvPr>
            <p:ph type="subTitle" idx="1"/>
          </p:nvPr>
        </p:nvSpPr>
        <p:spPr>
          <a:xfrm>
            <a:off x="2002617" y="4202533"/>
            <a:ext cx="3725200" cy="10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6"/>
          <p:cNvSpPr txBox="1">
            <a:spLocks noGrp="1"/>
          </p:cNvSpPr>
          <p:nvPr>
            <p:ph type="title" idx="2" hasCustomPrompt="1"/>
          </p:nvPr>
        </p:nvSpPr>
        <p:spPr>
          <a:xfrm>
            <a:off x="2232617" y="1586267"/>
            <a:ext cx="3265200" cy="1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5892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Thursday">
  <p:cSld name="005 Thursday">
    <p:bg>
      <p:bgPr>
        <a:solidFill>
          <a:schemeClr val="accent4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6"/>
          <p:cNvSpPr/>
          <p:nvPr/>
        </p:nvSpPr>
        <p:spPr>
          <a:xfrm>
            <a:off x="546082" y="555386"/>
            <a:ext cx="11439730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6"/>
          <p:cNvSpPr/>
          <p:nvPr/>
        </p:nvSpPr>
        <p:spPr>
          <a:xfrm>
            <a:off x="792474" y="555375"/>
            <a:ext cx="10946311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6"/>
          <p:cNvSpPr/>
          <p:nvPr/>
        </p:nvSpPr>
        <p:spPr>
          <a:xfrm>
            <a:off x="854481" y="778477"/>
            <a:ext cx="10674770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6"/>
          <p:cNvSpPr/>
          <p:nvPr/>
        </p:nvSpPr>
        <p:spPr>
          <a:xfrm>
            <a:off x="825212" y="737097"/>
            <a:ext cx="10674770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6"/>
          <p:cNvSpPr/>
          <p:nvPr/>
        </p:nvSpPr>
        <p:spPr>
          <a:xfrm>
            <a:off x="765664" y="792607"/>
            <a:ext cx="10674770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6"/>
          <p:cNvSpPr/>
          <p:nvPr/>
        </p:nvSpPr>
        <p:spPr>
          <a:xfrm>
            <a:off x="766674" y="739116"/>
            <a:ext cx="10674770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7" name="Google Shape;497;p6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9872656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6"/>
          <p:cNvGrpSpPr/>
          <p:nvPr/>
        </p:nvGrpSpPr>
        <p:grpSpPr>
          <a:xfrm>
            <a:off x="1326140" y="278554"/>
            <a:ext cx="9389708" cy="939587"/>
            <a:chOff x="1371600" y="234214"/>
            <a:chExt cx="7736979" cy="822900"/>
          </a:xfrm>
        </p:grpSpPr>
        <p:sp>
          <p:nvSpPr>
            <p:cNvPr id="499" name="Google Shape;499;p6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6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6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4" name="Google Shape;524;p6"/>
          <p:cNvSpPr txBox="1">
            <a:spLocks noGrp="1"/>
          </p:cNvSpPr>
          <p:nvPr>
            <p:ph type="body" idx="1"/>
          </p:nvPr>
        </p:nvSpPr>
        <p:spPr>
          <a:xfrm>
            <a:off x="1130924" y="1815950"/>
            <a:ext cx="4853737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525" name="Google Shape;525;p6"/>
          <p:cNvGrpSpPr/>
          <p:nvPr/>
        </p:nvGrpSpPr>
        <p:grpSpPr>
          <a:xfrm rot="-1067895" flipH="1">
            <a:off x="924702" y="4731707"/>
            <a:ext cx="402658" cy="1053355"/>
            <a:chOff x="5930618" y="1536098"/>
            <a:chExt cx="1609023" cy="2932306"/>
          </a:xfrm>
        </p:grpSpPr>
        <p:grpSp>
          <p:nvGrpSpPr>
            <p:cNvPr id="526" name="Google Shape;526;p6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527" name="Google Shape;527;p6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6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6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6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6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6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6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6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6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6" name="Google Shape;536;p6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6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6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6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6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6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5" name="Google Shape;545;p6"/>
          <p:cNvSpPr/>
          <p:nvPr/>
        </p:nvSpPr>
        <p:spPr>
          <a:xfrm flipH="1">
            <a:off x="1345668" y="5808625"/>
            <a:ext cx="1014468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6" name="Google Shape;546;p6"/>
          <p:cNvSpPr txBox="1">
            <a:spLocks noGrp="1"/>
          </p:cNvSpPr>
          <p:nvPr>
            <p:ph type="subTitle" idx="2"/>
          </p:nvPr>
        </p:nvSpPr>
        <p:spPr>
          <a:xfrm>
            <a:off x="5994449" y="2721225"/>
            <a:ext cx="3537787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47" name="Google Shape;547;p6"/>
          <p:cNvSpPr txBox="1">
            <a:spLocks noGrp="1"/>
          </p:cNvSpPr>
          <p:nvPr>
            <p:ph type="subTitle" idx="3"/>
          </p:nvPr>
        </p:nvSpPr>
        <p:spPr>
          <a:xfrm>
            <a:off x="5994449" y="3368925"/>
            <a:ext cx="3537787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48" name="Google Shape;548;p6"/>
          <p:cNvSpPr txBox="1">
            <a:spLocks noGrp="1"/>
          </p:cNvSpPr>
          <p:nvPr>
            <p:ph type="subTitle" idx="4"/>
          </p:nvPr>
        </p:nvSpPr>
        <p:spPr>
          <a:xfrm>
            <a:off x="5994449" y="4016625"/>
            <a:ext cx="3537787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49" name="Google Shape;549;p6"/>
          <p:cNvSpPr txBox="1">
            <a:spLocks noGrp="1"/>
          </p:cNvSpPr>
          <p:nvPr>
            <p:ph type="subTitle" idx="5"/>
          </p:nvPr>
        </p:nvSpPr>
        <p:spPr>
          <a:xfrm>
            <a:off x="5994449" y="4664325"/>
            <a:ext cx="3537787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550" name="Google Shape;550;p6"/>
          <p:cNvSpPr txBox="1">
            <a:spLocks noGrp="1"/>
          </p:cNvSpPr>
          <p:nvPr>
            <p:ph type="subTitle" idx="6"/>
          </p:nvPr>
        </p:nvSpPr>
        <p:spPr>
          <a:xfrm>
            <a:off x="5994449" y="5312025"/>
            <a:ext cx="3537787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5198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Friday">
  <p:cSld name="006 Friday">
    <p:bg>
      <p:bgPr>
        <a:solidFill>
          <a:schemeClr val="accent5"/>
        </a:solidFill>
        <a:effectLst/>
      </p:bgPr>
    </p:bg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"/>
          <p:cNvSpPr/>
          <p:nvPr/>
        </p:nvSpPr>
        <p:spPr>
          <a:xfrm>
            <a:off x="546081" y="555386"/>
            <a:ext cx="11278365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7"/>
          <p:cNvSpPr/>
          <p:nvPr/>
        </p:nvSpPr>
        <p:spPr>
          <a:xfrm>
            <a:off x="792475" y="555375"/>
            <a:ext cx="10791906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7"/>
          <p:cNvSpPr/>
          <p:nvPr/>
        </p:nvSpPr>
        <p:spPr>
          <a:xfrm>
            <a:off x="854481" y="778477"/>
            <a:ext cx="10524195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7"/>
          <p:cNvSpPr/>
          <p:nvPr/>
        </p:nvSpPr>
        <p:spPr>
          <a:xfrm>
            <a:off x="825212" y="737097"/>
            <a:ext cx="10524195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7"/>
          <p:cNvSpPr/>
          <p:nvPr/>
        </p:nvSpPr>
        <p:spPr>
          <a:xfrm>
            <a:off x="765664" y="792607"/>
            <a:ext cx="10524195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7"/>
          <p:cNvSpPr/>
          <p:nvPr/>
        </p:nvSpPr>
        <p:spPr>
          <a:xfrm>
            <a:off x="766674" y="739116"/>
            <a:ext cx="10524195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5" name="Google Shape;605;p7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9733396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6" name="Google Shape;606;p7"/>
          <p:cNvGrpSpPr/>
          <p:nvPr/>
        </p:nvGrpSpPr>
        <p:grpSpPr>
          <a:xfrm>
            <a:off x="1326140" y="278554"/>
            <a:ext cx="9257260" cy="939587"/>
            <a:chOff x="1371600" y="234214"/>
            <a:chExt cx="7736979" cy="822900"/>
          </a:xfrm>
        </p:grpSpPr>
        <p:sp>
          <p:nvSpPr>
            <p:cNvPr id="607" name="Google Shape;607;p7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7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7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7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7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7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2" name="Google Shape;632;p7"/>
          <p:cNvSpPr txBox="1">
            <a:spLocks noGrp="1"/>
          </p:cNvSpPr>
          <p:nvPr>
            <p:ph type="body" idx="1"/>
          </p:nvPr>
        </p:nvSpPr>
        <p:spPr>
          <a:xfrm>
            <a:off x="1130924" y="1815950"/>
            <a:ext cx="4785271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633" name="Google Shape;633;p7"/>
          <p:cNvGrpSpPr/>
          <p:nvPr/>
        </p:nvGrpSpPr>
        <p:grpSpPr>
          <a:xfrm rot="-1067895" flipH="1">
            <a:off x="932038" y="4824110"/>
            <a:ext cx="377816" cy="1053355"/>
            <a:chOff x="5930618" y="1536098"/>
            <a:chExt cx="1609023" cy="2932306"/>
          </a:xfrm>
        </p:grpSpPr>
        <p:grpSp>
          <p:nvGrpSpPr>
            <p:cNvPr id="634" name="Google Shape;634;p7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635" name="Google Shape;635;p7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6" name="Google Shape;636;p7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7" name="Google Shape;637;p7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7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Google Shape;639;p7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0" name="Google Shape;640;p7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Google Shape;641;p7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2" name="Google Shape;642;p7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7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44" name="Google Shape;644;p7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7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7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7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7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7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3" name="Google Shape;653;p7"/>
          <p:cNvSpPr/>
          <p:nvPr/>
        </p:nvSpPr>
        <p:spPr>
          <a:xfrm flipH="1">
            <a:off x="1345668" y="5808625"/>
            <a:ext cx="1000158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4" name="Google Shape;654;p7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3487884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5" name="Google Shape;655;p7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3487884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6" name="Google Shape;656;p7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3487884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7" name="Google Shape;657;p7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3487884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658" name="Google Shape;658;p7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3487884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0091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 rot="-493640">
            <a:off x="957406" y="345264"/>
            <a:ext cx="5272398" cy="6214686"/>
            <a:chOff x="1712498" y="767350"/>
            <a:chExt cx="5272441" cy="5604964"/>
          </a:xfrm>
        </p:grpSpPr>
        <p:sp>
          <p:nvSpPr>
            <p:cNvPr id="12" name="Google Shape;12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0" y="459773"/>
            <a:ext cx="957493" cy="4380603"/>
            <a:chOff x="8286350" y="2240498"/>
            <a:chExt cx="957493" cy="4380603"/>
          </a:xfrm>
        </p:grpSpPr>
        <p:sp>
          <p:nvSpPr>
            <p:cNvPr id="20" name="Google Shape;20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1692155">
            <a:off x="620293" y="2728260"/>
            <a:ext cx="957512" cy="4380691"/>
            <a:chOff x="8286350" y="2240498"/>
            <a:chExt cx="957493" cy="4380603"/>
          </a:xfrm>
        </p:grpSpPr>
        <p:sp>
          <p:nvSpPr>
            <p:cNvPr id="29" name="Google Shape;29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10661423">
            <a:off x="11641047" y="188441"/>
            <a:ext cx="433515" cy="3335052"/>
            <a:chOff x="8286350" y="2240498"/>
            <a:chExt cx="957493" cy="4380603"/>
          </a:xfrm>
        </p:grpSpPr>
        <p:sp>
          <p:nvSpPr>
            <p:cNvPr id="38" name="Google Shape;38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5704377" y="473295"/>
            <a:ext cx="5272441" cy="6260882"/>
            <a:chOff x="1712498" y="767350"/>
            <a:chExt cx="5272441" cy="5604964"/>
          </a:xfrm>
        </p:grpSpPr>
        <p:sp>
          <p:nvSpPr>
            <p:cNvPr id="56" name="Google Shape;56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4237025" y="1255650"/>
            <a:ext cx="4188000" cy="431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813800" y="57153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46" name="Google Shape;46;p2"/>
          <p:cNvGrpSpPr/>
          <p:nvPr/>
        </p:nvGrpSpPr>
        <p:grpSpPr>
          <a:xfrm rot="-1341854">
            <a:off x="11070317" y="3167381"/>
            <a:ext cx="1177322" cy="3994908"/>
            <a:chOff x="8286350" y="2240498"/>
            <a:chExt cx="957493" cy="4380603"/>
          </a:xfrm>
        </p:grpSpPr>
        <p:sp>
          <p:nvSpPr>
            <p:cNvPr id="47" name="Google Shape;47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4864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145697"/>
            <a:ext cx="5272441" cy="6681423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0023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/>
          <p:nvPr/>
        </p:nvSpPr>
        <p:spPr>
          <a:xfrm>
            <a:off x="804475" y="643500"/>
            <a:ext cx="10603380" cy="5817991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000000">
              <a:alpha val="10610"/>
            </a:srgbClr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5"/>
          <p:cNvSpPr/>
          <p:nvPr/>
        </p:nvSpPr>
        <p:spPr>
          <a:xfrm>
            <a:off x="621428" y="643500"/>
            <a:ext cx="10541251" cy="5604964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5"/>
          <p:cNvSpPr txBox="1">
            <a:spLocks noGrp="1"/>
          </p:cNvSpPr>
          <p:nvPr>
            <p:ph type="title"/>
          </p:nvPr>
        </p:nvSpPr>
        <p:spPr>
          <a:xfrm>
            <a:off x="2147950" y="805400"/>
            <a:ext cx="8591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110" name="Google Shape;110;p5"/>
          <p:cNvGrpSpPr/>
          <p:nvPr/>
        </p:nvGrpSpPr>
        <p:grpSpPr>
          <a:xfrm rot="8540225">
            <a:off x="-478735" y="-2417847"/>
            <a:ext cx="957470" cy="4380497"/>
            <a:chOff x="8286350" y="2240498"/>
            <a:chExt cx="957493" cy="4380603"/>
          </a:xfrm>
        </p:grpSpPr>
        <p:sp>
          <p:nvSpPr>
            <p:cNvPr id="111" name="Google Shape;111;p5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5"/>
          <p:cNvGrpSpPr/>
          <p:nvPr/>
        </p:nvGrpSpPr>
        <p:grpSpPr>
          <a:xfrm>
            <a:off x="10872387" y="2291011"/>
            <a:ext cx="957493" cy="4380603"/>
            <a:chOff x="8286350" y="2240498"/>
            <a:chExt cx="957493" cy="4380603"/>
          </a:xfrm>
        </p:grpSpPr>
        <p:sp>
          <p:nvSpPr>
            <p:cNvPr id="120" name="Google Shape;120;p5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5761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NUL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NUL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NUL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2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182880" y="206702"/>
            <a:ext cx="11826240" cy="6296108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F1A7B8-13A5-463C-9EA8-A5D40D53E332}"/>
              </a:ext>
            </a:extLst>
          </p:cNvPr>
          <p:cNvGrpSpPr/>
          <p:nvPr userDrawn="1"/>
        </p:nvGrpSpPr>
        <p:grpSpPr>
          <a:xfrm>
            <a:off x="2805952" y="7564062"/>
            <a:ext cx="6986442" cy="2107593"/>
            <a:chOff x="4806671" y="3096265"/>
            <a:chExt cx="4931242" cy="1474321"/>
          </a:xfrm>
        </p:grpSpPr>
        <p:sp>
          <p:nvSpPr>
            <p:cNvPr id="13" name="Rounded Rectangle 7">
              <a:extLst>
                <a:ext uri="{FF2B5EF4-FFF2-40B4-BE49-F238E27FC236}">
                  <a16:creationId xmlns:a16="http://schemas.microsoft.com/office/drawing/2014/main" id="{EE4FFFDC-8C09-4A26-9874-3C6115517546}"/>
                </a:ext>
              </a:extLst>
            </p:cNvPr>
            <p:cNvSpPr/>
            <p:nvPr/>
          </p:nvSpPr>
          <p:spPr>
            <a:xfrm>
              <a:off x="4806671" y="3579787"/>
              <a:ext cx="4931242" cy="99079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rgbClr val="F3F6F0"/>
              </a:solidFill>
            </a:ln>
            <a:effectLst>
              <a:outerShdw blurRad="1651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38D1F4E5-6AF6-4BBA-A444-94A15980D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253915" y="3096265"/>
              <a:ext cx="850719" cy="70487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996E878-C081-4247-ACB7-C03C211527E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532" y="-3699364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AAFC78-09C7-43E9-8F73-B02637C77BF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01" y="7107977"/>
            <a:ext cx="1404152" cy="23877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2F0408F9-2A98-4857-8749-4B342D0D58FD}"/>
              </a:ext>
            </a:extLst>
          </p:cNvPr>
          <p:cNvSpPr txBox="1"/>
          <p:nvPr userDrawn="1"/>
        </p:nvSpPr>
        <p:spPr>
          <a:xfrm>
            <a:off x="3148013" y="850179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EC6D6F-9D5F-4F8A-A9D4-62BD69E48EC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5068" y="-257211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44FA4C-0A86-4B72-AA73-E0C81D75B62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132" y="-2572116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EF3C8A-9657-403B-BDE4-342DA067A9F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01494" y="2998103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C06D8D7-F4FC-4061-AA2A-282E3FCACDB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96" y="29981035"/>
            <a:ext cx="2186247" cy="371775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E32B46D3-25F6-4FC4-941D-303A0E7E6B5C}"/>
              </a:ext>
            </a:extLst>
          </p:cNvPr>
          <p:cNvSpPr txBox="1">
            <a:spLocks/>
          </p:cNvSpPr>
          <p:nvPr userDrawn="1"/>
        </p:nvSpPr>
        <p:spPr>
          <a:xfrm>
            <a:off x="-175254" y="-79354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78DB0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By: Diệu Hiền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8DB0"/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C065112-701E-4ACE-BBEC-CF5762F05C75}"/>
              </a:ext>
            </a:extLst>
          </p:cNvPr>
          <p:cNvSpPr txBox="1">
            <a:spLocks/>
          </p:cNvSpPr>
          <p:nvPr userDrawn="1"/>
        </p:nvSpPr>
        <p:spPr>
          <a:xfrm>
            <a:off x="962341" y="927795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00AE991-49AE-4BB9-AD72-F8F3CB8C03F2}"/>
              </a:ext>
            </a:extLst>
          </p:cNvPr>
          <p:cNvSpPr txBox="1">
            <a:spLocks/>
          </p:cNvSpPr>
          <p:nvPr userDrawn="1"/>
        </p:nvSpPr>
        <p:spPr>
          <a:xfrm>
            <a:off x="10731701" y="-2571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DF7A52"/>
                </a:solidFill>
                <a:effectLst/>
                <a:uLnTx/>
                <a:uFillTx/>
                <a:latin typeface="#9Slide07 HoneyCream" pitchFamily="2" charset="0"/>
                <a:cs typeface="Arial"/>
                <a:sym typeface="Arial"/>
              </a:rPr>
              <a:t>Măng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F7A52"/>
                </a:solidFill>
                <a:effectLst/>
                <a:uLnTx/>
                <a:uFillTx/>
                <a:latin typeface="#9Slide07 HoneyCream" pitchFamily="2" charset="0"/>
                <a:cs typeface="Arial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411389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6;p1">
            <a:extLst>
              <a:ext uri="{FF2B5EF4-FFF2-40B4-BE49-F238E27FC236}">
                <a16:creationId xmlns:a16="http://schemas.microsoft.com/office/drawing/2014/main" id="{A89DE94C-4994-47E0-9331-074115EA80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2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7;p1">
            <a:extLst>
              <a:ext uri="{FF2B5EF4-FFF2-40B4-BE49-F238E27FC236}">
                <a16:creationId xmlns:a16="http://schemas.microsoft.com/office/drawing/2014/main" id="{C8D15BEF-7482-4888-B453-F1C6449DBDBD}"/>
              </a:ext>
            </a:extLst>
          </p:cNvPr>
          <p:cNvSpPr/>
          <p:nvPr userDrawn="1"/>
        </p:nvSpPr>
        <p:spPr>
          <a:xfrm>
            <a:off x="182880" y="206702"/>
            <a:ext cx="11826240" cy="6296108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58EBB03-7092-40D3-BAC3-8DF534CA1028}"/>
              </a:ext>
            </a:extLst>
          </p:cNvPr>
          <p:cNvGrpSpPr/>
          <p:nvPr userDrawn="1"/>
        </p:nvGrpSpPr>
        <p:grpSpPr>
          <a:xfrm>
            <a:off x="2805952" y="7564062"/>
            <a:ext cx="6986442" cy="2107593"/>
            <a:chOff x="4806671" y="3096265"/>
            <a:chExt cx="4931242" cy="1474321"/>
          </a:xfrm>
        </p:grpSpPr>
        <p:sp>
          <p:nvSpPr>
            <p:cNvPr id="24" name="Rounded Rectangle 7">
              <a:extLst>
                <a:ext uri="{FF2B5EF4-FFF2-40B4-BE49-F238E27FC236}">
                  <a16:creationId xmlns:a16="http://schemas.microsoft.com/office/drawing/2014/main" id="{0B128D22-ECE6-4813-B487-7B34F66E0AFF}"/>
                </a:ext>
              </a:extLst>
            </p:cNvPr>
            <p:cNvSpPr/>
            <p:nvPr/>
          </p:nvSpPr>
          <p:spPr>
            <a:xfrm>
              <a:off x="4806671" y="3579787"/>
              <a:ext cx="4931242" cy="99079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rgbClr val="F3F6F0"/>
              </a:solidFill>
            </a:ln>
            <a:effectLst>
              <a:outerShdw blurRad="1651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04BA16DC-DEE8-4653-93E5-E7BAF8D4E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253915" y="3096265"/>
              <a:ext cx="850719" cy="704872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15381836-D1B4-4CC8-B028-C07DB005306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532" y="-3699364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3C8D246-369E-442C-A395-9036561396D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01" y="7107977"/>
            <a:ext cx="1404152" cy="2387785"/>
          </a:xfrm>
          <a:prstGeom prst="rect">
            <a:avLst/>
          </a:prstGeom>
        </p:spPr>
      </p:pic>
      <p:sp>
        <p:nvSpPr>
          <p:cNvPr id="28" name="TextBox 3">
            <a:extLst>
              <a:ext uri="{FF2B5EF4-FFF2-40B4-BE49-F238E27FC236}">
                <a16:creationId xmlns:a16="http://schemas.microsoft.com/office/drawing/2014/main" id="{08F8F11C-AD42-406E-8FD8-666E462F8E9C}"/>
              </a:ext>
            </a:extLst>
          </p:cNvPr>
          <p:cNvSpPr txBox="1"/>
          <p:nvPr userDrawn="1"/>
        </p:nvSpPr>
        <p:spPr>
          <a:xfrm>
            <a:off x="3148013" y="850179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B35EB84-2110-4388-8500-4642842EB4D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5068" y="-25721164"/>
            <a:ext cx="2186247" cy="37177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17F6B5A-C973-4D68-94F5-D82EEF0FF83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132" y="-25721165"/>
            <a:ext cx="2186247" cy="37177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A6EF2F0-423C-4760-B350-E9FD0727541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01494" y="29981036"/>
            <a:ext cx="2186247" cy="37177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FFD2164-D59B-4A64-B247-F7BBCC4234A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96" y="29981035"/>
            <a:ext cx="2186247" cy="3717751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0D686E62-73BF-4AD8-9E2D-02C1E1D32447}"/>
              </a:ext>
            </a:extLst>
          </p:cNvPr>
          <p:cNvSpPr txBox="1">
            <a:spLocks/>
          </p:cNvSpPr>
          <p:nvPr userDrawn="1"/>
        </p:nvSpPr>
        <p:spPr>
          <a:xfrm>
            <a:off x="-175254" y="-79354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78DB0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By: Diệu Hiền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8DB0"/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CD3A55BE-4A06-429E-959E-98FA4ED3BF0C}"/>
              </a:ext>
            </a:extLst>
          </p:cNvPr>
          <p:cNvSpPr txBox="1">
            <a:spLocks/>
          </p:cNvSpPr>
          <p:nvPr userDrawn="1"/>
        </p:nvSpPr>
        <p:spPr>
          <a:xfrm>
            <a:off x="962341" y="927795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7D4F02D2-A500-4D91-A595-9D5866172106}"/>
              </a:ext>
            </a:extLst>
          </p:cNvPr>
          <p:cNvSpPr txBox="1">
            <a:spLocks/>
          </p:cNvSpPr>
          <p:nvPr userDrawn="1"/>
        </p:nvSpPr>
        <p:spPr>
          <a:xfrm>
            <a:off x="10731701" y="-2571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DF7A52"/>
                </a:solidFill>
                <a:effectLst/>
                <a:uLnTx/>
                <a:uFillTx/>
                <a:latin typeface="#9Slide07 HoneyCream" pitchFamily="2" charset="0"/>
                <a:cs typeface="Arial"/>
                <a:sym typeface="Arial"/>
              </a:rPr>
              <a:t>Măng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F7A52"/>
                </a:solidFill>
                <a:effectLst/>
                <a:uLnTx/>
                <a:uFillTx/>
                <a:latin typeface="#9Slide07 HoneyCream" pitchFamily="2" charset="0"/>
                <a:cs typeface="Arial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920692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6;p1">
            <a:extLst>
              <a:ext uri="{FF2B5EF4-FFF2-40B4-BE49-F238E27FC236}">
                <a16:creationId xmlns:a16="http://schemas.microsoft.com/office/drawing/2014/main" id="{250F4ED0-E557-489E-9ABE-7AC86E84A88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2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7;p1">
            <a:extLst>
              <a:ext uri="{FF2B5EF4-FFF2-40B4-BE49-F238E27FC236}">
                <a16:creationId xmlns:a16="http://schemas.microsoft.com/office/drawing/2014/main" id="{64CBD7B6-A8E7-4DAB-9578-A9237559E52A}"/>
              </a:ext>
            </a:extLst>
          </p:cNvPr>
          <p:cNvSpPr/>
          <p:nvPr userDrawn="1"/>
        </p:nvSpPr>
        <p:spPr>
          <a:xfrm>
            <a:off x="182880" y="206702"/>
            <a:ext cx="11826240" cy="6296108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7613B2B-A42A-477C-BAED-014B39817C5A}"/>
              </a:ext>
            </a:extLst>
          </p:cNvPr>
          <p:cNvGrpSpPr/>
          <p:nvPr userDrawn="1"/>
        </p:nvGrpSpPr>
        <p:grpSpPr>
          <a:xfrm>
            <a:off x="2805952" y="7564062"/>
            <a:ext cx="6986442" cy="2107593"/>
            <a:chOff x="4806671" y="3096265"/>
            <a:chExt cx="4931242" cy="1474321"/>
          </a:xfrm>
        </p:grpSpPr>
        <p:sp>
          <p:nvSpPr>
            <p:cNvPr id="20" name="Rounded Rectangle 7">
              <a:extLst>
                <a:ext uri="{FF2B5EF4-FFF2-40B4-BE49-F238E27FC236}">
                  <a16:creationId xmlns:a16="http://schemas.microsoft.com/office/drawing/2014/main" id="{BE28B744-FC20-4889-81EF-F95621AB9558}"/>
                </a:ext>
              </a:extLst>
            </p:cNvPr>
            <p:cNvSpPr/>
            <p:nvPr/>
          </p:nvSpPr>
          <p:spPr>
            <a:xfrm>
              <a:off x="4806671" y="3579787"/>
              <a:ext cx="4931242" cy="99079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rgbClr val="F3F6F0"/>
              </a:solidFill>
            </a:ln>
            <a:effectLst>
              <a:outerShdw blurRad="1651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774A1575-1C1B-4CF9-855C-2AC60B267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253915" y="3096265"/>
              <a:ext cx="850719" cy="704872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5B32A56-D47A-42E6-A224-4279D7F3672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532" y="-3699364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305CD26-5309-4CCC-91BF-9EB6FCBA681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01" y="7107977"/>
            <a:ext cx="1404152" cy="2387785"/>
          </a:xfrm>
          <a:prstGeom prst="rect">
            <a:avLst/>
          </a:prstGeom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id="{12B93D31-4EED-4AB7-805F-F31416ED3676}"/>
              </a:ext>
            </a:extLst>
          </p:cNvPr>
          <p:cNvSpPr txBox="1"/>
          <p:nvPr userDrawn="1"/>
        </p:nvSpPr>
        <p:spPr>
          <a:xfrm>
            <a:off x="3148013" y="850179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DA86A7C-52C3-48CD-A5F2-5F5478C8CBE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5068" y="-25721164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2A6A200-7068-4EA9-80FB-1EA5A8E234F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132" y="-25721165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FA7BAFF-CC30-4073-B033-DC5F74F5C99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01494" y="29981036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9D4B14E-291E-4FF0-B2F7-11B1775DDF6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96" y="29981035"/>
            <a:ext cx="2186247" cy="371775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AA53B161-640A-455E-BCD4-FF8EBFD51509}"/>
              </a:ext>
            </a:extLst>
          </p:cNvPr>
          <p:cNvSpPr txBox="1">
            <a:spLocks/>
          </p:cNvSpPr>
          <p:nvPr userDrawn="1"/>
        </p:nvSpPr>
        <p:spPr>
          <a:xfrm>
            <a:off x="-175254" y="-79354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78DB0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By: Diệu Hiền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8DB0"/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72E5E61-848C-4EB4-8C3A-B6A4CAB1BB44}"/>
              </a:ext>
            </a:extLst>
          </p:cNvPr>
          <p:cNvSpPr txBox="1">
            <a:spLocks/>
          </p:cNvSpPr>
          <p:nvPr userDrawn="1"/>
        </p:nvSpPr>
        <p:spPr>
          <a:xfrm>
            <a:off x="962341" y="927795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1C5CC8B-F60B-429E-B8FE-5F63DF320063}"/>
              </a:ext>
            </a:extLst>
          </p:cNvPr>
          <p:cNvSpPr txBox="1">
            <a:spLocks/>
          </p:cNvSpPr>
          <p:nvPr userDrawn="1"/>
        </p:nvSpPr>
        <p:spPr>
          <a:xfrm>
            <a:off x="10731701" y="-2571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DF7A52"/>
                </a:solidFill>
                <a:effectLst/>
                <a:uLnTx/>
                <a:uFillTx/>
                <a:latin typeface="#9Slide07 HoneyCream" pitchFamily="2" charset="0"/>
                <a:cs typeface="Arial"/>
                <a:sym typeface="Arial"/>
              </a:rPr>
              <a:t>Măng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F7A52"/>
                </a:solidFill>
                <a:effectLst/>
                <a:uLnTx/>
                <a:uFillTx/>
                <a:latin typeface="#9Slide07 HoneyCream" pitchFamily="2" charset="0"/>
                <a:cs typeface="Arial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5145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迷你简卡通" panose="03000509000000000000" pitchFamily="65" charset="-122"/>
          <a:ea typeface="迷你简卡通" panose="03000509000000000000" pitchFamily="65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迷你简卡通" panose="03000509000000000000" pitchFamily="65" charset="-122"/>
          <a:ea typeface="迷你简卡通" panose="03000509000000000000" pitchFamily="65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迷你简卡通" panose="03000509000000000000" pitchFamily="65" charset="-122"/>
          <a:ea typeface="迷你简卡通" panose="03000509000000000000" pitchFamily="65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迷你简卡通" panose="03000509000000000000" pitchFamily="65" charset="-122"/>
          <a:ea typeface="迷你简卡通" panose="03000509000000000000" pitchFamily="65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迷你简卡通" panose="03000509000000000000" pitchFamily="65" charset="-122"/>
          <a:ea typeface="迷你简卡通" panose="03000509000000000000" pitchFamily="65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FF5EB-8CA7-4F2A-851C-83A29CEA4EC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7B6B70-785C-4F25-95A4-BBDD29AFB0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660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3.png"/><Relationship Id="rId18" Type="http://schemas.microsoft.com/office/2007/relationships/hdphoto" Target="../media/hdphoto2.wdp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0.png"/><Relationship Id="rId12" Type="http://schemas.openxmlformats.org/officeDocument/2006/relationships/image" Target="NULL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jpeg"/><Relationship Id="rId1" Type="http://schemas.openxmlformats.org/officeDocument/2006/relationships/audio" Target="NULL" TargetMode="External"/><Relationship Id="rId6" Type="http://schemas.openxmlformats.org/officeDocument/2006/relationships/image" Target="NUL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openxmlformats.org/officeDocument/2006/relationships/image" Target="NUL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slide" Target="slide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gif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0.png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33.gif"/><Relationship Id="rId20" Type="http://schemas.openxmlformats.org/officeDocument/2006/relationships/image" Target="NULL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NULL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19" Type="http://schemas.openxmlformats.org/officeDocument/2006/relationships/image" Target="../media/image35.png"/><Relationship Id="rId4" Type="http://schemas.openxmlformats.org/officeDocument/2006/relationships/notesSlide" Target="../notesSlides/notesSlide14.xml"/><Relationship Id="rId14" Type="http://schemas.openxmlformats.org/officeDocument/2006/relationships/image" Target="../media/image28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NULL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3.wav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33.gif"/><Relationship Id="rId20" Type="http://schemas.openxmlformats.org/officeDocument/2006/relationships/image" Target="NULL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NULL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19" Type="http://schemas.openxmlformats.org/officeDocument/2006/relationships/image" Target="../media/image35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0.png"/><Relationship Id="rId14" Type="http://schemas.openxmlformats.org/officeDocument/2006/relationships/image" Target="../media/image28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NULL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3.wav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33.gif"/><Relationship Id="rId20" Type="http://schemas.openxmlformats.org/officeDocument/2006/relationships/image" Target="NULL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NULL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19" Type="http://schemas.openxmlformats.org/officeDocument/2006/relationships/image" Target="../media/image35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0.png"/><Relationship Id="rId14" Type="http://schemas.openxmlformats.org/officeDocument/2006/relationships/image" Target="../media/image2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slide" Target="slid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slide" Target="slide23.xml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Box 3">
            <a:extLst>
              <a:ext uri="{FF2B5EF4-FFF2-40B4-BE49-F238E27FC236}">
                <a16:creationId xmlns:a16="http://schemas.microsoft.com/office/drawing/2014/main" id="{A5315835-6DB6-4514-BA4D-840FEA3451FA}"/>
              </a:ext>
            </a:extLst>
          </p:cNvPr>
          <p:cNvSpPr txBox="1"/>
          <p:nvPr/>
        </p:nvSpPr>
        <p:spPr>
          <a:xfrm>
            <a:off x="726567" y="1717903"/>
            <a:ext cx="11112129" cy="2496903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334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15334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5334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15334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5334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15334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5334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15334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5334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15334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5334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5334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5334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15334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15334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5334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5334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endParaRPr kumimoji="0" lang="en-US" sz="15334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3" name="Picture 4">
            <a:extLst>
              <a:ext uri="{FF2B5EF4-FFF2-40B4-BE49-F238E27FC236}">
                <a16:creationId xmlns:a16="http://schemas.microsoft.com/office/drawing/2014/main" id="{CDDB64EC-4393-4BB9-BDD1-7EAD5CAEA5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799637">
            <a:off x="1280066" y="572212"/>
            <a:ext cx="807921" cy="896445"/>
          </a:xfrm>
          <a:prstGeom prst="rect">
            <a:avLst/>
          </a:prstGeom>
        </p:spPr>
      </p:pic>
      <p:pic>
        <p:nvPicPr>
          <p:cNvPr id="114" name="Picture 5">
            <a:extLst>
              <a:ext uri="{FF2B5EF4-FFF2-40B4-BE49-F238E27FC236}">
                <a16:creationId xmlns:a16="http://schemas.microsoft.com/office/drawing/2014/main" id="{4A436E10-611C-40D2-A3EA-844E41DA59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9974355" y="691182"/>
            <a:ext cx="244589" cy="843411"/>
          </a:xfrm>
          <a:prstGeom prst="rect">
            <a:avLst/>
          </a:prstGeom>
        </p:spPr>
      </p:pic>
      <p:pic>
        <p:nvPicPr>
          <p:cNvPr id="115" name="Picture 6">
            <a:extLst>
              <a:ext uri="{FF2B5EF4-FFF2-40B4-BE49-F238E27FC236}">
                <a16:creationId xmlns:a16="http://schemas.microsoft.com/office/drawing/2014/main" id="{CE01B9B6-F7E4-43F9-AD94-725849438C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4433" y="1895834"/>
            <a:ext cx="984892" cy="1417111"/>
          </a:xfrm>
          <a:prstGeom prst="rect">
            <a:avLst/>
          </a:prstGeom>
        </p:spPr>
      </p:pic>
      <p:pic>
        <p:nvPicPr>
          <p:cNvPr id="116" name="Picture 7">
            <a:extLst>
              <a:ext uri="{FF2B5EF4-FFF2-40B4-BE49-F238E27FC236}">
                <a16:creationId xmlns:a16="http://schemas.microsoft.com/office/drawing/2014/main" id="{0A927171-A50F-4421-B6D2-37425B320B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800000">
            <a:off x="10172891" y="3887413"/>
            <a:ext cx="529127" cy="507961"/>
          </a:xfrm>
          <a:prstGeom prst="rect">
            <a:avLst/>
          </a:prstGeom>
        </p:spPr>
      </p:pic>
      <p:sp>
        <p:nvSpPr>
          <p:cNvPr id="122" name="TextBox 13">
            <a:extLst>
              <a:ext uri="{FF2B5EF4-FFF2-40B4-BE49-F238E27FC236}">
                <a16:creationId xmlns:a16="http://schemas.microsoft.com/office/drawing/2014/main" id="{153A012C-3E78-4204-A1D0-9A8EF25CA7B7}"/>
              </a:ext>
            </a:extLst>
          </p:cNvPr>
          <p:cNvSpPr txBox="1"/>
          <p:nvPr/>
        </p:nvSpPr>
        <p:spPr>
          <a:xfrm>
            <a:off x="3334296" y="2731003"/>
            <a:ext cx="5701917" cy="1159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ts val="46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46" rtl="0" eaLnBrk="1" fontAlgn="auto" latinLnBrk="0" hangingPunct="1">
              <a:lnSpc>
                <a:spcPts val="46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4A5</a:t>
            </a:r>
            <a:r>
              <a:rPr kumimoji="0" lang="en-US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3" name="TextBox 14">
            <a:extLst>
              <a:ext uri="{FF2B5EF4-FFF2-40B4-BE49-F238E27FC236}">
                <a16:creationId xmlns:a16="http://schemas.microsoft.com/office/drawing/2014/main" id="{92E48419-451F-44CC-9898-A3A498720968}"/>
              </a:ext>
            </a:extLst>
          </p:cNvPr>
          <p:cNvSpPr txBox="1"/>
          <p:nvPr/>
        </p:nvSpPr>
        <p:spPr>
          <a:xfrm>
            <a:off x="2186792" y="469406"/>
            <a:ext cx="7818419" cy="364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ts val="3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4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</a:t>
            </a:r>
            <a:r>
              <a:rPr kumimoji="0" lang="vi-VN" sz="2300" b="0" i="0" u="none" strike="noStrike" kern="1200" cap="none" spc="4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ƯỜNG</a:t>
            </a:r>
            <a:r>
              <a:rPr kumimoji="0" lang="en-US" sz="2300" b="0" i="0" u="none" strike="noStrike" kern="1200" cap="none" spc="4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TIỂU HỌC ĐOÀN KẾT</a:t>
            </a:r>
          </a:p>
        </p:txBody>
      </p:sp>
      <p:sp>
        <p:nvSpPr>
          <p:cNvPr id="124" name="TextBox 14">
            <a:extLst>
              <a:ext uri="{FF2B5EF4-FFF2-40B4-BE49-F238E27FC236}">
                <a16:creationId xmlns:a16="http://schemas.microsoft.com/office/drawing/2014/main" id="{CC3C42A7-FCD6-421C-977C-16BE6FF039EE}"/>
              </a:ext>
            </a:extLst>
          </p:cNvPr>
          <p:cNvSpPr txBox="1"/>
          <p:nvPr/>
        </p:nvSpPr>
        <p:spPr>
          <a:xfrm>
            <a:off x="2306717" y="4275412"/>
            <a:ext cx="7818419" cy="367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ts val="3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44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300" b="0" i="0" u="none" strike="noStrike" kern="1200" cap="none" spc="44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44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300" b="0" i="0" u="none" strike="noStrike" kern="1200" cap="none" spc="44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300" b="0" i="1" u="none" strike="noStrike" kern="1200" cap="none" spc="4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</a:t>
            </a:r>
            <a:r>
              <a:rPr kumimoji="0" lang="en-US" sz="2300" b="0" i="1" u="none" strike="noStrike" kern="1200" cap="none" spc="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4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Thúy</a:t>
            </a:r>
            <a:r>
              <a:rPr kumimoji="0" lang="en-US" sz="2300" b="0" i="1" u="none" strike="noStrike" kern="1200" cap="none" spc="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4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Quỳnh</a:t>
            </a:r>
            <a:endParaRPr kumimoji="0" lang="en-US" sz="2300" b="0" i="1" u="none" strike="noStrike" kern="1200" cap="none" spc="44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First Day Of School png download - 2000*1234 - Free Transparent Child png  Download. - CleanPNG / KissPN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4778" y1="33929" x2="14778" y2="33929"/>
                        <a14:foregroundMark x1="14778" y1="33929" x2="14778" y2="33929"/>
                        <a14:foregroundMark x1="15667" y1="23214" x2="15667" y2="23214"/>
                        <a14:foregroundMark x1="15667" y1="23214" x2="15667" y2="23214"/>
                        <a14:foregroundMark x1="14333" y1="15536" x2="14333" y2="15536"/>
                        <a14:foregroundMark x1="14333" y1="15536" x2="14333" y2="15536"/>
                        <a14:foregroundMark x1="3333" y1="6786" x2="3333" y2="6786"/>
                        <a14:foregroundMark x1="3333" y1="6786" x2="3333" y2="6786"/>
                        <a14:foregroundMark x1="3333" y1="14107" x2="3333" y2="14107"/>
                        <a14:foregroundMark x1="3333" y1="14107" x2="3333" y2="14107"/>
                        <a14:foregroundMark x1="3667" y1="23214" x2="3667" y2="23214"/>
                        <a14:foregroundMark x1="3667" y1="23214" x2="3667" y2="23214"/>
                        <a14:foregroundMark x1="6444" y1="37679" x2="6444" y2="37679"/>
                        <a14:foregroundMark x1="25778" y1="56429" x2="25778" y2="56429"/>
                        <a14:foregroundMark x1="24333" y1="70357" x2="24333" y2="70357"/>
                        <a14:foregroundMark x1="17444" y1="23036" x2="17444" y2="23036"/>
                        <a14:foregroundMark x1="3778" y1="7857" x2="3778" y2="7857"/>
                        <a14:foregroundMark x1="3778" y1="12143" x2="3778" y2="12143"/>
                        <a14:foregroundMark x1="4333" y1="5893" x2="4333" y2="5893"/>
                        <a14:foregroundMark x1="3556" y1="22143" x2="3556" y2="22143"/>
                        <a14:foregroundMark x1="3667" y1="17857" x2="3667" y2="17857"/>
                        <a14:foregroundMark x1="5111" y1="29107" x2="5111" y2="29107"/>
                        <a14:foregroundMark x1="10667" y1="47143" x2="10667" y2="47143"/>
                        <a14:foregroundMark x1="21000" y1="44821" x2="21000" y2="44821"/>
                        <a14:foregroundMark x1="24000" y1="45357" x2="24000" y2="45357"/>
                        <a14:foregroundMark x1="86000" y1="22679" x2="86000" y2="22679"/>
                        <a14:foregroundMark x1="88111" y1="26786" x2="88111" y2="26786"/>
                        <a14:foregroundMark x1="88111" y1="24107" x2="88111" y2="24107"/>
                        <a14:foregroundMark x1="88222" y1="28929" x2="88222" y2="28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64" y="3887413"/>
            <a:ext cx="5015346" cy="324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vo-t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080.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92363" y="4475658"/>
            <a:ext cx="406400" cy="406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0413" y="-14611"/>
            <a:ext cx="1101185" cy="11011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Math Bee Clipart - Free Transparent PNG Clipart Images Download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512" b="100000" l="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790" y="4196334"/>
            <a:ext cx="1711266" cy="264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52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2" grpId="0"/>
      <p:bldP spid="122" grpId="0"/>
      <p:bldP spid="123" grpId="0"/>
      <p:bldP spid="1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1">
            <a:extLst>
              <a:ext uri="{FF2B5EF4-FFF2-40B4-BE49-F238E27FC236}">
                <a16:creationId xmlns:a16="http://schemas.microsoft.com/office/drawing/2014/main" id="{4837E95B-2EB2-453A-B0C2-A94BF14BE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580689"/>
            <a:ext cx="5278581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UVF Typewriterhand" panose="02000603000000000000" pitchFamily="2" charset="0"/>
                <a:cs typeface="Times New Roman" panose="02020603050405020304" pitchFamily="18" charset="0"/>
                <a:sym typeface="Arial"/>
              </a:rPr>
              <a:t>Bản đồ Trường Mầm non xã Thắng Lợi vẽ theo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UVF Typewriterhand" panose="02000603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UVF Typewriterhand" panose="02000603000000000000" pitchFamily="2" charset="0"/>
                <a:cs typeface="Times New Roman" panose="02020603050405020304" pitchFamily="18" charset="0"/>
                <a:sym typeface="Arial"/>
              </a:rPr>
              <a:t>tỉ lệ </a:t>
            </a:r>
            <a:endParaRPr kumimoji="0" lang="en-US" alt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UVF Typewriterhand" panose="02000603000000000000" pitchFamily="2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UVF Typewriterhand" panose="02000603000000000000" pitchFamily="2" charset="0"/>
                <a:cs typeface="Times New Roman" panose="02020603050405020304" pitchFamily="18" charset="0"/>
                <a:sym typeface="Arial"/>
              </a:rPr>
              <a:t>1 </a:t>
            </a:r>
            <a:r>
              <a:rPr kumimoji="0" lang="vi-V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UVF Typewriterhand" panose="02000603000000000000" pitchFamily="2" charset="0"/>
                <a:cs typeface="Times New Roman" panose="02020603050405020304" pitchFamily="18" charset="0"/>
                <a:sym typeface="Arial"/>
              </a:rPr>
              <a:t>: 300.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UVF Typewriterhand" panose="02000603000000000000" pitchFamily="2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UVF Typewriterhand" panose="02000603000000000000" pitchFamily="2" charset="0"/>
                <a:cs typeface="Times New Roman" panose="02020603050405020304" pitchFamily="18" charset="0"/>
                <a:sym typeface="Arial"/>
              </a:rPr>
              <a:t>Trên bản đồ, cổng trường rộng 2cm (Khoảng cách từ A đến B). 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UVF Typewriterhand" panose="02000603000000000000" pitchFamily="2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UVF Typewriterhand" panose="02000603000000000000" pitchFamily="2" charset="0"/>
                <a:cs typeface="Times New Roman" panose="02020603050405020304" pitchFamily="18" charset="0"/>
                <a:sym typeface="Arial"/>
              </a:rPr>
              <a:t>Hỏi chiều rộng thật của cổng trường là mấy mét?</a:t>
            </a:r>
          </a:p>
        </p:txBody>
      </p:sp>
      <p:pic>
        <p:nvPicPr>
          <p:cNvPr id="13" name="Picture 2" descr="https://img.loigiaihay.com/picture/2020/0108/tr90-b2-vnen4-t2.jpg">
            <a:extLst>
              <a:ext uri="{FF2B5EF4-FFF2-40B4-BE49-F238E27FC236}">
                <a16:creationId xmlns:a16="http://schemas.microsoft.com/office/drawing/2014/main" id="{E06D79E8-056A-4017-9794-D8EF3A449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18" y="1492713"/>
            <a:ext cx="5278582" cy="470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0079AA1-C0FE-4D0E-82AC-B6FF31A2F034}"/>
              </a:ext>
            </a:extLst>
          </p:cNvPr>
          <p:cNvSpPr txBox="1"/>
          <p:nvPr/>
        </p:nvSpPr>
        <p:spPr>
          <a:xfrm flipH="1">
            <a:off x="8480612" y="571787"/>
            <a:ext cx="3711388" cy="76944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ea typeface="UVF Typewriterhand" panose="02000603000000000000" pitchFamily="2" charset="0"/>
                <a:cs typeface="Times New Roman" panose="02020603050405020304" pitchFamily="18" charset="0"/>
                <a:sym typeface="Arial"/>
              </a:rPr>
              <a:t>Bài toán 1: 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837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9">
            <a:extLst>
              <a:ext uri="{FF2B5EF4-FFF2-40B4-BE49-F238E27FC236}">
                <a16:creationId xmlns:a16="http://schemas.microsoft.com/office/drawing/2014/main" id="{B1FDE0F4-296B-4792-A059-504093FB769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792972" y="5690517"/>
            <a:ext cx="3006322" cy="584775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sysDash"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Tỉ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lệ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: 300</a:t>
            </a:r>
          </a:p>
        </p:txBody>
      </p:sp>
      <p:sp>
        <p:nvSpPr>
          <p:cNvPr id="11" name="Text Box 35">
            <a:extLst>
              <a:ext uri="{FF2B5EF4-FFF2-40B4-BE49-F238E27FC236}">
                <a16:creationId xmlns:a16="http://schemas.microsoft.com/office/drawing/2014/main" id="{545A1612-8902-4BB3-A077-9C5D4745B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076" y="1483114"/>
            <a:ext cx="7021217" cy="1077218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bản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rộng</a:t>
            </a:r>
            <a:r>
              <a:rPr lang="en-US" altLang="en-US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của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cổng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trường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là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mấy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xăng-ti-mét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 Box 36">
            <a:extLst>
              <a:ext uri="{FF2B5EF4-FFF2-40B4-BE49-F238E27FC236}">
                <a16:creationId xmlns:a16="http://schemas.microsoft.com/office/drawing/2014/main" id="{4AC34E81-DEC7-4AA9-8E8F-88538ADA1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076" y="4369881"/>
            <a:ext cx="6166063" cy="1077218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Bản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Trường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mầm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xã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Thắng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Lợi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vẽ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tỉ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lệ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ext Box 38">
            <a:extLst>
              <a:ext uri="{FF2B5EF4-FFF2-40B4-BE49-F238E27FC236}">
                <a16:creationId xmlns:a16="http://schemas.microsoft.com/office/drawing/2014/main" id="{D6CEFB30-EC08-47E9-A70C-D9F9178CE57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532380" y="3095148"/>
            <a:ext cx="6266913" cy="1077218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bản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rộng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của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cổng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trường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 cm.</a:t>
            </a:r>
          </a:p>
        </p:txBody>
      </p:sp>
      <p:pic>
        <p:nvPicPr>
          <p:cNvPr id="19" name="Picture 2" descr="https://img.loigiaihay.com/picture/2020/0108/tr90-b2-vnen4-t2.jpg">
            <a:extLst>
              <a:ext uri="{FF2B5EF4-FFF2-40B4-BE49-F238E27FC236}">
                <a16:creationId xmlns:a16="http://schemas.microsoft.com/office/drawing/2014/main" id="{B51F5869-FF15-4289-B7D3-375285512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294" y="1332218"/>
            <a:ext cx="4151242" cy="49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7914967" y="5545422"/>
            <a:ext cx="973393" cy="6489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1543071" y="3362632"/>
            <a:ext cx="560439" cy="809734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09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2" grpId="0" animBg="1"/>
      <p:bldP spid="2" grpId="1" animBg="1"/>
      <p:bldP spid="3" grpId="0" animBg="1"/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9">
            <a:extLst>
              <a:ext uri="{FF2B5EF4-FFF2-40B4-BE49-F238E27FC236}">
                <a16:creationId xmlns:a16="http://schemas.microsoft.com/office/drawing/2014/main" id="{B1FDE0F4-296B-4792-A059-504093FB769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418728" y="5030387"/>
            <a:ext cx="5002304" cy="1077218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sysDash"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cm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bản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ứng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với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 x 300 = 600 (cm).</a:t>
            </a:r>
          </a:p>
        </p:txBody>
      </p:sp>
      <p:sp>
        <p:nvSpPr>
          <p:cNvPr id="11" name="Text Box 35">
            <a:extLst>
              <a:ext uri="{FF2B5EF4-FFF2-40B4-BE49-F238E27FC236}">
                <a16:creationId xmlns:a16="http://schemas.microsoft.com/office/drawing/2014/main" id="{545A1612-8902-4BB3-A077-9C5D4745B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576" y="1260698"/>
            <a:ext cx="6741459" cy="1077218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cm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bản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ứng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với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thật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là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bao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xăng-ti-mét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 Box 36">
            <a:extLst>
              <a:ext uri="{FF2B5EF4-FFF2-40B4-BE49-F238E27FC236}">
                <a16:creationId xmlns:a16="http://schemas.microsoft.com/office/drawing/2014/main" id="{4AC34E81-DEC7-4AA9-8E8F-88538ADA1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576" y="3807262"/>
            <a:ext cx="6741459" cy="1077218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cm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bản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ứng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với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dài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thật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là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bao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xăng-ti-mét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ext Box 38">
            <a:extLst>
              <a:ext uri="{FF2B5EF4-FFF2-40B4-BE49-F238E27FC236}">
                <a16:creationId xmlns:a16="http://schemas.microsoft.com/office/drawing/2014/main" id="{D6CEFB30-EC08-47E9-A70C-D9F9178CE57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154120" y="2533980"/>
            <a:ext cx="6266913" cy="1077218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cm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bản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ứng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với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thật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bản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là 300cm.</a:t>
            </a:r>
          </a:p>
        </p:txBody>
      </p:sp>
      <p:pic>
        <p:nvPicPr>
          <p:cNvPr id="19" name="Picture 2" descr="https://img.loigiaihay.com/picture/2020/0108/tr90-b2-vnen4-t2.jpg">
            <a:extLst>
              <a:ext uri="{FF2B5EF4-FFF2-40B4-BE49-F238E27FC236}">
                <a16:creationId xmlns:a16="http://schemas.microsoft.com/office/drawing/2014/main" id="{B51F5869-FF15-4289-B7D3-375285512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94" y="1206630"/>
            <a:ext cx="4500282" cy="49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657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 2">
            <a:extLst>
              <a:ext uri="{FF2B5EF4-FFF2-40B4-BE49-F238E27FC236}">
                <a16:creationId xmlns:a16="http://schemas.microsoft.com/office/drawing/2014/main" id="{342B7F2C-FF21-425B-83E4-AB56711E1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554" y="2988265"/>
            <a:ext cx="9341223" cy="31700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Bài giải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Chiều rộng thật của cổng trường: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2 × 300 = 600 (cm)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EE743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600cm = 6m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 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                    </a:t>
            </a:r>
            <a:r>
              <a:rPr kumimoji="0" lang="vi-VN" alt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Đáp số </a:t>
            </a:r>
            <a:r>
              <a:rPr kumimoji="0" lang="vi-V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: 6m.</a:t>
            </a:r>
          </a:p>
        </p:txBody>
      </p:sp>
      <p:sp>
        <p:nvSpPr>
          <p:cNvPr id="10" name="Hình chữ nhật 1">
            <a:extLst>
              <a:ext uri="{FF2B5EF4-FFF2-40B4-BE49-F238E27FC236}">
                <a16:creationId xmlns:a16="http://schemas.microsoft.com/office/drawing/2014/main" id="{0FD7F003-5223-4A61-8354-7B5D7E85F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554" y="664985"/>
            <a:ext cx="993289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UVF Typewriterhand" panose="02000603000000000000" pitchFamily="2" charset="0"/>
                <a:cs typeface="Times New Roman" panose="02020603050405020304" pitchFamily="18" charset="0"/>
                <a:sym typeface="Arial"/>
              </a:rPr>
              <a:t>Bản </a:t>
            </a:r>
            <a:r>
              <a:rPr kumimoji="0" lang="vi-V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UVF Typewriterhand" panose="02000603000000000000" pitchFamily="2" charset="0"/>
                <a:cs typeface="Times New Roman" panose="02020603050405020304" pitchFamily="18" charset="0"/>
                <a:sym typeface="Arial"/>
              </a:rPr>
              <a:t>đồ Trường Mầm non xã Thắng Lợi </a:t>
            </a:r>
            <a:r>
              <a:rPr kumimoji="0" lang="vi-VN" altLang="en-US" sz="3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UVF Typewriterhand" panose="02000603000000000000" pitchFamily="2" charset="0"/>
                <a:cs typeface="Times New Roman" panose="02020603050405020304" pitchFamily="18" charset="0"/>
                <a:sym typeface="Arial"/>
              </a:rPr>
              <a:t>vẽ theo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UVF Typewriterhand" panose="02000603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altLang="en-US" sz="3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UVF Typewriterhand" panose="02000603000000000000" pitchFamily="2" charset="0"/>
                <a:cs typeface="Times New Roman" panose="02020603050405020304" pitchFamily="18" charset="0"/>
                <a:sym typeface="Arial"/>
              </a:rPr>
              <a:t>tỉ </a:t>
            </a:r>
            <a:r>
              <a:rPr kumimoji="0" lang="vi-V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UVF Typewriterhand" panose="02000603000000000000" pitchFamily="2" charset="0"/>
                <a:cs typeface="Times New Roman" panose="02020603050405020304" pitchFamily="18" charset="0"/>
                <a:sym typeface="Arial"/>
              </a:rPr>
              <a:t>lệ 1 : </a:t>
            </a:r>
            <a:r>
              <a:rPr kumimoji="0" lang="vi-VN" altLang="en-US" sz="3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UVF Typewriterhand" panose="02000603000000000000" pitchFamily="2" charset="0"/>
                <a:cs typeface="Times New Roman" panose="02020603050405020304" pitchFamily="18" charset="0"/>
                <a:sym typeface="Arial"/>
              </a:rPr>
              <a:t>300.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UVF Typewriterhand" panose="02000603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altLang="en-US" sz="36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UVF Typewriterhand" panose="02000603000000000000" pitchFamily="2" charset="0"/>
                <a:cs typeface="Times New Roman" panose="02020603050405020304" pitchFamily="18" charset="0"/>
                <a:sym typeface="Arial"/>
              </a:rPr>
              <a:t>Trên </a:t>
            </a:r>
            <a:r>
              <a:rPr kumimoji="0" lang="vi-V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UVF Typewriterhand" panose="02000603000000000000" pitchFamily="2" charset="0"/>
                <a:cs typeface="Times New Roman" panose="02020603050405020304" pitchFamily="18" charset="0"/>
                <a:sym typeface="Arial"/>
              </a:rPr>
              <a:t>bản đồ, cổng trường rộng 2cm (Khoảng cách từ A đến B</a:t>
            </a:r>
            <a:r>
              <a:rPr kumimoji="0" lang="vi-VN" altLang="en-US" sz="36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UVF Typewriterhand" panose="02000603000000000000" pitchFamily="2" charset="0"/>
                <a:cs typeface="Times New Roman" panose="02020603050405020304" pitchFamily="18" charset="0"/>
                <a:sym typeface="Arial"/>
              </a:rPr>
              <a:t>). </a:t>
            </a:r>
            <a:endParaRPr kumimoji="0" lang="en-US" altLang="en-US" sz="36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UVF Typewriterhand" panose="02000603000000000000" pitchFamily="2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UVF Typewriterhand" panose="02000603000000000000" pitchFamily="2" charset="0"/>
                <a:cs typeface="Times New Roman" panose="02020603050405020304" pitchFamily="18" charset="0"/>
                <a:sym typeface="Arial"/>
              </a:rPr>
              <a:t>Hỏi </a:t>
            </a:r>
            <a:r>
              <a:rPr kumimoji="0" lang="vi-V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UVF Typewriterhand" panose="02000603000000000000" pitchFamily="2" charset="0"/>
                <a:cs typeface="Times New Roman" panose="02020603050405020304" pitchFamily="18" charset="0"/>
                <a:sym typeface="Arial"/>
              </a:rPr>
              <a:t>chiều rộng thật của cổng trường là </a:t>
            </a:r>
            <a:r>
              <a:rPr kumimoji="0" lang="vi-VN" altLang="en-US" sz="36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UVF Typewriterhand" panose="02000603000000000000" pitchFamily="2" charset="0"/>
                <a:cs typeface="Times New Roman" panose="02020603050405020304" pitchFamily="18" charset="0"/>
                <a:sym typeface="Arial"/>
              </a:rPr>
              <a:t>mấy mét?</a:t>
            </a:r>
            <a:endParaRPr kumimoji="0" lang="vi-VN" altLang="en-US" sz="36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UVF Typewriterhand" panose="02000603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D164AA-92C4-4193-A6B9-F99AE5537F2B}"/>
              </a:ext>
            </a:extLst>
          </p:cNvPr>
          <p:cNvGrpSpPr/>
          <p:nvPr/>
        </p:nvGrpSpPr>
        <p:grpSpPr>
          <a:xfrm>
            <a:off x="106908" y="581892"/>
            <a:ext cx="1369514" cy="885063"/>
            <a:chOff x="304495" y="624348"/>
            <a:chExt cx="1369514" cy="88506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8F6D403-4C7D-453B-A941-D1ABB2DB0549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E951148-22D9-46CB-B1FC-64893FF34736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6791D14-89FD-459F-823D-4885D7A2696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E111783-4EEE-4DC6-AAE9-1ACA26AD01E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F7A8455-AC70-4FC0-9AC9-6E813F279D0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F526B22-1C6D-4AE7-B32D-F8E53FF31D0F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59AEAA7-62DB-4EAD-89AA-8F5DFDE57E9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9215759-E6BC-49E7-B56A-0B4B25F35316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B16D589-8708-488D-A078-525DE700AA7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2CE65DB-D5B2-4866-8562-046F8AC81FC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94A7600-91AB-4CA5-8286-03F4DCB30CC2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9C522A-D734-4317-BB6B-D4BB23CD074B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B519E84-297E-4FC3-9263-9D718AA3F321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9689070-2B4F-432C-9A45-B813BBD0433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34BD48E-25BC-4BAF-9431-2CA97CEA0CA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62A4BA7-C56C-4A29-B415-13CA8F9A0725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9EA14D3-A95D-4BA1-8DCD-3C60CE61B2F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485FF1C-29BB-4864-9256-BC5BD1D87D51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CE674F-2485-42CB-ACFE-65EDC3836AFE}"/>
              </a:ext>
            </a:extLst>
          </p:cNvPr>
          <p:cNvGrpSpPr/>
          <p:nvPr/>
        </p:nvGrpSpPr>
        <p:grpSpPr>
          <a:xfrm>
            <a:off x="633010" y="199670"/>
            <a:ext cx="801825" cy="411081"/>
            <a:chOff x="772158" y="169853"/>
            <a:chExt cx="801825" cy="41108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8C88181-3217-49BA-AF52-53EA58FC05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7ED7DBE-1E5D-4AED-9A84-8FB07DCCA5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40279AE-7D7F-4E3A-A01E-A5E7701A582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323D74E-095A-440B-962A-4D276F5A1AB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8C4D460-BB0F-47EA-B4ED-D13ADDEB614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AEA448D-060B-43A1-9C22-9F6575A3A9E7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919EED4-0A01-47BE-BE77-557645379796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AC7017-F989-44C9-A183-F2C907070D3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940679E-F8F9-48B8-BA18-7FD9AF9E4CA2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49DD748-998D-43E1-845E-C60817F6611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A38F08A-2767-489D-8693-C9EE7B28620A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21BC984-EA61-4E76-8822-C41FC1671BEB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E86FBFE-6F15-408F-9A9D-5C8634748093}"/>
              </a:ext>
            </a:extLst>
          </p:cNvPr>
          <p:cNvGrpSpPr/>
          <p:nvPr/>
        </p:nvGrpSpPr>
        <p:grpSpPr>
          <a:xfrm>
            <a:off x="421885" y="4966803"/>
            <a:ext cx="1115360" cy="1891197"/>
            <a:chOff x="10947587" y="5253678"/>
            <a:chExt cx="1115360" cy="1891197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CB2831E-70B8-4CD0-B543-ABB7384BAFB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279EB1D-3A0D-46D9-990C-4644DEBDCA0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D1E6A0D-E406-429E-823B-841410205DC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609A3CF-1B3B-42AE-8F00-E0224AB8DA71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D549B68-F84F-46C8-8B5D-FE5B1D538F08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396EC6A-C3AD-46BB-9FBC-01B2573BE6E2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4A11870-67EC-47B2-9BC0-C2327270FE35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9B0B54-1479-4838-A1E1-2B7374B56E52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DA679A7-D7CD-4248-B589-EEC59B4EEE21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9FCD4C3-0796-47BC-B71F-8D4F9DBF0BE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936493B-D668-482D-8F5D-609C21E37FA2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C28F592-BA52-4C57-84CF-CC389D34CD0A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8AEBEB1-FFE1-49D8-B8F9-3E38D81D2AFD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67EA074-A233-4CB0-8C99-A9C48539F427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8EEBECB-9257-4ECC-836B-D58428592C2E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0EE839C9-8398-4957-911F-4701058D9693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8CA17A7-5AD7-4299-A8FA-B0D76E0346B8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E8AFDA8-7F50-4116-8FED-DADD4BD805A2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8864CE3-D31C-4AB7-BB99-B805B578A78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996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3">
            <a:extLst>
              <a:ext uri="{FF2B5EF4-FFF2-40B4-BE49-F238E27FC236}">
                <a16:creationId xmlns:a16="http://schemas.microsoft.com/office/drawing/2014/main" id="{55929020-FE18-4128-BE04-93DAF6385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941" y="1734917"/>
            <a:ext cx="331189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Muốn tìm độ dài thật ta làm như sau:</a:t>
            </a:r>
          </a:p>
        </p:txBody>
      </p:sp>
      <p:sp>
        <p:nvSpPr>
          <p:cNvPr id="3" name="Hình chữ nhật 3">
            <a:extLst>
              <a:ext uri="{FF2B5EF4-FFF2-40B4-BE49-F238E27FC236}">
                <a16:creationId xmlns:a16="http://schemas.microsoft.com/office/drawing/2014/main" id="{E8ACE4CC-8224-4115-9BDF-35789A21A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7412" y="4245919"/>
            <a:ext cx="545950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Bước </a:t>
            </a:r>
            <a:r>
              <a:rPr kumimoji="0" lang="vi-V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vi-V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vi-V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Lấy kết quả vừa tìm được đổi ra đơn vị bài toán yêu cầu</a:t>
            </a:r>
            <a:r>
              <a:rPr kumimoji="0" lang="vi-V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CFCCD321-E551-481F-B938-9087B5959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1506" y="1334808"/>
            <a:ext cx="497541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Bước 1</a:t>
            </a:r>
            <a:r>
              <a:rPr kumimoji="0" lang="vi-V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vi-V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C78D8">
                    <a:lumMod val="50000"/>
                  </a:srgbClr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Lấy độ dài thu nhỏ trên bản đồ nhân </a:t>
            </a:r>
            <a:r>
              <a:rPr kumimoji="0" lang="vi-VN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3C78D8">
                    <a:lumMod val="50000"/>
                  </a:srgbClr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alt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3C78D8">
                    <a:lumMod val="50000"/>
                  </a:srgbClr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noProof="0" dirty="0" err="1" smtClean="0">
                <a:ln>
                  <a:noFill/>
                </a:ln>
                <a:solidFill>
                  <a:srgbClr val="3C78D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alt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3C78D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noProof="0" dirty="0" err="1" smtClean="0">
                <a:ln>
                  <a:noFill/>
                </a:ln>
                <a:solidFill>
                  <a:srgbClr val="3C78D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lần</a:t>
            </a:r>
            <a:r>
              <a:rPr kumimoji="0" lang="vi-VN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3C78D8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 smtClean="0">
                <a:solidFill>
                  <a:srgbClr val="3C78D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vi-VN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3C78D8">
                    <a:lumMod val="50000"/>
                  </a:srgbClr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C78D8">
                    <a:lumMod val="50000"/>
                  </a:srgbClr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tỉ lệ bản đồ.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AD52EC-A7F4-4B3C-AF5D-CBD9D3B41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082" y="4116887"/>
            <a:ext cx="3003567" cy="300356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6088A9D-DD92-4CF0-B634-CF91A773F413}"/>
              </a:ext>
            </a:extLst>
          </p:cNvPr>
          <p:cNvSpPr txBox="1">
            <a:spLocks/>
          </p:cNvSpPr>
          <p:nvPr/>
        </p:nvSpPr>
        <p:spPr>
          <a:xfrm>
            <a:off x="-572783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j-ea"/>
                <a:cs typeface="+mj-cs"/>
                <a:sym typeface="Arial"/>
              </a:rPr>
              <a:t>Diệu Hiền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675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">
            <a:extLst>
              <a:ext uri="{FF2B5EF4-FFF2-40B4-BE49-F238E27FC236}">
                <a16:creationId xmlns:a16="http://schemas.microsoft.com/office/drawing/2014/main" id="{6F6D69E7-5C12-4416-88F2-38C35E55B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274" y="1228396"/>
            <a:ext cx="4603002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Vậy từ độ dài thu nhỏ trên bản đồ, muốn tính độ dài thật trên mặt đất ta làm thế nào?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D0FABD-5DE8-4715-8E6B-D3EF88D24EF6}"/>
              </a:ext>
            </a:extLst>
          </p:cNvPr>
          <p:cNvSpPr txBox="1"/>
          <p:nvPr/>
        </p:nvSpPr>
        <p:spPr>
          <a:xfrm flipH="1">
            <a:off x="6895718" y="1458096"/>
            <a:ext cx="341555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Muốn tính độ dài thật trên mặt đất ta lấy độ dài thu nhỏ nhân với số lần theo tỉ lệ bản đồ.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D43C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5A1486-FACE-40F4-AD6F-95CA18064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93" y="4357518"/>
            <a:ext cx="3003567" cy="300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2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921F8119-F74D-4324-8942-11B73468A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3581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AC9017BF-BDE4-46FA-A05F-B0095370C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5406" y="1975061"/>
            <a:ext cx="6059343" cy="350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tỉ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lệ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: 1 000 000, 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quãng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– 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Hải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Phòng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102 mm.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thật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quãng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– 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Hải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Phòng</a:t>
            </a: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384FFA-7180-43EA-B421-6ECB2EFE448B}"/>
              </a:ext>
            </a:extLst>
          </p:cNvPr>
          <p:cNvSpPr txBox="1"/>
          <p:nvPr/>
        </p:nvSpPr>
        <p:spPr>
          <a:xfrm flipH="1">
            <a:off x="8480612" y="578169"/>
            <a:ext cx="3711388" cy="76944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en-US" sz="4400" b="0" i="0" u="none" strike="noStrike" kern="0" cap="none" spc="0" normalizeH="0" baseline="0" noProof="0">
                <a:ln>
                  <a:noFill/>
                </a:ln>
                <a:solidFill>
                  <a:srgbClr val="A46FD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UVF Typewriterhand" panose="02000603000000000000" pitchFamily="2" charset="0"/>
                <a:cs typeface="Times New Roman" panose="02020603050405020304" pitchFamily="18" charset="0"/>
                <a:sym typeface="Arial"/>
              </a:rPr>
              <a:t>Bài toán </a:t>
            </a:r>
            <a:r>
              <a:rPr kumimoji="0" lang="en-US" altLang="en-US" sz="4400" b="0" i="0" u="none" strike="noStrike" kern="0" cap="none" spc="0" normalizeH="0" baseline="0" noProof="0">
                <a:ln>
                  <a:noFill/>
                </a:ln>
                <a:solidFill>
                  <a:srgbClr val="A46FD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UVF Typewriterhand" panose="02000603000000000000" pitchFamily="2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vi-VN" altLang="en-US" sz="4400" b="0" i="0" u="none" strike="noStrike" kern="0" cap="none" spc="0" normalizeH="0" baseline="0" noProof="0">
                <a:ln>
                  <a:noFill/>
                </a:ln>
                <a:solidFill>
                  <a:srgbClr val="A46FD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UVF Typewriterhand" panose="02000603000000000000" pitchFamily="2" charset="0"/>
                <a:cs typeface="Times New Roman" panose="02020603050405020304" pitchFamily="18" charset="0"/>
                <a:sym typeface="Arial"/>
              </a:rPr>
              <a:t>: 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A46FDB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0FA198-4B0D-4748-9BC8-4DE85B1AF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6778" y="-114300"/>
            <a:ext cx="8224217" cy="629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1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2">
            <a:extLst>
              <a:ext uri="{FF2B5EF4-FFF2-40B4-BE49-F238E27FC236}">
                <a16:creationId xmlns:a16="http://schemas.microsoft.com/office/drawing/2014/main" id="{65562A50-93E6-4A86-9176-9EF1ABF3D59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895725" y="1565090"/>
            <a:ext cx="7536657" cy="954107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bản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của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quãng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đường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Hà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Nội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–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Hải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Phòng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dài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mi-li-mét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11" name="Text Box 33">
            <a:extLst>
              <a:ext uri="{FF2B5EF4-FFF2-40B4-BE49-F238E27FC236}">
                <a16:creationId xmlns:a16="http://schemas.microsoft.com/office/drawing/2014/main" id="{99E5821E-E45F-485F-B4BC-EED00E13F99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691856" y="2747825"/>
            <a:ext cx="6740526" cy="10556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dài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bản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của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quãng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đường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Hà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Nội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–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Hải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Phòng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dài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102 mm.</a:t>
            </a:r>
          </a:p>
        </p:txBody>
      </p:sp>
      <p:sp>
        <p:nvSpPr>
          <p:cNvPr id="16" name="Text Box 38">
            <a:extLst>
              <a:ext uri="{FF2B5EF4-FFF2-40B4-BE49-F238E27FC236}">
                <a16:creationId xmlns:a16="http://schemas.microsoft.com/office/drawing/2014/main" id="{D82A7649-D500-4FB9-9495-9742C9601B5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305424" y="4250490"/>
            <a:ext cx="6126957" cy="523220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Bản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được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vẽ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với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tỉ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lệ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 Box 39">
            <a:extLst>
              <a:ext uri="{FF2B5EF4-FFF2-40B4-BE49-F238E27FC236}">
                <a16:creationId xmlns:a16="http://schemas.microsoft.com/office/drawing/2014/main" id="{21B2FDEF-C03E-4041-B81A-5516F6004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9382" y="5125517"/>
            <a:ext cx="4953000" cy="5788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Tỉ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lệ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: 1 000 000.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CB1D8A-D05C-4243-9912-8FBEB5381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407" y="1565090"/>
            <a:ext cx="6343235" cy="485264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50E9157-9EFB-4221-8EA5-FDF2BF080613}"/>
              </a:ext>
            </a:extLst>
          </p:cNvPr>
          <p:cNvGrpSpPr/>
          <p:nvPr/>
        </p:nvGrpSpPr>
        <p:grpSpPr>
          <a:xfrm>
            <a:off x="11062921" y="6027347"/>
            <a:ext cx="1369514" cy="885063"/>
            <a:chOff x="304495" y="624348"/>
            <a:chExt cx="1369514" cy="88506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F17725A-7AD2-440D-88DA-DA767086AFB5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1900E98-69D8-445C-BC4B-CC92E62A0527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6F5F2F5-6F05-4C0F-88D9-41CCACE10A14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22D46F-654B-4E42-863B-9B90EBAE241F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BD61A11-CC4C-4292-A5A9-9D51879CE67C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4E79431-ACA0-4D1A-9723-C7656C36F0E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F8E37AC-4744-4856-AE72-F83B59C02486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330DEB9-EE5F-48F2-90BB-9AA2697B83E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112254E-3A0F-4FF0-A360-33ACEB840D87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B82675D-7F10-45F6-979C-DBBD44E48ED0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2BD1494-9807-435B-8231-972953D478DA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1A932C-CBF1-4946-997A-4EA98B8DDCA2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3DD8E35-AFFA-421F-B316-84C25BFC4972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C5EC1F3-758C-4E75-8167-37A7008E9FBE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2F1F50B-5CD9-406C-AA36-B3E45D653FED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A4CDDB8-FBE4-4421-B980-3EA05E58B81A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12EC280-CDDB-45B8-B793-192B4551B5AF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34067AA-DFD8-47C9-9620-67BD2A3E1E39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A41AEDD-1A3A-450A-B075-E0C6CDF334DB}"/>
              </a:ext>
            </a:extLst>
          </p:cNvPr>
          <p:cNvGrpSpPr/>
          <p:nvPr/>
        </p:nvGrpSpPr>
        <p:grpSpPr>
          <a:xfrm>
            <a:off x="11589023" y="5645125"/>
            <a:ext cx="801825" cy="411081"/>
            <a:chOff x="772158" y="169853"/>
            <a:chExt cx="801825" cy="41108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64717BE-2210-48AE-93AF-98056A7F5D46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8BDE4C3-BD56-4B72-9266-F2C4C40A125B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26A6840-6D36-4E84-ACC5-9C888C8AE581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9752C15-71C9-4D94-8C1A-3A30E95166F3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EA9787-E862-47E2-8F24-63D53D14B7D2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D360B0D-B0FD-491C-B6EF-2B97AC689964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CCC6BF3-59CD-4988-BFBB-F276C894E84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A8FABEF-85A9-4F1C-92F2-B9A3185B5CB3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4BC189-CDC3-4FD7-A3C9-D0147473E45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48F3F67-FC3C-4387-A2BF-CBF897E2BB97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8FE00DB-B037-4BE8-B473-58BFBB8B3F0B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CEBEB64-6A08-43EC-88F5-6288051F498A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517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4">
            <a:extLst>
              <a:ext uri="{FF2B5EF4-FFF2-40B4-BE49-F238E27FC236}">
                <a16:creationId xmlns:a16="http://schemas.microsoft.com/office/drawing/2014/main" id="{D0BE4380-275D-4C24-9869-EC1C95258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49" y="1779788"/>
            <a:ext cx="5808437" cy="954107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mm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bản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ứng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với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dài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thật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là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mi-li-mét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ext Box 35">
            <a:extLst>
              <a:ext uri="{FF2B5EF4-FFF2-40B4-BE49-F238E27FC236}">
                <a16:creationId xmlns:a16="http://schemas.microsoft.com/office/drawing/2014/main" id="{BEFE9D82-4591-4944-8133-FCB091179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49" y="2901196"/>
            <a:ext cx="5314951" cy="10556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1mm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bản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ứng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với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dài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thật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là 1 000 000 mm.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ext Box 36">
            <a:extLst>
              <a:ext uri="{FF2B5EF4-FFF2-40B4-BE49-F238E27FC236}">
                <a16:creationId xmlns:a16="http://schemas.microsoft.com/office/drawing/2014/main" id="{797F86A7-A512-43CA-A2DF-4FFAD57F4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0306" y="4513683"/>
            <a:ext cx="5634265" cy="954107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lgDashDot"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102 mm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bản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ứng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với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dài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thật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là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mi-li-mét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F0DD3C4-DF7B-45AB-BF7A-BCBC155D9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850" y="0"/>
            <a:ext cx="8224217" cy="629161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22964E-52E8-4686-B26D-366C2A46A574}"/>
              </a:ext>
            </a:extLst>
          </p:cNvPr>
          <p:cNvGrpSpPr/>
          <p:nvPr/>
        </p:nvGrpSpPr>
        <p:grpSpPr>
          <a:xfrm>
            <a:off x="11079708" y="5850012"/>
            <a:ext cx="1369514" cy="885063"/>
            <a:chOff x="304495" y="624348"/>
            <a:chExt cx="1369514" cy="88506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124CA2B-87A9-4242-908F-BE9A2E19D8E5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3307C41-83A4-4A57-AA4D-6043CD7608AB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367E969-B45F-4304-9DE2-B106FAF576DE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720BC60-AF13-4A62-BBD4-50B8642C3D10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B1CCF93-776C-4F69-9737-71F493484A54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0DCF702-8B5F-4982-8828-C8D0CD2FD949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5F47CBB-E888-436D-AD9C-165F34EA39A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0C4CE24-A44B-4A3E-9BB3-5C89AD4363E4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7BB7944-D90D-4473-A965-2557DB29D96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9573101-5E8D-495A-8327-11F76BFDB969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21F3DBC-F23B-419B-BEE6-D3801E460D31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67766E8-99F9-4C29-A548-C29E5CA6CDFD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CA6065D-404B-4947-BA5B-24A45B20AB8E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03E5888-12E5-4D90-A9DE-1B7241B06A6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DC761CA-DDED-4785-A25B-C227D687D3FE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AA89C3D-C59F-4B8B-BF89-4465A1C5C413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FD08477-6703-4E39-AC56-BE90FC3B0AA4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36124B7-5B17-4F79-860B-BFBB4CEB568B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DE743E8-7D7A-4408-BBDE-5F58174F29EC}"/>
              </a:ext>
            </a:extLst>
          </p:cNvPr>
          <p:cNvGrpSpPr/>
          <p:nvPr/>
        </p:nvGrpSpPr>
        <p:grpSpPr>
          <a:xfrm>
            <a:off x="11605810" y="5467790"/>
            <a:ext cx="801825" cy="411081"/>
            <a:chOff x="772158" y="169853"/>
            <a:chExt cx="801825" cy="411081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2B01D9C-0468-4DF0-9E07-E1420E1C78F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E58CFC6-74F0-4329-BBF0-9A9424D44F75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32CD4E3-7A75-4490-80C6-A9AF13CD8E9A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2230A47-07A0-4CF7-93D5-242DCEEEC8A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A672698-678C-4683-8709-140086E1CEC7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9A51042-1D32-4F89-ADDC-D7DAA4A2B958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9739024-C5D2-4180-9096-FBC7F674D630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97E789A-52D9-4FD2-9B54-50ECE409BCA8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73D5859-F2B5-4A98-8C2B-BE95925C95F1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0C72DAA-FFED-4339-AD8B-6A8B0FCC94B7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C079603-0940-4265-931D-919A2446A973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17CB7EA-721E-478D-81F7-F39B277D8979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2002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3B688673-2E10-4631-AC55-3D57CEF87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2310" y="1819507"/>
            <a:ext cx="22331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sng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giải</a:t>
            </a: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: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ACA8EE1B-FBBD-4144-8095-99A298F13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3257" y="2603262"/>
            <a:ext cx="68267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Quãng đường Hà Nội – Hải Phòng dài là:       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14E68E-3B3D-459E-98C6-BC02E7753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3257" y="3176651"/>
            <a:ext cx="6995886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2800" b="1" i="1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DE867362-4CF6-4377-915D-322EA1074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449" y="4886648"/>
            <a:ext cx="34660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 số: 102 km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id="{DD87A1EA-BBDD-4011-B764-622D3EA26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038" y="4051649"/>
            <a:ext cx="54147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102 000 000 mm  =  102 km</a:t>
            </a:r>
            <a:endParaRPr kumimoji="0" lang="en-US" altLang="en-US" sz="2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 Box 18">
            <a:extLst>
              <a:ext uri="{FF2B5EF4-FFF2-40B4-BE49-F238E27FC236}">
                <a16:creationId xmlns:a16="http://schemas.microsoft.com/office/drawing/2014/main" id="{98DFB9B6-25FC-4DD9-88F5-0FA7F49C5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558" y="3283505"/>
            <a:ext cx="64452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102 x 1000 000  =  102 000 000 (mm 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298DEC-2733-45E8-B596-5498F7056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325" y="401360"/>
            <a:ext cx="6240325" cy="576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77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0"/>
          <p:cNvSpPr txBox="1"/>
          <p:nvPr/>
        </p:nvSpPr>
        <p:spPr>
          <a:xfrm>
            <a:off x="1398375" y="524375"/>
            <a:ext cx="18681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795" name="Google Shape;795;p10">
            <a:hlinkClick r:id="rId3" action="ppaction://hlinksldjump"/>
          </p:cNvPr>
          <p:cNvSpPr/>
          <p:nvPr/>
        </p:nvSpPr>
        <p:spPr>
          <a:xfrm>
            <a:off x="9836840" y="2412979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" name="Google Shape;885;p13">
            <a:extLst>
              <a:ext uri="{FF2B5EF4-FFF2-40B4-BE49-F238E27FC236}">
                <a16:creationId xmlns:a16="http://schemas.microsoft.com/office/drawing/2014/main" id="{D7B622EE-65D8-45D5-914C-D48EFBCBD99E}"/>
              </a:ext>
            </a:extLst>
          </p:cNvPr>
          <p:cNvGrpSpPr/>
          <p:nvPr/>
        </p:nvGrpSpPr>
        <p:grpSpPr>
          <a:xfrm>
            <a:off x="2604713" y="2471113"/>
            <a:ext cx="6807511" cy="1669637"/>
            <a:chOff x="1183950" y="1378699"/>
            <a:chExt cx="5444137" cy="865757"/>
          </a:xfrm>
        </p:grpSpPr>
        <p:grpSp>
          <p:nvGrpSpPr>
            <p:cNvPr id="18" name="Google Shape;886;p13">
              <a:extLst>
                <a:ext uri="{FF2B5EF4-FFF2-40B4-BE49-F238E27FC236}">
                  <a16:creationId xmlns:a16="http://schemas.microsoft.com/office/drawing/2014/main" id="{AB61E662-EB6E-430E-B76A-817ACCB84A52}"/>
                </a:ext>
              </a:extLst>
            </p:cNvPr>
            <p:cNvGrpSpPr/>
            <p:nvPr/>
          </p:nvGrpSpPr>
          <p:grpSpPr>
            <a:xfrm>
              <a:off x="1183950" y="1404912"/>
              <a:ext cx="4727149" cy="819457"/>
              <a:chOff x="1127406" y="1160961"/>
              <a:chExt cx="8179875" cy="1417991"/>
            </a:xfrm>
          </p:grpSpPr>
          <p:sp>
            <p:nvSpPr>
              <p:cNvPr id="21" name="Google Shape;887;p13">
                <a:extLst>
                  <a:ext uri="{FF2B5EF4-FFF2-40B4-BE49-F238E27FC236}">
                    <a16:creationId xmlns:a16="http://schemas.microsoft.com/office/drawing/2014/main" id="{A195DF75-FAB5-4EEF-8BE6-575788A7E04E}"/>
                  </a:ext>
                </a:extLst>
              </p:cNvPr>
              <p:cNvSpPr/>
              <p:nvPr/>
            </p:nvSpPr>
            <p:spPr>
              <a:xfrm>
                <a:off x="1127406" y="1165900"/>
                <a:ext cx="1334874" cy="1346395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D43C67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rPr>
                  <a:t>T</a:t>
                </a:r>
                <a:endParaRPr kumimoji="0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D43C67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888;p13">
                <a:extLst>
                  <a:ext uri="{FF2B5EF4-FFF2-40B4-BE49-F238E27FC236}">
                    <a16:creationId xmlns:a16="http://schemas.microsoft.com/office/drawing/2014/main" id="{A67EADF7-C965-47CE-9127-28119752C3C7}"/>
                  </a:ext>
                </a:extLst>
              </p:cNvPr>
              <p:cNvSpPr/>
              <p:nvPr/>
            </p:nvSpPr>
            <p:spPr>
              <a:xfrm>
                <a:off x="2610768" y="1160961"/>
                <a:ext cx="609005" cy="1356271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CCD420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rPr>
                  <a:t>Ỉ </a:t>
                </a:r>
                <a:endParaRPr kumimoji="0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CD420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889;p13">
                <a:extLst>
                  <a:ext uri="{FF2B5EF4-FFF2-40B4-BE49-F238E27FC236}">
                    <a16:creationId xmlns:a16="http://schemas.microsoft.com/office/drawing/2014/main" id="{E8C12092-C1A3-42AF-8FF3-8695B29CAE34}"/>
                  </a:ext>
                </a:extLst>
              </p:cNvPr>
              <p:cNvSpPr/>
              <p:nvPr/>
            </p:nvSpPr>
            <p:spPr>
              <a:xfrm>
                <a:off x="3319275" y="1194700"/>
                <a:ext cx="972762" cy="1384252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63CAC3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rPr>
                  <a:t>L</a:t>
                </a:r>
                <a:endParaRPr kumimoji="0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63CAC3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890;p13">
                <a:extLst>
                  <a:ext uri="{FF2B5EF4-FFF2-40B4-BE49-F238E27FC236}">
                    <a16:creationId xmlns:a16="http://schemas.microsoft.com/office/drawing/2014/main" id="{A8F236C7-725E-40DA-BF0D-829DE5418545}"/>
                  </a:ext>
                </a:extLst>
              </p:cNvPr>
              <p:cNvSpPr/>
              <p:nvPr/>
            </p:nvSpPr>
            <p:spPr>
              <a:xfrm>
                <a:off x="4376157" y="1184825"/>
                <a:ext cx="892110" cy="1346395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01819A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rPr>
                  <a:t>Ệ</a:t>
                </a:r>
                <a:endParaRPr kumimoji="0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01819A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891;p13">
                <a:extLst>
                  <a:ext uri="{FF2B5EF4-FFF2-40B4-BE49-F238E27FC236}">
                    <a16:creationId xmlns:a16="http://schemas.microsoft.com/office/drawing/2014/main" id="{0372E737-5615-4327-A474-AF8C843CC604}"/>
                  </a:ext>
                </a:extLst>
              </p:cNvPr>
              <p:cNvSpPr/>
              <p:nvPr/>
            </p:nvSpPr>
            <p:spPr>
              <a:xfrm>
                <a:off x="5429297" y="1179888"/>
                <a:ext cx="872164" cy="1356271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A46FDB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rPr>
                  <a:t>B</a:t>
                </a:r>
                <a:endParaRPr kumimoji="0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A46FDB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892;p13">
                <a:extLst>
                  <a:ext uri="{FF2B5EF4-FFF2-40B4-BE49-F238E27FC236}">
                    <a16:creationId xmlns:a16="http://schemas.microsoft.com/office/drawing/2014/main" id="{F4E8B73C-8157-4785-A551-569155D860AA}"/>
                  </a:ext>
                </a:extLst>
              </p:cNvPr>
              <p:cNvSpPr/>
              <p:nvPr/>
            </p:nvSpPr>
            <p:spPr>
              <a:xfrm>
                <a:off x="6178198" y="1179888"/>
                <a:ext cx="1091228" cy="1384252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F77C79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rPr>
                  <a:t>Ả</a:t>
                </a:r>
                <a:endParaRPr kumimoji="0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77C79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893;p13">
                <a:extLst>
                  <a:ext uri="{FF2B5EF4-FFF2-40B4-BE49-F238E27FC236}">
                    <a16:creationId xmlns:a16="http://schemas.microsoft.com/office/drawing/2014/main" id="{D6B2D53B-5C83-4938-82F4-AA356170C665}"/>
                  </a:ext>
                </a:extLst>
              </p:cNvPr>
              <p:cNvSpPr/>
              <p:nvPr/>
            </p:nvSpPr>
            <p:spPr>
              <a:xfrm>
                <a:off x="7304798" y="1194700"/>
                <a:ext cx="972761" cy="1384252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E69138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rPr>
                  <a:t>N</a:t>
                </a:r>
                <a:endParaRPr kumimoji="0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E69138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894;p13">
                <a:extLst>
                  <a:ext uri="{FF2B5EF4-FFF2-40B4-BE49-F238E27FC236}">
                    <a16:creationId xmlns:a16="http://schemas.microsoft.com/office/drawing/2014/main" id="{4A6A8953-67E7-4221-B9DA-8B922F5A9F06}"/>
                  </a:ext>
                </a:extLst>
              </p:cNvPr>
              <p:cNvSpPr/>
              <p:nvPr/>
            </p:nvSpPr>
            <p:spPr>
              <a:xfrm>
                <a:off x="8415170" y="1194700"/>
                <a:ext cx="892111" cy="1346395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F5D203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rPr>
                  <a:t>Đ</a:t>
                </a:r>
                <a:endParaRPr kumimoji="0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5D203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9" name="Google Shape;895;p13">
              <a:extLst>
                <a:ext uri="{FF2B5EF4-FFF2-40B4-BE49-F238E27FC236}">
                  <a16:creationId xmlns:a16="http://schemas.microsoft.com/office/drawing/2014/main" id="{D8397040-B6A3-4C92-840A-38F4BBF9FD8D}"/>
                </a:ext>
              </a:extLst>
            </p:cNvPr>
            <p:cNvSpPr/>
            <p:nvPr/>
          </p:nvSpPr>
          <p:spPr>
            <a:xfrm>
              <a:off x="5808819" y="1378699"/>
              <a:ext cx="819268" cy="833310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88C100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rPr>
                <a:t>Ồ</a:t>
              </a:r>
              <a:endParaRPr kumimoji="0" sz="1400" b="0" i="0" u="none" strike="noStrike" kern="0" cap="none" spc="0" normalizeH="0" baseline="0" noProof="0"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88C100"/>
                </a:solidFill>
                <a:effectLst/>
                <a:uLnTx/>
                <a:uFillTx/>
                <a:latin typeface="UTM Futura Extr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896;p13">
              <a:extLst>
                <a:ext uri="{FF2B5EF4-FFF2-40B4-BE49-F238E27FC236}">
                  <a16:creationId xmlns:a16="http://schemas.microsoft.com/office/drawing/2014/main" id="{871CAF1B-4040-4EA7-94B4-4C9033E3F27E}"/>
                </a:ext>
              </a:extLst>
            </p:cNvPr>
            <p:cNvSpPr/>
            <p:nvPr/>
          </p:nvSpPr>
          <p:spPr>
            <a:xfrm>
              <a:off x="6248408" y="1434034"/>
              <a:ext cx="214971" cy="81042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D420"/>
                </a:solidFill>
                <a:effectLst/>
                <a:uLnTx/>
                <a:uFillTx/>
                <a:latin typeface="UTM Futura Extra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9" name="Google Shape;981;p15">
            <a:extLst>
              <a:ext uri="{FF2B5EF4-FFF2-40B4-BE49-F238E27FC236}">
                <a16:creationId xmlns:a16="http://schemas.microsoft.com/office/drawing/2014/main" id="{CF76DA27-B560-492A-86B8-E1B3A782696E}"/>
              </a:ext>
            </a:extLst>
          </p:cNvPr>
          <p:cNvSpPr txBox="1">
            <a:spLocks/>
          </p:cNvSpPr>
          <p:nvPr/>
        </p:nvSpPr>
        <p:spPr>
          <a:xfrm rot="21248622">
            <a:off x="2641250" y="3810663"/>
            <a:ext cx="4497650" cy="58269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ValentiaCondensed" panose="02000000000000000000" pitchFamily="2" charset="0"/>
                <a:cs typeface="Arial"/>
                <a:sym typeface="Arial"/>
              </a:rPr>
              <a:t>Toán</a:t>
            </a:r>
            <a:endParaRPr kumimoji="0" lang="en-US" sz="17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ValentiaCondensed" panose="02000000000000000000" pitchFamily="2" charset="0"/>
              <a:cs typeface="Arial"/>
              <a:sym typeface="Arial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4BBDCA38-CEA7-4558-A954-2D2811C1A70E}"/>
              </a:ext>
            </a:extLst>
          </p:cNvPr>
          <p:cNvSpPr txBox="1">
            <a:spLocks/>
          </p:cNvSpPr>
          <p:nvPr/>
        </p:nvSpPr>
        <p:spPr>
          <a:xfrm>
            <a:off x="-572783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F TypoSlabserif" panose="02000403050000020004" pitchFamily="2" charset="0"/>
                <a:ea typeface="+mj-ea"/>
                <a:cs typeface="+mj-cs"/>
                <a:sym typeface="Arial"/>
              </a:rPr>
              <a:t>Diệu Hiền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VF TypoSlabserif" panose="02000403050000020004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31" name="Google Shape;409;p28">
            <a:extLst>
              <a:ext uri="{FF2B5EF4-FFF2-40B4-BE49-F238E27FC236}">
                <a16:creationId xmlns:a16="http://schemas.microsoft.com/office/drawing/2014/main" id="{BA7ACBC0-B896-4755-BAA0-C604B66CE824}"/>
              </a:ext>
            </a:extLst>
          </p:cNvPr>
          <p:cNvSpPr txBox="1"/>
          <p:nvPr/>
        </p:nvSpPr>
        <p:spPr>
          <a:xfrm>
            <a:off x="-4852010" y="1085182"/>
            <a:ext cx="11106543" cy="1628700"/>
          </a:xfrm>
          <a:prstGeom prst="rect">
            <a:avLst/>
          </a:prstGeom>
          <a:noFill/>
          <a:ln>
            <a:noFill/>
          </a:ln>
          <a:effectLst>
            <a:outerShdw dist="47625" dir="21540000" algn="bl" rotWithShape="0">
              <a:srgbClr val="000000"/>
            </a:outerShd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 dirty="0">
                <a:ln>
                  <a:noFill/>
                </a:ln>
                <a:solidFill>
                  <a:srgbClr val="63CAC3">
                    <a:lumMod val="50000"/>
                  </a:srgbClr>
                </a:solidFill>
                <a:effectLst/>
                <a:uLnTx/>
                <a:uFillTx/>
                <a:latin typeface="#9Slide07 SFU Rhythm" panose="00000400000000000000" pitchFamily="2" charset="0"/>
                <a:ea typeface="Chewy"/>
                <a:cs typeface="Chewy"/>
                <a:sym typeface="Chewy"/>
              </a:rPr>
              <a:t>Ứ</a:t>
            </a:r>
            <a:r>
              <a:rPr kumimoji="0" lang="en" sz="7200" b="0" i="0" u="none" strike="noStrike" kern="0" cap="none" spc="0" normalizeH="0" baseline="0" noProof="0" dirty="0">
                <a:ln>
                  <a:noFill/>
                </a:ln>
                <a:solidFill>
                  <a:srgbClr val="63CAC3">
                    <a:lumMod val="75000"/>
                  </a:srgbClr>
                </a:solidFill>
                <a:effectLst/>
                <a:uLnTx/>
                <a:uFillTx/>
                <a:latin typeface="#9Slide07 SFU Rhythm" panose="00000400000000000000" pitchFamily="2" charset="0"/>
                <a:ea typeface="Chewy"/>
                <a:cs typeface="Chewy"/>
                <a:sym typeface="Chewy"/>
              </a:rPr>
              <a:t>N</a:t>
            </a:r>
            <a:r>
              <a:rPr kumimoji="0" lang="en" sz="7200" b="0" i="0" u="none" strike="noStrike" kern="0" cap="none" spc="0" normalizeH="0" baseline="0" noProof="0" dirty="0">
                <a:ln>
                  <a:noFill/>
                </a:ln>
                <a:solidFill>
                  <a:srgbClr val="63CAC3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SFU Rhythm" panose="00000400000000000000" pitchFamily="2" charset="0"/>
                <a:ea typeface="Chewy"/>
                <a:cs typeface="Chewy"/>
                <a:sym typeface="Chewy"/>
              </a:rPr>
              <a:t>G</a:t>
            </a:r>
            <a:r>
              <a:rPr kumimoji="0" lang="en" sz="7200" b="0" i="0" u="none" strike="noStrike" kern="0" cap="none" spc="0" normalizeH="0" baseline="0" noProof="0" dirty="0">
                <a:ln>
                  <a:noFill/>
                </a:ln>
                <a:solidFill>
                  <a:srgbClr val="01819A"/>
                </a:solidFill>
                <a:effectLst/>
                <a:uLnTx/>
                <a:uFillTx/>
                <a:latin typeface="#9Slide07 SFU Rhythm" panose="00000400000000000000" pitchFamily="2" charset="0"/>
                <a:ea typeface="Chewy"/>
                <a:cs typeface="Chewy"/>
                <a:sym typeface="Chewy"/>
              </a:rPr>
              <a:t> </a:t>
            </a:r>
            <a:r>
              <a:rPr kumimoji="0" lang="en" sz="7200" b="0" i="0" u="none" strike="noStrike" kern="0" cap="none" spc="0" normalizeH="0" baseline="0" noProof="0" dirty="0">
                <a:ln>
                  <a:noFill/>
                </a:ln>
                <a:solidFill>
                  <a:srgbClr val="63CAC3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SFU Rhythm" panose="00000400000000000000" pitchFamily="2" charset="0"/>
                <a:ea typeface="Chewy"/>
                <a:cs typeface="Chewy"/>
                <a:sym typeface="Chewy"/>
              </a:rPr>
              <a:t>D</a:t>
            </a:r>
            <a:r>
              <a:rPr kumimoji="0" lang="en" sz="7200" b="0" i="0" u="none" strike="noStrike" kern="0" cap="none" spc="0" normalizeH="0" baseline="0" noProof="0" dirty="0">
                <a:ln>
                  <a:noFill/>
                </a:ln>
                <a:solidFill>
                  <a:srgbClr val="F77C79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SFU Rhythm" panose="00000400000000000000" pitchFamily="2" charset="0"/>
                <a:ea typeface="Chewy"/>
                <a:cs typeface="Chewy"/>
                <a:sym typeface="Chewy"/>
              </a:rPr>
              <a:t>Ụ</a:t>
            </a:r>
            <a:r>
              <a:rPr kumimoji="0" lang="en" sz="7200" b="0" i="0" u="none" strike="noStrike" kern="0" cap="none" spc="0" normalizeH="0" baseline="0" noProof="0" dirty="0">
                <a:ln>
                  <a:noFill/>
                </a:ln>
                <a:solidFill>
                  <a:srgbClr val="F77C7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SFU Rhythm" panose="00000400000000000000" pitchFamily="2" charset="0"/>
                <a:ea typeface="Chewy"/>
                <a:cs typeface="Chewy"/>
                <a:sym typeface="Chewy"/>
              </a:rPr>
              <a:t>N</a:t>
            </a:r>
            <a:r>
              <a:rPr kumimoji="0" lang="en" sz="7200" b="0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/>
                <a:uLnTx/>
                <a:uFillTx/>
                <a:latin typeface="#9Slide07 SFU Rhythm" panose="00000400000000000000" pitchFamily="2" charset="0"/>
                <a:ea typeface="Chewy"/>
                <a:cs typeface="Chewy"/>
                <a:sym typeface="Chewy"/>
              </a:rPr>
              <a:t>G</a:t>
            </a:r>
            <a:endParaRPr kumimoji="0" sz="7200" b="0" i="0" u="none" strike="noStrike" kern="0" cap="none" spc="0" normalizeH="0" baseline="0" noProof="0" dirty="0">
              <a:ln>
                <a:noFill/>
              </a:ln>
              <a:solidFill>
                <a:srgbClr val="D43C67"/>
              </a:solidFill>
              <a:effectLst/>
              <a:uLnTx/>
              <a:uFillTx/>
              <a:latin typeface="#9Slide07 SFU Rhythm" panose="00000400000000000000" pitchFamily="2" charset="0"/>
              <a:ea typeface="Chewy"/>
              <a:cs typeface="Chewy"/>
              <a:sym typeface="Chewy"/>
            </a:endParaRPr>
          </a:p>
        </p:txBody>
      </p:sp>
      <p:pic>
        <p:nvPicPr>
          <p:cNvPr id="32" name="图片 19">
            <a:extLst>
              <a:ext uri="{FF2B5EF4-FFF2-40B4-BE49-F238E27FC236}">
                <a16:creationId xmlns:a16="http://schemas.microsoft.com/office/drawing/2014/main" id="{9969E7F7-E8A5-49B1-8985-0A2A55B592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754" y="-59431"/>
            <a:ext cx="2494154" cy="249415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463FB12-08A7-47C6-85C5-00AD0308CD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41" y="4527494"/>
            <a:ext cx="1534238" cy="217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9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 15">
            <a:extLst>
              <a:ext uri="{FF2B5EF4-FFF2-40B4-BE49-F238E27FC236}">
                <a16:creationId xmlns:a16="http://schemas.microsoft.com/office/drawing/2014/main" id="{F577F5D1-011B-44B3-94B3-11A300C911A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39318" y="1728230"/>
            <a:ext cx="7925505" cy="1200329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Muốn tính độ dài thực tế trên mặt đất ta làm thế nào?</a:t>
            </a:r>
            <a:endParaRPr kumimoji="0" lang="en-US" altLang="en-US" sz="36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图片 19">
            <a:extLst>
              <a:ext uri="{FF2B5EF4-FFF2-40B4-BE49-F238E27FC236}">
                <a16:creationId xmlns:a16="http://schemas.microsoft.com/office/drawing/2014/main" id="{DFD5FF0B-77EA-4F99-ADEE-85D22384BF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17" y="0"/>
            <a:ext cx="2494154" cy="249415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2BB762-4C9B-4D0B-80A8-01B33331BF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24448" y="4253992"/>
            <a:ext cx="2340899" cy="23408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1E64FE-7113-4546-975E-983597981403}"/>
              </a:ext>
            </a:extLst>
          </p:cNvPr>
          <p:cNvSpPr txBox="1"/>
          <p:nvPr/>
        </p:nvSpPr>
        <p:spPr>
          <a:xfrm>
            <a:off x="1583789" y="3291213"/>
            <a:ext cx="7669393" cy="2145268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Muốn tính độ dài thực tế trên mặt đất ta lấy độ dài thu nhỏ nhân với số lần theo tỉ lệ bản đồ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8367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83;p10">
            <a:extLst>
              <a:ext uri="{FF2B5EF4-FFF2-40B4-BE49-F238E27FC236}">
                <a16:creationId xmlns:a16="http://schemas.microsoft.com/office/drawing/2014/main" id="{258D500F-C00B-49EB-A846-9BC18125C3B0}"/>
              </a:ext>
            </a:extLst>
          </p:cNvPr>
          <p:cNvSpPr txBox="1"/>
          <p:nvPr/>
        </p:nvSpPr>
        <p:spPr>
          <a:xfrm>
            <a:off x="1398375" y="524375"/>
            <a:ext cx="18681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9" name="Google Shape;794;p10">
            <a:hlinkClick r:id="rId2" action="ppaction://hlinksldjump"/>
            <a:extLst>
              <a:ext uri="{FF2B5EF4-FFF2-40B4-BE49-F238E27FC236}">
                <a16:creationId xmlns:a16="http://schemas.microsoft.com/office/drawing/2014/main" id="{2B316762-DD58-4581-9008-8B9068825C59}"/>
              </a:ext>
            </a:extLst>
          </p:cNvPr>
          <p:cNvSpPr/>
          <p:nvPr/>
        </p:nvSpPr>
        <p:spPr>
          <a:xfrm>
            <a:off x="9877253" y="1829046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795;p10">
            <a:hlinkClick r:id="rId3" action="ppaction://hlinksldjump"/>
            <a:extLst>
              <a:ext uri="{FF2B5EF4-FFF2-40B4-BE49-F238E27FC236}">
                <a16:creationId xmlns:a16="http://schemas.microsoft.com/office/drawing/2014/main" id="{62A049BC-2173-4DD3-A0B7-E76747ED0DA1}"/>
              </a:ext>
            </a:extLst>
          </p:cNvPr>
          <p:cNvSpPr/>
          <p:nvPr/>
        </p:nvSpPr>
        <p:spPr>
          <a:xfrm>
            <a:off x="9836840" y="2412979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796;p10">
            <a:hlinkClick r:id="rId4" action="ppaction://hlinksldjump"/>
            <a:extLst>
              <a:ext uri="{FF2B5EF4-FFF2-40B4-BE49-F238E27FC236}">
                <a16:creationId xmlns:a16="http://schemas.microsoft.com/office/drawing/2014/main" id="{7A226760-B1C1-40AA-BFFB-9F94ACB0E27B}"/>
              </a:ext>
            </a:extLst>
          </p:cNvPr>
          <p:cNvSpPr/>
          <p:nvPr/>
        </p:nvSpPr>
        <p:spPr>
          <a:xfrm>
            <a:off x="9836840" y="3327379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797;p10">
            <a:hlinkClick r:id="rId2" action="ppaction://hlinksldjump"/>
            <a:extLst>
              <a:ext uri="{FF2B5EF4-FFF2-40B4-BE49-F238E27FC236}">
                <a16:creationId xmlns:a16="http://schemas.microsoft.com/office/drawing/2014/main" id="{B97EA048-9BF5-49B4-969A-524486EF7516}"/>
              </a:ext>
            </a:extLst>
          </p:cNvPr>
          <p:cNvSpPr/>
          <p:nvPr/>
        </p:nvSpPr>
        <p:spPr>
          <a:xfrm>
            <a:off x="9836840" y="4057317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" name="Google Shape;885;p13">
            <a:extLst>
              <a:ext uri="{FF2B5EF4-FFF2-40B4-BE49-F238E27FC236}">
                <a16:creationId xmlns:a16="http://schemas.microsoft.com/office/drawing/2014/main" id="{F0790A57-C9FB-48E9-AFD0-860A9C1BAFBF}"/>
              </a:ext>
            </a:extLst>
          </p:cNvPr>
          <p:cNvGrpSpPr/>
          <p:nvPr/>
        </p:nvGrpSpPr>
        <p:grpSpPr>
          <a:xfrm>
            <a:off x="1424333" y="2055866"/>
            <a:ext cx="10968235" cy="3947625"/>
            <a:chOff x="1183950" y="1404912"/>
            <a:chExt cx="5279429" cy="1902933"/>
          </a:xfrm>
        </p:grpSpPr>
        <p:grpSp>
          <p:nvGrpSpPr>
            <p:cNvPr id="14" name="Google Shape;886;p13">
              <a:extLst>
                <a:ext uri="{FF2B5EF4-FFF2-40B4-BE49-F238E27FC236}">
                  <a16:creationId xmlns:a16="http://schemas.microsoft.com/office/drawing/2014/main" id="{E2D1EB56-5079-4039-9A6D-024F2D08DBDC}"/>
                </a:ext>
              </a:extLst>
            </p:cNvPr>
            <p:cNvGrpSpPr/>
            <p:nvPr/>
          </p:nvGrpSpPr>
          <p:grpSpPr>
            <a:xfrm>
              <a:off x="1183950" y="1404912"/>
              <a:ext cx="3326480" cy="1902933"/>
              <a:chOff x="1127406" y="1160961"/>
              <a:chExt cx="5756153" cy="3292840"/>
            </a:xfrm>
          </p:grpSpPr>
          <p:sp>
            <p:nvSpPr>
              <p:cNvPr id="17" name="Google Shape;887;p13">
                <a:extLst>
                  <a:ext uri="{FF2B5EF4-FFF2-40B4-BE49-F238E27FC236}">
                    <a16:creationId xmlns:a16="http://schemas.microsoft.com/office/drawing/2014/main" id="{730B53B2-DEF9-423B-9B53-B7A1F2611F6E}"/>
                  </a:ext>
                </a:extLst>
              </p:cNvPr>
              <p:cNvSpPr/>
              <p:nvPr/>
            </p:nvSpPr>
            <p:spPr>
              <a:xfrm>
                <a:off x="1127406" y="1165900"/>
                <a:ext cx="1334874" cy="1346395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D43C67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rPr>
                  <a:t>L</a:t>
                </a:r>
                <a:endParaRPr kumimoji="0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D43C67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888;p13">
                <a:extLst>
                  <a:ext uri="{FF2B5EF4-FFF2-40B4-BE49-F238E27FC236}">
                    <a16:creationId xmlns:a16="http://schemas.microsoft.com/office/drawing/2014/main" id="{F8D44584-7750-468E-BB58-2446A0802F99}"/>
                  </a:ext>
                </a:extLst>
              </p:cNvPr>
              <p:cNvSpPr/>
              <p:nvPr/>
            </p:nvSpPr>
            <p:spPr>
              <a:xfrm>
                <a:off x="2610768" y="1160961"/>
                <a:ext cx="609005" cy="1356271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CCD420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rPr>
                  <a:t>U </a:t>
                </a:r>
                <a:endParaRPr kumimoji="0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CD420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889;p13">
                <a:extLst>
                  <a:ext uri="{FF2B5EF4-FFF2-40B4-BE49-F238E27FC236}">
                    <a16:creationId xmlns:a16="http://schemas.microsoft.com/office/drawing/2014/main" id="{9466A969-67F2-415D-901E-B3E239C93C5D}"/>
                  </a:ext>
                </a:extLst>
              </p:cNvPr>
              <p:cNvSpPr/>
              <p:nvPr/>
            </p:nvSpPr>
            <p:spPr>
              <a:xfrm>
                <a:off x="3319275" y="1194700"/>
                <a:ext cx="972762" cy="1384252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63CAC3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rPr>
                  <a:t>Y</a:t>
                </a:r>
                <a:endParaRPr kumimoji="0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63CAC3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890;p13">
                <a:extLst>
                  <a:ext uri="{FF2B5EF4-FFF2-40B4-BE49-F238E27FC236}">
                    <a16:creationId xmlns:a16="http://schemas.microsoft.com/office/drawing/2014/main" id="{20A748C5-A54E-4D49-A05D-B0DECB404E95}"/>
                  </a:ext>
                </a:extLst>
              </p:cNvPr>
              <p:cNvSpPr/>
              <p:nvPr/>
            </p:nvSpPr>
            <p:spPr>
              <a:xfrm>
                <a:off x="4376157" y="1184825"/>
                <a:ext cx="892110" cy="1346395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01819A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rPr>
                  <a:t>Ệ</a:t>
                </a:r>
                <a:endParaRPr kumimoji="0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01819A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891;p13">
                <a:extLst>
                  <a:ext uri="{FF2B5EF4-FFF2-40B4-BE49-F238E27FC236}">
                    <a16:creationId xmlns:a16="http://schemas.microsoft.com/office/drawing/2014/main" id="{88F4E766-353B-4E34-A4EF-F4037EC91790}"/>
                  </a:ext>
                </a:extLst>
              </p:cNvPr>
              <p:cNvSpPr/>
              <p:nvPr/>
            </p:nvSpPr>
            <p:spPr>
              <a:xfrm>
                <a:off x="5429297" y="1179888"/>
                <a:ext cx="872164" cy="1356271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A46FDB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rPr>
                  <a:t>N</a:t>
                </a:r>
                <a:endParaRPr kumimoji="0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A46FDB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892;p13">
                <a:extLst>
                  <a:ext uri="{FF2B5EF4-FFF2-40B4-BE49-F238E27FC236}">
                    <a16:creationId xmlns:a16="http://schemas.microsoft.com/office/drawing/2014/main" id="{146B2FE9-9C76-4413-8845-89EBA64FD0E9}"/>
                  </a:ext>
                </a:extLst>
              </p:cNvPr>
              <p:cNvSpPr/>
              <p:nvPr/>
            </p:nvSpPr>
            <p:spPr>
              <a:xfrm>
                <a:off x="3977656" y="2828719"/>
                <a:ext cx="1091228" cy="1384252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F77C79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rPr>
                  <a:t>T</a:t>
                </a:r>
                <a:endParaRPr kumimoji="0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77C79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893;p13">
                <a:extLst>
                  <a:ext uri="{FF2B5EF4-FFF2-40B4-BE49-F238E27FC236}">
                    <a16:creationId xmlns:a16="http://schemas.microsoft.com/office/drawing/2014/main" id="{7EC795ED-2251-453F-AE93-13DD368D6A63}"/>
                  </a:ext>
                </a:extLst>
              </p:cNvPr>
              <p:cNvSpPr/>
              <p:nvPr/>
            </p:nvSpPr>
            <p:spPr>
              <a:xfrm>
                <a:off x="4985114" y="2828719"/>
                <a:ext cx="972761" cy="1625082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E69138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rPr>
                  <a:t>Ậ</a:t>
                </a:r>
                <a:endParaRPr kumimoji="0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E69138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894;p13">
                <a:extLst>
                  <a:ext uri="{FF2B5EF4-FFF2-40B4-BE49-F238E27FC236}">
                    <a16:creationId xmlns:a16="http://schemas.microsoft.com/office/drawing/2014/main" id="{FEAC8EB3-5318-4BC6-818F-BC70F83AD8A6}"/>
                  </a:ext>
                </a:extLst>
              </p:cNvPr>
              <p:cNvSpPr/>
              <p:nvPr/>
            </p:nvSpPr>
            <p:spPr>
              <a:xfrm>
                <a:off x="5991448" y="2968062"/>
                <a:ext cx="892111" cy="1346395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F5D203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rPr>
                  <a:t>P</a:t>
                </a:r>
                <a:endParaRPr kumimoji="0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5D203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896;p13">
              <a:extLst>
                <a:ext uri="{FF2B5EF4-FFF2-40B4-BE49-F238E27FC236}">
                  <a16:creationId xmlns:a16="http://schemas.microsoft.com/office/drawing/2014/main" id="{2A573028-C7B6-4C20-9E16-BE38AE1FDFD6}"/>
                </a:ext>
              </a:extLst>
            </p:cNvPr>
            <p:cNvSpPr/>
            <p:nvPr/>
          </p:nvSpPr>
          <p:spPr>
            <a:xfrm>
              <a:off x="6248408" y="1434034"/>
              <a:ext cx="214971" cy="81042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D420"/>
                </a:solidFill>
                <a:effectLst/>
                <a:uLnTx/>
                <a:uFillTx/>
                <a:latin typeface="UTM Futura Extra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5" name="Google Shape;981;p15">
            <a:extLst>
              <a:ext uri="{FF2B5EF4-FFF2-40B4-BE49-F238E27FC236}">
                <a16:creationId xmlns:a16="http://schemas.microsoft.com/office/drawing/2014/main" id="{66088F39-43E4-4FD4-BA66-165ACE55B860}"/>
              </a:ext>
            </a:extLst>
          </p:cNvPr>
          <p:cNvSpPr txBox="1">
            <a:spLocks/>
          </p:cNvSpPr>
          <p:nvPr/>
        </p:nvSpPr>
        <p:spPr>
          <a:xfrm rot="21248622">
            <a:off x="8891158" y="4371424"/>
            <a:ext cx="4497650" cy="58269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ValentiaCondensed" panose="02000000000000000000" pitchFamily="2" charset="0"/>
                <a:cs typeface="Arial"/>
                <a:sym typeface="Arial"/>
              </a:rPr>
              <a:t>Toán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FB42E30-2454-4FE8-B6DC-CD567FF01A96}"/>
              </a:ext>
            </a:extLst>
          </p:cNvPr>
          <p:cNvSpPr txBox="1">
            <a:spLocks/>
          </p:cNvSpPr>
          <p:nvPr/>
        </p:nvSpPr>
        <p:spPr>
          <a:xfrm>
            <a:off x="10206321" y="-18401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28" name="Picture 2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86724B7-D12C-4BE2-9B93-0EFC7188AE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64" y="235072"/>
            <a:ext cx="3500386" cy="4958880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E20EF4AE-9865-4974-8AA3-3F283521DC9F}"/>
              </a:ext>
            </a:extLst>
          </p:cNvPr>
          <p:cNvSpPr txBox="1">
            <a:spLocks/>
          </p:cNvSpPr>
          <p:nvPr/>
        </p:nvSpPr>
        <p:spPr>
          <a:xfrm>
            <a:off x="-572783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F TypoSlabserif" panose="02000403050000020004" pitchFamily="2" charset="0"/>
                <a:ea typeface="+mj-ea"/>
                <a:cs typeface="+mj-cs"/>
                <a:sym typeface="Arial"/>
              </a:rPr>
              <a:t>Diệu Hiền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VF TypoSlabserif" panose="02000403050000020004" pitchFamily="2" charset="0"/>
              <a:ea typeface="+mj-ea"/>
              <a:cs typeface="+mj-cs"/>
              <a:sym typeface="Arial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6D4818A-5910-4360-ABA5-5AC31B21953D}"/>
              </a:ext>
            </a:extLst>
          </p:cNvPr>
          <p:cNvGrpSpPr/>
          <p:nvPr/>
        </p:nvGrpSpPr>
        <p:grpSpPr>
          <a:xfrm>
            <a:off x="2568552" y="4966803"/>
            <a:ext cx="1115360" cy="1891197"/>
            <a:chOff x="10947587" y="5253678"/>
            <a:chExt cx="1115360" cy="1891197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BC952A4-E612-4FFE-BDA2-57D03FC3076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817DF78-83AB-4D25-8AFF-C52FDD9B3BB2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895995F-CFDF-4D2F-A88C-15875E158097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42C0603-24B7-492C-9411-E4CA7657BC5F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4E76309-A1D1-4B34-8C67-F7A109418B5C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7ED7A68-56A7-4CF0-9DE5-F86E6E46818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2E85466-D6EE-4FE2-9019-03AB9E4B3E61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7BE07F2-B53D-46FD-9B2C-28EDA6479A0E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04518A7-1DFD-491D-BA2C-4FE8955DE0CC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F67AB00-F64F-4F0B-8C38-7E39EF1583DB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7500FC5-0FE1-49E9-A6D2-528BD0D2A8A5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F6A5AE6-45F3-4E17-B47A-AD4A89A32CF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C348253-870D-4C97-AFA6-B32EA88D628A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8B7D18B-CED3-413C-981B-D1C6EC6BF8E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DD51F2B-325A-4F22-A970-9C1C4A81BE77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21AF0A9-65C8-42CB-B9A4-D1E8C220A925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2F5241A-DC62-4A13-A797-B5CBB09036F6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8C160A8-AA0F-4EC6-B65B-F196C76E8562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9AD7D70-03CE-41E8-B4C5-D17BD63001A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746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CCD5F-CFA0-44D8-8BC9-27466D56A4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1101" y="4803296"/>
            <a:ext cx="2340899" cy="2340899"/>
          </a:xfrm>
          <a:prstGeom prst="rect">
            <a:avLst/>
          </a:prstGeom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B186CB4C-0357-49CB-BAD7-D5D4FBD84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995" y="1440984"/>
            <a:ext cx="147267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1</a:t>
            </a: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5770FDE2-ABCF-4BB5-B7DE-46B943D45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2115" y="1439621"/>
            <a:ext cx="5898137" cy="646986"/>
          </a:xfrm>
          <a:prstGeom prst="round2Diag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 số thích hợp vào chỗ chấm:</a:t>
            </a:r>
          </a:p>
        </p:txBody>
      </p:sp>
      <p:graphicFrame>
        <p:nvGraphicFramePr>
          <p:cNvPr id="6" name="Group 51">
            <a:extLst>
              <a:ext uri="{FF2B5EF4-FFF2-40B4-BE49-F238E27FC236}">
                <a16:creationId xmlns:a16="http://schemas.microsoft.com/office/drawing/2014/main" id="{ABEFB4F2-F802-405E-BB3F-B65F7C6025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972395"/>
              </p:ext>
            </p:extLst>
          </p:nvPr>
        </p:nvGraphicFramePr>
        <p:xfrm>
          <a:off x="896203" y="2204041"/>
          <a:ext cx="10399594" cy="2387600"/>
        </p:xfrm>
        <a:graphic>
          <a:graphicData uri="http://schemas.openxmlformats.org/drawingml/2006/table">
            <a:tbl>
              <a:tblPr/>
              <a:tblGrid>
                <a:gridCol w="2543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9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1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50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 Box 32">
            <a:extLst>
              <a:ext uri="{FF2B5EF4-FFF2-40B4-BE49-F238E27FC236}">
                <a16:creationId xmlns:a16="http://schemas.microsoft.com/office/drawing/2014/main" id="{C21A0BE3-E76A-4549-B376-482ABFFF2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49" y="2394115"/>
            <a:ext cx="2286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Tỉ lệ bản đồ</a:t>
            </a:r>
          </a:p>
        </p:txBody>
      </p:sp>
      <p:sp>
        <p:nvSpPr>
          <p:cNvPr id="8" name="Text Box 33">
            <a:extLst>
              <a:ext uri="{FF2B5EF4-FFF2-40B4-BE49-F238E27FC236}">
                <a16:creationId xmlns:a16="http://schemas.microsoft.com/office/drawing/2014/main" id="{9E13167A-0C4F-4BD3-9784-03EA8F228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049" y="3156115"/>
            <a:ext cx="2514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 dài thu nhỏ</a:t>
            </a:r>
          </a:p>
        </p:txBody>
      </p:sp>
      <p:sp>
        <p:nvSpPr>
          <p:cNvPr id="9" name="Text Box 34">
            <a:extLst>
              <a:ext uri="{FF2B5EF4-FFF2-40B4-BE49-F238E27FC236}">
                <a16:creationId xmlns:a16="http://schemas.microsoft.com/office/drawing/2014/main" id="{A150DD49-5C45-4F76-BE42-D31EAADCD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550" y="4098286"/>
            <a:ext cx="2286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 Box 35">
            <a:extLst>
              <a:ext uri="{FF2B5EF4-FFF2-40B4-BE49-F238E27FC236}">
                <a16:creationId xmlns:a16="http://schemas.microsoft.com/office/drawing/2014/main" id="{D64F7D9D-7D6F-4A25-BE1B-37DF2B96A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249" y="2394115"/>
            <a:ext cx="1905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 Box 36">
            <a:extLst>
              <a:ext uri="{FF2B5EF4-FFF2-40B4-BE49-F238E27FC236}">
                <a16:creationId xmlns:a16="http://schemas.microsoft.com/office/drawing/2014/main" id="{54898D00-C0BF-4183-B2B3-760A74D2C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049" y="3994315"/>
            <a:ext cx="2133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 dài thật</a:t>
            </a:r>
          </a:p>
        </p:txBody>
      </p:sp>
      <p:sp>
        <p:nvSpPr>
          <p:cNvPr id="12" name="Text Box 37">
            <a:extLst>
              <a:ext uri="{FF2B5EF4-FFF2-40B4-BE49-F238E27FC236}">
                <a16:creationId xmlns:a16="http://schemas.microsoft.com/office/drawing/2014/main" id="{C3E78A85-D01C-45ED-9FE6-180397B45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4949" y="2394115"/>
            <a:ext cx="21145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: 500 000</a:t>
            </a:r>
          </a:p>
        </p:txBody>
      </p:sp>
      <p:sp>
        <p:nvSpPr>
          <p:cNvPr id="13" name="Text Box 38">
            <a:extLst>
              <a:ext uri="{FF2B5EF4-FFF2-40B4-BE49-F238E27FC236}">
                <a16:creationId xmlns:a16="http://schemas.microsoft.com/office/drawing/2014/main" id="{4D09A9EB-8C81-4450-8718-318DDC5BA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2524" y="3915912"/>
            <a:ext cx="21492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. . . cm</a:t>
            </a:r>
          </a:p>
        </p:txBody>
      </p:sp>
      <p:sp>
        <p:nvSpPr>
          <p:cNvPr id="14" name="Text Box 39">
            <a:extLst>
              <a:ext uri="{FF2B5EF4-FFF2-40B4-BE49-F238E27FC236}">
                <a16:creationId xmlns:a16="http://schemas.microsoft.com/office/drawing/2014/main" id="{C51ACAED-E272-4401-B03F-11BFB64CA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0146" y="2315037"/>
            <a:ext cx="1981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: 15 000</a:t>
            </a:r>
          </a:p>
        </p:txBody>
      </p:sp>
      <p:sp>
        <p:nvSpPr>
          <p:cNvPr id="15" name="Text Box 40">
            <a:extLst>
              <a:ext uri="{FF2B5EF4-FFF2-40B4-BE49-F238E27FC236}">
                <a16:creationId xmlns:a16="http://schemas.microsoft.com/office/drawing/2014/main" id="{90267761-3D65-4C87-BFC8-64E7FCACD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5378" y="3954992"/>
            <a:ext cx="31015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. . .dm</a:t>
            </a:r>
          </a:p>
        </p:txBody>
      </p:sp>
      <p:sp>
        <p:nvSpPr>
          <p:cNvPr id="16" name="Text Box 41">
            <a:extLst>
              <a:ext uri="{FF2B5EF4-FFF2-40B4-BE49-F238E27FC236}">
                <a16:creationId xmlns:a16="http://schemas.microsoft.com/office/drawing/2014/main" id="{931BAB1E-0575-495A-8F68-58459917A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8601" y="2385570"/>
            <a:ext cx="1905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1 : 2 000</a:t>
            </a:r>
          </a:p>
        </p:txBody>
      </p:sp>
      <p:sp>
        <p:nvSpPr>
          <p:cNvPr id="17" name="Text Box 42">
            <a:extLst>
              <a:ext uri="{FF2B5EF4-FFF2-40B4-BE49-F238E27FC236}">
                <a16:creationId xmlns:a16="http://schemas.microsoft.com/office/drawing/2014/main" id="{8F6791AC-75C0-4E92-839B-5445CF995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1117" y="3940135"/>
            <a:ext cx="26146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. . . mm</a:t>
            </a:r>
          </a:p>
        </p:txBody>
      </p:sp>
      <p:sp>
        <p:nvSpPr>
          <p:cNvPr id="18" name="Text Box 43">
            <a:extLst>
              <a:ext uri="{FF2B5EF4-FFF2-40B4-BE49-F238E27FC236}">
                <a16:creationId xmlns:a16="http://schemas.microsoft.com/office/drawing/2014/main" id="{B90F43DC-A4CE-40F4-9BCF-7B4727A91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2480" y="3121497"/>
            <a:ext cx="1143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cm</a:t>
            </a:r>
          </a:p>
        </p:txBody>
      </p:sp>
      <p:sp>
        <p:nvSpPr>
          <p:cNvPr id="19" name="Text Box 44">
            <a:extLst>
              <a:ext uri="{FF2B5EF4-FFF2-40B4-BE49-F238E27FC236}">
                <a16:creationId xmlns:a16="http://schemas.microsoft.com/office/drawing/2014/main" id="{46B8A148-5F64-4FF3-8717-121DBCBE2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350" y="3150228"/>
            <a:ext cx="1219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 dm </a:t>
            </a:r>
          </a:p>
        </p:txBody>
      </p:sp>
      <p:sp>
        <p:nvSpPr>
          <p:cNvPr id="20" name="Text Box 45">
            <a:extLst>
              <a:ext uri="{FF2B5EF4-FFF2-40B4-BE49-F238E27FC236}">
                <a16:creationId xmlns:a16="http://schemas.microsoft.com/office/drawing/2014/main" id="{B8604C05-8083-4C46-9C4B-ABC827059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346" y="3183886"/>
            <a:ext cx="1676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50 mm</a:t>
            </a:r>
          </a:p>
        </p:txBody>
      </p:sp>
      <p:sp>
        <p:nvSpPr>
          <p:cNvPr id="21" name="Text Box 46">
            <a:extLst>
              <a:ext uri="{FF2B5EF4-FFF2-40B4-BE49-F238E27FC236}">
                <a16:creationId xmlns:a16="http://schemas.microsoft.com/office/drawing/2014/main" id="{32A16001-CF82-4A7A-BE58-31FF2D4CD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304" y="3955774"/>
            <a:ext cx="235551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1 000 000 cm</a:t>
            </a:r>
          </a:p>
        </p:txBody>
      </p:sp>
      <p:sp>
        <p:nvSpPr>
          <p:cNvPr id="22" name="Text Box 47">
            <a:extLst>
              <a:ext uri="{FF2B5EF4-FFF2-40B4-BE49-F238E27FC236}">
                <a16:creationId xmlns:a16="http://schemas.microsoft.com/office/drawing/2014/main" id="{37CA1142-6105-441A-B03E-15D0659B1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924" y="3954992"/>
            <a:ext cx="19812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45 000 dm</a:t>
            </a:r>
          </a:p>
        </p:txBody>
      </p:sp>
      <p:sp>
        <p:nvSpPr>
          <p:cNvPr id="23" name="Text Box 48">
            <a:extLst>
              <a:ext uri="{FF2B5EF4-FFF2-40B4-BE49-F238E27FC236}">
                <a16:creationId xmlns:a16="http://schemas.microsoft.com/office/drawing/2014/main" id="{EFD63D9A-0243-4EE0-87EC-BA14422D4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9015" y="3916272"/>
            <a:ext cx="2057400" cy="5191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100 000 mm</a:t>
            </a:r>
          </a:p>
        </p:txBody>
      </p:sp>
      <p:sp>
        <p:nvSpPr>
          <p:cNvPr id="24" name="Rectangle 54">
            <a:extLst>
              <a:ext uri="{FF2B5EF4-FFF2-40B4-BE49-F238E27FC236}">
                <a16:creationId xmlns:a16="http://schemas.microsoft.com/office/drawing/2014/main" id="{EEC895C4-2B09-491D-861A-69213C836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9950" y="5241286"/>
            <a:ext cx="334320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Tỉ lệ 1 : 500 000</a:t>
            </a:r>
          </a:p>
        </p:txBody>
      </p:sp>
      <p:sp>
        <p:nvSpPr>
          <p:cNvPr id="25" name="Rectangle 55">
            <a:extLst>
              <a:ext uri="{FF2B5EF4-FFF2-40B4-BE49-F238E27FC236}">
                <a16:creationId xmlns:a16="http://schemas.microsoft.com/office/drawing/2014/main" id="{13BF1CF1-12D8-4E67-AD5A-05B45DBD8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1350" y="4784086"/>
            <a:ext cx="8403184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Độ dài thu nhỏ trên bản đồ là bao nhiêu?</a:t>
            </a:r>
          </a:p>
        </p:txBody>
      </p:sp>
      <p:sp>
        <p:nvSpPr>
          <p:cNvPr id="26" name="Rectangle 56">
            <a:extLst>
              <a:ext uri="{FF2B5EF4-FFF2-40B4-BE49-F238E27FC236}">
                <a16:creationId xmlns:a16="http://schemas.microsoft.com/office/drawing/2014/main" id="{C2CA2F53-C175-4233-9717-E43D1186E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1350" y="4784086"/>
            <a:ext cx="8403184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Hãy đọc tỉ lệ bản đồ?</a:t>
            </a:r>
          </a:p>
        </p:txBody>
      </p:sp>
      <p:sp>
        <p:nvSpPr>
          <p:cNvPr id="27" name="Rectangle 58">
            <a:extLst>
              <a:ext uri="{FF2B5EF4-FFF2-40B4-BE49-F238E27FC236}">
                <a16:creationId xmlns:a16="http://schemas.microsoft.com/office/drawing/2014/main" id="{C9E5B7D5-584D-4613-83BC-150EF5552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6150" y="5241286"/>
            <a:ext cx="1807136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Là 2 cm</a:t>
            </a:r>
          </a:p>
        </p:txBody>
      </p:sp>
      <p:sp>
        <p:nvSpPr>
          <p:cNvPr id="28" name="Rectangle 59">
            <a:extLst>
              <a:ext uri="{FF2B5EF4-FFF2-40B4-BE49-F238E27FC236}">
                <a16:creationId xmlns:a16="http://schemas.microsoft.com/office/drawing/2014/main" id="{65C7A030-EF93-4C6F-9E12-8DFD10314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1350" y="4784086"/>
            <a:ext cx="623462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Vậy độ dài thật là bao nhiêu?</a:t>
            </a:r>
          </a:p>
        </p:txBody>
      </p:sp>
      <p:sp>
        <p:nvSpPr>
          <p:cNvPr id="29" name="Rectangle 60">
            <a:extLst>
              <a:ext uri="{FF2B5EF4-FFF2-40B4-BE49-F238E27FC236}">
                <a16:creationId xmlns:a16="http://schemas.microsoft.com/office/drawing/2014/main" id="{A00A970B-A59D-46BE-A2A6-D3C6B1466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9949" y="5241286"/>
            <a:ext cx="8764611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Độ dài thật là: 2 cm x 500 000 = 1 000 000cm</a:t>
            </a:r>
          </a:p>
        </p:txBody>
      </p:sp>
      <p:sp>
        <p:nvSpPr>
          <p:cNvPr id="30" name="Rectangle 62">
            <a:extLst>
              <a:ext uri="{FF2B5EF4-FFF2-40B4-BE49-F238E27FC236}">
                <a16:creationId xmlns:a16="http://schemas.microsoft.com/office/drawing/2014/main" id="{AE651044-9BAF-460A-93A9-88F564BE1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1350" y="4784086"/>
            <a:ext cx="731890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Vậy điền mấy vào ô trống thứ nhất?</a:t>
            </a:r>
          </a:p>
        </p:txBody>
      </p:sp>
      <p:sp>
        <p:nvSpPr>
          <p:cNvPr id="31" name="Rectangle 63">
            <a:extLst>
              <a:ext uri="{FF2B5EF4-FFF2-40B4-BE49-F238E27FC236}">
                <a16:creationId xmlns:a16="http://schemas.microsoft.com/office/drawing/2014/main" id="{C4EC56ED-6BD7-4805-A473-27E53DB1F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4116" y="5211851"/>
            <a:ext cx="7680329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Điền 1 000 000cm vào ô trống thứ nhất.</a:t>
            </a:r>
          </a:p>
        </p:txBody>
      </p:sp>
    </p:spTree>
    <p:extLst>
      <p:ext uri="{BB962C8B-B14F-4D97-AF65-F5344CB8AC3E}">
        <p14:creationId xmlns:p14="http://schemas.microsoft.com/office/powerpoint/2010/main" val="358342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 animBg="1"/>
      <p:bldP spid="22" grpId="0" animBg="1"/>
      <p:bldP spid="23" grpId="0" animBg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>
            <a:extLst>
              <a:ext uri="{FF2B5EF4-FFF2-40B4-BE49-F238E27FC236}">
                <a16:creationId xmlns:a16="http://schemas.microsoft.com/office/drawing/2014/main" id="{F84D7C9E-EF05-4C52-82B5-FC92C3C83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751" y="1588257"/>
            <a:ext cx="1078173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tỉ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lệ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1:200,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chiều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phòng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4cm.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chiều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thật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phòng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mấy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mét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?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76BC2658-32EF-4084-9512-CBA959EBE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1770" y="2844225"/>
            <a:ext cx="17924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giải</a:t>
            </a: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: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33251226-DB06-40AF-B30B-C153AAED9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4366" y="3377821"/>
            <a:ext cx="6145656" cy="296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Chiều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thật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phòng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4 x 200  =  800 ( cm )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Đổi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800 cm  =  8 m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       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8 m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5821E042-BA56-4F24-B4AB-F04FB5D83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752" y="880652"/>
            <a:ext cx="133352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2</a:t>
            </a: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1BBDDB-57E5-4784-A2FF-96E1414865C6}"/>
              </a:ext>
            </a:extLst>
          </p:cNvPr>
          <p:cNvGrpSpPr/>
          <p:nvPr/>
        </p:nvGrpSpPr>
        <p:grpSpPr>
          <a:xfrm>
            <a:off x="10444843" y="4461668"/>
            <a:ext cx="1747157" cy="2434856"/>
            <a:chOff x="10947587" y="5253678"/>
            <a:chExt cx="1115360" cy="1891197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9CABBF2-C93B-4B3B-9960-E56B075DA9EC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5B58EAD-6548-4850-95FA-696E1BD5A2CE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8630E1F-7D4E-48C6-9BDA-1FCB5DBE1AA6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5C1CC41-393D-4F82-8B2E-DABF19C48CA1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AE13C43-86E8-46A4-BB09-4380F2F9DBE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7C5C50F-D380-4843-8BF7-A326A86D23F2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0ED3353-B3B4-42F6-A52D-800E3308620F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45C0A69-222D-40D5-BB01-5975DE7CC33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FD28DF2-6A20-48DB-B831-6ADBF4A4F45D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801ADA9-22A7-42C2-8290-9EA953E4414F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1EB2563-B535-40CB-8049-67A41449F3D0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DE6B1EB-1D70-4D1F-A96A-2DE5E08DA3B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C7C70FB-52FB-493F-9776-B889483D94D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3531FD5-0C65-4E66-89A5-BBBF1BF5893B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A551072-9612-40BB-B253-4900A422D41C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F309B4F-05C9-460F-A924-9E05626E53F3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79C675E-AF13-414D-8E55-2FB308057487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D7C80F2-9546-4DD5-B7A2-0AFDC99C76DD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FCBE739-C058-4AB8-83A0-85043F1FE913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3893572" y="2094271"/>
            <a:ext cx="1022554" cy="98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292939" y="2655643"/>
            <a:ext cx="1022554" cy="98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207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>
            <a:extLst>
              <a:ext uri="{FF2B5EF4-FFF2-40B4-BE49-F238E27FC236}">
                <a16:creationId xmlns:a16="http://schemas.microsoft.com/office/drawing/2014/main" id="{24793943-32D2-4921-BB31-AF40EDF4E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399" y="1932802"/>
            <a:ext cx="5459104" cy="3539430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tỉ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lệ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1: 2 500 000,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quãng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phố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Hồ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Minh -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Quy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Nhơn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27cm.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thật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quãng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phố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alt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D43C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Hồ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Minh -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Quy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Nhơn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D325286B-452A-49AB-8B04-3CF7557DE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20" y="771169"/>
            <a:ext cx="3104444" cy="1161633"/>
          </a:xfrm>
          <a:prstGeom prst="striped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32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2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CF7F472-683D-4504-9772-25998B167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6902" y="1526866"/>
            <a:ext cx="5030699" cy="453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607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1">
            <a:extLst>
              <a:ext uri="{FF2B5EF4-FFF2-40B4-BE49-F238E27FC236}">
                <a16:creationId xmlns:a16="http://schemas.microsoft.com/office/drawing/2014/main" id="{5A3809A5-80B9-4CD4-81F3-075F6B05A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8611" y="2197100"/>
            <a:ext cx="29531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sng" strike="noStrike" kern="0" cap="none" spc="0" normalizeH="0" baseline="0" noProof="0" dirty="0" err="1">
                <a:ln>
                  <a:noFill/>
                </a:ln>
                <a:solidFill>
                  <a:srgbClr val="A46FD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A46FD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600" b="1" i="0" u="sng" strike="noStrike" kern="0" cap="none" spc="0" normalizeH="0" baseline="0" noProof="0" dirty="0" err="1">
                <a:ln>
                  <a:noFill/>
                </a:ln>
                <a:solidFill>
                  <a:srgbClr val="A46FD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A46FD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47" name="Text Box 12">
            <a:extLst>
              <a:ext uri="{FF2B5EF4-FFF2-40B4-BE49-F238E27FC236}">
                <a16:creationId xmlns:a16="http://schemas.microsoft.com/office/drawing/2014/main" id="{927DF812-484E-4AA0-88CF-AA5E80C7C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1249" y="3055771"/>
            <a:ext cx="739088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D43C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 dài thật của quãng đường Thành phố Hồ Chí Minh – Quy Nhơn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27 x 2 500 000  =  67 500 000 ( cm 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67 500 000cm  = 675 km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       Đáp số: 675 km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EE5B041-E88C-4105-9E96-5E75FEC37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01696">
            <a:off x="548974" y="771047"/>
            <a:ext cx="3936245" cy="2852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2594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65945FF-7EF0-4075-9DF6-694A4D299ECD}"/>
              </a:ext>
            </a:extLst>
          </p:cNvPr>
          <p:cNvGrpSpPr/>
          <p:nvPr/>
        </p:nvGrpSpPr>
        <p:grpSpPr>
          <a:xfrm>
            <a:off x="1959790" y="1869814"/>
            <a:ext cx="8727403" cy="3443641"/>
            <a:chOff x="1055844" y="1552355"/>
            <a:chExt cx="9534820" cy="3443641"/>
          </a:xfrm>
        </p:grpSpPr>
        <p:grpSp>
          <p:nvGrpSpPr>
            <p:cNvPr id="48" name="Google Shape;885;p13">
              <a:extLst>
                <a:ext uri="{FF2B5EF4-FFF2-40B4-BE49-F238E27FC236}">
                  <a16:creationId xmlns:a16="http://schemas.microsoft.com/office/drawing/2014/main" id="{1187E45C-F3D4-4A87-B7E6-1BE3DC9A2D43}"/>
                </a:ext>
              </a:extLst>
            </p:cNvPr>
            <p:cNvGrpSpPr/>
            <p:nvPr/>
          </p:nvGrpSpPr>
          <p:grpSpPr>
            <a:xfrm>
              <a:off x="1055844" y="1552355"/>
              <a:ext cx="9534819" cy="3443641"/>
              <a:chOff x="1183950" y="1368870"/>
              <a:chExt cx="5279429" cy="1858449"/>
            </a:xfrm>
          </p:grpSpPr>
          <p:grpSp>
            <p:nvGrpSpPr>
              <p:cNvPr id="49" name="Google Shape;886;p13">
                <a:extLst>
                  <a:ext uri="{FF2B5EF4-FFF2-40B4-BE49-F238E27FC236}">
                    <a16:creationId xmlns:a16="http://schemas.microsoft.com/office/drawing/2014/main" id="{70CD08F6-80DA-41E6-B9BD-440F28D347E7}"/>
                  </a:ext>
                </a:extLst>
              </p:cNvPr>
              <p:cNvGrpSpPr/>
              <p:nvPr/>
            </p:nvGrpSpPr>
            <p:grpSpPr>
              <a:xfrm>
                <a:off x="1183950" y="1368870"/>
                <a:ext cx="3326480" cy="1858449"/>
                <a:chOff x="1127406" y="1098594"/>
                <a:chExt cx="5756153" cy="3215865"/>
              </a:xfrm>
            </p:grpSpPr>
            <p:sp>
              <p:nvSpPr>
                <p:cNvPr id="51" name="Google Shape;887;p13">
                  <a:extLst>
                    <a:ext uri="{FF2B5EF4-FFF2-40B4-BE49-F238E27FC236}">
                      <a16:creationId xmlns:a16="http://schemas.microsoft.com/office/drawing/2014/main" id="{AE0F72A1-DB72-4749-B894-B9B346DBD825}"/>
                    </a:ext>
                  </a:extLst>
                </p:cNvPr>
                <p:cNvSpPr/>
                <p:nvPr/>
              </p:nvSpPr>
              <p:spPr>
                <a:xfrm>
                  <a:off x="1127406" y="1165900"/>
                  <a:ext cx="1334874" cy="1346395"/>
                </a:xfrm>
                <a:prstGeom prst="rect">
                  <a:avLst/>
                </a:prstGeom>
              </p:spPr>
              <p:txBody>
                <a:bodyPr>
                  <a:prstTxWarp prst="textPlain">
                    <a:avLst/>
                  </a:prstTxWarp>
                  <a:scene3d>
                    <a:camera prst="orthographicFront"/>
                    <a:lightRig rig="threePt" dir="t"/>
                  </a:scene3d>
                  <a:sp3d extrusionH="57150">
                    <a:bevelT w="57150" h="38100" prst="artDeco"/>
                  </a:sp3d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 w="285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solidFill>
                        <a:srgbClr val="D43C67"/>
                      </a:solidFill>
                      <a:effectLst/>
                      <a:uLnTx/>
                      <a:uFillTx/>
                      <a:latin typeface="UTM Futura Extra" panose="02040603050506020204" pitchFamily="18" charset="0"/>
                      <a:cs typeface="Arial"/>
                      <a:sym typeface="Arial"/>
                    </a:rPr>
                    <a:t>R</a:t>
                  </a:r>
                  <a:endParaRPr kumimoji="0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D43C67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888;p13">
                  <a:extLst>
                    <a:ext uri="{FF2B5EF4-FFF2-40B4-BE49-F238E27FC236}">
                      <a16:creationId xmlns:a16="http://schemas.microsoft.com/office/drawing/2014/main" id="{F576071D-EE75-49E4-8151-1E05A58C0F34}"/>
                    </a:ext>
                  </a:extLst>
                </p:cNvPr>
                <p:cNvSpPr/>
                <p:nvPr/>
              </p:nvSpPr>
              <p:spPr>
                <a:xfrm>
                  <a:off x="2428800" y="1160961"/>
                  <a:ext cx="977215" cy="1356271"/>
                </a:xfrm>
                <a:prstGeom prst="rect">
                  <a:avLst/>
                </a:prstGeom>
              </p:spPr>
              <p:txBody>
                <a:bodyPr>
                  <a:prstTxWarp prst="textPlain">
                    <a:avLst/>
                  </a:prstTxWarp>
                  <a:scene3d>
                    <a:camera prst="orthographicFront"/>
                    <a:lightRig rig="threePt" dir="t"/>
                  </a:scene3d>
                  <a:sp3d extrusionH="57150">
                    <a:bevelT w="57150" h="38100" prst="artDeco"/>
                  </a:sp3d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 w="285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solidFill>
                        <a:srgbClr val="CCD420"/>
                      </a:solidFill>
                      <a:effectLst/>
                      <a:uLnTx/>
                      <a:uFillTx/>
                      <a:latin typeface="UTM Futura Extra" panose="02040603050506020204" pitchFamily="18" charset="0"/>
                      <a:cs typeface="Arial"/>
                      <a:sym typeface="Arial"/>
                    </a:rPr>
                    <a:t>U </a:t>
                  </a:r>
                  <a:endParaRPr kumimoji="0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CCD420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889;p13">
                  <a:extLst>
                    <a:ext uri="{FF2B5EF4-FFF2-40B4-BE49-F238E27FC236}">
                      <a16:creationId xmlns:a16="http://schemas.microsoft.com/office/drawing/2014/main" id="{0E2AFE14-3792-4808-8E8E-8BBE171A56DA}"/>
                    </a:ext>
                  </a:extLst>
                </p:cNvPr>
                <p:cNvSpPr/>
                <p:nvPr/>
              </p:nvSpPr>
              <p:spPr>
                <a:xfrm>
                  <a:off x="3385968" y="1233089"/>
                  <a:ext cx="972762" cy="1384252"/>
                </a:xfrm>
                <a:prstGeom prst="rect">
                  <a:avLst/>
                </a:prstGeom>
              </p:spPr>
              <p:txBody>
                <a:bodyPr>
                  <a:prstTxWarp prst="textPlain">
                    <a:avLst/>
                  </a:prstTxWarp>
                  <a:scene3d>
                    <a:camera prst="orthographicFront"/>
                    <a:lightRig rig="threePt" dir="t"/>
                  </a:scene3d>
                  <a:sp3d extrusionH="57150">
                    <a:bevelT w="57150" h="38100" prst="artDeco"/>
                  </a:sp3d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 w="285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solidFill>
                        <a:srgbClr val="63CAC3"/>
                      </a:solidFill>
                      <a:effectLst/>
                      <a:uLnTx/>
                      <a:uFillTx/>
                      <a:latin typeface="UTM Futura Extra" panose="02040603050506020204" pitchFamily="18" charset="0"/>
                      <a:cs typeface="Arial"/>
                      <a:sym typeface="Arial"/>
                    </a:rPr>
                    <a:t>N</a:t>
                  </a:r>
                  <a:endParaRPr kumimoji="0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63CAC3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890;p13">
                  <a:extLst>
                    <a:ext uri="{FF2B5EF4-FFF2-40B4-BE49-F238E27FC236}">
                      <a16:creationId xmlns:a16="http://schemas.microsoft.com/office/drawing/2014/main" id="{969E7466-E2FD-475A-8DD4-C3E1C9EEDA73}"/>
                    </a:ext>
                  </a:extLst>
                </p:cNvPr>
                <p:cNvSpPr/>
                <p:nvPr/>
              </p:nvSpPr>
              <p:spPr>
                <a:xfrm>
                  <a:off x="4440503" y="1098594"/>
                  <a:ext cx="988793" cy="1346395"/>
                </a:xfrm>
                <a:prstGeom prst="rect">
                  <a:avLst/>
                </a:prstGeom>
              </p:spPr>
              <p:txBody>
                <a:bodyPr>
                  <a:prstTxWarp prst="textPlain">
                    <a:avLst/>
                  </a:prstTxWarp>
                  <a:scene3d>
                    <a:camera prst="orthographicFront"/>
                    <a:lightRig rig="threePt" dir="t"/>
                  </a:scene3d>
                  <a:sp3d extrusionH="57150">
                    <a:bevelT w="57150" h="38100" prst="artDeco"/>
                  </a:sp3d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 w="285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solidFill>
                        <a:srgbClr val="01819A"/>
                      </a:solidFill>
                      <a:effectLst/>
                      <a:uLnTx/>
                      <a:uFillTx/>
                      <a:latin typeface="UTM Futura Extra" panose="02040603050506020204" pitchFamily="18" charset="0"/>
                      <a:cs typeface="Arial"/>
                      <a:sym typeface="Arial"/>
                    </a:rPr>
                    <a:t>G</a:t>
                  </a:r>
                  <a:endParaRPr kumimoji="0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01819A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891;p13">
                  <a:extLst>
                    <a:ext uri="{FF2B5EF4-FFF2-40B4-BE49-F238E27FC236}">
                      <a16:creationId xmlns:a16="http://schemas.microsoft.com/office/drawing/2014/main" id="{3554F623-1947-46B8-879A-6A9D6FA659CF}"/>
                    </a:ext>
                  </a:extLst>
                </p:cNvPr>
                <p:cNvSpPr/>
                <p:nvPr/>
              </p:nvSpPr>
              <p:spPr>
                <a:xfrm>
                  <a:off x="5429297" y="1179888"/>
                  <a:ext cx="872164" cy="1356271"/>
                </a:xfrm>
                <a:prstGeom prst="rect">
                  <a:avLst/>
                </a:prstGeom>
              </p:spPr>
              <p:txBody>
                <a:bodyPr>
                  <a:prstTxWarp prst="textPlain">
                    <a:avLst/>
                  </a:prstTxWarp>
                  <a:scene3d>
                    <a:camera prst="orthographicFront"/>
                    <a:lightRig rig="threePt" dir="t"/>
                  </a:scene3d>
                  <a:sp3d extrusionH="57150">
                    <a:bevelT w="57150" h="38100" prst="artDeco"/>
                  </a:sp3d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A46FDB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892;p13">
                  <a:extLst>
                    <a:ext uri="{FF2B5EF4-FFF2-40B4-BE49-F238E27FC236}">
                      <a16:creationId xmlns:a16="http://schemas.microsoft.com/office/drawing/2014/main" id="{8DF304E9-239B-4491-9337-00796B723092}"/>
                    </a:ext>
                  </a:extLst>
                </p:cNvPr>
                <p:cNvSpPr/>
                <p:nvPr/>
              </p:nvSpPr>
              <p:spPr>
                <a:xfrm>
                  <a:off x="3901774" y="2828719"/>
                  <a:ext cx="1167110" cy="1485738"/>
                </a:xfrm>
                <a:prstGeom prst="rect">
                  <a:avLst/>
                </a:prstGeom>
              </p:spPr>
              <p:txBody>
                <a:bodyPr>
                  <a:prstTxWarp prst="textPlain">
                    <a:avLst/>
                  </a:prstTxWarp>
                  <a:scene3d>
                    <a:camera prst="orthographicFront"/>
                    <a:lightRig rig="threePt" dir="t"/>
                  </a:scene3d>
                  <a:sp3d extrusionH="57150">
                    <a:bevelT w="57150" h="38100" prst="artDeco"/>
                  </a:sp3d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 w="285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solidFill>
                        <a:srgbClr val="F77C79"/>
                      </a:solidFill>
                      <a:effectLst/>
                      <a:uLnTx/>
                      <a:uFillTx/>
                      <a:latin typeface="UTM Futura Extra" panose="02040603050506020204" pitchFamily="18" charset="0"/>
                      <a:cs typeface="Arial"/>
                      <a:sym typeface="Arial"/>
                    </a:rPr>
                    <a:t>c</a:t>
                  </a:r>
                  <a:endParaRPr kumimoji="0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F77C79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893;p13">
                  <a:extLst>
                    <a:ext uri="{FF2B5EF4-FFF2-40B4-BE49-F238E27FC236}">
                      <a16:creationId xmlns:a16="http://schemas.microsoft.com/office/drawing/2014/main" id="{F88A4996-D3BE-496F-9634-DA5D969877EE}"/>
                    </a:ext>
                  </a:extLst>
                </p:cNvPr>
                <p:cNvSpPr/>
                <p:nvPr/>
              </p:nvSpPr>
              <p:spPr>
                <a:xfrm>
                  <a:off x="5150657" y="2828720"/>
                  <a:ext cx="807217" cy="1485739"/>
                </a:xfrm>
                <a:prstGeom prst="rect">
                  <a:avLst/>
                </a:prstGeom>
              </p:spPr>
              <p:txBody>
                <a:bodyPr>
                  <a:prstTxWarp prst="textPlain">
                    <a:avLst>
                      <a:gd name="adj" fmla="val 52688"/>
                    </a:avLst>
                  </a:prstTxWarp>
                  <a:scene3d>
                    <a:camera prst="orthographicFront"/>
                    <a:lightRig rig="threePt" dir="t"/>
                  </a:scene3d>
                  <a:sp3d extrusionH="57150">
                    <a:bevelT w="57150" h="38100" prst="artDeco"/>
                  </a:sp3d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 w="285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solidFill>
                        <a:srgbClr val="E69138"/>
                      </a:solidFill>
                      <a:effectLst/>
                      <a:uLnTx/>
                      <a:uFillTx/>
                      <a:latin typeface="UTM Futura Extra" panose="02040603050506020204" pitchFamily="18" charset="0"/>
                      <a:cs typeface="Arial"/>
                      <a:sym typeface="Arial"/>
                    </a:rPr>
                    <a:t>H</a:t>
                  </a:r>
                  <a:endParaRPr kumimoji="0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E69138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894;p13">
                  <a:extLst>
                    <a:ext uri="{FF2B5EF4-FFF2-40B4-BE49-F238E27FC236}">
                      <a16:creationId xmlns:a16="http://schemas.microsoft.com/office/drawing/2014/main" id="{0FD3ED4B-D16D-4B23-8AC1-176027A7EC7A}"/>
                    </a:ext>
                  </a:extLst>
                </p:cNvPr>
                <p:cNvSpPr/>
                <p:nvPr/>
              </p:nvSpPr>
              <p:spPr>
                <a:xfrm>
                  <a:off x="5991448" y="2968062"/>
                  <a:ext cx="892111" cy="1346395"/>
                </a:xfrm>
                <a:prstGeom prst="rect">
                  <a:avLst/>
                </a:prstGeom>
              </p:spPr>
              <p:txBody>
                <a:bodyPr>
                  <a:prstTxWarp prst="textPlain">
                    <a:avLst/>
                  </a:prstTxWarp>
                  <a:scene3d>
                    <a:camera prst="orthographicFront"/>
                    <a:lightRig rig="threePt" dir="t"/>
                  </a:scene3d>
                  <a:sp3d extrusionH="57150">
                    <a:bevelT w="57150" h="38100" prst="artDeco"/>
                  </a:sp3d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>
                      <a:ln w="2857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  <a:solidFill>
                        <a:srgbClr val="F5D203"/>
                      </a:solidFill>
                      <a:effectLst/>
                      <a:uLnTx/>
                      <a:uFillTx/>
                      <a:latin typeface="UTM Futura Extra" panose="02040603050506020204" pitchFamily="18" charset="0"/>
                      <a:cs typeface="Arial"/>
                      <a:sym typeface="Arial"/>
                    </a:rPr>
                    <a:t>U</a:t>
                  </a:r>
                  <a:endParaRPr kumimoji="0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F5D203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0" name="Google Shape;896;p13">
                <a:extLst>
                  <a:ext uri="{FF2B5EF4-FFF2-40B4-BE49-F238E27FC236}">
                    <a16:creationId xmlns:a16="http://schemas.microsoft.com/office/drawing/2014/main" id="{A2FEE943-BC43-4ACD-BF4C-5A6809F94557}"/>
                  </a:ext>
                </a:extLst>
              </p:cNvPr>
              <p:cNvSpPr/>
              <p:nvPr/>
            </p:nvSpPr>
            <p:spPr>
              <a:xfrm>
                <a:off x="6248408" y="1434034"/>
                <a:ext cx="214971" cy="810422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CD420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9" name="Google Shape;819;p11">
              <a:extLst>
                <a:ext uri="{FF2B5EF4-FFF2-40B4-BE49-F238E27FC236}">
                  <a16:creationId xmlns:a16="http://schemas.microsoft.com/office/drawing/2014/main" id="{10D0EACF-DD69-425A-BE35-A75FB9D0AD8A}"/>
                </a:ext>
              </a:extLst>
            </p:cNvPr>
            <p:cNvSpPr/>
            <p:nvPr/>
          </p:nvSpPr>
          <p:spPr>
            <a:xfrm>
              <a:off x="7148922" y="2992437"/>
              <a:ext cx="1021028" cy="189488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88C100"/>
                  </a:solidFill>
                  <a:effectLst/>
                  <a:uLnTx/>
                  <a:uFillTx/>
                  <a:latin typeface="Ranchers"/>
                  <a:cs typeface="Arial"/>
                  <a:sym typeface="Arial"/>
                </a:rPr>
                <a:t>Ô</a:t>
              </a:r>
              <a:endParaRPr kumimoji="0" sz="1400" b="0" i="0" u="none" strike="noStrike" kern="0" cap="none" spc="0" normalizeH="0" baseline="0" noProof="0"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88C100"/>
                </a:solidFill>
                <a:effectLst/>
                <a:uLnTx/>
                <a:uFillTx/>
                <a:latin typeface="Ranchers"/>
                <a:cs typeface="Arial"/>
                <a:sym typeface="Arial"/>
              </a:endParaRPr>
            </a:p>
          </p:txBody>
        </p:sp>
        <p:sp>
          <p:nvSpPr>
            <p:cNvPr id="60" name="Google Shape;889;p13">
              <a:extLst>
                <a:ext uri="{FF2B5EF4-FFF2-40B4-BE49-F238E27FC236}">
                  <a16:creationId xmlns:a16="http://schemas.microsoft.com/office/drawing/2014/main" id="{18733AB3-8F42-4DBA-B4E5-49F1FCEB7C44}"/>
                </a:ext>
              </a:extLst>
            </p:cNvPr>
            <p:cNvSpPr/>
            <p:nvPr/>
          </p:nvSpPr>
          <p:spPr>
            <a:xfrm>
              <a:off x="8167216" y="3405021"/>
              <a:ext cx="1015277" cy="148229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63CAC3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rPr>
                <a:t>N</a:t>
              </a:r>
              <a:endParaRPr kumimoji="0" sz="1400" b="0" i="0" u="none" strike="noStrike" kern="0" cap="none" spc="0" normalizeH="0" baseline="0" noProof="0"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3CAC3"/>
                </a:solidFill>
                <a:effectLst/>
                <a:uLnTx/>
                <a:uFillTx/>
                <a:latin typeface="UTM Futura Extr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1" name="Google Shape;887;p13">
              <a:extLst>
                <a:ext uri="{FF2B5EF4-FFF2-40B4-BE49-F238E27FC236}">
                  <a16:creationId xmlns:a16="http://schemas.microsoft.com/office/drawing/2014/main" id="{2742A3EB-16DB-4D5B-B3BD-06E1D7F3F830}"/>
                </a:ext>
              </a:extLst>
            </p:cNvPr>
            <p:cNvSpPr/>
            <p:nvPr/>
          </p:nvSpPr>
          <p:spPr>
            <a:xfrm>
              <a:off x="9244581" y="3331209"/>
              <a:ext cx="1346083" cy="1664786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D43C67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rPr>
                <a:t>G</a:t>
              </a:r>
              <a:endParaRPr kumimoji="0" sz="1400" b="0" i="0" u="none" strike="noStrike" kern="0" cap="none" spc="0" normalizeH="0" baseline="0" noProof="0"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D43C67"/>
                </a:solidFill>
                <a:effectLst/>
                <a:uLnTx/>
                <a:uFillTx/>
                <a:latin typeface="UTM Futura Extra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63" name="Picture 2" descr="Animated cartoon bell GIF | PNG Images PSD Free Download - Pikbest">
            <a:extLst>
              <a:ext uri="{FF2B5EF4-FFF2-40B4-BE49-F238E27FC236}">
                <a16:creationId xmlns:a16="http://schemas.microsoft.com/office/drawing/2014/main" id="{5C67014F-583D-4BC6-90D6-5B819DFA2D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179">
            <a:off x="7707379" y="349513"/>
            <a:ext cx="3764306" cy="375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Deogiri Global Academy - CBSE School in aurangabad">
            <a:extLst>
              <a:ext uri="{FF2B5EF4-FFF2-40B4-BE49-F238E27FC236}">
                <a16:creationId xmlns:a16="http://schemas.microsoft.com/office/drawing/2014/main" id="{49CBD2F8-607E-4183-A92E-3BA4516619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54" y="3024847"/>
            <a:ext cx="5235760" cy="364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itle 1">
            <a:extLst>
              <a:ext uri="{FF2B5EF4-FFF2-40B4-BE49-F238E27FC236}">
                <a16:creationId xmlns:a16="http://schemas.microsoft.com/office/drawing/2014/main" id="{C1CF340F-C58C-4F4F-A1C6-1569C67A31B5}"/>
              </a:ext>
            </a:extLst>
          </p:cNvPr>
          <p:cNvSpPr txBox="1">
            <a:spLocks/>
          </p:cNvSpPr>
          <p:nvPr/>
        </p:nvSpPr>
        <p:spPr>
          <a:xfrm>
            <a:off x="-572783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F TypoSlabserif" panose="02000403050000020004" pitchFamily="2" charset="0"/>
                <a:ea typeface="+mj-ea"/>
                <a:cs typeface="+mj-cs"/>
                <a:sym typeface="Arial"/>
              </a:rPr>
              <a:t>Diệu Hiền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VF TypoSlabserif" panose="02000403050000020004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529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5">
            <a:extLst>
              <a:ext uri="{FF2B5EF4-FFF2-40B4-BE49-F238E27FC236}">
                <a16:creationId xmlns:a16="http://schemas.microsoft.com/office/drawing/2014/main" id="{433644FC-20C6-4042-9CFA-F9256660B2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009204">
            <a:off x="759353" y="976943"/>
            <a:ext cx="2129554" cy="790710"/>
          </a:xfrm>
          <a:prstGeom prst="rect">
            <a:avLst/>
          </a:prstGeom>
        </p:spPr>
      </p:pic>
      <p:pic>
        <p:nvPicPr>
          <p:cNvPr id="52" name="Picture 8">
            <a:extLst>
              <a:ext uri="{FF2B5EF4-FFF2-40B4-BE49-F238E27FC236}">
                <a16:creationId xmlns:a16="http://schemas.microsoft.com/office/drawing/2014/main" id="{58414C58-6358-46A1-A507-B860334E0A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42177">
            <a:off x="8390009" y="1515676"/>
            <a:ext cx="2711057" cy="1074914"/>
          </a:xfrm>
          <a:prstGeom prst="rect">
            <a:avLst/>
          </a:prstGeom>
        </p:spPr>
      </p:pic>
      <p:sp>
        <p:nvSpPr>
          <p:cNvPr id="53" name="TextBox 9">
            <a:extLst>
              <a:ext uri="{FF2B5EF4-FFF2-40B4-BE49-F238E27FC236}">
                <a16:creationId xmlns:a16="http://schemas.microsoft.com/office/drawing/2014/main" id="{9B957738-E13F-4159-B894-B04F7BB35B85}"/>
              </a:ext>
            </a:extLst>
          </p:cNvPr>
          <p:cNvSpPr txBox="1"/>
          <p:nvPr/>
        </p:nvSpPr>
        <p:spPr>
          <a:xfrm>
            <a:off x="1193672" y="2593946"/>
            <a:ext cx="9954093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Treân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sô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ñoà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veõ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theo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tæ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leä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1:200,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Chieàu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daøi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caùi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baøn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cuûa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em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ño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ñöôïc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1 cm.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Hoûi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chieàu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daøi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thaät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cuûa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caùi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baøn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laø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bao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D43C67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nhieâu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D43C67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cm?</a:t>
            </a:r>
          </a:p>
        </p:txBody>
      </p:sp>
      <p:sp>
        <p:nvSpPr>
          <p:cNvPr id="60" name="TextBox 17">
            <a:extLst>
              <a:ext uri="{FF2B5EF4-FFF2-40B4-BE49-F238E27FC236}">
                <a16:creationId xmlns:a16="http://schemas.microsoft.com/office/drawing/2014/main" id="{A5F558F2-081B-4815-8B22-D0012546EF70}"/>
              </a:ext>
            </a:extLst>
          </p:cNvPr>
          <p:cNvSpPr txBox="1"/>
          <p:nvPr/>
        </p:nvSpPr>
        <p:spPr>
          <a:xfrm rot="21009204">
            <a:off x="370432" y="1033522"/>
            <a:ext cx="2754288" cy="703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13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Ziclets" panose="02000603000000000000" pitchFamily="2" charset="0"/>
                <a:cs typeface="Arial"/>
                <a:sym typeface="Arial"/>
              </a:rPr>
              <a:t>Câu 1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Ziclets" panose="02000603000000000000" pitchFamily="2" charset="0"/>
              <a:cs typeface="Arial"/>
              <a:sym typeface="Arial"/>
            </a:endParaRPr>
          </a:p>
        </p:txBody>
      </p:sp>
      <p:sp>
        <p:nvSpPr>
          <p:cNvPr id="61" name="TextBox 18">
            <a:extLst>
              <a:ext uri="{FF2B5EF4-FFF2-40B4-BE49-F238E27FC236}">
                <a16:creationId xmlns:a16="http://schemas.microsoft.com/office/drawing/2014/main" id="{74E62339-D312-4A69-9E9A-97D7DD008208}"/>
              </a:ext>
            </a:extLst>
          </p:cNvPr>
          <p:cNvSpPr txBox="1"/>
          <p:nvPr/>
        </p:nvSpPr>
        <p:spPr>
          <a:xfrm rot="342177">
            <a:off x="8266904" y="1783975"/>
            <a:ext cx="2759470" cy="765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28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cs typeface="Arial"/>
                <a:sym typeface="Arial"/>
              </a:rPr>
              <a:t>200 cm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cs typeface="Arial"/>
              <a:sym typeface="Arial"/>
            </a:endParaRPr>
          </a:p>
        </p:txBody>
      </p:sp>
      <p:pic>
        <p:nvPicPr>
          <p:cNvPr id="62" name="Picture 2" descr="Animated cartoon bell GIF | PNG Images PSD Free Download - Pikbest">
            <a:extLst>
              <a:ext uri="{FF2B5EF4-FFF2-40B4-BE49-F238E27FC236}">
                <a16:creationId xmlns:a16="http://schemas.microsoft.com/office/drawing/2014/main" id="{61D59F54-DEA3-4044-BD6D-30E5AD0E8F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061" y="-129038"/>
            <a:ext cx="3051877" cy="248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het gio">
            <a:extLst>
              <a:ext uri="{FF2B5EF4-FFF2-40B4-BE49-F238E27FC236}">
                <a16:creationId xmlns:a16="http://schemas.microsoft.com/office/drawing/2014/main" id="{B5FBE557-8A13-4862-96AA-53A3186F38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301059" y="5217561"/>
            <a:ext cx="1615703" cy="91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33" descr="an30">
            <a:extLst>
              <a:ext uri="{FF2B5EF4-FFF2-40B4-BE49-F238E27FC236}">
                <a16:creationId xmlns:a16="http://schemas.microsoft.com/office/drawing/2014/main" id="{153A9E65-0AA6-4B45-A73E-16961CD921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0399159" y="5081328"/>
            <a:ext cx="1388379" cy="12292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5" name="Hình chữ nhật 85">
            <a:extLst>
              <a:ext uri="{FF2B5EF4-FFF2-40B4-BE49-F238E27FC236}">
                <a16:creationId xmlns:a16="http://schemas.microsoft.com/office/drawing/2014/main" id="{611C6408-3399-496A-B0CF-6B45F3CA30F2}"/>
              </a:ext>
            </a:extLst>
          </p:cNvPr>
          <p:cNvSpPr/>
          <p:nvPr/>
        </p:nvSpPr>
        <p:spPr>
          <a:xfrm>
            <a:off x="10274724" y="4748049"/>
            <a:ext cx="1541667" cy="205964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"/>
                <a:ea typeface="Tahoma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66" name="Hình chữ nhật 84">
            <a:extLst>
              <a:ext uri="{FF2B5EF4-FFF2-40B4-BE49-F238E27FC236}">
                <a16:creationId xmlns:a16="http://schemas.microsoft.com/office/drawing/2014/main" id="{9EDD0C0C-D5DF-45EF-83B2-5720352A1DEA}"/>
              </a:ext>
            </a:extLst>
          </p:cNvPr>
          <p:cNvSpPr/>
          <p:nvPr/>
        </p:nvSpPr>
        <p:spPr>
          <a:xfrm>
            <a:off x="10274724" y="4748049"/>
            <a:ext cx="1541667" cy="205964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"/>
                <a:ea typeface="Tahoma" pitchFamily="34" charset="0"/>
                <a:cs typeface="Arial" pitchFamily="34" charset="0"/>
                <a:sym typeface="Arial"/>
              </a:rPr>
              <a:t>2</a:t>
            </a:r>
          </a:p>
        </p:txBody>
      </p:sp>
      <p:sp>
        <p:nvSpPr>
          <p:cNvPr id="67" name="Hình chữ nhật 83">
            <a:extLst>
              <a:ext uri="{FF2B5EF4-FFF2-40B4-BE49-F238E27FC236}">
                <a16:creationId xmlns:a16="http://schemas.microsoft.com/office/drawing/2014/main" id="{5D400FE6-5697-49FE-A5C8-5AF4E77CA3B3}"/>
              </a:ext>
            </a:extLst>
          </p:cNvPr>
          <p:cNvSpPr/>
          <p:nvPr/>
        </p:nvSpPr>
        <p:spPr>
          <a:xfrm>
            <a:off x="10274724" y="4748049"/>
            <a:ext cx="1541667" cy="205964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"/>
                <a:ea typeface="Tahoma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68" name="Hình chữ nhật 57">
            <a:extLst>
              <a:ext uri="{FF2B5EF4-FFF2-40B4-BE49-F238E27FC236}">
                <a16:creationId xmlns:a16="http://schemas.microsoft.com/office/drawing/2014/main" id="{40FB5761-0679-440B-B542-DEB9F2C16A53}"/>
              </a:ext>
            </a:extLst>
          </p:cNvPr>
          <p:cNvSpPr/>
          <p:nvPr/>
        </p:nvSpPr>
        <p:spPr>
          <a:xfrm>
            <a:off x="10274724" y="4748049"/>
            <a:ext cx="1541667" cy="205964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"/>
                <a:ea typeface="Tahoma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69" name="Hình chữ nhật 86">
            <a:extLst>
              <a:ext uri="{FF2B5EF4-FFF2-40B4-BE49-F238E27FC236}">
                <a16:creationId xmlns:a16="http://schemas.microsoft.com/office/drawing/2014/main" id="{8A0742FD-D8D2-4383-A588-7D5E4E55EB29}"/>
              </a:ext>
            </a:extLst>
          </p:cNvPr>
          <p:cNvSpPr/>
          <p:nvPr/>
        </p:nvSpPr>
        <p:spPr>
          <a:xfrm>
            <a:off x="10274724" y="4748049"/>
            <a:ext cx="1541667" cy="205964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"/>
                <a:ea typeface="Tahoma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70" name="Hình chữ nhật 87">
            <a:extLst>
              <a:ext uri="{FF2B5EF4-FFF2-40B4-BE49-F238E27FC236}">
                <a16:creationId xmlns:a16="http://schemas.microsoft.com/office/drawing/2014/main" id="{48C868AD-7E65-4532-9036-4AD683E5A71A}"/>
              </a:ext>
            </a:extLst>
          </p:cNvPr>
          <p:cNvSpPr/>
          <p:nvPr/>
        </p:nvSpPr>
        <p:spPr>
          <a:xfrm>
            <a:off x="10274723" y="4748049"/>
            <a:ext cx="1541668" cy="205964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"/>
                <a:ea typeface="Tahoma" pitchFamily="34" charset="0"/>
                <a:cs typeface="Arial" pitchFamily="34" charset="0"/>
                <a:sym typeface="Arial"/>
              </a:rPr>
              <a:t>6</a:t>
            </a:r>
          </a:p>
        </p:txBody>
      </p:sp>
      <p:sp>
        <p:nvSpPr>
          <p:cNvPr id="71" name="Hình chữ nhật 88">
            <a:extLst>
              <a:ext uri="{FF2B5EF4-FFF2-40B4-BE49-F238E27FC236}">
                <a16:creationId xmlns:a16="http://schemas.microsoft.com/office/drawing/2014/main" id="{D6A1B24A-E5FA-4548-B1F4-6035453B3101}"/>
              </a:ext>
            </a:extLst>
          </p:cNvPr>
          <p:cNvSpPr/>
          <p:nvPr/>
        </p:nvSpPr>
        <p:spPr>
          <a:xfrm>
            <a:off x="10274724" y="4748049"/>
            <a:ext cx="1541667" cy="205964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"/>
                <a:ea typeface="Tahoma" pitchFamily="34" charset="0"/>
                <a:cs typeface="Arial" pitchFamily="34" charset="0"/>
                <a:sym typeface="Arial"/>
              </a:rPr>
              <a:t>7</a:t>
            </a:r>
          </a:p>
        </p:txBody>
      </p:sp>
      <p:sp>
        <p:nvSpPr>
          <p:cNvPr id="72" name="Hình chữ nhật 89">
            <a:extLst>
              <a:ext uri="{FF2B5EF4-FFF2-40B4-BE49-F238E27FC236}">
                <a16:creationId xmlns:a16="http://schemas.microsoft.com/office/drawing/2014/main" id="{D7B7F742-1016-4DDE-A3A6-50E3968B603F}"/>
              </a:ext>
            </a:extLst>
          </p:cNvPr>
          <p:cNvSpPr/>
          <p:nvPr/>
        </p:nvSpPr>
        <p:spPr>
          <a:xfrm>
            <a:off x="10274724" y="4748049"/>
            <a:ext cx="1541667" cy="205964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"/>
                <a:ea typeface="Tahoma" pitchFamily="34" charset="0"/>
                <a:cs typeface="Arial" pitchFamily="34" charset="0"/>
                <a:sym typeface="Arial"/>
              </a:rPr>
              <a:t>8</a:t>
            </a:r>
          </a:p>
        </p:txBody>
      </p:sp>
      <p:sp>
        <p:nvSpPr>
          <p:cNvPr id="73" name="Hình chữ nhật 90">
            <a:extLst>
              <a:ext uri="{FF2B5EF4-FFF2-40B4-BE49-F238E27FC236}">
                <a16:creationId xmlns:a16="http://schemas.microsoft.com/office/drawing/2014/main" id="{5BC1C837-C4B5-4028-86F8-381F76CE48BB}"/>
              </a:ext>
            </a:extLst>
          </p:cNvPr>
          <p:cNvSpPr/>
          <p:nvPr/>
        </p:nvSpPr>
        <p:spPr>
          <a:xfrm>
            <a:off x="10274724" y="4748049"/>
            <a:ext cx="1541667" cy="205964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"/>
                <a:ea typeface="Tahoma" pitchFamily="34" charset="0"/>
                <a:cs typeface="Arial" pitchFamily="34" charset="0"/>
                <a:sym typeface="Arial"/>
              </a:rPr>
              <a:t>9</a:t>
            </a:r>
          </a:p>
        </p:txBody>
      </p:sp>
      <p:sp>
        <p:nvSpPr>
          <p:cNvPr id="74" name="Hình chữ nhật 91">
            <a:extLst>
              <a:ext uri="{FF2B5EF4-FFF2-40B4-BE49-F238E27FC236}">
                <a16:creationId xmlns:a16="http://schemas.microsoft.com/office/drawing/2014/main" id="{201C2405-A0BD-4DA7-A822-1AF812A740F7}"/>
              </a:ext>
            </a:extLst>
          </p:cNvPr>
          <p:cNvSpPr/>
          <p:nvPr/>
        </p:nvSpPr>
        <p:spPr>
          <a:xfrm>
            <a:off x="10286734" y="4748049"/>
            <a:ext cx="1541667" cy="205964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"/>
                <a:ea typeface="Tahoma" pitchFamily="34" charset="0"/>
                <a:cs typeface="Arial" pitchFamily="34" charset="0"/>
                <a:sym typeface="Arial"/>
              </a:rPr>
              <a:t>10</a:t>
            </a:r>
          </a:p>
        </p:txBody>
      </p:sp>
      <p:sp>
        <p:nvSpPr>
          <p:cNvPr id="75" name="Hình Bầu dục 45">
            <a:extLst>
              <a:ext uri="{FF2B5EF4-FFF2-40B4-BE49-F238E27FC236}">
                <a16:creationId xmlns:a16="http://schemas.microsoft.com/office/drawing/2014/main" id="{136D6199-4BAB-457D-B1AC-C6AC60788235}"/>
              </a:ext>
            </a:extLst>
          </p:cNvPr>
          <p:cNvSpPr/>
          <p:nvPr/>
        </p:nvSpPr>
        <p:spPr>
          <a:xfrm>
            <a:off x="10271795" y="5479332"/>
            <a:ext cx="1648673" cy="103047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G Primary Penmanship" panose="020B0604020202020204" charset="0"/>
                <a:ea typeface="Tahoma" pitchFamily="34" charset="0"/>
                <a:cs typeface="Arial" pitchFamily="34" charset="0"/>
                <a:sym typeface="Arial"/>
              </a:rPr>
              <a:t>GO</a:t>
            </a:r>
          </a:p>
        </p:txBody>
      </p:sp>
      <p:pic>
        <p:nvPicPr>
          <p:cNvPr id="76" name="Nhac loại thi sinh">
            <a:hlinkClick r:id="" action="ppaction://media"/>
            <a:extLst>
              <a:ext uri="{FF2B5EF4-FFF2-40B4-BE49-F238E27FC236}">
                <a16:creationId xmlns:a16="http://schemas.microsoft.com/office/drawing/2014/main" id="{9FFD2AC1-CF78-47CA-BEC4-2E87FBD39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920811" y="-1657566"/>
            <a:ext cx="1188195" cy="1188195"/>
          </a:xfrm>
          <a:prstGeom prst="rect">
            <a:avLst/>
          </a:prstGeom>
        </p:spPr>
      </p:pic>
      <p:pic>
        <p:nvPicPr>
          <p:cNvPr id="77" name="Picture 10">
            <a:extLst>
              <a:ext uri="{FF2B5EF4-FFF2-40B4-BE49-F238E27FC236}">
                <a16:creationId xmlns:a16="http://schemas.microsoft.com/office/drawing/2014/main" id="{BFB0D2E8-4C4F-4ABE-B12B-9F5FA2D891D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431368">
            <a:off x="10438134" y="855760"/>
            <a:ext cx="894552" cy="1202943"/>
          </a:xfrm>
          <a:prstGeom prst="rect">
            <a:avLst/>
          </a:prstGeom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id="{4664CFE3-88C0-47FE-8F61-507C5BB626B4}"/>
              </a:ext>
            </a:extLst>
          </p:cNvPr>
          <p:cNvSpPr txBox="1">
            <a:spLocks/>
          </p:cNvSpPr>
          <p:nvPr/>
        </p:nvSpPr>
        <p:spPr>
          <a:xfrm>
            <a:off x="-572783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F TypoSlabserif" panose="02000403050000020004" pitchFamily="2" charset="0"/>
                <a:ea typeface="+mj-ea"/>
                <a:cs typeface="+mj-cs"/>
                <a:sym typeface="Arial"/>
              </a:rPr>
              <a:t>Diệu Hiền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VF TypoSlabserif" panose="02000403050000020004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7416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0" dur="50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52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53" grpId="0"/>
      <p:bldP spid="60" grpId="0"/>
      <p:bldP spid="6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5">
            <a:extLst>
              <a:ext uri="{FF2B5EF4-FFF2-40B4-BE49-F238E27FC236}">
                <a16:creationId xmlns:a16="http://schemas.microsoft.com/office/drawing/2014/main" id="{433644FC-20C6-4042-9CFA-F9256660B2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009204">
            <a:off x="759353" y="976943"/>
            <a:ext cx="2129554" cy="790710"/>
          </a:xfrm>
          <a:prstGeom prst="rect">
            <a:avLst/>
          </a:prstGeom>
        </p:spPr>
      </p:pic>
      <p:pic>
        <p:nvPicPr>
          <p:cNvPr id="52" name="Picture 8">
            <a:extLst>
              <a:ext uri="{FF2B5EF4-FFF2-40B4-BE49-F238E27FC236}">
                <a16:creationId xmlns:a16="http://schemas.microsoft.com/office/drawing/2014/main" id="{58414C58-6358-46A1-A507-B860334E0A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42177">
            <a:off x="8390009" y="1515676"/>
            <a:ext cx="2711057" cy="1074914"/>
          </a:xfrm>
          <a:prstGeom prst="rect">
            <a:avLst/>
          </a:prstGeom>
        </p:spPr>
      </p:pic>
      <p:sp>
        <p:nvSpPr>
          <p:cNvPr id="53" name="TextBox 9">
            <a:extLst>
              <a:ext uri="{FF2B5EF4-FFF2-40B4-BE49-F238E27FC236}">
                <a16:creationId xmlns:a16="http://schemas.microsoft.com/office/drawing/2014/main" id="{9B957738-E13F-4159-B894-B04F7BB35B85}"/>
              </a:ext>
            </a:extLst>
          </p:cNvPr>
          <p:cNvSpPr txBox="1"/>
          <p:nvPr/>
        </p:nvSpPr>
        <p:spPr>
          <a:xfrm>
            <a:off x="1193672" y="2931173"/>
            <a:ext cx="10210773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Quaõng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ñöôøng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töø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nhaø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ñeán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trường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Tiểu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học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Đ</a:t>
            </a:r>
            <a:r>
              <a:rPr kumimoji="0" lang="vi-V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oàn </a:t>
            </a:r>
            <a:r>
              <a:rPr kumimoji="0" lang="vi-V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Kết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ñöôïc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veõ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treân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bản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ñoà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laø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2 cm.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Treân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baûn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ñoà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tæ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leä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1 : 100000.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Hoûi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quaõng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ñöôøng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thaät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töø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nhaø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ñeán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trường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daøi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bao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nhieâu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Times" pitchFamily="2" charset="0"/>
                <a:cs typeface="Arial"/>
                <a:sym typeface="Arial"/>
              </a:rPr>
              <a:t> km?</a:t>
            </a:r>
          </a:p>
        </p:txBody>
      </p:sp>
      <p:sp>
        <p:nvSpPr>
          <p:cNvPr id="60" name="TextBox 17">
            <a:extLst>
              <a:ext uri="{FF2B5EF4-FFF2-40B4-BE49-F238E27FC236}">
                <a16:creationId xmlns:a16="http://schemas.microsoft.com/office/drawing/2014/main" id="{A5F558F2-081B-4815-8B22-D0012546EF70}"/>
              </a:ext>
            </a:extLst>
          </p:cNvPr>
          <p:cNvSpPr txBox="1"/>
          <p:nvPr/>
        </p:nvSpPr>
        <p:spPr>
          <a:xfrm rot="21009204">
            <a:off x="370432" y="1033522"/>
            <a:ext cx="2754288" cy="703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13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Ziclets" panose="02000603000000000000" pitchFamily="2" charset="0"/>
                <a:cs typeface="Arial"/>
                <a:sym typeface="Arial"/>
              </a:rPr>
              <a:t>Câu 2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Ziclets" panose="02000603000000000000" pitchFamily="2" charset="0"/>
              <a:cs typeface="Arial"/>
              <a:sym typeface="Arial"/>
            </a:endParaRPr>
          </a:p>
        </p:txBody>
      </p:sp>
      <p:sp>
        <p:nvSpPr>
          <p:cNvPr id="61" name="TextBox 18">
            <a:extLst>
              <a:ext uri="{FF2B5EF4-FFF2-40B4-BE49-F238E27FC236}">
                <a16:creationId xmlns:a16="http://schemas.microsoft.com/office/drawing/2014/main" id="{74E62339-D312-4A69-9E9A-97D7DD008208}"/>
              </a:ext>
            </a:extLst>
          </p:cNvPr>
          <p:cNvSpPr txBox="1"/>
          <p:nvPr/>
        </p:nvSpPr>
        <p:spPr>
          <a:xfrm rot="342177">
            <a:off x="8266904" y="1783975"/>
            <a:ext cx="2759470" cy="765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28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cs typeface="Arial"/>
                <a:sym typeface="Arial"/>
              </a:rPr>
              <a:t>2 km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cs typeface="Arial"/>
              <a:sym typeface="Arial"/>
            </a:endParaRPr>
          </a:p>
        </p:txBody>
      </p:sp>
      <p:pic>
        <p:nvPicPr>
          <p:cNvPr id="62" name="Picture 2" descr="Animated cartoon bell GIF | PNG Images PSD Free Download - Pikbest">
            <a:extLst>
              <a:ext uri="{FF2B5EF4-FFF2-40B4-BE49-F238E27FC236}">
                <a16:creationId xmlns:a16="http://schemas.microsoft.com/office/drawing/2014/main" id="{61D59F54-DEA3-4044-BD6D-30E5AD0E8F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061" y="-129038"/>
            <a:ext cx="3051877" cy="248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het gio">
            <a:extLst>
              <a:ext uri="{FF2B5EF4-FFF2-40B4-BE49-F238E27FC236}">
                <a16:creationId xmlns:a16="http://schemas.microsoft.com/office/drawing/2014/main" id="{B5FBE557-8A13-4862-96AA-53A3186F38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301059" y="5217561"/>
            <a:ext cx="1615703" cy="91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33" descr="an30">
            <a:extLst>
              <a:ext uri="{FF2B5EF4-FFF2-40B4-BE49-F238E27FC236}">
                <a16:creationId xmlns:a16="http://schemas.microsoft.com/office/drawing/2014/main" id="{153A9E65-0AA6-4B45-A73E-16961CD921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0399159" y="5081328"/>
            <a:ext cx="1388379" cy="12292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5" name="Hình chữ nhật 85">
            <a:extLst>
              <a:ext uri="{FF2B5EF4-FFF2-40B4-BE49-F238E27FC236}">
                <a16:creationId xmlns:a16="http://schemas.microsoft.com/office/drawing/2014/main" id="{611C6408-3399-496A-B0CF-6B45F3CA30F2}"/>
              </a:ext>
            </a:extLst>
          </p:cNvPr>
          <p:cNvSpPr/>
          <p:nvPr/>
        </p:nvSpPr>
        <p:spPr>
          <a:xfrm>
            <a:off x="10274724" y="4748049"/>
            <a:ext cx="1541667" cy="205964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"/>
                <a:ea typeface="Tahoma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66" name="Hình chữ nhật 84">
            <a:extLst>
              <a:ext uri="{FF2B5EF4-FFF2-40B4-BE49-F238E27FC236}">
                <a16:creationId xmlns:a16="http://schemas.microsoft.com/office/drawing/2014/main" id="{9EDD0C0C-D5DF-45EF-83B2-5720352A1DEA}"/>
              </a:ext>
            </a:extLst>
          </p:cNvPr>
          <p:cNvSpPr/>
          <p:nvPr/>
        </p:nvSpPr>
        <p:spPr>
          <a:xfrm>
            <a:off x="10274724" y="4748049"/>
            <a:ext cx="1541667" cy="205964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"/>
                <a:ea typeface="Tahoma" pitchFamily="34" charset="0"/>
                <a:cs typeface="Arial" pitchFamily="34" charset="0"/>
                <a:sym typeface="Arial"/>
              </a:rPr>
              <a:t>2</a:t>
            </a:r>
          </a:p>
        </p:txBody>
      </p:sp>
      <p:sp>
        <p:nvSpPr>
          <p:cNvPr id="67" name="Hình chữ nhật 83">
            <a:extLst>
              <a:ext uri="{FF2B5EF4-FFF2-40B4-BE49-F238E27FC236}">
                <a16:creationId xmlns:a16="http://schemas.microsoft.com/office/drawing/2014/main" id="{5D400FE6-5697-49FE-A5C8-5AF4E77CA3B3}"/>
              </a:ext>
            </a:extLst>
          </p:cNvPr>
          <p:cNvSpPr/>
          <p:nvPr/>
        </p:nvSpPr>
        <p:spPr>
          <a:xfrm>
            <a:off x="10274724" y="4748049"/>
            <a:ext cx="1541667" cy="205964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"/>
                <a:ea typeface="Tahoma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68" name="Hình chữ nhật 57">
            <a:extLst>
              <a:ext uri="{FF2B5EF4-FFF2-40B4-BE49-F238E27FC236}">
                <a16:creationId xmlns:a16="http://schemas.microsoft.com/office/drawing/2014/main" id="{40FB5761-0679-440B-B542-DEB9F2C16A53}"/>
              </a:ext>
            </a:extLst>
          </p:cNvPr>
          <p:cNvSpPr/>
          <p:nvPr/>
        </p:nvSpPr>
        <p:spPr>
          <a:xfrm>
            <a:off x="10274724" y="4748049"/>
            <a:ext cx="1541667" cy="205964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"/>
                <a:ea typeface="Tahoma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69" name="Hình chữ nhật 86">
            <a:extLst>
              <a:ext uri="{FF2B5EF4-FFF2-40B4-BE49-F238E27FC236}">
                <a16:creationId xmlns:a16="http://schemas.microsoft.com/office/drawing/2014/main" id="{8A0742FD-D8D2-4383-A588-7D5E4E55EB29}"/>
              </a:ext>
            </a:extLst>
          </p:cNvPr>
          <p:cNvSpPr/>
          <p:nvPr/>
        </p:nvSpPr>
        <p:spPr>
          <a:xfrm>
            <a:off x="10274724" y="4748049"/>
            <a:ext cx="1541667" cy="205964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"/>
                <a:ea typeface="Tahoma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70" name="Hình chữ nhật 87">
            <a:extLst>
              <a:ext uri="{FF2B5EF4-FFF2-40B4-BE49-F238E27FC236}">
                <a16:creationId xmlns:a16="http://schemas.microsoft.com/office/drawing/2014/main" id="{48C868AD-7E65-4532-9036-4AD683E5A71A}"/>
              </a:ext>
            </a:extLst>
          </p:cNvPr>
          <p:cNvSpPr/>
          <p:nvPr/>
        </p:nvSpPr>
        <p:spPr>
          <a:xfrm>
            <a:off x="10274723" y="4748049"/>
            <a:ext cx="1541668" cy="205964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"/>
                <a:ea typeface="Tahoma" pitchFamily="34" charset="0"/>
                <a:cs typeface="Arial" pitchFamily="34" charset="0"/>
                <a:sym typeface="Arial"/>
              </a:rPr>
              <a:t>6</a:t>
            </a:r>
          </a:p>
        </p:txBody>
      </p:sp>
      <p:sp>
        <p:nvSpPr>
          <p:cNvPr id="71" name="Hình chữ nhật 88">
            <a:extLst>
              <a:ext uri="{FF2B5EF4-FFF2-40B4-BE49-F238E27FC236}">
                <a16:creationId xmlns:a16="http://schemas.microsoft.com/office/drawing/2014/main" id="{D6A1B24A-E5FA-4548-B1F4-6035453B3101}"/>
              </a:ext>
            </a:extLst>
          </p:cNvPr>
          <p:cNvSpPr/>
          <p:nvPr/>
        </p:nvSpPr>
        <p:spPr>
          <a:xfrm>
            <a:off x="10274724" y="4748049"/>
            <a:ext cx="1541667" cy="205964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"/>
                <a:ea typeface="Tahoma" pitchFamily="34" charset="0"/>
                <a:cs typeface="Arial" pitchFamily="34" charset="0"/>
                <a:sym typeface="Arial"/>
              </a:rPr>
              <a:t>7</a:t>
            </a:r>
          </a:p>
        </p:txBody>
      </p:sp>
      <p:sp>
        <p:nvSpPr>
          <p:cNvPr id="72" name="Hình chữ nhật 89">
            <a:extLst>
              <a:ext uri="{FF2B5EF4-FFF2-40B4-BE49-F238E27FC236}">
                <a16:creationId xmlns:a16="http://schemas.microsoft.com/office/drawing/2014/main" id="{D7B7F742-1016-4DDE-A3A6-50E3968B603F}"/>
              </a:ext>
            </a:extLst>
          </p:cNvPr>
          <p:cNvSpPr/>
          <p:nvPr/>
        </p:nvSpPr>
        <p:spPr>
          <a:xfrm>
            <a:off x="10274724" y="4748049"/>
            <a:ext cx="1541667" cy="205964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"/>
                <a:ea typeface="Tahoma" pitchFamily="34" charset="0"/>
                <a:cs typeface="Arial" pitchFamily="34" charset="0"/>
                <a:sym typeface="Arial"/>
              </a:rPr>
              <a:t>8</a:t>
            </a:r>
          </a:p>
        </p:txBody>
      </p:sp>
      <p:sp>
        <p:nvSpPr>
          <p:cNvPr id="73" name="Hình chữ nhật 90">
            <a:extLst>
              <a:ext uri="{FF2B5EF4-FFF2-40B4-BE49-F238E27FC236}">
                <a16:creationId xmlns:a16="http://schemas.microsoft.com/office/drawing/2014/main" id="{5BC1C837-C4B5-4028-86F8-381F76CE48BB}"/>
              </a:ext>
            </a:extLst>
          </p:cNvPr>
          <p:cNvSpPr/>
          <p:nvPr/>
        </p:nvSpPr>
        <p:spPr>
          <a:xfrm>
            <a:off x="10274724" y="4748049"/>
            <a:ext cx="1541667" cy="205964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"/>
                <a:ea typeface="Tahoma" pitchFamily="34" charset="0"/>
                <a:cs typeface="Arial" pitchFamily="34" charset="0"/>
                <a:sym typeface="Arial"/>
              </a:rPr>
              <a:t>9</a:t>
            </a:r>
          </a:p>
        </p:txBody>
      </p:sp>
      <p:sp>
        <p:nvSpPr>
          <p:cNvPr id="74" name="Hình chữ nhật 91">
            <a:extLst>
              <a:ext uri="{FF2B5EF4-FFF2-40B4-BE49-F238E27FC236}">
                <a16:creationId xmlns:a16="http://schemas.microsoft.com/office/drawing/2014/main" id="{201C2405-A0BD-4DA7-A822-1AF812A740F7}"/>
              </a:ext>
            </a:extLst>
          </p:cNvPr>
          <p:cNvSpPr/>
          <p:nvPr/>
        </p:nvSpPr>
        <p:spPr>
          <a:xfrm>
            <a:off x="10286734" y="4748049"/>
            <a:ext cx="1541667" cy="205964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"/>
                <a:ea typeface="Tahoma" pitchFamily="34" charset="0"/>
                <a:cs typeface="Arial" pitchFamily="34" charset="0"/>
                <a:sym typeface="Arial"/>
              </a:rPr>
              <a:t>10</a:t>
            </a:r>
          </a:p>
        </p:txBody>
      </p:sp>
      <p:sp>
        <p:nvSpPr>
          <p:cNvPr id="75" name="Hình Bầu dục 45">
            <a:extLst>
              <a:ext uri="{FF2B5EF4-FFF2-40B4-BE49-F238E27FC236}">
                <a16:creationId xmlns:a16="http://schemas.microsoft.com/office/drawing/2014/main" id="{136D6199-4BAB-457D-B1AC-C6AC60788235}"/>
              </a:ext>
            </a:extLst>
          </p:cNvPr>
          <p:cNvSpPr/>
          <p:nvPr/>
        </p:nvSpPr>
        <p:spPr>
          <a:xfrm>
            <a:off x="10387150" y="5414387"/>
            <a:ext cx="1219832" cy="103047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G Primary Penmanship" panose="020B0604020202020204" charset="0"/>
                <a:ea typeface="Tahoma" pitchFamily="34" charset="0"/>
                <a:cs typeface="Arial" pitchFamily="34" charset="0"/>
                <a:sym typeface="Arial"/>
              </a:rPr>
              <a:t>GO</a:t>
            </a:r>
          </a:p>
        </p:txBody>
      </p:sp>
      <p:pic>
        <p:nvPicPr>
          <p:cNvPr id="76" name="Nhac loại thi sinh">
            <a:hlinkClick r:id="" action="ppaction://media"/>
            <a:extLst>
              <a:ext uri="{FF2B5EF4-FFF2-40B4-BE49-F238E27FC236}">
                <a16:creationId xmlns:a16="http://schemas.microsoft.com/office/drawing/2014/main" id="{9FFD2AC1-CF78-47CA-BEC4-2E87FBD39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920811" y="-1657566"/>
            <a:ext cx="1188195" cy="1188195"/>
          </a:xfrm>
          <a:prstGeom prst="rect">
            <a:avLst/>
          </a:prstGeom>
        </p:spPr>
      </p:pic>
      <p:pic>
        <p:nvPicPr>
          <p:cNvPr id="77" name="Picture 10">
            <a:extLst>
              <a:ext uri="{FF2B5EF4-FFF2-40B4-BE49-F238E27FC236}">
                <a16:creationId xmlns:a16="http://schemas.microsoft.com/office/drawing/2014/main" id="{BFB0D2E8-4C4F-4ABE-B12B-9F5FA2D891D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431368">
            <a:off x="10438134" y="855760"/>
            <a:ext cx="894552" cy="1202943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C9AFB94C-C40F-4A38-9128-A63E43CDB4DA}"/>
              </a:ext>
            </a:extLst>
          </p:cNvPr>
          <p:cNvSpPr txBox="1">
            <a:spLocks/>
          </p:cNvSpPr>
          <p:nvPr/>
        </p:nvSpPr>
        <p:spPr>
          <a:xfrm>
            <a:off x="-572783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F TypoSlabserif" panose="02000403050000020004" pitchFamily="2" charset="0"/>
                <a:ea typeface="+mj-ea"/>
                <a:cs typeface="+mj-cs"/>
                <a:sym typeface="Arial"/>
              </a:rPr>
              <a:t>Diệu Hiền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VF TypoSlabserif" panose="02000403050000020004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622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52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 showWhenStopped="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53" grpId="0"/>
      <p:bldP spid="60" grpId="0"/>
      <p:bldP spid="6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5">
            <a:extLst>
              <a:ext uri="{FF2B5EF4-FFF2-40B4-BE49-F238E27FC236}">
                <a16:creationId xmlns:a16="http://schemas.microsoft.com/office/drawing/2014/main" id="{433644FC-20C6-4042-9CFA-F9256660B2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009204">
            <a:off x="759353" y="976943"/>
            <a:ext cx="2129554" cy="790710"/>
          </a:xfrm>
          <a:prstGeom prst="rect">
            <a:avLst/>
          </a:prstGeom>
        </p:spPr>
      </p:pic>
      <p:pic>
        <p:nvPicPr>
          <p:cNvPr id="52" name="Picture 8">
            <a:extLst>
              <a:ext uri="{FF2B5EF4-FFF2-40B4-BE49-F238E27FC236}">
                <a16:creationId xmlns:a16="http://schemas.microsoft.com/office/drawing/2014/main" id="{58414C58-6358-46A1-A507-B860334E0A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42177">
            <a:off x="8390009" y="1515676"/>
            <a:ext cx="2711057" cy="1074914"/>
          </a:xfrm>
          <a:prstGeom prst="rect">
            <a:avLst/>
          </a:prstGeom>
        </p:spPr>
      </p:pic>
      <p:sp>
        <p:nvSpPr>
          <p:cNvPr id="53" name="TextBox 9">
            <a:extLst>
              <a:ext uri="{FF2B5EF4-FFF2-40B4-BE49-F238E27FC236}">
                <a16:creationId xmlns:a16="http://schemas.microsoft.com/office/drawing/2014/main" id="{9B957738-E13F-4159-B894-B04F7BB35B85}"/>
              </a:ext>
            </a:extLst>
          </p:cNvPr>
          <p:cNvSpPr txBox="1"/>
          <p:nvPr/>
        </p:nvSpPr>
        <p:spPr>
          <a:xfrm>
            <a:off x="730152" y="2684461"/>
            <a:ext cx="1087683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Trên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bản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đồ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tỉ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lệ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 1:1 000 000,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quãng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đường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Quảng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 Nam –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Đà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Nẵng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đo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 3cm.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Tìm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độ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dài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thật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của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quãng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đường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 </a:t>
            </a:r>
            <a:endParaRPr kumimoji="0" lang="en-US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VF TypoSlabserif" panose="02000403050000020004" pitchFamily="2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Quảng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Nam –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Đà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Nẵng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Arial"/>
                <a:sym typeface="Arial"/>
              </a:rPr>
              <a:t>?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cs typeface="Arial"/>
              <a:sym typeface="Arial"/>
            </a:endParaRPr>
          </a:p>
        </p:txBody>
      </p:sp>
      <p:sp>
        <p:nvSpPr>
          <p:cNvPr id="60" name="TextBox 17">
            <a:extLst>
              <a:ext uri="{FF2B5EF4-FFF2-40B4-BE49-F238E27FC236}">
                <a16:creationId xmlns:a16="http://schemas.microsoft.com/office/drawing/2014/main" id="{A5F558F2-081B-4815-8B22-D0012546EF70}"/>
              </a:ext>
            </a:extLst>
          </p:cNvPr>
          <p:cNvSpPr txBox="1"/>
          <p:nvPr/>
        </p:nvSpPr>
        <p:spPr>
          <a:xfrm rot="21009204">
            <a:off x="370432" y="1033522"/>
            <a:ext cx="2754288" cy="703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13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Ziclets" panose="02000603000000000000" pitchFamily="2" charset="0"/>
                <a:cs typeface="Arial"/>
                <a:sym typeface="Arial"/>
              </a:rPr>
              <a:t>Câu 3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Ziclets" panose="02000603000000000000" pitchFamily="2" charset="0"/>
              <a:cs typeface="Arial"/>
              <a:sym typeface="Arial"/>
            </a:endParaRPr>
          </a:p>
        </p:txBody>
      </p:sp>
      <p:sp>
        <p:nvSpPr>
          <p:cNvPr id="61" name="TextBox 18">
            <a:extLst>
              <a:ext uri="{FF2B5EF4-FFF2-40B4-BE49-F238E27FC236}">
                <a16:creationId xmlns:a16="http://schemas.microsoft.com/office/drawing/2014/main" id="{74E62339-D312-4A69-9E9A-97D7DD008208}"/>
              </a:ext>
            </a:extLst>
          </p:cNvPr>
          <p:cNvSpPr txBox="1"/>
          <p:nvPr/>
        </p:nvSpPr>
        <p:spPr>
          <a:xfrm rot="342177">
            <a:off x="8266904" y="1783975"/>
            <a:ext cx="2759470" cy="765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28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cs typeface="Arial"/>
                <a:sym typeface="Arial"/>
              </a:rPr>
              <a:t>30 km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cs typeface="Arial"/>
              <a:sym typeface="Arial"/>
            </a:endParaRPr>
          </a:p>
        </p:txBody>
      </p:sp>
      <p:pic>
        <p:nvPicPr>
          <p:cNvPr id="62" name="Picture 2" descr="Animated cartoon bell GIF | PNG Images PSD Free Download - Pikbest">
            <a:extLst>
              <a:ext uri="{FF2B5EF4-FFF2-40B4-BE49-F238E27FC236}">
                <a16:creationId xmlns:a16="http://schemas.microsoft.com/office/drawing/2014/main" id="{61D59F54-DEA3-4044-BD6D-30E5AD0E8F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061" y="-129038"/>
            <a:ext cx="3051877" cy="248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het gio">
            <a:extLst>
              <a:ext uri="{FF2B5EF4-FFF2-40B4-BE49-F238E27FC236}">
                <a16:creationId xmlns:a16="http://schemas.microsoft.com/office/drawing/2014/main" id="{B5FBE557-8A13-4862-96AA-53A3186F38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301059" y="5217561"/>
            <a:ext cx="1615703" cy="91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33" descr="an30">
            <a:extLst>
              <a:ext uri="{FF2B5EF4-FFF2-40B4-BE49-F238E27FC236}">
                <a16:creationId xmlns:a16="http://schemas.microsoft.com/office/drawing/2014/main" id="{153A9E65-0AA6-4B45-A73E-16961CD921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0399159" y="5081328"/>
            <a:ext cx="1388379" cy="12292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5" name="Hình chữ nhật 85">
            <a:extLst>
              <a:ext uri="{FF2B5EF4-FFF2-40B4-BE49-F238E27FC236}">
                <a16:creationId xmlns:a16="http://schemas.microsoft.com/office/drawing/2014/main" id="{611C6408-3399-496A-B0CF-6B45F3CA30F2}"/>
              </a:ext>
            </a:extLst>
          </p:cNvPr>
          <p:cNvSpPr/>
          <p:nvPr/>
        </p:nvSpPr>
        <p:spPr>
          <a:xfrm>
            <a:off x="10274724" y="4748049"/>
            <a:ext cx="1541667" cy="205964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"/>
                <a:ea typeface="Tahoma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66" name="Hình chữ nhật 84">
            <a:extLst>
              <a:ext uri="{FF2B5EF4-FFF2-40B4-BE49-F238E27FC236}">
                <a16:creationId xmlns:a16="http://schemas.microsoft.com/office/drawing/2014/main" id="{9EDD0C0C-D5DF-45EF-83B2-5720352A1DEA}"/>
              </a:ext>
            </a:extLst>
          </p:cNvPr>
          <p:cNvSpPr/>
          <p:nvPr/>
        </p:nvSpPr>
        <p:spPr>
          <a:xfrm>
            <a:off x="10274724" y="4748049"/>
            <a:ext cx="1541667" cy="205964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"/>
                <a:ea typeface="Tahoma" pitchFamily="34" charset="0"/>
                <a:cs typeface="Arial" pitchFamily="34" charset="0"/>
                <a:sym typeface="Arial"/>
              </a:rPr>
              <a:t>2</a:t>
            </a:r>
          </a:p>
        </p:txBody>
      </p:sp>
      <p:sp>
        <p:nvSpPr>
          <p:cNvPr id="67" name="Hình chữ nhật 83">
            <a:extLst>
              <a:ext uri="{FF2B5EF4-FFF2-40B4-BE49-F238E27FC236}">
                <a16:creationId xmlns:a16="http://schemas.microsoft.com/office/drawing/2014/main" id="{5D400FE6-5697-49FE-A5C8-5AF4E77CA3B3}"/>
              </a:ext>
            </a:extLst>
          </p:cNvPr>
          <p:cNvSpPr/>
          <p:nvPr/>
        </p:nvSpPr>
        <p:spPr>
          <a:xfrm>
            <a:off x="10274724" y="4748049"/>
            <a:ext cx="1541667" cy="205964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"/>
                <a:ea typeface="Tahoma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68" name="Hình chữ nhật 57">
            <a:extLst>
              <a:ext uri="{FF2B5EF4-FFF2-40B4-BE49-F238E27FC236}">
                <a16:creationId xmlns:a16="http://schemas.microsoft.com/office/drawing/2014/main" id="{40FB5761-0679-440B-B542-DEB9F2C16A53}"/>
              </a:ext>
            </a:extLst>
          </p:cNvPr>
          <p:cNvSpPr/>
          <p:nvPr/>
        </p:nvSpPr>
        <p:spPr>
          <a:xfrm>
            <a:off x="10274724" y="4748049"/>
            <a:ext cx="1541667" cy="205964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"/>
                <a:ea typeface="Tahoma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69" name="Hình chữ nhật 86">
            <a:extLst>
              <a:ext uri="{FF2B5EF4-FFF2-40B4-BE49-F238E27FC236}">
                <a16:creationId xmlns:a16="http://schemas.microsoft.com/office/drawing/2014/main" id="{8A0742FD-D8D2-4383-A588-7D5E4E55EB29}"/>
              </a:ext>
            </a:extLst>
          </p:cNvPr>
          <p:cNvSpPr/>
          <p:nvPr/>
        </p:nvSpPr>
        <p:spPr>
          <a:xfrm>
            <a:off x="10274724" y="4748049"/>
            <a:ext cx="1541667" cy="205964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"/>
                <a:ea typeface="Tahoma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70" name="Hình chữ nhật 87">
            <a:extLst>
              <a:ext uri="{FF2B5EF4-FFF2-40B4-BE49-F238E27FC236}">
                <a16:creationId xmlns:a16="http://schemas.microsoft.com/office/drawing/2014/main" id="{48C868AD-7E65-4532-9036-4AD683E5A71A}"/>
              </a:ext>
            </a:extLst>
          </p:cNvPr>
          <p:cNvSpPr/>
          <p:nvPr/>
        </p:nvSpPr>
        <p:spPr>
          <a:xfrm>
            <a:off x="10274723" y="4748049"/>
            <a:ext cx="1541668" cy="205964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"/>
                <a:ea typeface="Tahoma" pitchFamily="34" charset="0"/>
                <a:cs typeface="Arial" pitchFamily="34" charset="0"/>
                <a:sym typeface="Arial"/>
              </a:rPr>
              <a:t>6</a:t>
            </a:r>
          </a:p>
        </p:txBody>
      </p:sp>
      <p:sp>
        <p:nvSpPr>
          <p:cNvPr id="71" name="Hình chữ nhật 88">
            <a:extLst>
              <a:ext uri="{FF2B5EF4-FFF2-40B4-BE49-F238E27FC236}">
                <a16:creationId xmlns:a16="http://schemas.microsoft.com/office/drawing/2014/main" id="{D6A1B24A-E5FA-4548-B1F4-6035453B3101}"/>
              </a:ext>
            </a:extLst>
          </p:cNvPr>
          <p:cNvSpPr/>
          <p:nvPr/>
        </p:nvSpPr>
        <p:spPr>
          <a:xfrm>
            <a:off x="10274724" y="4748049"/>
            <a:ext cx="1541667" cy="205964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"/>
                <a:ea typeface="Tahoma" pitchFamily="34" charset="0"/>
                <a:cs typeface="Arial" pitchFamily="34" charset="0"/>
                <a:sym typeface="Arial"/>
              </a:rPr>
              <a:t>7</a:t>
            </a:r>
          </a:p>
        </p:txBody>
      </p:sp>
      <p:sp>
        <p:nvSpPr>
          <p:cNvPr id="72" name="Hình chữ nhật 89">
            <a:extLst>
              <a:ext uri="{FF2B5EF4-FFF2-40B4-BE49-F238E27FC236}">
                <a16:creationId xmlns:a16="http://schemas.microsoft.com/office/drawing/2014/main" id="{D7B7F742-1016-4DDE-A3A6-50E3968B603F}"/>
              </a:ext>
            </a:extLst>
          </p:cNvPr>
          <p:cNvSpPr/>
          <p:nvPr/>
        </p:nvSpPr>
        <p:spPr>
          <a:xfrm>
            <a:off x="10274724" y="4748049"/>
            <a:ext cx="1541667" cy="205964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"/>
                <a:ea typeface="Tahoma" pitchFamily="34" charset="0"/>
                <a:cs typeface="Arial" pitchFamily="34" charset="0"/>
                <a:sym typeface="Arial"/>
              </a:rPr>
              <a:t>8</a:t>
            </a:r>
          </a:p>
        </p:txBody>
      </p:sp>
      <p:sp>
        <p:nvSpPr>
          <p:cNvPr id="73" name="Hình chữ nhật 90">
            <a:extLst>
              <a:ext uri="{FF2B5EF4-FFF2-40B4-BE49-F238E27FC236}">
                <a16:creationId xmlns:a16="http://schemas.microsoft.com/office/drawing/2014/main" id="{5BC1C837-C4B5-4028-86F8-381F76CE48BB}"/>
              </a:ext>
            </a:extLst>
          </p:cNvPr>
          <p:cNvSpPr/>
          <p:nvPr/>
        </p:nvSpPr>
        <p:spPr>
          <a:xfrm>
            <a:off x="10274724" y="4748049"/>
            <a:ext cx="1541667" cy="205964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"/>
                <a:ea typeface="Tahoma" pitchFamily="34" charset="0"/>
                <a:cs typeface="Arial" pitchFamily="34" charset="0"/>
                <a:sym typeface="Arial"/>
              </a:rPr>
              <a:t>9</a:t>
            </a:r>
          </a:p>
        </p:txBody>
      </p:sp>
      <p:sp>
        <p:nvSpPr>
          <p:cNvPr id="74" name="Hình chữ nhật 91">
            <a:extLst>
              <a:ext uri="{FF2B5EF4-FFF2-40B4-BE49-F238E27FC236}">
                <a16:creationId xmlns:a16="http://schemas.microsoft.com/office/drawing/2014/main" id="{201C2405-A0BD-4DA7-A822-1AF812A740F7}"/>
              </a:ext>
            </a:extLst>
          </p:cNvPr>
          <p:cNvSpPr/>
          <p:nvPr/>
        </p:nvSpPr>
        <p:spPr>
          <a:xfrm>
            <a:off x="10286734" y="4748049"/>
            <a:ext cx="1541667" cy="205964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Arial"/>
                <a:ea typeface="Tahoma" pitchFamily="34" charset="0"/>
                <a:cs typeface="Arial" pitchFamily="34" charset="0"/>
                <a:sym typeface="Arial"/>
              </a:rPr>
              <a:t>10</a:t>
            </a:r>
          </a:p>
        </p:txBody>
      </p:sp>
      <p:sp>
        <p:nvSpPr>
          <p:cNvPr id="75" name="Hình Bầu dục 45">
            <a:extLst>
              <a:ext uri="{FF2B5EF4-FFF2-40B4-BE49-F238E27FC236}">
                <a16:creationId xmlns:a16="http://schemas.microsoft.com/office/drawing/2014/main" id="{136D6199-4BAB-457D-B1AC-C6AC60788235}"/>
              </a:ext>
            </a:extLst>
          </p:cNvPr>
          <p:cNvSpPr/>
          <p:nvPr/>
        </p:nvSpPr>
        <p:spPr>
          <a:xfrm>
            <a:off x="10387150" y="5414387"/>
            <a:ext cx="1219832" cy="103047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77C79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G Primary Penmanship" panose="020B0604020202020204" charset="0"/>
                <a:ea typeface="Tahoma" pitchFamily="34" charset="0"/>
                <a:cs typeface="Arial" pitchFamily="34" charset="0"/>
                <a:sym typeface="Arial"/>
              </a:rPr>
              <a:t>GO</a:t>
            </a:r>
          </a:p>
        </p:txBody>
      </p:sp>
      <p:pic>
        <p:nvPicPr>
          <p:cNvPr id="76" name="Nhac loại thi sinh">
            <a:hlinkClick r:id="" action="ppaction://media"/>
            <a:extLst>
              <a:ext uri="{FF2B5EF4-FFF2-40B4-BE49-F238E27FC236}">
                <a16:creationId xmlns:a16="http://schemas.microsoft.com/office/drawing/2014/main" id="{9FFD2AC1-CF78-47CA-BEC4-2E87FBD39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920811" y="-1657566"/>
            <a:ext cx="1188195" cy="1188195"/>
          </a:xfrm>
          <a:prstGeom prst="rect">
            <a:avLst/>
          </a:prstGeom>
        </p:spPr>
      </p:pic>
      <p:pic>
        <p:nvPicPr>
          <p:cNvPr id="77" name="Picture 10">
            <a:extLst>
              <a:ext uri="{FF2B5EF4-FFF2-40B4-BE49-F238E27FC236}">
                <a16:creationId xmlns:a16="http://schemas.microsoft.com/office/drawing/2014/main" id="{BFB0D2E8-4C4F-4ABE-B12B-9F5FA2D891D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431368">
            <a:off x="10438134" y="855760"/>
            <a:ext cx="894552" cy="1202943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F1A3C867-BA56-42C3-A240-C6C4A4BB403F}"/>
              </a:ext>
            </a:extLst>
          </p:cNvPr>
          <p:cNvSpPr txBox="1">
            <a:spLocks/>
          </p:cNvSpPr>
          <p:nvPr/>
        </p:nvSpPr>
        <p:spPr>
          <a:xfrm>
            <a:off x="-572783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F TypoSlabserif" panose="02000403050000020004" pitchFamily="2" charset="0"/>
                <a:ea typeface="+mj-ea"/>
                <a:cs typeface="+mj-cs"/>
                <a:sym typeface="Arial"/>
              </a:rPr>
              <a:t>Diệu Hiền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VF TypoSlabserif" panose="02000403050000020004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2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52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 showWhenStopped="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53" grpId="0"/>
      <p:bldP spid="60" grpId="0"/>
      <p:bldP spid="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11"/>
          <p:cNvSpPr/>
          <p:nvPr/>
        </p:nvSpPr>
        <p:spPr>
          <a:xfrm>
            <a:off x="1114931" y="2230976"/>
            <a:ext cx="563400" cy="5634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03" name="Google Shape;803;p11"/>
          <p:cNvSpPr/>
          <p:nvPr/>
        </p:nvSpPr>
        <p:spPr>
          <a:xfrm>
            <a:off x="1114931" y="3104253"/>
            <a:ext cx="563400" cy="5634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04" name="Google Shape;804;p11"/>
          <p:cNvSpPr/>
          <p:nvPr/>
        </p:nvSpPr>
        <p:spPr>
          <a:xfrm>
            <a:off x="1716330" y="3822607"/>
            <a:ext cx="563400" cy="5634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05" name="Google Shape;805;p11"/>
          <p:cNvSpPr/>
          <p:nvPr/>
        </p:nvSpPr>
        <p:spPr>
          <a:xfrm>
            <a:off x="1698278" y="4580026"/>
            <a:ext cx="563400" cy="5634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06" name="Google Shape;806;p11"/>
          <p:cNvSpPr/>
          <p:nvPr/>
        </p:nvSpPr>
        <p:spPr>
          <a:xfrm>
            <a:off x="2060826" y="5541425"/>
            <a:ext cx="563400" cy="5634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08" name="Google Shape;808;p11"/>
          <p:cNvSpPr/>
          <p:nvPr/>
        </p:nvSpPr>
        <p:spPr>
          <a:xfrm>
            <a:off x="1760575" y="4623149"/>
            <a:ext cx="438806" cy="477153"/>
          </a:xfrm>
          <a:custGeom>
            <a:avLst/>
            <a:gdLst/>
            <a:ahLst/>
            <a:cxnLst/>
            <a:rect l="l" t="t" r="r" b="b"/>
            <a:pathLst>
              <a:path w="1132403" h="1871189" extrusionOk="0">
                <a:moveTo>
                  <a:pt x="0" y="932567"/>
                </a:moveTo>
                <a:lnTo>
                  <a:pt x="272504" y="569229"/>
                </a:lnTo>
                <a:lnTo>
                  <a:pt x="436006" y="1235348"/>
                </a:lnTo>
                <a:lnTo>
                  <a:pt x="654008" y="0"/>
                </a:lnTo>
                <a:lnTo>
                  <a:pt x="1132403" y="242225"/>
                </a:lnTo>
                <a:lnTo>
                  <a:pt x="472339" y="1871189"/>
                </a:lnTo>
                <a:lnTo>
                  <a:pt x="0" y="932567"/>
                </a:ln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809" name="Google Shape;809;p11"/>
          <p:cNvSpPr/>
          <p:nvPr/>
        </p:nvSpPr>
        <p:spPr>
          <a:xfrm>
            <a:off x="1806032" y="3842735"/>
            <a:ext cx="438806" cy="477153"/>
          </a:xfrm>
          <a:custGeom>
            <a:avLst/>
            <a:gdLst/>
            <a:ahLst/>
            <a:cxnLst/>
            <a:rect l="l" t="t" r="r" b="b"/>
            <a:pathLst>
              <a:path w="1132403" h="1871189" extrusionOk="0">
                <a:moveTo>
                  <a:pt x="0" y="932567"/>
                </a:moveTo>
                <a:lnTo>
                  <a:pt x="272504" y="569229"/>
                </a:lnTo>
                <a:lnTo>
                  <a:pt x="436006" y="1235348"/>
                </a:lnTo>
                <a:lnTo>
                  <a:pt x="654008" y="0"/>
                </a:lnTo>
                <a:lnTo>
                  <a:pt x="1132403" y="242225"/>
                </a:lnTo>
                <a:lnTo>
                  <a:pt x="472339" y="1871189"/>
                </a:lnTo>
                <a:lnTo>
                  <a:pt x="0" y="932567"/>
                </a:ln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810" name="Google Shape;810;p11"/>
          <p:cNvSpPr/>
          <p:nvPr/>
        </p:nvSpPr>
        <p:spPr>
          <a:xfrm>
            <a:off x="2150029" y="5569337"/>
            <a:ext cx="438806" cy="477153"/>
          </a:xfrm>
          <a:custGeom>
            <a:avLst/>
            <a:gdLst/>
            <a:ahLst/>
            <a:cxnLst/>
            <a:rect l="l" t="t" r="r" b="b"/>
            <a:pathLst>
              <a:path w="1132403" h="1871189" extrusionOk="0">
                <a:moveTo>
                  <a:pt x="0" y="932567"/>
                </a:moveTo>
                <a:lnTo>
                  <a:pt x="272504" y="569229"/>
                </a:lnTo>
                <a:lnTo>
                  <a:pt x="436006" y="1235348"/>
                </a:lnTo>
                <a:lnTo>
                  <a:pt x="654008" y="0"/>
                </a:lnTo>
                <a:lnTo>
                  <a:pt x="1132403" y="242225"/>
                </a:lnTo>
                <a:lnTo>
                  <a:pt x="472339" y="1871189"/>
                </a:lnTo>
                <a:lnTo>
                  <a:pt x="0" y="932567"/>
                </a:ln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811" name="Google Shape;811;p11"/>
          <p:cNvSpPr/>
          <p:nvPr/>
        </p:nvSpPr>
        <p:spPr>
          <a:xfrm>
            <a:off x="1157045" y="3199490"/>
            <a:ext cx="438806" cy="477153"/>
          </a:xfrm>
          <a:custGeom>
            <a:avLst/>
            <a:gdLst/>
            <a:ahLst/>
            <a:cxnLst/>
            <a:rect l="l" t="t" r="r" b="b"/>
            <a:pathLst>
              <a:path w="1132403" h="1871189" extrusionOk="0">
                <a:moveTo>
                  <a:pt x="0" y="932567"/>
                </a:moveTo>
                <a:lnTo>
                  <a:pt x="272504" y="569229"/>
                </a:lnTo>
                <a:lnTo>
                  <a:pt x="436006" y="1235348"/>
                </a:lnTo>
                <a:lnTo>
                  <a:pt x="654008" y="0"/>
                </a:lnTo>
                <a:lnTo>
                  <a:pt x="1132403" y="242225"/>
                </a:lnTo>
                <a:lnTo>
                  <a:pt x="472339" y="1871189"/>
                </a:lnTo>
                <a:lnTo>
                  <a:pt x="0" y="932567"/>
                </a:ln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812" name="Google Shape;812;p11"/>
          <p:cNvSpPr/>
          <p:nvPr/>
        </p:nvSpPr>
        <p:spPr>
          <a:xfrm>
            <a:off x="1157033" y="2271564"/>
            <a:ext cx="438806" cy="477153"/>
          </a:xfrm>
          <a:custGeom>
            <a:avLst/>
            <a:gdLst/>
            <a:ahLst/>
            <a:cxnLst/>
            <a:rect l="l" t="t" r="r" b="b"/>
            <a:pathLst>
              <a:path w="1132403" h="1871189" extrusionOk="0">
                <a:moveTo>
                  <a:pt x="0" y="932567"/>
                </a:moveTo>
                <a:lnTo>
                  <a:pt x="272504" y="569229"/>
                </a:lnTo>
                <a:lnTo>
                  <a:pt x="436006" y="1235348"/>
                </a:lnTo>
                <a:lnTo>
                  <a:pt x="654008" y="0"/>
                </a:lnTo>
                <a:lnTo>
                  <a:pt x="1132403" y="242225"/>
                </a:lnTo>
                <a:lnTo>
                  <a:pt x="472339" y="1871189"/>
                </a:lnTo>
                <a:lnTo>
                  <a:pt x="0" y="932567"/>
                </a:ln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828" name="Google Shape;828;p11">
            <a:hlinkClick r:id="rId3" action="ppaction://hlinksldjump"/>
          </p:cNvPr>
          <p:cNvSpPr/>
          <p:nvPr/>
        </p:nvSpPr>
        <p:spPr>
          <a:xfrm>
            <a:off x="9591165" y="1345307"/>
            <a:ext cx="2412522" cy="47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29" name="Google Shape;829;p11">
            <a:hlinkClick r:id="rId4" action="ppaction://hlinksldjump"/>
          </p:cNvPr>
          <p:cNvSpPr/>
          <p:nvPr/>
        </p:nvSpPr>
        <p:spPr>
          <a:xfrm>
            <a:off x="9012642" y="2030821"/>
            <a:ext cx="2412522" cy="47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8038F08-7D01-45C5-9B73-1A15C5460DF2}"/>
              </a:ext>
            </a:extLst>
          </p:cNvPr>
          <p:cNvGrpSpPr/>
          <p:nvPr/>
        </p:nvGrpSpPr>
        <p:grpSpPr>
          <a:xfrm>
            <a:off x="2199381" y="1340981"/>
            <a:ext cx="7905749" cy="859890"/>
            <a:chOff x="1131935" y="1264276"/>
            <a:chExt cx="7174645" cy="1115898"/>
          </a:xfrm>
        </p:grpSpPr>
        <p:grpSp>
          <p:nvGrpSpPr>
            <p:cNvPr id="818" name="Google Shape;818;p11"/>
            <p:cNvGrpSpPr/>
            <p:nvPr/>
          </p:nvGrpSpPr>
          <p:grpSpPr>
            <a:xfrm>
              <a:off x="1131935" y="1264276"/>
              <a:ext cx="4296990" cy="944970"/>
              <a:chOff x="1127406" y="955487"/>
              <a:chExt cx="6828793" cy="1635180"/>
            </a:xfrm>
          </p:grpSpPr>
          <p:sp>
            <p:nvSpPr>
              <p:cNvPr id="819" name="Google Shape;819;p11"/>
              <p:cNvSpPr/>
              <p:nvPr/>
            </p:nvSpPr>
            <p:spPr>
              <a:xfrm>
                <a:off x="1127406" y="1165899"/>
                <a:ext cx="816401" cy="1346395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88C100"/>
                    </a:solidFill>
                    <a:effectLst>
                      <a:glow rad="63500">
                        <a:srgbClr val="F77C79">
                          <a:satMod val="175000"/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y</a:t>
                </a:r>
                <a:endParaRPr kumimoji="0" sz="20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88C100"/>
                  </a:solidFill>
                  <a:effectLst>
                    <a:glow rad="63500">
                      <a:srgbClr val="F77C79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820" name="Google Shape;820;p11"/>
              <p:cNvSpPr/>
              <p:nvPr/>
            </p:nvSpPr>
            <p:spPr>
              <a:xfrm>
                <a:off x="1969473" y="1146970"/>
                <a:ext cx="994794" cy="1384253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CCD420"/>
                    </a:solidFill>
                    <a:effectLst>
                      <a:glow rad="63500">
                        <a:srgbClr val="F77C79">
                          <a:satMod val="175000"/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ê</a:t>
                </a:r>
                <a:endParaRPr kumimoji="0" sz="20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CD420"/>
                  </a:solidFill>
                  <a:effectLst>
                    <a:glow rad="63500">
                      <a:srgbClr val="F77C79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821" name="Google Shape;821;p11"/>
              <p:cNvSpPr/>
              <p:nvPr/>
            </p:nvSpPr>
            <p:spPr>
              <a:xfrm>
                <a:off x="3079908" y="1244271"/>
                <a:ext cx="722361" cy="1346396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63CAC3"/>
                    </a:solidFill>
                    <a:effectLst>
                      <a:glow rad="63500">
                        <a:srgbClr val="F77C79">
                          <a:satMod val="175000"/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u</a:t>
                </a:r>
                <a:endParaRPr kumimoji="0" sz="20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63CAC3"/>
                  </a:solidFill>
                  <a:effectLst>
                    <a:glow rad="63500">
                      <a:srgbClr val="F77C79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4002284" y="1165899"/>
                <a:ext cx="972761" cy="1384252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01819A"/>
                    </a:solidFill>
                    <a:effectLst>
                      <a:glow rad="63500">
                        <a:srgbClr val="F77C79">
                          <a:satMod val="175000"/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</a:t>
                </a:r>
                <a:endParaRPr kumimoji="0" sz="20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01819A"/>
                  </a:solidFill>
                  <a:effectLst>
                    <a:glow rad="63500">
                      <a:srgbClr val="F77C79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823" name="Google Shape;823;p11"/>
              <p:cNvSpPr/>
              <p:nvPr/>
            </p:nvSpPr>
            <p:spPr>
              <a:xfrm>
                <a:off x="5036673" y="955487"/>
                <a:ext cx="1146350" cy="1537879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A46FDB"/>
                    </a:solidFill>
                    <a:effectLst>
                      <a:glow rad="63500">
                        <a:srgbClr val="F77C79">
                          <a:satMod val="175000"/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Ầ</a:t>
                </a:r>
                <a:endParaRPr kumimoji="0" sz="20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A46FDB"/>
                  </a:solidFill>
                  <a:effectLst>
                    <a:glow rad="63500">
                      <a:srgbClr val="F77C79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824" name="Google Shape;824;p11"/>
              <p:cNvSpPr/>
              <p:nvPr/>
            </p:nvSpPr>
            <p:spPr>
              <a:xfrm>
                <a:off x="6178199" y="1179888"/>
                <a:ext cx="915154" cy="1346395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F77C79"/>
                    </a:solidFill>
                    <a:effectLst>
                      <a:glow rad="63500">
                        <a:srgbClr val="F77C79">
                          <a:satMod val="175000"/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U </a:t>
                </a:r>
                <a:endParaRPr kumimoji="0" sz="20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77C79"/>
                  </a:solidFill>
                  <a:effectLst>
                    <a:glow rad="63500">
                      <a:srgbClr val="F77C79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825" name="Google Shape;825;p11"/>
              <p:cNvSpPr/>
              <p:nvPr/>
            </p:nvSpPr>
            <p:spPr>
              <a:xfrm>
                <a:off x="7212696" y="1166717"/>
                <a:ext cx="743503" cy="1402358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E69138"/>
                    </a:solidFill>
                    <a:effectLst>
                      <a:glow rad="63500">
                        <a:srgbClr val="F77C79">
                          <a:satMod val="175000"/>
                          <a:alpha val="40000"/>
                        </a:srgbClr>
                      </a:glow>
                    </a:effectLst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</a:t>
                </a:r>
                <a:endParaRPr kumimoji="0" sz="20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E69138"/>
                  </a:solidFill>
                  <a:effectLst>
                    <a:glow rad="63500">
                      <a:srgbClr val="F77C79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34" name="Google Shape;891;p13">
              <a:extLst>
                <a:ext uri="{FF2B5EF4-FFF2-40B4-BE49-F238E27FC236}">
                  <a16:creationId xmlns:a16="http://schemas.microsoft.com/office/drawing/2014/main" id="{A5ECC8AC-D85A-4289-88F5-9EA92FAB6AC6}"/>
                </a:ext>
              </a:extLst>
            </p:cNvPr>
            <p:cNvSpPr/>
            <p:nvPr/>
          </p:nvSpPr>
          <p:spPr>
            <a:xfrm>
              <a:off x="5465135" y="1264277"/>
              <a:ext cx="691108" cy="950677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A46FDB"/>
                  </a:solidFill>
                  <a:effectLst>
                    <a:glow rad="63500">
                      <a:srgbClr val="F77C79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Ầ</a:t>
              </a:r>
              <a:endParaRPr kumimoji="0" sz="2000" b="0" i="0" u="none" strike="noStrike" kern="0" cap="none" spc="0" normalizeH="0" baseline="0" noProof="0"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A46FDB"/>
                </a:solidFill>
                <a:effectLst>
                  <a:glow rad="63500">
                    <a:srgbClr val="F77C79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" name="Google Shape;892;p13">
              <a:extLst>
                <a:ext uri="{FF2B5EF4-FFF2-40B4-BE49-F238E27FC236}">
                  <a16:creationId xmlns:a16="http://schemas.microsoft.com/office/drawing/2014/main" id="{9A676E9C-5B54-429D-B990-196BB6C98E06}"/>
                </a:ext>
              </a:extLst>
            </p:cNvPr>
            <p:cNvSpPr/>
            <p:nvPr/>
          </p:nvSpPr>
          <p:spPr>
            <a:xfrm>
              <a:off x="6184704" y="1407339"/>
              <a:ext cx="422333" cy="799959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77C79"/>
                  </a:solidFill>
                  <a:effectLst>
                    <a:glow rad="63500">
                      <a:srgbClr val="F77C79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</a:t>
              </a:r>
              <a:endParaRPr kumimoji="0" sz="2000" b="0" i="0" u="none" strike="noStrike" kern="0" cap="none" spc="0" normalizeH="0" baseline="0" noProof="0"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77C79"/>
                </a:solidFill>
                <a:effectLst>
                  <a:glow rad="63500">
                    <a:srgbClr val="F77C79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6" name="Google Shape;893;p13">
              <a:extLst>
                <a:ext uri="{FF2B5EF4-FFF2-40B4-BE49-F238E27FC236}">
                  <a16:creationId xmlns:a16="http://schemas.microsoft.com/office/drawing/2014/main" id="{D76FB56F-E97C-4EDB-9BA9-EFF7D6FBBA77}"/>
                </a:ext>
              </a:extLst>
            </p:cNvPr>
            <p:cNvSpPr/>
            <p:nvPr/>
          </p:nvSpPr>
          <p:spPr>
            <a:xfrm>
              <a:off x="6669090" y="1419871"/>
              <a:ext cx="562159" cy="799959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E69138"/>
                  </a:solidFill>
                  <a:effectLst>
                    <a:glow rad="63500">
                      <a:srgbClr val="F77C79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</a:t>
              </a:r>
              <a:endParaRPr kumimoji="0" sz="2000" b="0" i="0" u="none" strike="noStrike" kern="0" cap="none" spc="0" normalizeH="0" baseline="0" noProof="0"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69138"/>
                </a:solidFill>
                <a:effectLst>
                  <a:glow rad="63500">
                    <a:srgbClr val="F77C79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Google Shape;894;p13">
              <a:extLst>
                <a:ext uri="{FF2B5EF4-FFF2-40B4-BE49-F238E27FC236}">
                  <a16:creationId xmlns:a16="http://schemas.microsoft.com/office/drawing/2014/main" id="{A26AA1D8-5DA0-48C7-8D30-BC97FAB4ADB1}"/>
                </a:ext>
              </a:extLst>
            </p:cNvPr>
            <p:cNvSpPr/>
            <p:nvPr/>
          </p:nvSpPr>
          <p:spPr>
            <a:xfrm>
              <a:off x="7279498" y="1430811"/>
              <a:ext cx="556989" cy="94936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5D203"/>
                  </a:solidFill>
                  <a:effectLst>
                    <a:glow rad="63500">
                      <a:srgbClr val="F77C79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Ạ</a:t>
              </a:r>
              <a:endParaRPr kumimoji="0" sz="2000" b="0" i="0" u="none" strike="noStrike" kern="0" cap="none" spc="0" normalizeH="0" baseline="0" noProof="0"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5D203"/>
                </a:solidFill>
                <a:effectLst>
                  <a:glow rad="63500">
                    <a:srgbClr val="F77C79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Google Shape;895;p13">
              <a:extLst>
                <a:ext uri="{FF2B5EF4-FFF2-40B4-BE49-F238E27FC236}">
                  <a16:creationId xmlns:a16="http://schemas.microsoft.com/office/drawing/2014/main" id="{113FDC29-7BD4-42A7-A51C-7781CFFD2779}"/>
                </a:ext>
              </a:extLst>
            </p:cNvPr>
            <p:cNvSpPr/>
            <p:nvPr/>
          </p:nvSpPr>
          <p:spPr>
            <a:xfrm>
              <a:off x="7784028" y="1407339"/>
              <a:ext cx="522552" cy="801554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88C100"/>
                  </a:solidFill>
                  <a:effectLst>
                    <a:glow rad="63500">
                      <a:srgbClr val="F77C79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</a:t>
              </a:r>
              <a:endParaRPr kumimoji="0" sz="2000" b="0" i="0" u="none" strike="noStrike" kern="0" cap="none" spc="0" normalizeH="0" baseline="0" noProof="0"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88C100"/>
                </a:solidFill>
                <a:effectLst>
                  <a:glow rad="63500">
                    <a:srgbClr val="F77C79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Google Shape;896;p13">
              <a:extLst>
                <a:ext uri="{FF2B5EF4-FFF2-40B4-BE49-F238E27FC236}">
                  <a16:creationId xmlns:a16="http://schemas.microsoft.com/office/drawing/2014/main" id="{31C190E1-DD5F-470D-82A7-BFC64D0EF3D9}"/>
                </a:ext>
              </a:extLst>
            </p:cNvPr>
            <p:cNvSpPr/>
            <p:nvPr/>
          </p:nvSpPr>
          <p:spPr>
            <a:xfrm>
              <a:off x="7923719" y="1431164"/>
              <a:ext cx="214971" cy="81042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D420"/>
                </a:solidFill>
                <a:effectLst>
                  <a:glow rad="63500">
                    <a:srgbClr val="F77C79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" name="Subtitle 5">
            <a:extLst>
              <a:ext uri="{FF2B5EF4-FFF2-40B4-BE49-F238E27FC236}">
                <a16:creationId xmlns:a16="http://schemas.microsoft.com/office/drawing/2014/main" id="{17653FA5-9542-4143-8FA6-1AB7346F898A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575656" y="2200871"/>
            <a:ext cx="9878121" cy="563400"/>
          </a:xfrm>
        </p:spPr>
        <p:txBody>
          <a:bodyPr/>
          <a:lstStyle/>
          <a:p>
            <a:pPr marL="76200" indent="0" algn="just">
              <a:buNone/>
            </a:pP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đầu biết được một số ứng dụng của tỉ lệ bản đồ.</a:t>
            </a:r>
            <a:endParaRPr lang="en-US" sz="2400" b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B8F7E06-24BF-43FF-85E1-183DAB4EF8A0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1637965" y="2922064"/>
            <a:ext cx="9643590" cy="312442"/>
          </a:xfrm>
        </p:spPr>
        <p:txBody>
          <a:bodyPr/>
          <a:lstStyle/>
          <a:p>
            <a:pPr marL="76200" indent="0" algn="just">
              <a:buNone/>
            </a:pP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Kĩ năng: </a:t>
            </a:r>
            <a:r>
              <a:rPr lang="nl-NL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dụng </a:t>
            </a:r>
            <a:r>
              <a:rPr lang="nl-NL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được độ dài thật dựa vào tỉ lệ bản đồ và độ dài thu nhỏ</a:t>
            </a:r>
            <a:endParaRPr lang="en-US" sz="2400" b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20BA45D-A417-4BAA-84C0-5F0D044A44E2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2369432" y="3852980"/>
            <a:ext cx="9487470" cy="563400"/>
          </a:xfrm>
        </p:spPr>
        <p:txBody>
          <a:bodyPr/>
          <a:lstStyle/>
          <a:p>
            <a:pPr marL="76200" indent="0" algn="just">
              <a:buNone/>
            </a:pP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Phẩm chất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tích cực, cẩn thận khi làm bài</a:t>
            </a:r>
            <a:endParaRPr lang="en-US" sz="2400" b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33A6902B-CE42-4F1C-BF7E-0410665B816F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2275232" y="4429101"/>
            <a:ext cx="9201275" cy="727046"/>
          </a:xfrm>
        </p:spPr>
        <p:txBody>
          <a:bodyPr/>
          <a:lstStyle/>
          <a:p>
            <a:pPr marL="76200" indent="0" algn="just">
              <a:buNone/>
            </a:pP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Góp phần phát huy các năng lực: </a:t>
            </a:r>
            <a:r>
              <a:rPr lang="nl-NL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 lực tự học, NL giải quyết vấn đề và sáng tạo, NL tư duy - lập luận logic.</a:t>
            </a:r>
            <a:endParaRPr lang="en-US" sz="2400" b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4F2FB311-1112-4429-AEFF-5F455449C267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2655627" y="5437011"/>
            <a:ext cx="9201275" cy="563400"/>
          </a:xfrm>
        </p:spPr>
        <p:txBody>
          <a:bodyPr/>
          <a:lstStyle/>
          <a:p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BT cần làm: </a:t>
            </a:r>
            <a:r>
              <a:rPr lang="nl-NL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1, bài 2. Khuyến khích HSNK hoàn thành tất cả các bài tập</a:t>
            </a:r>
            <a:endParaRPr lang="en-US" sz="2400" b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7292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2" grpId="0" animBg="1"/>
      <p:bldP spid="803" grpId="0" animBg="1"/>
      <p:bldP spid="804" grpId="0" animBg="1"/>
      <p:bldP spid="805" grpId="0" animBg="1"/>
      <p:bldP spid="806" grpId="0" animBg="1"/>
      <p:bldP spid="808" grpId="0" animBg="1"/>
      <p:bldP spid="809" grpId="0" animBg="1"/>
      <p:bldP spid="810" grpId="0" animBg="1"/>
      <p:bldP spid="811" grpId="0" animBg="1"/>
      <p:bldP spid="812" grpId="0" animBg="1"/>
      <p:bldP spid="829" grpId="0"/>
      <p:bldP spid="6" grpId="0" build="p"/>
      <p:bldP spid="8" grpId="0" build="p"/>
      <p:bldP spid="10" grpId="0" build="p"/>
      <p:bldP spid="12" grpId="0" build="p"/>
      <p:bldP spid="1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83;p10">
            <a:extLst>
              <a:ext uri="{FF2B5EF4-FFF2-40B4-BE49-F238E27FC236}">
                <a16:creationId xmlns:a16="http://schemas.microsoft.com/office/drawing/2014/main" id="{258D500F-C00B-49EB-A846-9BC18125C3B0}"/>
              </a:ext>
            </a:extLst>
          </p:cNvPr>
          <p:cNvSpPr txBox="1"/>
          <p:nvPr/>
        </p:nvSpPr>
        <p:spPr>
          <a:xfrm>
            <a:off x="1398375" y="524375"/>
            <a:ext cx="18681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9" name="Google Shape;794;p10">
            <a:hlinkClick r:id="rId2" action="ppaction://hlinksldjump"/>
            <a:extLst>
              <a:ext uri="{FF2B5EF4-FFF2-40B4-BE49-F238E27FC236}">
                <a16:creationId xmlns:a16="http://schemas.microsoft.com/office/drawing/2014/main" id="{2B316762-DD58-4581-9008-8B9068825C59}"/>
              </a:ext>
            </a:extLst>
          </p:cNvPr>
          <p:cNvSpPr/>
          <p:nvPr/>
        </p:nvSpPr>
        <p:spPr>
          <a:xfrm>
            <a:off x="9877253" y="1829046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795;p10">
            <a:hlinkClick r:id="rId3" action="ppaction://hlinksldjump"/>
            <a:extLst>
              <a:ext uri="{FF2B5EF4-FFF2-40B4-BE49-F238E27FC236}">
                <a16:creationId xmlns:a16="http://schemas.microsoft.com/office/drawing/2014/main" id="{62A049BC-2173-4DD3-A0B7-E76747ED0DA1}"/>
              </a:ext>
            </a:extLst>
          </p:cNvPr>
          <p:cNvSpPr/>
          <p:nvPr/>
        </p:nvSpPr>
        <p:spPr>
          <a:xfrm>
            <a:off x="9836840" y="2412979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796;p10">
            <a:hlinkClick r:id="rId4" action="ppaction://hlinksldjump"/>
            <a:extLst>
              <a:ext uri="{FF2B5EF4-FFF2-40B4-BE49-F238E27FC236}">
                <a16:creationId xmlns:a16="http://schemas.microsoft.com/office/drawing/2014/main" id="{7A226760-B1C1-40AA-BFFB-9F94ACB0E27B}"/>
              </a:ext>
            </a:extLst>
          </p:cNvPr>
          <p:cNvSpPr/>
          <p:nvPr/>
        </p:nvSpPr>
        <p:spPr>
          <a:xfrm>
            <a:off x="9836840" y="3327379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" name="Google Shape;885;p13">
            <a:extLst>
              <a:ext uri="{FF2B5EF4-FFF2-40B4-BE49-F238E27FC236}">
                <a16:creationId xmlns:a16="http://schemas.microsoft.com/office/drawing/2014/main" id="{F0790A57-C9FB-48E9-AFD0-860A9C1BAFBF}"/>
              </a:ext>
            </a:extLst>
          </p:cNvPr>
          <p:cNvGrpSpPr/>
          <p:nvPr/>
        </p:nvGrpSpPr>
        <p:grpSpPr>
          <a:xfrm>
            <a:off x="1424333" y="2029202"/>
            <a:ext cx="10968235" cy="3728413"/>
            <a:chOff x="1183950" y="1392059"/>
            <a:chExt cx="5279429" cy="1797263"/>
          </a:xfrm>
        </p:grpSpPr>
        <p:grpSp>
          <p:nvGrpSpPr>
            <p:cNvPr id="14" name="Google Shape;886;p13">
              <a:extLst>
                <a:ext uri="{FF2B5EF4-FFF2-40B4-BE49-F238E27FC236}">
                  <a16:creationId xmlns:a16="http://schemas.microsoft.com/office/drawing/2014/main" id="{E2D1EB56-5079-4039-9A6D-024F2D08DBDC}"/>
                </a:ext>
              </a:extLst>
            </p:cNvPr>
            <p:cNvGrpSpPr/>
            <p:nvPr/>
          </p:nvGrpSpPr>
          <p:grpSpPr>
            <a:xfrm>
              <a:off x="1183950" y="1392059"/>
              <a:ext cx="2829076" cy="1797263"/>
              <a:chOff x="1127406" y="1138720"/>
              <a:chExt cx="4895444" cy="3109989"/>
            </a:xfrm>
          </p:grpSpPr>
          <p:sp>
            <p:nvSpPr>
              <p:cNvPr id="17" name="Google Shape;887;p13">
                <a:extLst>
                  <a:ext uri="{FF2B5EF4-FFF2-40B4-BE49-F238E27FC236}">
                    <a16:creationId xmlns:a16="http://schemas.microsoft.com/office/drawing/2014/main" id="{730B53B2-DEF9-423B-9B53-B7A1F2611F6E}"/>
                  </a:ext>
                </a:extLst>
              </p:cNvPr>
              <p:cNvSpPr/>
              <p:nvPr/>
            </p:nvSpPr>
            <p:spPr>
              <a:xfrm>
                <a:off x="1127406" y="1165900"/>
                <a:ext cx="1334874" cy="1346395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D43C67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rPr>
                  <a:t>D</a:t>
                </a:r>
                <a:endParaRPr kumimoji="0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D43C67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889;p13">
                <a:extLst>
                  <a:ext uri="{FF2B5EF4-FFF2-40B4-BE49-F238E27FC236}">
                    <a16:creationId xmlns:a16="http://schemas.microsoft.com/office/drawing/2014/main" id="{9466A969-67F2-415D-901E-B3E239C93C5D}"/>
                  </a:ext>
                </a:extLst>
              </p:cNvPr>
              <p:cNvSpPr/>
              <p:nvPr/>
            </p:nvSpPr>
            <p:spPr>
              <a:xfrm>
                <a:off x="2500890" y="1138720"/>
                <a:ext cx="972762" cy="1384252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63CAC3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rPr>
                  <a:t>Ặ</a:t>
                </a:r>
                <a:endParaRPr kumimoji="0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63CAC3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891;p13">
                <a:extLst>
                  <a:ext uri="{FF2B5EF4-FFF2-40B4-BE49-F238E27FC236}">
                    <a16:creationId xmlns:a16="http://schemas.microsoft.com/office/drawing/2014/main" id="{88F4E766-353B-4E34-A4EF-F4037EC91790}"/>
                  </a:ext>
                </a:extLst>
              </p:cNvPr>
              <p:cNvSpPr/>
              <p:nvPr/>
            </p:nvSpPr>
            <p:spPr>
              <a:xfrm>
                <a:off x="3651106" y="1199603"/>
                <a:ext cx="872164" cy="1356271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A46FDB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rPr>
                  <a:t>N</a:t>
                </a:r>
                <a:endParaRPr kumimoji="0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A46FDB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892;p13">
                <a:extLst>
                  <a:ext uri="{FF2B5EF4-FFF2-40B4-BE49-F238E27FC236}">
                    <a16:creationId xmlns:a16="http://schemas.microsoft.com/office/drawing/2014/main" id="{146B2FE9-9C76-4413-8845-89EBA64FD0E9}"/>
                  </a:ext>
                </a:extLst>
              </p:cNvPr>
              <p:cNvSpPr/>
              <p:nvPr/>
            </p:nvSpPr>
            <p:spPr>
              <a:xfrm>
                <a:off x="3977656" y="2828719"/>
                <a:ext cx="1091228" cy="1384252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F77C79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rPr>
                  <a:t>D</a:t>
                </a:r>
                <a:endParaRPr kumimoji="0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77C79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894;p13">
                <a:extLst>
                  <a:ext uri="{FF2B5EF4-FFF2-40B4-BE49-F238E27FC236}">
                    <a16:creationId xmlns:a16="http://schemas.microsoft.com/office/drawing/2014/main" id="{FEAC8EB3-5318-4BC6-818F-BC70F83AD8A6}"/>
                  </a:ext>
                </a:extLst>
              </p:cNvPr>
              <p:cNvSpPr/>
              <p:nvPr/>
            </p:nvSpPr>
            <p:spPr>
              <a:xfrm>
                <a:off x="5130739" y="2902314"/>
                <a:ext cx="892111" cy="1346395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F5D203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rPr>
                  <a:t>Ò</a:t>
                </a:r>
                <a:endParaRPr kumimoji="0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5D203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896;p13">
              <a:extLst>
                <a:ext uri="{FF2B5EF4-FFF2-40B4-BE49-F238E27FC236}">
                  <a16:creationId xmlns:a16="http://schemas.microsoft.com/office/drawing/2014/main" id="{2A573028-C7B6-4C20-9E16-BE38AE1FDFD6}"/>
                </a:ext>
              </a:extLst>
            </p:cNvPr>
            <p:cNvSpPr/>
            <p:nvPr/>
          </p:nvSpPr>
          <p:spPr>
            <a:xfrm>
              <a:off x="6248408" y="1434034"/>
              <a:ext cx="214971" cy="81042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D420"/>
                </a:solidFill>
                <a:effectLst/>
                <a:uLnTx/>
                <a:uFillTx/>
                <a:latin typeface="UTM Futura Extra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8" name="Picture 2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86724B7-D12C-4BE2-9B93-0EFC7188AE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273" y="477447"/>
            <a:ext cx="3500386" cy="495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4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 1">
            <a:extLst>
              <a:ext uri="{FF2B5EF4-FFF2-40B4-BE49-F238E27FC236}">
                <a16:creationId xmlns:a16="http://schemas.microsoft.com/office/drawing/2014/main" id="{88F8BEE9-1329-4123-A78E-9112F3989C9E}"/>
              </a:ext>
            </a:extLst>
          </p:cNvPr>
          <p:cNvSpPr txBox="1">
            <a:spLocks/>
          </p:cNvSpPr>
          <p:nvPr/>
        </p:nvSpPr>
        <p:spPr>
          <a:xfrm>
            <a:off x="1468706" y="592336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F TypoSlabserif" panose="02000403050000020004" pitchFamily="2" charset="0"/>
                <a:ea typeface="+mj-ea"/>
                <a:cs typeface="+mj-cs"/>
                <a:sym typeface="Arial"/>
              </a:rPr>
              <a:t>Diệu Hiền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VF TypoSlabserif" panose="02000403050000020004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3295" y="2526890"/>
            <a:ext cx="101024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accent6"/>
                </a:solidFill>
              </a:rPr>
              <a:t>CHÚC CÁC EM HỌC TỐT!!!</a:t>
            </a:r>
            <a:endParaRPr lang="en-US" sz="6000" b="1" dirty="0">
              <a:solidFill>
                <a:schemeClr val="accent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26"/>
          <a:stretch/>
        </p:blipFill>
        <p:spPr>
          <a:xfrm>
            <a:off x="7433183" y="3664970"/>
            <a:ext cx="3657607" cy="277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014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F5E9296-97B1-4B5E-BF83-344A316297BC}"/>
              </a:ext>
            </a:extLst>
          </p:cNvPr>
          <p:cNvGrpSpPr/>
          <p:nvPr/>
        </p:nvGrpSpPr>
        <p:grpSpPr>
          <a:xfrm>
            <a:off x="3246234" y="261885"/>
            <a:ext cx="7679897" cy="4093427"/>
            <a:chOff x="7488437" y="35043"/>
            <a:chExt cx="5505829" cy="37458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251A5C-86E5-40C3-BDAA-9D49C936DFC8}"/>
                </a:ext>
              </a:extLst>
            </p:cNvPr>
            <p:cNvSpPr txBox="1"/>
            <p:nvPr/>
          </p:nvSpPr>
          <p:spPr>
            <a:xfrm>
              <a:off x="7488437" y="35044"/>
              <a:ext cx="5505829" cy="3745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3000" b="0" i="0" u="none" strike="noStrike" kern="0" cap="none" spc="300" normalizeH="0" baseline="0" noProof="0" dirty="0">
                  <a:ln w="352425" cmpd="sng">
                    <a:solidFill>
                      <a:srgbClr val="FFFFFF"/>
                    </a:solidFill>
                    <a:round/>
                  </a:ln>
                  <a:solidFill>
                    <a:srgbClr val="FFFFFF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4 SFU TimesTen Bold" panose="00000700000000000000" pitchFamily="2" charset="0"/>
                  <a:cs typeface="Arial"/>
                  <a:sym typeface="Arial"/>
                </a:rPr>
                <a:t>KHỞI ĐỘNG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069570-C772-4578-915B-A4D827544C86}"/>
                </a:ext>
              </a:extLst>
            </p:cNvPr>
            <p:cNvSpPr txBox="1"/>
            <p:nvPr/>
          </p:nvSpPr>
          <p:spPr>
            <a:xfrm>
              <a:off x="7488437" y="35043"/>
              <a:ext cx="5437444" cy="374582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3000" b="0" i="0" u="none" strike="noStrike" kern="0" cap="none" spc="300" normalizeH="0" baseline="0" noProof="0" dirty="0">
                  <a:ln>
                    <a:noFill/>
                  </a:ln>
                  <a:solidFill>
                    <a:srgbClr val="EE7432">
                      <a:lumMod val="50000"/>
                    </a:srgbClr>
                  </a:solidFill>
                  <a:effectLst>
                    <a:glow rad="63500">
                      <a:srgbClr val="EE7432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4 SFU TimesTen Bold" panose="00000700000000000000" pitchFamily="2" charset="0"/>
                  <a:cs typeface="Arial"/>
                  <a:sym typeface="Arial"/>
                </a:rPr>
                <a:t>K</a:t>
              </a:r>
              <a:r>
                <a:rPr kumimoji="0" lang="en-US" sz="13000" b="0" i="0" u="none" strike="noStrike" kern="0" cap="none" spc="300" normalizeH="0" baseline="0" noProof="0" dirty="0">
                  <a:ln>
                    <a:noFill/>
                  </a:ln>
                  <a:solidFill>
                    <a:srgbClr val="EE7432">
                      <a:lumMod val="75000"/>
                    </a:srgbClr>
                  </a:solidFill>
                  <a:effectLst>
                    <a:glow rad="63500">
                      <a:srgbClr val="EE7432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4 SFU TimesTen Bold" panose="00000700000000000000" pitchFamily="2" charset="0"/>
                  <a:cs typeface="Arial"/>
                  <a:sym typeface="Arial"/>
                </a:rPr>
                <a:t>H</a:t>
              </a:r>
              <a:r>
                <a:rPr kumimoji="0" lang="en-US" sz="13000" b="0" i="0" u="none" strike="noStrike" kern="0" cap="none" spc="300" normalizeH="0" baseline="0" noProof="0" dirty="0">
                  <a:ln>
                    <a:noFill/>
                  </a:ln>
                  <a:solidFill>
                    <a:srgbClr val="EE7432"/>
                  </a:solidFill>
                  <a:effectLst>
                    <a:glow rad="63500">
                      <a:srgbClr val="EE7432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4 SFU TimesTen Bold" panose="00000700000000000000" pitchFamily="2" charset="0"/>
                  <a:cs typeface="Arial"/>
                  <a:sym typeface="Arial"/>
                </a:rPr>
                <a:t>Ở</a:t>
              </a:r>
              <a:r>
                <a:rPr kumimoji="0" lang="en-US" sz="13000" b="0" i="0" u="none" strike="noStrike" kern="0" cap="none" spc="300" normalizeH="0" baseline="0" noProof="0" dirty="0">
                  <a:ln>
                    <a:noFill/>
                  </a:ln>
                  <a:solidFill>
                    <a:srgbClr val="D44B16">
                      <a:lumMod val="60000"/>
                      <a:lumOff val="40000"/>
                    </a:srgbClr>
                  </a:solidFill>
                  <a:effectLst>
                    <a:glow rad="63500">
                      <a:srgbClr val="EE7432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4 SFU TimesTen Bold" panose="00000700000000000000" pitchFamily="2" charset="0"/>
                  <a:cs typeface="Arial"/>
                  <a:sym typeface="Arial"/>
                </a:rPr>
                <a:t>I</a:t>
              </a:r>
              <a:r>
                <a:rPr kumimoji="0" lang="en-US" sz="13000" b="0" i="0" u="none" strike="noStrike" kern="0" cap="none" spc="300" normalizeH="0" baseline="0" noProof="0" dirty="0">
                  <a:ln>
                    <a:noFill/>
                  </a:ln>
                  <a:solidFill>
                    <a:srgbClr val="DC6285"/>
                  </a:solidFill>
                  <a:effectLst>
                    <a:glow rad="63500">
                      <a:srgbClr val="EE7432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4 SFU TimesTen Bold" panose="00000700000000000000" pitchFamily="2" charset="0"/>
                  <a:cs typeface="Arial"/>
                  <a:sym typeface="Arial"/>
                </a:rPr>
                <a:t> </a:t>
              </a:r>
              <a:r>
                <a:rPr kumimoji="0" lang="en-US" sz="13000" b="0" i="0" u="none" strike="noStrike" kern="0" cap="none" spc="300" normalizeH="0" baseline="0" noProof="0" dirty="0">
                  <a:ln>
                    <a:noFill/>
                  </a:ln>
                  <a:solidFill>
                    <a:srgbClr val="30A3CE"/>
                  </a:solidFill>
                  <a:effectLst>
                    <a:glow rad="63500">
                      <a:srgbClr val="EE7432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4 SFU TimesTen Bold" panose="00000700000000000000" pitchFamily="2" charset="0"/>
                  <a:cs typeface="Arial"/>
                  <a:sym typeface="Arial"/>
                </a:rPr>
                <a:t>Đ</a:t>
              </a:r>
              <a:r>
                <a:rPr kumimoji="0" lang="en-US" sz="13000" b="0" i="0" u="none" strike="noStrike" kern="0" cap="none" spc="300" normalizeH="0" baseline="0" noProof="0" dirty="0">
                  <a:ln>
                    <a:noFill/>
                  </a:ln>
                  <a:solidFill>
                    <a:srgbClr val="66BBDB"/>
                  </a:solidFill>
                  <a:effectLst>
                    <a:glow rad="63500">
                      <a:srgbClr val="EE7432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4 SFU TimesTen Bold" panose="00000700000000000000" pitchFamily="2" charset="0"/>
                  <a:cs typeface="Arial"/>
                  <a:sym typeface="Arial"/>
                </a:rPr>
                <a:t>Ộ</a:t>
              </a:r>
              <a:r>
                <a:rPr kumimoji="0" lang="en-US" sz="13000" b="0" i="0" u="none" strike="noStrike" kern="0" cap="none" spc="300" normalizeH="0" baseline="0" noProof="0" dirty="0">
                  <a:ln>
                    <a:noFill/>
                  </a:ln>
                  <a:solidFill>
                    <a:srgbClr val="9BAC22"/>
                  </a:solidFill>
                  <a:effectLst>
                    <a:glow rad="63500">
                      <a:srgbClr val="EE7432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4 SFU TimesTen Bold" panose="00000700000000000000" pitchFamily="2" charset="0"/>
                  <a:cs typeface="Arial"/>
                  <a:sym typeface="Arial"/>
                </a:rPr>
                <a:t>N</a:t>
              </a:r>
              <a:r>
                <a:rPr kumimoji="0" lang="en-US" sz="13000" b="0" i="0" u="none" strike="noStrike" kern="0" cap="none" spc="300" normalizeH="0" baseline="0" noProof="0" dirty="0">
                  <a:ln>
                    <a:noFill/>
                  </a:ln>
                  <a:solidFill>
                    <a:srgbClr val="B5C15B"/>
                  </a:solidFill>
                  <a:effectLst>
                    <a:glow rad="63500">
                      <a:srgbClr val="EE7432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#9Slide04 SFU TimesTen Bold" panose="00000700000000000000" pitchFamily="2" charset="0"/>
                  <a:cs typeface="Arial"/>
                  <a:sym typeface="Arial"/>
                </a:rPr>
                <a:t>G</a:t>
              </a:r>
            </a:p>
          </p:txBody>
        </p:sp>
      </p:grpSp>
      <p:pic>
        <p:nvPicPr>
          <p:cNvPr id="5" name="图片 2">
            <a:extLst>
              <a:ext uri="{FF2B5EF4-FFF2-40B4-BE49-F238E27FC236}">
                <a16:creationId xmlns:a16="http://schemas.microsoft.com/office/drawing/2014/main" id="{3C3E6479-A0AA-4DCA-A2AD-7900C4519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382" y="4462514"/>
            <a:ext cx="6115122" cy="192747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491A76B-AE53-4BAA-8A31-4C077281B6A7}"/>
              </a:ext>
            </a:extLst>
          </p:cNvPr>
          <p:cNvGrpSpPr/>
          <p:nvPr/>
        </p:nvGrpSpPr>
        <p:grpSpPr>
          <a:xfrm>
            <a:off x="8013530" y="4462514"/>
            <a:ext cx="2253381" cy="3079198"/>
            <a:chOff x="10947587" y="5253678"/>
            <a:chExt cx="1115360" cy="1891197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7C57528-55B7-400E-99F1-517378849C7F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F98570C-1BA6-4313-94D2-BC930CFAB53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6E1C46-68B2-40AD-B3F4-5C2A0F4F614A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641089F-9CC7-4E6C-A8FA-C45458544E38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8DB1144-39ED-4646-AE92-B8D6AD5E4953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47BB35-2897-4068-A699-DD9B1F4E4C75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D5CA8AD-79EE-47E8-9A21-70C25FBFF569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C026079-AC5D-4787-8944-817D5B21A643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E161504-9B79-479E-9319-0735EF6862F2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DDF350-D712-4B5C-AC03-DB7BAF67D24D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F7E453D-E684-4867-99E8-D1875006A98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3EACFCF-C17A-46DF-A065-B485E441A57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9CD94A-D968-41AB-A587-E16349CEF0F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F2FD366-7419-4C8B-B341-7DE4CDDD24E2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554A5A5-697D-4C5C-906B-3C7DD32C277E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1DBFC22-830D-4B7F-AD35-7A600B9F1143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1714BDC-C0B9-4525-9F48-9663AF14C1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C1AC679-8D94-4925-B103-E624DBF4BDFA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0229172-523A-4A1E-A0AD-DA9585A7B020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29343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192F64-CAB7-410C-9D40-FFD643CF9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94" y="3657242"/>
            <a:ext cx="8621410" cy="27174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9CDCBB-CB1D-4928-8190-E69F1789D74E}"/>
              </a:ext>
            </a:extLst>
          </p:cNvPr>
          <p:cNvSpPr txBox="1"/>
          <p:nvPr/>
        </p:nvSpPr>
        <p:spPr>
          <a:xfrm>
            <a:off x="2321517" y="1483050"/>
            <a:ext cx="72595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38100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Arial"/>
                <a:sym typeface="Arial"/>
              </a:rPr>
              <a:t>Xem bản đồ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UTM Showcard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002410FB-7046-4060-8B51-A330CA1D5D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1" b="43623"/>
          <a:stretch/>
        </p:blipFill>
        <p:spPr>
          <a:xfrm flipH="1" flipV="1">
            <a:off x="6095999" y="101762"/>
            <a:ext cx="4897677" cy="174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037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1">
            <a:extLst>
              <a:ext uri="{FF2B5EF4-FFF2-40B4-BE49-F238E27FC236}">
                <a16:creationId xmlns:a16="http://schemas.microsoft.com/office/drawing/2014/main" id="{1C2E2CD7-8450-4B13-9B7D-2299D2D2B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7961" y="1275461"/>
            <a:ext cx="936979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77C7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7C7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77C7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sát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7C7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77C7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7C7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77C7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7C7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77C7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7C7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77C7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ĐBSCL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77C7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7C7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77C7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7C7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 </a:t>
            </a:r>
          </a:p>
        </p:txBody>
      </p:sp>
      <p:sp>
        <p:nvSpPr>
          <p:cNvPr id="51" name="Hình chữ nhật 2">
            <a:extLst>
              <a:ext uri="{FF2B5EF4-FFF2-40B4-BE49-F238E27FC236}">
                <a16:creationId xmlns:a16="http://schemas.microsoft.com/office/drawing/2014/main" id="{71656F73-6883-4599-A3D8-CFA99957C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709" y="2254287"/>
            <a:ext cx="3984464" cy="13280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 </a:t>
            </a:r>
            <a:r>
              <a:rPr kumimoji="0" lang="vi-V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 có tỉ </a:t>
            </a:r>
            <a:r>
              <a:rPr kumimoji="0" lang="vi-VN" alt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lệ </a:t>
            </a:r>
            <a:endParaRPr kumimoji="0" lang="en-US" altLang="en-US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bao </a:t>
            </a:r>
            <a:r>
              <a:rPr kumimoji="0" lang="vi-V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nhiêu 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4C45922-367A-450B-BB32-E7F99E202A3E}"/>
              </a:ext>
            </a:extLst>
          </p:cNvPr>
          <p:cNvGrpSpPr/>
          <p:nvPr/>
        </p:nvGrpSpPr>
        <p:grpSpPr>
          <a:xfrm>
            <a:off x="5372504" y="1829459"/>
            <a:ext cx="5992182" cy="4312383"/>
            <a:chOff x="5328961" y="1829461"/>
            <a:chExt cx="5827848" cy="4397168"/>
          </a:xfrm>
        </p:grpSpPr>
        <p:pic>
          <p:nvPicPr>
            <p:cNvPr id="49" name="Picture 2" descr="https://img.loigiaihay.com/picture/2020/0108/tr89-b1-vnen4-t2.jpg">
              <a:extLst>
                <a:ext uri="{FF2B5EF4-FFF2-40B4-BE49-F238E27FC236}">
                  <a16:creationId xmlns:a16="http://schemas.microsoft.com/office/drawing/2014/main" id="{6E652787-427E-4F1C-BEEF-18189FEA57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8961" y="1829461"/>
              <a:ext cx="5827848" cy="43971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Hình chữ nhật 1">
              <a:extLst>
                <a:ext uri="{FF2B5EF4-FFF2-40B4-BE49-F238E27FC236}">
                  <a16:creationId xmlns:a16="http://schemas.microsoft.com/office/drawing/2014/main" id="{37DEBAC5-BC57-4223-BDE2-638C6DD55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2885" y="5811921"/>
              <a:ext cx="1807240" cy="37659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Tỉ</a:t>
              </a:r>
              <a:r>
                <a:rPr kumimoji="0" lang="en-US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lệ</a:t>
              </a:r>
              <a:r>
                <a:rPr kumimoji="0" lang="en-US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1: 2 000 000</a:t>
              </a:r>
              <a:endParaRPr kumimoji="0" lang="vi-V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3" name="Hình chữ nhật 5">
            <a:extLst>
              <a:ext uri="{FF2B5EF4-FFF2-40B4-BE49-F238E27FC236}">
                <a16:creationId xmlns:a16="http://schemas.microsoft.com/office/drawing/2014/main" id="{0C157B0A-7AE7-4697-9A19-1A6E1E3C6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159" y="3884265"/>
            <a:ext cx="4241680" cy="1200329"/>
          </a:xfrm>
          <a:custGeom>
            <a:avLst/>
            <a:gdLst>
              <a:gd name="connsiteX0" fmla="*/ 0 w 3603462"/>
              <a:gd name="connsiteY0" fmla="*/ 0 h 1200329"/>
              <a:gd name="connsiteX1" fmla="*/ 550815 w 3603462"/>
              <a:gd name="connsiteY1" fmla="*/ 0 h 1200329"/>
              <a:gd name="connsiteX2" fmla="*/ 1029561 w 3603462"/>
              <a:gd name="connsiteY2" fmla="*/ 0 h 1200329"/>
              <a:gd name="connsiteX3" fmla="*/ 1580375 w 3603462"/>
              <a:gd name="connsiteY3" fmla="*/ 0 h 1200329"/>
              <a:gd name="connsiteX4" fmla="*/ 1987052 w 3603462"/>
              <a:gd name="connsiteY4" fmla="*/ 0 h 1200329"/>
              <a:gd name="connsiteX5" fmla="*/ 2501832 w 3603462"/>
              <a:gd name="connsiteY5" fmla="*/ 0 h 1200329"/>
              <a:gd name="connsiteX6" fmla="*/ 3016612 w 3603462"/>
              <a:gd name="connsiteY6" fmla="*/ 0 h 1200329"/>
              <a:gd name="connsiteX7" fmla="*/ 3603462 w 3603462"/>
              <a:gd name="connsiteY7" fmla="*/ 0 h 1200329"/>
              <a:gd name="connsiteX8" fmla="*/ 3603462 w 3603462"/>
              <a:gd name="connsiteY8" fmla="*/ 376103 h 1200329"/>
              <a:gd name="connsiteX9" fmla="*/ 3603462 w 3603462"/>
              <a:gd name="connsiteY9" fmla="*/ 740203 h 1200329"/>
              <a:gd name="connsiteX10" fmla="*/ 3603462 w 3603462"/>
              <a:gd name="connsiteY10" fmla="*/ 1200329 h 1200329"/>
              <a:gd name="connsiteX11" fmla="*/ 3052647 w 3603462"/>
              <a:gd name="connsiteY11" fmla="*/ 1200329 h 1200329"/>
              <a:gd name="connsiteX12" fmla="*/ 2573901 w 3603462"/>
              <a:gd name="connsiteY12" fmla="*/ 1200329 h 1200329"/>
              <a:gd name="connsiteX13" fmla="*/ 1987052 w 3603462"/>
              <a:gd name="connsiteY13" fmla="*/ 1200329 h 1200329"/>
              <a:gd name="connsiteX14" fmla="*/ 1580375 w 3603462"/>
              <a:gd name="connsiteY14" fmla="*/ 1200329 h 1200329"/>
              <a:gd name="connsiteX15" fmla="*/ 1101630 w 3603462"/>
              <a:gd name="connsiteY15" fmla="*/ 1200329 h 1200329"/>
              <a:gd name="connsiteX16" fmla="*/ 694953 w 3603462"/>
              <a:gd name="connsiteY16" fmla="*/ 1200329 h 1200329"/>
              <a:gd name="connsiteX17" fmla="*/ 0 w 3603462"/>
              <a:gd name="connsiteY17" fmla="*/ 1200329 h 1200329"/>
              <a:gd name="connsiteX18" fmla="*/ 0 w 3603462"/>
              <a:gd name="connsiteY18" fmla="*/ 836229 h 1200329"/>
              <a:gd name="connsiteX19" fmla="*/ 0 w 3603462"/>
              <a:gd name="connsiteY19" fmla="*/ 472129 h 1200329"/>
              <a:gd name="connsiteX20" fmla="*/ 0 w 3603462"/>
              <a:gd name="connsiteY20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03462" h="1200329" fill="none" extrusionOk="0">
                <a:moveTo>
                  <a:pt x="0" y="0"/>
                </a:moveTo>
                <a:cubicBezTo>
                  <a:pt x="218440" y="-62234"/>
                  <a:pt x="364628" y="56151"/>
                  <a:pt x="550815" y="0"/>
                </a:cubicBezTo>
                <a:cubicBezTo>
                  <a:pt x="737002" y="-56151"/>
                  <a:pt x="905063" y="19100"/>
                  <a:pt x="1029561" y="0"/>
                </a:cubicBezTo>
                <a:cubicBezTo>
                  <a:pt x="1154059" y="-19100"/>
                  <a:pt x="1413426" y="65563"/>
                  <a:pt x="1580375" y="0"/>
                </a:cubicBezTo>
                <a:cubicBezTo>
                  <a:pt x="1747324" y="-65563"/>
                  <a:pt x="1890200" y="25880"/>
                  <a:pt x="1987052" y="0"/>
                </a:cubicBezTo>
                <a:cubicBezTo>
                  <a:pt x="2083904" y="-25880"/>
                  <a:pt x="2325204" y="15799"/>
                  <a:pt x="2501832" y="0"/>
                </a:cubicBezTo>
                <a:cubicBezTo>
                  <a:pt x="2678460" y="-15799"/>
                  <a:pt x="2883851" y="1433"/>
                  <a:pt x="3016612" y="0"/>
                </a:cubicBezTo>
                <a:cubicBezTo>
                  <a:pt x="3149373" y="-1433"/>
                  <a:pt x="3395109" y="50870"/>
                  <a:pt x="3603462" y="0"/>
                </a:cubicBezTo>
                <a:cubicBezTo>
                  <a:pt x="3628660" y="110113"/>
                  <a:pt x="3586610" y="281965"/>
                  <a:pt x="3603462" y="376103"/>
                </a:cubicBezTo>
                <a:cubicBezTo>
                  <a:pt x="3620314" y="470241"/>
                  <a:pt x="3572639" y="593345"/>
                  <a:pt x="3603462" y="740203"/>
                </a:cubicBezTo>
                <a:cubicBezTo>
                  <a:pt x="3634285" y="887061"/>
                  <a:pt x="3575238" y="1092054"/>
                  <a:pt x="3603462" y="1200329"/>
                </a:cubicBezTo>
                <a:cubicBezTo>
                  <a:pt x="3334841" y="1255267"/>
                  <a:pt x="3164075" y="1184581"/>
                  <a:pt x="3052647" y="1200329"/>
                </a:cubicBezTo>
                <a:cubicBezTo>
                  <a:pt x="2941219" y="1216077"/>
                  <a:pt x="2801081" y="1186575"/>
                  <a:pt x="2573901" y="1200329"/>
                </a:cubicBezTo>
                <a:cubicBezTo>
                  <a:pt x="2346721" y="1214083"/>
                  <a:pt x="2177903" y="1143705"/>
                  <a:pt x="1987052" y="1200329"/>
                </a:cubicBezTo>
                <a:cubicBezTo>
                  <a:pt x="1796201" y="1256953"/>
                  <a:pt x="1765445" y="1178133"/>
                  <a:pt x="1580375" y="1200329"/>
                </a:cubicBezTo>
                <a:cubicBezTo>
                  <a:pt x="1395305" y="1222525"/>
                  <a:pt x="1323881" y="1191877"/>
                  <a:pt x="1101630" y="1200329"/>
                </a:cubicBezTo>
                <a:cubicBezTo>
                  <a:pt x="879379" y="1208781"/>
                  <a:pt x="806783" y="1182482"/>
                  <a:pt x="694953" y="1200329"/>
                </a:cubicBezTo>
                <a:cubicBezTo>
                  <a:pt x="583123" y="1218176"/>
                  <a:pt x="203296" y="1123362"/>
                  <a:pt x="0" y="1200329"/>
                </a:cubicBezTo>
                <a:cubicBezTo>
                  <a:pt x="-10436" y="1075328"/>
                  <a:pt x="29847" y="926881"/>
                  <a:pt x="0" y="836229"/>
                </a:cubicBezTo>
                <a:cubicBezTo>
                  <a:pt x="-29847" y="745577"/>
                  <a:pt x="9122" y="601166"/>
                  <a:pt x="0" y="472129"/>
                </a:cubicBezTo>
                <a:cubicBezTo>
                  <a:pt x="-9122" y="343092"/>
                  <a:pt x="51109" y="120566"/>
                  <a:pt x="0" y="0"/>
                </a:cubicBezTo>
                <a:close/>
              </a:path>
              <a:path w="3603462" h="1200329" stroke="0" extrusionOk="0">
                <a:moveTo>
                  <a:pt x="0" y="0"/>
                </a:moveTo>
                <a:cubicBezTo>
                  <a:pt x="221357" y="-33850"/>
                  <a:pt x="275597" y="57009"/>
                  <a:pt x="478746" y="0"/>
                </a:cubicBezTo>
                <a:cubicBezTo>
                  <a:pt x="681895" y="-57009"/>
                  <a:pt x="835088" y="64810"/>
                  <a:pt x="1065595" y="0"/>
                </a:cubicBezTo>
                <a:cubicBezTo>
                  <a:pt x="1296102" y="-64810"/>
                  <a:pt x="1415520" y="40886"/>
                  <a:pt x="1652445" y="0"/>
                </a:cubicBezTo>
                <a:cubicBezTo>
                  <a:pt x="1889370" y="-40886"/>
                  <a:pt x="2096396" y="54103"/>
                  <a:pt x="2239294" y="0"/>
                </a:cubicBezTo>
                <a:cubicBezTo>
                  <a:pt x="2382192" y="-54103"/>
                  <a:pt x="2656140" y="56480"/>
                  <a:pt x="2826144" y="0"/>
                </a:cubicBezTo>
                <a:cubicBezTo>
                  <a:pt x="2996148" y="-56480"/>
                  <a:pt x="3407209" y="13099"/>
                  <a:pt x="3603462" y="0"/>
                </a:cubicBezTo>
                <a:cubicBezTo>
                  <a:pt x="3639196" y="102611"/>
                  <a:pt x="3599926" y="191078"/>
                  <a:pt x="3603462" y="364100"/>
                </a:cubicBezTo>
                <a:cubicBezTo>
                  <a:pt x="3606998" y="537122"/>
                  <a:pt x="3568337" y="598012"/>
                  <a:pt x="3603462" y="764209"/>
                </a:cubicBezTo>
                <a:cubicBezTo>
                  <a:pt x="3638587" y="930406"/>
                  <a:pt x="3573890" y="1018129"/>
                  <a:pt x="3603462" y="1200329"/>
                </a:cubicBezTo>
                <a:cubicBezTo>
                  <a:pt x="3487045" y="1238057"/>
                  <a:pt x="3275792" y="1166178"/>
                  <a:pt x="3052647" y="1200329"/>
                </a:cubicBezTo>
                <a:cubicBezTo>
                  <a:pt x="2829503" y="1234480"/>
                  <a:pt x="2743264" y="1165169"/>
                  <a:pt x="2645971" y="1200329"/>
                </a:cubicBezTo>
                <a:cubicBezTo>
                  <a:pt x="2548678" y="1235489"/>
                  <a:pt x="2339798" y="1182100"/>
                  <a:pt x="2239294" y="1200329"/>
                </a:cubicBezTo>
                <a:cubicBezTo>
                  <a:pt x="2138790" y="1218558"/>
                  <a:pt x="1910179" y="1173941"/>
                  <a:pt x="1796583" y="1200329"/>
                </a:cubicBezTo>
                <a:cubicBezTo>
                  <a:pt x="1682987" y="1226717"/>
                  <a:pt x="1418698" y="1174388"/>
                  <a:pt x="1281803" y="1200329"/>
                </a:cubicBezTo>
                <a:cubicBezTo>
                  <a:pt x="1144908" y="1226270"/>
                  <a:pt x="929173" y="1166303"/>
                  <a:pt x="839092" y="1200329"/>
                </a:cubicBezTo>
                <a:cubicBezTo>
                  <a:pt x="749011" y="1234355"/>
                  <a:pt x="298809" y="1175161"/>
                  <a:pt x="0" y="1200329"/>
                </a:cubicBezTo>
                <a:cubicBezTo>
                  <a:pt x="-43659" y="1087775"/>
                  <a:pt x="41716" y="957546"/>
                  <a:pt x="0" y="776213"/>
                </a:cubicBezTo>
                <a:cubicBezTo>
                  <a:pt x="-41716" y="594880"/>
                  <a:pt x="3604" y="550898"/>
                  <a:pt x="0" y="364100"/>
                </a:cubicBezTo>
                <a:cubicBezTo>
                  <a:pt x="-3604" y="177302"/>
                  <a:pt x="35205" y="77494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20880876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 đồ có tỉ lệ là: </a:t>
            </a:r>
            <a:endParaRPr kumimoji="0" lang="en-US" alt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: 2 000 000</a:t>
            </a:r>
          </a:p>
        </p:txBody>
      </p:sp>
    </p:spTree>
    <p:extLst>
      <p:ext uri="{BB962C8B-B14F-4D97-AF65-F5344CB8AC3E}">
        <p14:creationId xmlns:p14="http://schemas.microsoft.com/office/powerpoint/2010/main" val="368048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Hình chữ nhật 2">
            <a:extLst>
              <a:ext uri="{FF2B5EF4-FFF2-40B4-BE49-F238E27FC236}">
                <a16:creationId xmlns:a16="http://schemas.microsoft.com/office/drawing/2014/main" id="{71656F73-6883-4599-A3D8-CFA99957C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1318" y="1550972"/>
            <a:ext cx="4509407" cy="15323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Tỉ lệ bản đồ của vùng ĐB sông Cửu Long cho ta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 điều gì?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4C45922-367A-450B-BB32-E7F99E202A3E}"/>
              </a:ext>
            </a:extLst>
          </p:cNvPr>
          <p:cNvGrpSpPr/>
          <p:nvPr/>
        </p:nvGrpSpPr>
        <p:grpSpPr>
          <a:xfrm rot="386670">
            <a:off x="5891749" y="1722966"/>
            <a:ext cx="5269737" cy="4104904"/>
            <a:chOff x="5328961" y="1829461"/>
            <a:chExt cx="5827848" cy="4403118"/>
          </a:xfrm>
        </p:grpSpPr>
        <p:pic>
          <p:nvPicPr>
            <p:cNvPr id="49" name="Picture 2" descr="https://img.loigiaihay.com/picture/2020/0108/tr89-b1-vnen4-t2.jpg">
              <a:extLst>
                <a:ext uri="{FF2B5EF4-FFF2-40B4-BE49-F238E27FC236}">
                  <a16:creationId xmlns:a16="http://schemas.microsoft.com/office/drawing/2014/main" id="{6E652787-427E-4F1C-BEEF-18189FEA57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8961" y="1829461"/>
              <a:ext cx="5827848" cy="43971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Hình chữ nhật 1">
              <a:extLst>
                <a:ext uri="{FF2B5EF4-FFF2-40B4-BE49-F238E27FC236}">
                  <a16:creationId xmlns:a16="http://schemas.microsoft.com/office/drawing/2014/main" id="{37DEBAC5-BC57-4223-BDE2-638C6DD55D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7225">
              <a:off x="8141491" y="5836416"/>
              <a:ext cx="2081515" cy="39616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Tỉ</a:t>
              </a:r>
              <a:r>
                <a:rPr kumimoji="0" lang="en-US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lệ</a:t>
              </a:r>
              <a:r>
                <a:rPr kumimoji="0" lang="en-US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1: 2 000 000</a:t>
              </a:r>
              <a:endParaRPr kumimoji="0" lang="vi-V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3" name="Hình chữ nhật 5">
            <a:extLst>
              <a:ext uri="{FF2B5EF4-FFF2-40B4-BE49-F238E27FC236}">
                <a16:creationId xmlns:a16="http://schemas.microsoft.com/office/drawing/2014/main" id="{0C157B0A-7AE7-4697-9A19-1A6E1E3C6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8640" y="3242806"/>
            <a:ext cx="3819491" cy="2862322"/>
          </a:xfrm>
          <a:custGeom>
            <a:avLst/>
            <a:gdLst>
              <a:gd name="connsiteX0" fmla="*/ 0 w 3819491"/>
              <a:gd name="connsiteY0" fmla="*/ 0 h 2862322"/>
              <a:gd name="connsiteX1" fmla="*/ 507447 w 3819491"/>
              <a:gd name="connsiteY1" fmla="*/ 0 h 2862322"/>
              <a:gd name="connsiteX2" fmla="*/ 1053088 w 3819491"/>
              <a:gd name="connsiteY2" fmla="*/ 0 h 2862322"/>
              <a:gd name="connsiteX3" fmla="*/ 1560535 w 3819491"/>
              <a:gd name="connsiteY3" fmla="*/ 0 h 2862322"/>
              <a:gd name="connsiteX4" fmla="*/ 2029787 w 3819491"/>
              <a:gd name="connsiteY4" fmla="*/ 0 h 2862322"/>
              <a:gd name="connsiteX5" fmla="*/ 2613623 w 3819491"/>
              <a:gd name="connsiteY5" fmla="*/ 0 h 2862322"/>
              <a:gd name="connsiteX6" fmla="*/ 3235655 w 3819491"/>
              <a:gd name="connsiteY6" fmla="*/ 0 h 2862322"/>
              <a:gd name="connsiteX7" fmla="*/ 3819491 w 3819491"/>
              <a:gd name="connsiteY7" fmla="*/ 0 h 2862322"/>
              <a:gd name="connsiteX8" fmla="*/ 3819491 w 3819491"/>
              <a:gd name="connsiteY8" fmla="*/ 601088 h 2862322"/>
              <a:gd name="connsiteX9" fmla="*/ 3819491 w 3819491"/>
              <a:gd name="connsiteY9" fmla="*/ 1202175 h 2862322"/>
              <a:gd name="connsiteX10" fmla="*/ 3819491 w 3819491"/>
              <a:gd name="connsiteY10" fmla="*/ 1688770 h 2862322"/>
              <a:gd name="connsiteX11" fmla="*/ 3819491 w 3819491"/>
              <a:gd name="connsiteY11" fmla="*/ 2318481 h 2862322"/>
              <a:gd name="connsiteX12" fmla="*/ 3819491 w 3819491"/>
              <a:gd name="connsiteY12" fmla="*/ 2862322 h 2862322"/>
              <a:gd name="connsiteX13" fmla="*/ 3312044 w 3819491"/>
              <a:gd name="connsiteY13" fmla="*/ 2862322 h 2862322"/>
              <a:gd name="connsiteX14" fmla="*/ 2880987 w 3819491"/>
              <a:gd name="connsiteY14" fmla="*/ 2862322 h 2862322"/>
              <a:gd name="connsiteX15" fmla="*/ 2335346 w 3819491"/>
              <a:gd name="connsiteY15" fmla="*/ 2862322 h 2862322"/>
              <a:gd name="connsiteX16" fmla="*/ 1789704 w 3819491"/>
              <a:gd name="connsiteY16" fmla="*/ 2862322 h 2862322"/>
              <a:gd name="connsiteX17" fmla="*/ 1358648 w 3819491"/>
              <a:gd name="connsiteY17" fmla="*/ 2862322 h 2862322"/>
              <a:gd name="connsiteX18" fmla="*/ 889396 w 3819491"/>
              <a:gd name="connsiteY18" fmla="*/ 2862322 h 2862322"/>
              <a:gd name="connsiteX19" fmla="*/ 0 w 3819491"/>
              <a:gd name="connsiteY19" fmla="*/ 2862322 h 2862322"/>
              <a:gd name="connsiteX20" fmla="*/ 0 w 3819491"/>
              <a:gd name="connsiteY20" fmla="*/ 2261234 h 2862322"/>
              <a:gd name="connsiteX21" fmla="*/ 0 w 3819491"/>
              <a:gd name="connsiteY21" fmla="*/ 1774640 h 2862322"/>
              <a:gd name="connsiteX22" fmla="*/ 0 w 3819491"/>
              <a:gd name="connsiteY22" fmla="*/ 1202175 h 2862322"/>
              <a:gd name="connsiteX23" fmla="*/ 0 w 3819491"/>
              <a:gd name="connsiteY23" fmla="*/ 686957 h 2862322"/>
              <a:gd name="connsiteX24" fmla="*/ 0 w 3819491"/>
              <a:gd name="connsiteY2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819491" h="2862322" fill="none" extrusionOk="0">
                <a:moveTo>
                  <a:pt x="0" y="0"/>
                </a:moveTo>
                <a:cubicBezTo>
                  <a:pt x="165894" y="-11518"/>
                  <a:pt x="311800" y="33410"/>
                  <a:pt x="507447" y="0"/>
                </a:cubicBezTo>
                <a:cubicBezTo>
                  <a:pt x="703094" y="-33410"/>
                  <a:pt x="905592" y="52064"/>
                  <a:pt x="1053088" y="0"/>
                </a:cubicBezTo>
                <a:cubicBezTo>
                  <a:pt x="1200584" y="-52064"/>
                  <a:pt x="1349701" y="32487"/>
                  <a:pt x="1560535" y="0"/>
                </a:cubicBezTo>
                <a:cubicBezTo>
                  <a:pt x="1771369" y="-32487"/>
                  <a:pt x="1908445" y="51817"/>
                  <a:pt x="2029787" y="0"/>
                </a:cubicBezTo>
                <a:cubicBezTo>
                  <a:pt x="2151129" y="-51817"/>
                  <a:pt x="2377363" y="66069"/>
                  <a:pt x="2613623" y="0"/>
                </a:cubicBezTo>
                <a:cubicBezTo>
                  <a:pt x="2849883" y="-66069"/>
                  <a:pt x="3098994" y="67747"/>
                  <a:pt x="3235655" y="0"/>
                </a:cubicBezTo>
                <a:cubicBezTo>
                  <a:pt x="3372316" y="-67747"/>
                  <a:pt x="3647416" y="60751"/>
                  <a:pt x="3819491" y="0"/>
                </a:cubicBezTo>
                <a:cubicBezTo>
                  <a:pt x="3837307" y="264030"/>
                  <a:pt x="3775209" y="427006"/>
                  <a:pt x="3819491" y="601088"/>
                </a:cubicBezTo>
                <a:cubicBezTo>
                  <a:pt x="3863773" y="775170"/>
                  <a:pt x="3818445" y="994841"/>
                  <a:pt x="3819491" y="1202175"/>
                </a:cubicBezTo>
                <a:cubicBezTo>
                  <a:pt x="3820537" y="1409509"/>
                  <a:pt x="3785909" y="1469639"/>
                  <a:pt x="3819491" y="1688770"/>
                </a:cubicBezTo>
                <a:cubicBezTo>
                  <a:pt x="3853073" y="1907901"/>
                  <a:pt x="3766015" y="2006127"/>
                  <a:pt x="3819491" y="2318481"/>
                </a:cubicBezTo>
                <a:cubicBezTo>
                  <a:pt x="3872967" y="2630835"/>
                  <a:pt x="3803310" y="2690358"/>
                  <a:pt x="3819491" y="2862322"/>
                </a:cubicBezTo>
                <a:cubicBezTo>
                  <a:pt x="3610503" y="2917207"/>
                  <a:pt x="3434948" y="2840197"/>
                  <a:pt x="3312044" y="2862322"/>
                </a:cubicBezTo>
                <a:cubicBezTo>
                  <a:pt x="3189140" y="2884447"/>
                  <a:pt x="3038360" y="2842352"/>
                  <a:pt x="2880987" y="2862322"/>
                </a:cubicBezTo>
                <a:cubicBezTo>
                  <a:pt x="2723614" y="2882292"/>
                  <a:pt x="2454718" y="2825606"/>
                  <a:pt x="2335346" y="2862322"/>
                </a:cubicBezTo>
                <a:cubicBezTo>
                  <a:pt x="2215974" y="2899038"/>
                  <a:pt x="1908142" y="2832729"/>
                  <a:pt x="1789704" y="2862322"/>
                </a:cubicBezTo>
                <a:cubicBezTo>
                  <a:pt x="1671266" y="2891915"/>
                  <a:pt x="1456058" y="2818904"/>
                  <a:pt x="1358648" y="2862322"/>
                </a:cubicBezTo>
                <a:cubicBezTo>
                  <a:pt x="1261238" y="2905740"/>
                  <a:pt x="1083010" y="2859144"/>
                  <a:pt x="889396" y="2862322"/>
                </a:cubicBezTo>
                <a:cubicBezTo>
                  <a:pt x="695782" y="2865500"/>
                  <a:pt x="213602" y="2793744"/>
                  <a:pt x="0" y="2862322"/>
                </a:cubicBezTo>
                <a:cubicBezTo>
                  <a:pt x="-14283" y="2582732"/>
                  <a:pt x="61762" y="2524801"/>
                  <a:pt x="0" y="2261234"/>
                </a:cubicBezTo>
                <a:cubicBezTo>
                  <a:pt x="-61762" y="1997667"/>
                  <a:pt x="36411" y="1908261"/>
                  <a:pt x="0" y="1774640"/>
                </a:cubicBezTo>
                <a:cubicBezTo>
                  <a:pt x="-36411" y="1641019"/>
                  <a:pt x="43886" y="1427009"/>
                  <a:pt x="0" y="1202175"/>
                </a:cubicBezTo>
                <a:cubicBezTo>
                  <a:pt x="-43886" y="977341"/>
                  <a:pt x="35913" y="899272"/>
                  <a:pt x="0" y="686957"/>
                </a:cubicBezTo>
                <a:cubicBezTo>
                  <a:pt x="-35913" y="474642"/>
                  <a:pt x="11248" y="152666"/>
                  <a:pt x="0" y="0"/>
                </a:cubicBezTo>
                <a:close/>
              </a:path>
              <a:path w="3819491" h="2862322" stroke="0" extrusionOk="0">
                <a:moveTo>
                  <a:pt x="0" y="0"/>
                </a:moveTo>
                <a:cubicBezTo>
                  <a:pt x="128377" y="-50526"/>
                  <a:pt x="376316" y="26648"/>
                  <a:pt x="507447" y="0"/>
                </a:cubicBezTo>
                <a:cubicBezTo>
                  <a:pt x="638578" y="-26648"/>
                  <a:pt x="883361" y="55149"/>
                  <a:pt x="1129478" y="0"/>
                </a:cubicBezTo>
                <a:cubicBezTo>
                  <a:pt x="1375595" y="-55149"/>
                  <a:pt x="1594273" y="51572"/>
                  <a:pt x="1751509" y="0"/>
                </a:cubicBezTo>
                <a:cubicBezTo>
                  <a:pt x="1908745" y="-51572"/>
                  <a:pt x="2098189" y="69056"/>
                  <a:pt x="2373541" y="0"/>
                </a:cubicBezTo>
                <a:cubicBezTo>
                  <a:pt x="2648893" y="-69056"/>
                  <a:pt x="2706578" y="37517"/>
                  <a:pt x="2995572" y="0"/>
                </a:cubicBezTo>
                <a:cubicBezTo>
                  <a:pt x="3284566" y="-37517"/>
                  <a:pt x="3592873" y="5363"/>
                  <a:pt x="3819491" y="0"/>
                </a:cubicBezTo>
                <a:cubicBezTo>
                  <a:pt x="3853384" y="102575"/>
                  <a:pt x="3814642" y="380851"/>
                  <a:pt x="3819491" y="486595"/>
                </a:cubicBezTo>
                <a:cubicBezTo>
                  <a:pt x="3824340" y="592339"/>
                  <a:pt x="3809527" y="847193"/>
                  <a:pt x="3819491" y="1059059"/>
                </a:cubicBezTo>
                <a:cubicBezTo>
                  <a:pt x="3829455" y="1270925"/>
                  <a:pt x="3798752" y="1436613"/>
                  <a:pt x="3819491" y="1602900"/>
                </a:cubicBezTo>
                <a:cubicBezTo>
                  <a:pt x="3840230" y="1769187"/>
                  <a:pt x="3786920" y="1954960"/>
                  <a:pt x="3819491" y="2203988"/>
                </a:cubicBezTo>
                <a:cubicBezTo>
                  <a:pt x="3852062" y="2453016"/>
                  <a:pt x="3818746" y="2674046"/>
                  <a:pt x="3819491" y="2862322"/>
                </a:cubicBezTo>
                <a:cubicBezTo>
                  <a:pt x="3550417" y="2876120"/>
                  <a:pt x="3535050" y="2796970"/>
                  <a:pt x="3273849" y="2862322"/>
                </a:cubicBezTo>
                <a:cubicBezTo>
                  <a:pt x="3012648" y="2927674"/>
                  <a:pt x="2946641" y="2824604"/>
                  <a:pt x="2804598" y="2862322"/>
                </a:cubicBezTo>
                <a:cubicBezTo>
                  <a:pt x="2662555" y="2900040"/>
                  <a:pt x="2372748" y="2833978"/>
                  <a:pt x="2258956" y="2862322"/>
                </a:cubicBezTo>
                <a:cubicBezTo>
                  <a:pt x="2145164" y="2890666"/>
                  <a:pt x="1919081" y="2853351"/>
                  <a:pt x="1789704" y="2862322"/>
                </a:cubicBezTo>
                <a:cubicBezTo>
                  <a:pt x="1660327" y="2871293"/>
                  <a:pt x="1536178" y="2816185"/>
                  <a:pt x="1358648" y="2862322"/>
                </a:cubicBezTo>
                <a:cubicBezTo>
                  <a:pt x="1181118" y="2908459"/>
                  <a:pt x="913576" y="2791438"/>
                  <a:pt x="736616" y="2862322"/>
                </a:cubicBezTo>
                <a:cubicBezTo>
                  <a:pt x="559656" y="2933206"/>
                  <a:pt x="326436" y="2832409"/>
                  <a:pt x="0" y="2862322"/>
                </a:cubicBezTo>
                <a:cubicBezTo>
                  <a:pt x="-52159" y="2755905"/>
                  <a:pt x="23391" y="2512056"/>
                  <a:pt x="0" y="2347104"/>
                </a:cubicBezTo>
                <a:cubicBezTo>
                  <a:pt x="-23391" y="2182152"/>
                  <a:pt x="31065" y="1983213"/>
                  <a:pt x="0" y="1746016"/>
                </a:cubicBezTo>
                <a:cubicBezTo>
                  <a:pt x="-31065" y="1508819"/>
                  <a:pt x="30441" y="1377100"/>
                  <a:pt x="0" y="1202175"/>
                </a:cubicBezTo>
                <a:cubicBezTo>
                  <a:pt x="-30441" y="1027250"/>
                  <a:pt x="43542" y="801822"/>
                  <a:pt x="0" y="572464"/>
                </a:cubicBezTo>
                <a:cubicBezTo>
                  <a:pt x="-43542" y="343106"/>
                  <a:pt x="50895" y="272572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20880876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A46FD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Tỉ lệ bản đồ cho ta biết vùng 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A46FD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ĐBSCL </a:t>
            </a:r>
            <a:r>
              <a:rPr kumimoji="0" lang="vi-V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A46FD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 vẽ thu nhỏ </a:t>
            </a:r>
            <a:endParaRPr kumimoji="0" lang="en-US" alt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A46FDB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A46FD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</a:t>
            </a:r>
            <a:r>
              <a:rPr kumimoji="0" lang="vi-V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A46FD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000 000 lần so với thực tế.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C558457-C086-4FDE-90E9-7BF00B0C468A}"/>
              </a:ext>
            </a:extLst>
          </p:cNvPr>
          <p:cNvSpPr txBox="1">
            <a:spLocks/>
          </p:cNvSpPr>
          <p:nvPr/>
        </p:nvSpPr>
        <p:spPr>
          <a:xfrm>
            <a:off x="-466593" y="61196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Diệu Hiền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5687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Hình chữ nhật 2">
            <a:extLst>
              <a:ext uri="{FF2B5EF4-FFF2-40B4-BE49-F238E27FC236}">
                <a16:creationId xmlns:a16="http://schemas.microsoft.com/office/drawing/2014/main" id="{71656F73-6883-4599-A3D8-CFA99957C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271" y="2297726"/>
            <a:ext cx="4909457" cy="15323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Nếu độ dài thu nhỏ trên bản đồ là 1cm thì độ dài thật </a:t>
            </a:r>
            <a:endParaRPr kumimoji="0" lang="en-US" altLang="en-US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là bao nhiêu ?</a:t>
            </a:r>
            <a:endParaRPr kumimoji="0" lang="vi-V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4C45922-367A-450B-BB32-E7F99E202A3E}"/>
              </a:ext>
            </a:extLst>
          </p:cNvPr>
          <p:cNvGrpSpPr/>
          <p:nvPr/>
        </p:nvGrpSpPr>
        <p:grpSpPr>
          <a:xfrm rot="21168975">
            <a:off x="1523815" y="1713747"/>
            <a:ext cx="4479075" cy="3595465"/>
            <a:chOff x="5328961" y="1829461"/>
            <a:chExt cx="5827848" cy="4433802"/>
          </a:xfrm>
        </p:grpSpPr>
        <p:pic>
          <p:nvPicPr>
            <p:cNvPr id="49" name="Picture 2" descr="https://img.loigiaihay.com/picture/2020/0108/tr89-b1-vnen4-t2.jpg">
              <a:extLst>
                <a:ext uri="{FF2B5EF4-FFF2-40B4-BE49-F238E27FC236}">
                  <a16:creationId xmlns:a16="http://schemas.microsoft.com/office/drawing/2014/main" id="{6E652787-427E-4F1C-BEEF-18189FEA57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8961" y="1829461"/>
              <a:ext cx="5827848" cy="43971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Hình chữ nhật 1">
              <a:extLst>
                <a:ext uri="{FF2B5EF4-FFF2-40B4-BE49-F238E27FC236}">
                  <a16:creationId xmlns:a16="http://schemas.microsoft.com/office/drawing/2014/main" id="{37DEBAC5-BC57-4223-BDE2-638C6DD55D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7225">
              <a:off x="8005658" y="5807816"/>
              <a:ext cx="2920701" cy="45544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Tỉ</a:t>
              </a:r>
              <a:r>
                <a:rPr kumimoji="0" lang="en-US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lệ</a:t>
              </a:r>
              <a:r>
                <a:rPr kumimoji="0" lang="en-US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rPr>
                <a:t> 1: 2 000 000</a:t>
              </a:r>
              <a:endParaRPr kumimoji="0" lang="vi-V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Arial"/>
              </a:endParaRPr>
            </a:p>
          </p:txBody>
        </p:sp>
      </p:grpSp>
      <p:sp>
        <p:nvSpPr>
          <p:cNvPr id="53" name="Hình chữ nhật 5">
            <a:extLst>
              <a:ext uri="{FF2B5EF4-FFF2-40B4-BE49-F238E27FC236}">
                <a16:creationId xmlns:a16="http://schemas.microsoft.com/office/drawing/2014/main" id="{0C157B0A-7AE7-4697-9A19-1A6E1E3C6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1569" y="4413966"/>
            <a:ext cx="3819491" cy="1200329"/>
          </a:xfrm>
          <a:custGeom>
            <a:avLst/>
            <a:gdLst>
              <a:gd name="connsiteX0" fmla="*/ 0 w 3819491"/>
              <a:gd name="connsiteY0" fmla="*/ 0 h 1200329"/>
              <a:gd name="connsiteX1" fmla="*/ 583836 w 3819491"/>
              <a:gd name="connsiteY1" fmla="*/ 0 h 1200329"/>
              <a:gd name="connsiteX2" fmla="*/ 1091283 w 3819491"/>
              <a:gd name="connsiteY2" fmla="*/ 0 h 1200329"/>
              <a:gd name="connsiteX3" fmla="*/ 1675120 w 3819491"/>
              <a:gd name="connsiteY3" fmla="*/ 0 h 1200329"/>
              <a:gd name="connsiteX4" fmla="*/ 2106176 w 3819491"/>
              <a:gd name="connsiteY4" fmla="*/ 0 h 1200329"/>
              <a:gd name="connsiteX5" fmla="*/ 2651818 w 3819491"/>
              <a:gd name="connsiteY5" fmla="*/ 0 h 1200329"/>
              <a:gd name="connsiteX6" fmla="*/ 3197460 w 3819491"/>
              <a:gd name="connsiteY6" fmla="*/ 0 h 1200329"/>
              <a:gd name="connsiteX7" fmla="*/ 3819491 w 3819491"/>
              <a:gd name="connsiteY7" fmla="*/ 0 h 1200329"/>
              <a:gd name="connsiteX8" fmla="*/ 3819491 w 3819491"/>
              <a:gd name="connsiteY8" fmla="*/ 376103 h 1200329"/>
              <a:gd name="connsiteX9" fmla="*/ 3819491 w 3819491"/>
              <a:gd name="connsiteY9" fmla="*/ 740203 h 1200329"/>
              <a:gd name="connsiteX10" fmla="*/ 3819491 w 3819491"/>
              <a:gd name="connsiteY10" fmla="*/ 1200329 h 1200329"/>
              <a:gd name="connsiteX11" fmla="*/ 3235655 w 3819491"/>
              <a:gd name="connsiteY11" fmla="*/ 1200329 h 1200329"/>
              <a:gd name="connsiteX12" fmla="*/ 2728208 w 3819491"/>
              <a:gd name="connsiteY12" fmla="*/ 1200329 h 1200329"/>
              <a:gd name="connsiteX13" fmla="*/ 2106176 w 3819491"/>
              <a:gd name="connsiteY13" fmla="*/ 1200329 h 1200329"/>
              <a:gd name="connsiteX14" fmla="*/ 1675120 w 3819491"/>
              <a:gd name="connsiteY14" fmla="*/ 1200329 h 1200329"/>
              <a:gd name="connsiteX15" fmla="*/ 1167673 w 3819491"/>
              <a:gd name="connsiteY15" fmla="*/ 1200329 h 1200329"/>
              <a:gd name="connsiteX16" fmla="*/ 736616 w 3819491"/>
              <a:gd name="connsiteY16" fmla="*/ 1200329 h 1200329"/>
              <a:gd name="connsiteX17" fmla="*/ 0 w 3819491"/>
              <a:gd name="connsiteY17" fmla="*/ 1200329 h 1200329"/>
              <a:gd name="connsiteX18" fmla="*/ 0 w 3819491"/>
              <a:gd name="connsiteY18" fmla="*/ 836229 h 1200329"/>
              <a:gd name="connsiteX19" fmla="*/ 0 w 3819491"/>
              <a:gd name="connsiteY19" fmla="*/ 472129 h 1200329"/>
              <a:gd name="connsiteX20" fmla="*/ 0 w 3819491"/>
              <a:gd name="connsiteY20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19491" h="1200329" fill="none" extrusionOk="0">
                <a:moveTo>
                  <a:pt x="0" y="0"/>
                </a:moveTo>
                <a:cubicBezTo>
                  <a:pt x="248641" y="-1900"/>
                  <a:pt x="312830" y="8891"/>
                  <a:pt x="583836" y="0"/>
                </a:cubicBezTo>
                <a:cubicBezTo>
                  <a:pt x="854842" y="-8891"/>
                  <a:pt x="897707" y="18322"/>
                  <a:pt x="1091283" y="0"/>
                </a:cubicBezTo>
                <a:cubicBezTo>
                  <a:pt x="1284859" y="-18322"/>
                  <a:pt x="1488181" y="61781"/>
                  <a:pt x="1675120" y="0"/>
                </a:cubicBezTo>
                <a:cubicBezTo>
                  <a:pt x="1862059" y="-61781"/>
                  <a:pt x="1896167" y="27733"/>
                  <a:pt x="2106176" y="0"/>
                </a:cubicBezTo>
                <a:cubicBezTo>
                  <a:pt x="2316185" y="-27733"/>
                  <a:pt x="2428492" y="46739"/>
                  <a:pt x="2651818" y="0"/>
                </a:cubicBezTo>
                <a:cubicBezTo>
                  <a:pt x="2875144" y="-46739"/>
                  <a:pt x="3048867" y="48090"/>
                  <a:pt x="3197460" y="0"/>
                </a:cubicBezTo>
                <a:cubicBezTo>
                  <a:pt x="3346053" y="-48090"/>
                  <a:pt x="3527198" y="65249"/>
                  <a:pt x="3819491" y="0"/>
                </a:cubicBezTo>
                <a:cubicBezTo>
                  <a:pt x="3844689" y="110113"/>
                  <a:pt x="3802639" y="281965"/>
                  <a:pt x="3819491" y="376103"/>
                </a:cubicBezTo>
                <a:cubicBezTo>
                  <a:pt x="3836343" y="470241"/>
                  <a:pt x="3788668" y="593345"/>
                  <a:pt x="3819491" y="740203"/>
                </a:cubicBezTo>
                <a:cubicBezTo>
                  <a:pt x="3850314" y="887061"/>
                  <a:pt x="3791267" y="1092054"/>
                  <a:pt x="3819491" y="1200329"/>
                </a:cubicBezTo>
                <a:cubicBezTo>
                  <a:pt x="3692874" y="1238551"/>
                  <a:pt x="3459501" y="1159618"/>
                  <a:pt x="3235655" y="1200329"/>
                </a:cubicBezTo>
                <a:cubicBezTo>
                  <a:pt x="3011809" y="1241040"/>
                  <a:pt x="2864090" y="1168715"/>
                  <a:pt x="2728208" y="1200329"/>
                </a:cubicBezTo>
                <a:cubicBezTo>
                  <a:pt x="2592326" y="1231943"/>
                  <a:pt x="2271155" y="1178654"/>
                  <a:pt x="2106176" y="1200329"/>
                </a:cubicBezTo>
                <a:cubicBezTo>
                  <a:pt x="1941197" y="1222004"/>
                  <a:pt x="1859562" y="1180654"/>
                  <a:pt x="1675120" y="1200329"/>
                </a:cubicBezTo>
                <a:cubicBezTo>
                  <a:pt x="1490678" y="1220004"/>
                  <a:pt x="1413965" y="1167952"/>
                  <a:pt x="1167673" y="1200329"/>
                </a:cubicBezTo>
                <a:cubicBezTo>
                  <a:pt x="921381" y="1232706"/>
                  <a:pt x="942413" y="1151265"/>
                  <a:pt x="736616" y="1200329"/>
                </a:cubicBezTo>
                <a:cubicBezTo>
                  <a:pt x="530819" y="1249393"/>
                  <a:pt x="210619" y="1161062"/>
                  <a:pt x="0" y="1200329"/>
                </a:cubicBezTo>
                <a:cubicBezTo>
                  <a:pt x="-10436" y="1075328"/>
                  <a:pt x="29847" y="926881"/>
                  <a:pt x="0" y="836229"/>
                </a:cubicBezTo>
                <a:cubicBezTo>
                  <a:pt x="-29847" y="745577"/>
                  <a:pt x="9122" y="601166"/>
                  <a:pt x="0" y="472129"/>
                </a:cubicBezTo>
                <a:cubicBezTo>
                  <a:pt x="-9122" y="343092"/>
                  <a:pt x="51109" y="120566"/>
                  <a:pt x="0" y="0"/>
                </a:cubicBezTo>
                <a:close/>
              </a:path>
              <a:path w="3819491" h="1200329" stroke="0" extrusionOk="0">
                <a:moveTo>
                  <a:pt x="0" y="0"/>
                </a:moveTo>
                <a:cubicBezTo>
                  <a:pt x="128377" y="-50526"/>
                  <a:pt x="376316" y="26648"/>
                  <a:pt x="507447" y="0"/>
                </a:cubicBezTo>
                <a:cubicBezTo>
                  <a:pt x="638578" y="-26648"/>
                  <a:pt x="883361" y="55149"/>
                  <a:pt x="1129478" y="0"/>
                </a:cubicBezTo>
                <a:cubicBezTo>
                  <a:pt x="1375595" y="-55149"/>
                  <a:pt x="1594273" y="51572"/>
                  <a:pt x="1751509" y="0"/>
                </a:cubicBezTo>
                <a:cubicBezTo>
                  <a:pt x="1908745" y="-51572"/>
                  <a:pt x="2098189" y="69056"/>
                  <a:pt x="2373541" y="0"/>
                </a:cubicBezTo>
                <a:cubicBezTo>
                  <a:pt x="2648893" y="-69056"/>
                  <a:pt x="2706578" y="37517"/>
                  <a:pt x="2995572" y="0"/>
                </a:cubicBezTo>
                <a:cubicBezTo>
                  <a:pt x="3284566" y="-37517"/>
                  <a:pt x="3592873" y="5363"/>
                  <a:pt x="3819491" y="0"/>
                </a:cubicBezTo>
                <a:cubicBezTo>
                  <a:pt x="3855225" y="102611"/>
                  <a:pt x="3815955" y="191078"/>
                  <a:pt x="3819491" y="364100"/>
                </a:cubicBezTo>
                <a:cubicBezTo>
                  <a:pt x="3823027" y="537122"/>
                  <a:pt x="3784366" y="598012"/>
                  <a:pt x="3819491" y="764209"/>
                </a:cubicBezTo>
                <a:cubicBezTo>
                  <a:pt x="3854616" y="930406"/>
                  <a:pt x="3789919" y="1018129"/>
                  <a:pt x="3819491" y="1200329"/>
                </a:cubicBezTo>
                <a:cubicBezTo>
                  <a:pt x="3685510" y="1260834"/>
                  <a:pt x="3524224" y="1133158"/>
                  <a:pt x="3235655" y="1200329"/>
                </a:cubicBezTo>
                <a:cubicBezTo>
                  <a:pt x="2947086" y="1267500"/>
                  <a:pt x="2910374" y="1172530"/>
                  <a:pt x="2804598" y="1200329"/>
                </a:cubicBezTo>
                <a:cubicBezTo>
                  <a:pt x="2698822" y="1228128"/>
                  <a:pt x="2571106" y="1159436"/>
                  <a:pt x="2373541" y="1200329"/>
                </a:cubicBezTo>
                <a:cubicBezTo>
                  <a:pt x="2175976" y="1241222"/>
                  <a:pt x="2050317" y="1164659"/>
                  <a:pt x="1904289" y="1200329"/>
                </a:cubicBezTo>
                <a:cubicBezTo>
                  <a:pt x="1758261" y="1235999"/>
                  <a:pt x="1472380" y="1170344"/>
                  <a:pt x="1358648" y="1200329"/>
                </a:cubicBezTo>
                <a:cubicBezTo>
                  <a:pt x="1244916" y="1230314"/>
                  <a:pt x="1018773" y="1191358"/>
                  <a:pt x="889396" y="1200329"/>
                </a:cubicBezTo>
                <a:cubicBezTo>
                  <a:pt x="760019" y="1209300"/>
                  <a:pt x="274451" y="1143160"/>
                  <a:pt x="0" y="1200329"/>
                </a:cubicBezTo>
                <a:cubicBezTo>
                  <a:pt x="-43659" y="1087775"/>
                  <a:pt x="41716" y="957546"/>
                  <a:pt x="0" y="776213"/>
                </a:cubicBezTo>
                <a:cubicBezTo>
                  <a:pt x="-41716" y="594880"/>
                  <a:pt x="3604" y="550898"/>
                  <a:pt x="0" y="364100"/>
                </a:cubicBezTo>
                <a:cubicBezTo>
                  <a:pt x="-3604" y="177302"/>
                  <a:pt x="35205" y="77494"/>
                  <a:pt x="0" y="0"/>
                </a:cubicBezTo>
                <a:close/>
              </a:path>
            </a:pathLst>
          </a:custGeom>
          <a:solidFill>
            <a:srgbClr val="01819A"/>
          </a:solidFill>
          <a:ln w="19050">
            <a:solidFill>
              <a:schemeClr val="tx1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20880876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UVF Typewriterhand" panose="02000603000000000000" pitchFamily="2" charset="0"/>
                <a:cs typeface="Times New Roman" panose="02020603050405020304" pitchFamily="18" charset="0"/>
                <a:sym typeface="Arial"/>
              </a:rPr>
              <a:t>Độ dài thật là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UVF Typewriterhand" panose="02000603000000000000" pitchFamily="2" charset="0"/>
                <a:cs typeface="Times New Roman" panose="02020603050405020304" pitchFamily="18" charset="0"/>
                <a:sym typeface="Arial"/>
              </a:rPr>
              <a:t>2 000 000 cm</a:t>
            </a:r>
            <a:endParaRPr kumimoji="0" lang="vi-V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UVF Typewriterhand" panose="02000603000000000000" pitchFamily="2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687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83;p10">
            <a:extLst>
              <a:ext uri="{FF2B5EF4-FFF2-40B4-BE49-F238E27FC236}">
                <a16:creationId xmlns:a16="http://schemas.microsoft.com/office/drawing/2014/main" id="{258D500F-C00B-49EB-A846-9BC18125C3B0}"/>
              </a:ext>
            </a:extLst>
          </p:cNvPr>
          <p:cNvSpPr txBox="1"/>
          <p:nvPr/>
        </p:nvSpPr>
        <p:spPr>
          <a:xfrm>
            <a:off x="1398375" y="524375"/>
            <a:ext cx="18681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9" name="Google Shape;794;p10">
            <a:hlinkClick r:id="rId2" action="ppaction://hlinksldjump"/>
            <a:extLst>
              <a:ext uri="{FF2B5EF4-FFF2-40B4-BE49-F238E27FC236}">
                <a16:creationId xmlns:a16="http://schemas.microsoft.com/office/drawing/2014/main" id="{2B316762-DD58-4581-9008-8B9068825C59}"/>
              </a:ext>
            </a:extLst>
          </p:cNvPr>
          <p:cNvSpPr/>
          <p:nvPr/>
        </p:nvSpPr>
        <p:spPr>
          <a:xfrm>
            <a:off x="9877253" y="1829046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795;p10">
            <a:hlinkClick r:id="rId3" action="ppaction://hlinksldjump"/>
            <a:extLst>
              <a:ext uri="{FF2B5EF4-FFF2-40B4-BE49-F238E27FC236}">
                <a16:creationId xmlns:a16="http://schemas.microsoft.com/office/drawing/2014/main" id="{62A049BC-2173-4DD3-A0B7-E76747ED0DA1}"/>
              </a:ext>
            </a:extLst>
          </p:cNvPr>
          <p:cNvSpPr/>
          <p:nvPr/>
        </p:nvSpPr>
        <p:spPr>
          <a:xfrm>
            <a:off x="9836840" y="2412979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796;p10">
            <a:hlinkClick r:id="rId4" action="ppaction://hlinksldjump"/>
            <a:extLst>
              <a:ext uri="{FF2B5EF4-FFF2-40B4-BE49-F238E27FC236}">
                <a16:creationId xmlns:a16="http://schemas.microsoft.com/office/drawing/2014/main" id="{7A226760-B1C1-40AA-BFFB-9F94ACB0E27B}"/>
              </a:ext>
            </a:extLst>
          </p:cNvPr>
          <p:cNvSpPr/>
          <p:nvPr/>
        </p:nvSpPr>
        <p:spPr>
          <a:xfrm>
            <a:off x="9836840" y="3327379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797;p10">
            <a:hlinkClick r:id="rId5" action="ppaction://hlinksldjump"/>
            <a:extLst>
              <a:ext uri="{FF2B5EF4-FFF2-40B4-BE49-F238E27FC236}">
                <a16:creationId xmlns:a16="http://schemas.microsoft.com/office/drawing/2014/main" id="{B97EA048-9BF5-49B4-969A-524486EF7516}"/>
              </a:ext>
            </a:extLst>
          </p:cNvPr>
          <p:cNvSpPr/>
          <p:nvPr/>
        </p:nvSpPr>
        <p:spPr>
          <a:xfrm>
            <a:off x="9836840" y="4057317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" name="Google Shape;885;p13">
            <a:extLst>
              <a:ext uri="{FF2B5EF4-FFF2-40B4-BE49-F238E27FC236}">
                <a16:creationId xmlns:a16="http://schemas.microsoft.com/office/drawing/2014/main" id="{F0790A57-C9FB-48E9-AFD0-860A9C1BAFBF}"/>
              </a:ext>
            </a:extLst>
          </p:cNvPr>
          <p:cNvGrpSpPr/>
          <p:nvPr/>
        </p:nvGrpSpPr>
        <p:grpSpPr>
          <a:xfrm>
            <a:off x="893070" y="2941082"/>
            <a:ext cx="9313251" cy="1796009"/>
            <a:chOff x="1183950" y="1378699"/>
            <a:chExt cx="5444137" cy="865757"/>
          </a:xfrm>
        </p:grpSpPr>
        <p:grpSp>
          <p:nvGrpSpPr>
            <p:cNvPr id="14" name="Google Shape;886;p13">
              <a:extLst>
                <a:ext uri="{FF2B5EF4-FFF2-40B4-BE49-F238E27FC236}">
                  <a16:creationId xmlns:a16="http://schemas.microsoft.com/office/drawing/2014/main" id="{E2D1EB56-5079-4039-9A6D-024F2D08DBDC}"/>
                </a:ext>
              </a:extLst>
            </p:cNvPr>
            <p:cNvGrpSpPr/>
            <p:nvPr/>
          </p:nvGrpSpPr>
          <p:grpSpPr>
            <a:xfrm>
              <a:off x="1183950" y="1404912"/>
              <a:ext cx="4727149" cy="819457"/>
              <a:chOff x="1127406" y="1160961"/>
              <a:chExt cx="8179875" cy="1417991"/>
            </a:xfrm>
          </p:grpSpPr>
          <p:sp>
            <p:nvSpPr>
              <p:cNvPr id="17" name="Google Shape;887;p13">
                <a:extLst>
                  <a:ext uri="{FF2B5EF4-FFF2-40B4-BE49-F238E27FC236}">
                    <a16:creationId xmlns:a16="http://schemas.microsoft.com/office/drawing/2014/main" id="{730B53B2-DEF9-423B-9B53-B7A1F2611F6E}"/>
                  </a:ext>
                </a:extLst>
              </p:cNvPr>
              <p:cNvSpPr/>
              <p:nvPr/>
            </p:nvSpPr>
            <p:spPr>
              <a:xfrm>
                <a:off x="1127406" y="1165900"/>
                <a:ext cx="1334874" cy="1346395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D43C67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rPr>
                  <a:t>T</a:t>
                </a:r>
                <a:endParaRPr kumimoji="0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D43C67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888;p13">
                <a:extLst>
                  <a:ext uri="{FF2B5EF4-FFF2-40B4-BE49-F238E27FC236}">
                    <a16:creationId xmlns:a16="http://schemas.microsoft.com/office/drawing/2014/main" id="{F8D44584-7750-468E-BB58-2446A0802F99}"/>
                  </a:ext>
                </a:extLst>
              </p:cNvPr>
              <p:cNvSpPr/>
              <p:nvPr/>
            </p:nvSpPr>
            <p:spPr>
              <a:xfrm>
                <a:off x="2610768" y="1160961"/>
                <a:ext cx="609005" cy="1356271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CCD420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rPr>
                  <a:t>Ỉ </a:t>
                </a:r>
                <a:endParaRPr kumimoji="0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CD420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889;p13">
                <a:extLst>
                  <a:ext uri="{FF2B5EF4-FFF2-40B4-BE49-F238E27FC236}">
                    <a16:creationId xmlns:a16="http://schemas.microsoft.com/office/drawing/2014/main" id="{9466A969-67F2-415D-901E-B3E239C93C5D}"/>
                  </a:ext>
                </a:extLst>
              </p:cNvPr>
              <p:cNvSpPr/>
              <p:nvPr/>
            </p:nvSpPr>
            <p:spPr>
              <a:xfrm>
                <a:off x="3319275" y="1194700"/>
                <a:ext cx="972762" cy="1384252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63CAC3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rPr>
                  <a:t>L</a:t>
                </a:r>
                <a:endParaRPr kumimoji="0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63CAC3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890;p13">
                <a:extLst>
                  <a:ext uri="{FF2B5EF4-FFF2-40B4-BE49-F238E27FC236}">
                    <a16:creationId xmlns:a16="http://schemas.microsoft.com/office/drawing/2014/main" id="{20A748C5-A54E-4D49-A05D-B0DECB404E95}"/>
                  </a:ext>
                </a:extLst>
              </p:cNvPr>
              <p:cNvSpPr/>
              <p:nvPr/>
            </p:nvSpPr>
            <p:spPr>
              <a:xfrm>
                <a:off x="4376157" y="1184825"/>
                <a:ext cx="892110" cy="1346395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01819A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rPr>
                  <a:t>Ệ</a:t>
                </a:r>
                <a:endParaRPr kumimoji="0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01819A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891;p13">
                <a:extLst>
                  <a:ext uri="{FF2B5EF4-FFF2-40B4-BE49-F238E27FC236}">
                    <a16:creationId xmlns:a16="http://schemas.microsoft.com/office/drawing/2014/main" id="{88F4E766-353B-4E34-A4EF-F4037EC91790}"/>
                  </a:ext>
                </a:extLst>
              </p:cNvPr>
              <p:cNvSpPr/>
              <p:nvPr/>
            </p:nvSpPr>
            <p:spPr>
              <a:xfrm>
                <a:off x="5429297" y="1179888"/>
                <a:ext cx="872164" cy="1356271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A46FDB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rPr>
                  <a:t>B</a:t>
                </a:r>
                <a:endParaRPr kumimoji="0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A46FDB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892;p13">
                <a:extLst>
                  <a:ext uri="{FF2B5EF4-FFF2-40B4-BE49-F238E27FC236}">
                    <a16:creationId xmlns:a16="http://schemas.microsoft.com/office/drawing/2014/main" id="{146B2FE9-9C76-4413-8845-89EBA64FD0E9}"/>
                  </a:ext>
                </a:extLst>
              </p:cNvPr>
              <p:cNvSpPr/>
              <p:nvPr/>
            </p:nvSpPr>
            <p:spPr>
              <a:xfrm>
                <a:off x="6178198" y="1179888"/>
                <a:ext cx="1091228" cy="1384252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F77C79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rPr>
                  <a:t>Ả</a:t>
                </a:r>
                <a:endParaRPr kumimoji="0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77C79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893;p13">
                <a:extLst>
                  <a:ext uri="{FF2B5EF4-FFF2-40B4-BE49-F238E27FC236}">
                    <a16:creationId xmlns:a16="http://schemas.microsoft.com/office/drawing/2014/main" id="{7EC795ED-2251-453F-AE93-13DD368D6A63}"/>
                  </a:ext>
                </a:extLst>
              </p:cNvPr>
              <p:cNvSpPr/>
              <p:nvPr/>
            </p:nvSpPr>
            <p:spPr>
              <a:xfrm>
                <a:off x="7304798" y="1194700"/>
                <a:ext cx="972761" cy="1384252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E69138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rPr>
                  <a:t>N</a:t>
                </a:r>
                <a:endParaRPr kumimoji="0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E69138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894;p13">
                <a:extLst>
                  <a:ext uri="{FF2B5EF4-FFF2-40B4-BE49-F238E27FC236}">
                    <a16:creationId xmlns:a16="http://schemas.microsoft.com/office/drawing/2014/main" id="{FEAC8EB3-5318-4BC6-818F-BC70F83AD8A6}"/>
                  </a:ext>
                </a:extLst>
              </p:cNvPr>
              <p:cNvSpPr/>
              <p:nvPr/>
            </p:nvSpPr>
            <p:spPr>
              <a:xfrm>
                <a:off x="8415170" y="1194700"/>
                <a:ext cx="892111" cy="1346395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  <a:scene3d>
                  <a:camera prst="orthographicFront"/>
                  <a:lightRig rig="threePt" dir="t"/>
                </a:scene3d>
                <a:sp3d extrusionH="57150">
                  <a:bevelT w="57150" h="38100" prst="artDeco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rgbClr val="F5D203"/>
                    </a:solidFill>
                    <a:effectLst/>
                    <a:uLnTx/>
                    <a:uFillTx/>
                    <a:latin typeface="UTM Futura Extra" panose="02040603050506020204" pitchFamily="18" charset="0"/>
                    <a:cs typeface="Arial"/>
                    <a:sym typeface="Arial"/>
                  </a:rPr>
                  <a:t>Đ</a:t>
                </a:r>
                <a:endParaRPr kumimoji="0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F5D203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895;p13">
              <a:extLst>
                <a:ext uri="{FF2B5EF4-FFF2-40B4-BE49-F238E27FC236}">
                  <a16:creationId xmlns:a16="http://schemas.microsoft.com/office/drawing/2014/main" id="{6E8730DC-4219-47D1-8E43-4540AAF958E5}"/>
                </a:ext>
              </a:extLst>
            </p:cNvPr>
            <p:cNvSpPr/>
            <p:nvPr/>
          </p:nvSpPr>
          <p:spPr>
            <a:xfrm>
              <a:off x="5808819" y="1378699"/>
              <a:ext cx="819268" cy="833310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 w="28575" cap="flat" cmpd="sng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88C100"/>
                  </a:solidFill>
                  <a:effectLst/>
                  <a:uLnTx/>
                  <a:uFillTx/>
                  <a:latin typeface="UTM Futura Extra" panose="02040603050506020204" pitchFamily="18" charset="0"/>
                  <a:cs typeface="Arial"/>
                  <a:sym typeface="Arial"/>
                </a:rPr>
                <a:t>Ồ</a:t>
              </a:r>
              <a:endParaRPr kumimoji="0" sz="1400" b="0" i="0" u="none" strike="noStrike" kern="0" cap="none" spc="0" normalizeH="0" baseline="0" noProof="0"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88C100"/>
                </a:solidFill>
                <a:effectLst/>
                <a:uLnTx/>
                <a:uFillTx/>
                <a:latin typeface="UTM Futura Extr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6" name="Google Shape;896;p13">
              <a:extLst>
                <a:ext uri="{FF2B5EF4-FFF2-40B4-BE49-F238E27FC236}">
                  <a16:creationId xmlns:a16="http://schemas.microsoft.com/office/drawing/2014/main" id="{2A573028-C7B6-4C20-9E16-BE38AE1FDFD6}"/>
                </a:ext>
              </a:extLst>
            </p:cNvPr>
            <p:cNvSpPr/>
            <p:nvPr/>
          </p:nvSpPr>
          <p:spPr>
            <a:xfrm>
              <a:off x="6248408" y="1434034"/>
              <a:ext cx="214971" cy="81042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D420"/>
                </a:solidFill>
                <a:effectLst/>
                <a:uLnTx/>
                <a:uFillTx/>
                <a:latin typeface="UTM Futura Extra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5" name="Google Shape;981;p15">
            <a:extLst>
              <a:ext uri="{FF2B5EF4-FFF2-40B4-BE49-F238E27FC236}">
                <a16:creationId xmlns:a16="http://schemas.microsoft.com/office/drawing/2014/main" id="{66088F39-43E4-4FD4-BA66-165ACE55B860}"/>
              </a:ext>
            </a:extLst>
          </p:cNvPr>
          <p:cNvSpPr txBox="1">
            <a:spLocks/>
          </p:cNvSpPr>
          <p:nvPr/>
        </p:nvSpPr>
        <p:spPr>
          <a:xfrm rot="21248622">
            <a:off x="7853928" y="3770488"/>
            <a:ext cx="4497650" cy="58269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ValentiaCondensed" panose="02000000000000000000" pitchFamily="2" charset="0"/>
                <a:cs typeface="Arial"/>
                <a:sym typeface="Arial"/>
              </a:rPr>
              <a:t>Toán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FB42E30-2454-4FE8-B6DC-CD567FF01A96}"/>
              </a:ext>
            </a:extLst>
          </p:cNvPr>
          <p:cNvSpPr txBox="1">
            <a:spLocks/>
          </p:cNvSpPr>
          <p:nvPr/>
        </p:nvSpPr>
        <p:spPr>
          <a:xfrm>
            <a:off x="10206321" y="-18401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7" name="Google Shape;409;p28">
            <a:extLst>
              <a:ext uri="{FF2B5EF4-FFF2-40B4-BE49-F238E27FC236}">
                <a16:creationId xmlns:a16="http://schemas.microsoft.com/office/drawing/2014/main" id="{7DA5E175-4C6E-4D42-A47D-7377869DCBB8}"/>
              </a:ext>
            </a:extLst>
          </p:cNvPr>
          <p:cNvSpPr txBox="1"/>
          <p:nvPr/>
        </p:nvSpPr>
        <p:spPr>
          <a:xfrm>
            <a:off x="372547" y="984726"/>
            <a:ext cx="7623206" cy="1628700"/>
          </a:xfrm>
          <a:prstGeom prst="rect">
            <a:avLst/>
          </a:prstGeom>
          <a:noFill/>
          <a:ln>
            <a:noFill/>
          </a:ln>
          <a:effectLst>
            <a:outerShdw dist="47625" dir="21540000" algn="bl" rotWithShape="0">
              <a:srgbClr val="000000"/>
            </a:outerShdw>
          </a:effectLst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600" b="0" i="0" u="none" strike="noStrike" kern="0" cap="none" spc="0" normalizeH="0" baseline="0" noProof="0">
                <a:ln>
                  <a:noFill/>
                </a:ln>
                <a:solidFill>
                  <a:srgbClr val="63CAC3">
                    <a:lumMod val="50000"/>
                  </a:srgbClr>
                </a:solidFill>
                <a:effectLst/>
                <a:uLnTx/>
                <a:uFillTx/>
                <a:latin typeface="#9Slide07 SFU Rhythm" panose="00000400000000000000" pitchFamily="2" charset="0"/>
                <a:ea typeface="Chewy"/>
                <a:cs typeface="Chewy"/>
                <a:sym typeface="Chewy"/>
              </a:rPr>
              <a:t>Ứ</a:t>
            </a:r>
            <a:r>
              <a:rPr kumimoji="0" lang="en" sz="9600" b="0" i="0" u="none" strike="noStrike" kern="0" cap="none" spc="0" normalizeH="0" baseline="0" noProof="0">
                <a:ln>
                  <a:noFill/>
                </a:ln>
                <a:solidFill>
                  <a:srgbClr val="63CAC3">
                    <a:lumMod val="75000"/>
                  </a:srgbClr>
                </a:solidFill>
                <a:effectLst/>
                <a:uLnTx/>
                <a:uFillTx/>
                <a:latin typeface="#9Slide07 SFU Rhythm" panose="00000400000000000000" pitchFamily="2" charset="0"/>
                <a:ea typeface="Chewy"/>
                <a:cs typeface="Chewy"/>
                <a:sym typeface="Chewy"/>
              </a:rPr>
              <a:t>N</a:t>
            </a:r>
            <a:r>
              <a:rPr kumimoji="0" lang="en" sz="9600" b="0" i="0" u="none" strike="noStrike" kern="0" cap="none" spc="0" normalizeH="0" baseline="0" noProof="0">
                <a:ln>
                  <a:noFill/>
                </a:ln>
                <a:solidFill>
                  <a:srgbClr val="63CAC3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SFU Rhythm" panose="00000400000000000000" pitchFamily="2" charset="0"/>
                <a:ea typeface="Chewy"/>
                <a:cs typeface="Chewy"/>
                <a:sym typeface="Chewy"/>
              </a:rPr>
              <a:t>G</a:t>
            </a:r>
            <a:r>
              <a:rPr kumimoji="0" lang="en" sz="9600" b="0" i="0" u="none" strike="noStrike" kern="0" cap="none" spc="0" normalizeH="0" baseline="0" noProof="0">
                <a:ln>
                  <a:noFill/>
                </a:ln>
                <a:solidFill>
                  <a:srgbClr val="01819A"/>
                </a:solidFill>
                <a:effectLst/>
                <a:uLnTx/>
                <a:uFillTx/>
                <a:latin typeface="#9Slide07 SFU Rhythm" panose="00000400000000000000" pitchFamily="2" charset="0"/>
                <a:ea typeface="Chewy"/>
                <a:cs typeface="Chewy"/>
                <a:sym typeface="Chewy"/>
              </a:rPr>
              <a:t> </a:t>
            </a:r>
            <a:r>
              <a:rPr kumimoji="0" lang="en" sz="9600" b="0" i="0" u="none" strike="noStrike" kern="0" cap="none" spc="0" normalizeH="0" baseline="0" noProof="0">
                <a:ln>
                  <a:noFill/>
                </a:ln>
                <a:solidFill>
                  <a:srgbClr val="63CAC3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SFU Rhythm" panose="00000400000000000000" pitchFamily="2" charset="0"/>
                <a:ea typeface="Chewy"/>
                <a:cs typeface="Chewy"/>
                <a:sym typeface="Chewy"/>
              </a:rPr>
              <a:t>D</a:t>
            </a:r>
            <a:r>
              <a:rPr kumimoji="0" lang="en" sz="9600" b="0" i="0" u="none" strike="noStrike" kern="0" cap="none" spc="0" normalizeH="0" baseline="0" noProof="0">
                <a:ln>
                  <a:noFill/>
                </a:ln>
                <a:solidFill>
                  <a:srgbClr val="F77C79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SFU Rhythm" panose="00000400000000000000" pitchFamily="2" charset="0"/>
                <a:ea typeface="Chewy"/>
                <a:cs typeface="Chewy"/>
                <a:sym typeface="Chewy"/>
              </a:rPr>
              <a:t>Ụ</a:t>
            </a:r>
            <a:r>
              <a:rPr kumimoji="0" lang="en" sz="9600" b="0" i="0" u="none" strike="noStrike" kern="0" cap="none" spc="0" normalizeH="0" baseline="0" noProof="0">
                <a:ln>
                  <a:noFill/>
                </a:ln>
                <a:solidFill>
                  <a:srgbClr val="F77C7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SFU Rhythm" panose="00000400000000000000" pitchFamily="2" charset="0"/>
                <a:ea typeface="Chewy"/>
                <a:cs typeface="Chewy"/>
                <a:sym typeface="Chewy"/>
              </a:rPr>
              <a:t>N</a:t>
            </a:r>
            <a:r>
              <a:rPr kumimoji="0" lang="en" sz="9600" b="0" i="0" u="none" strike="noStrike" kern="0" cap="none" spc="0" normalizeH="0" baseline="0" noProof="0">
                <a:ln>
                  <a:noFill/>
                </a:ln>
                <a:solidFill>
                  <a:srgbClr val="D43C67"/>
                </a:solidFill>
                <a:effectLst/>
                <a:uLnTx/>
                <a:uFillTx/>
                <a:latin typeface="#9Slide07 SFU Rhythm" panose="00000400000000000000" pitchFamily="2" charset="0"/>
                <a:ea typeface="Chewy"/>
                <a:cs typeface="Chewy"/>
                <a:sym typeface="Chewy"/>
              </a:rPr>
              <a:t>G</a:t>
            </a:r>
            <a:endParaRPr kumimoji="0" sz="9600" b="0" i="0" u="none" strike="noStrike" kern="0" cap="none" spc="0" normalizeH="0" baseline="0" noProof="0">
              <a:ln>
                <a:noFill/>
              </a:ln>
              <a:solidFill>
                <a:srgbClr val="D43C67"/>
              </a:solidFill>
              <a:effectLst/>
              <a:uLnTx/>
              <a:uFillTx/>
              <a:latin typeface="#9Slide07 SFU Rhythm" panose="00000400000000000000" pitchFamily="2" charset="0"/>
              <a:ea typeface="Chewy"/>
              <a:cs typeface="Chewy"/>
              <a:sym typeface="Chewy"/>
            </a:endParaRPr>
          </a:p>
        </p:txBody>
      </p:sp>
      <p:pic>
        <p:nvPicPr>
          <p:cNvPr id="28" name="Picture 2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86724B7-D12C-4BE2-9B93-0EFC7188AE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581" y="660880"/>
            <a:ext cx="2000278" cy="2833727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4DEEAB8B-ACC0-4754-B5DE-2459DE095454}"/>
              </a:ext>
            </a:extLst>
          </p:cNvPr>
          <p:cNvSpPr txBox="1">
            <a:spLocks/>
          </p:cNvSpPr>
          <p:nvPr/>
        </p:nvSpPr>
        <p:spPr>
          <a:xfrm>
            <a:off x="10613720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F TypoSlabserif" panose="02000403050000020004" pitchFamily="2" charset="0"/>
                <a:ea typeface="+mj-ea"/>
                <a:cs typeface="+mj-cs"/>
                <a:sym typeface="Arial"/>
              </a:rPr>
              <a:t>Diệu Hiền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VF TypoSlabserif" panose="02000403050000020004" pitchFamily="2" charset="0"/>
              <a:ea typeface="+mj-ea"/>
              <a:cs typeface="+mj-cs"/>
              <a:sym typeface="Arial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5C6844C-13D7-4553-A62F-7B790BC0AE14}"/>
              </a:ext>
            </a:extLst>
          </p:cNvPr>
          <p:cNvGrpSpPr/>
          <p:nvPr/>
        </p:nvGrpSpPr>
        <p:grpSpPr>
          <a:xfrm>
            <a:off x="2339460" y="5500126"/>
            <a:ext cx="1369514" cy="885063"/>
            <a:chOff x="304495" y="624348"/>
            <a:chExt cx="1369514" cy="885063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3E366F1-B1F6-4368-95D6-912A9F09155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BBD22E8-6C63-48B5-BFF7-86E5AA64E4EF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D7485A5-81C4-4C44-AB69-DCA0A4352559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0E83B0B-5063-4577-B54A-FF56E4C6CB09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22CEE88-F9A4-49C6-8B70-FCECD2EDD560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ECEB125-E965-4F58-A52C-1AC4DBE4541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1BE2E7C-24D0-4FD5-88FD-CDA89C139374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B461BDA-67EC-4BB4-B1C7-7F9CD330EF98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005858D-A5C2-4AAF-82B4-CF696B815DA3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C766515-78D6-465B-97DF-0042C1DAADD1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167B716-4E98-49BB-AD5A-ED8589304A50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F0987E9-2289-47C9-9870-A5DC23C9077B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AA5FA71-199E-4B5F-8AFB-5E2DEBFFD889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B69C9AA-AC85-4AFC-8F13-98C9B6CE41A8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055063F-28D5-4075-A0B8-D82753FE3869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A4DC7D3-539D-4A14-A46A-0A5CC8397108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C9F4F7D-E3C7-4B14-8B80-285BEA87894A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039ECBD-EB52-4ACC-A6D4-9CE3030DB97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48C0A39-C660-4C18-9058-479E3E07B345}"/>
              </a:ext>
            </a:extLst>
          </p:cNvPr>
          <p:cNvGrpSpPr/>
          <p:nvPr/>
        </p:nvGrpSpPr>
        <p:grpSpPr>
          <a:xfrm>
            <a:off x="2865562" y="5117904"/>
            <a:ext cx="801825" cy="411081"/>
            <a:chOff x="772158" y="169853"/>
            <a:chExt cx="801825" cy="411081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BC008AB-BD9D-429A-83BC-A37CC16FE3B8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C7D0B2A-5AFB-4267-B24B-802A0FF002FE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D0F691-4859-4CA8-AA60-0D8154FB14DD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50331A7-C54B-459F-A9F7-2476F4BFD3DF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065459-5FFC-4C20-8957-1E66D437F2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7C23054-718D-47D5-BF47-5DBFE81402E1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74E6DDA-1398-46CD-AF15-660F9434EFA5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6AB45E4-4545-4780-8156-6AAC0C3A507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8EBEB24-940A-463B-9619-CE5D7503CDE5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952D353-2BC8-449A-886A-BAF236541B9D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B57DC9B-CBCF-4518-8B01-C88C699D1402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CAD0A8A-019D-48BD-AC6A-17D904C08AE0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mericana" panose="0204060305050602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82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E69138"/>
      </a:lt1>
      <a:dk2>
        <a:srgbClr val="FFFFFF"/>
      </a:dk2>
      <a:lt2>
        <a:srgbClr val="F5D203"/>
      </a:lt2>
      <a:accent1>
        <a:srgbClr val="88C100"/>
      </a:accent1>
      <a:accent2>
        <a:srgbClr val="CCD420"/>
      </a:accent2>
      <a:accent3>
        <a:srgbClr val="63CAC3"/>
      </a:accent3>
      <a:accent4>
        <a:srgbClr val="01819A"/>
      </a:accent4>
      <a:accent5>
        <a:srgbClr val="A46FDB"/>
      </a:accent5>
      <a:accent6>
        <a:srgbClr val="F77C7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1424</Words>
  <Application>Microsoft Office PowerPoint</Application>
  <PresentationFormat>Widescreen</PresentationFormat>
  <Paragraphs>234</Paragraphs>
  <Slides>31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32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67" baseType="lpstr">
      <vt:lpstr>#9Slide04 SFU TimesTen Bold</vt:lpstr>
      <vt:lpstr>#9Slide05 ValentiaCondensed</vt:lpstr>
      <vt:lpstr>#9Slide07 Altus</vt:lpstr>
      <vt:lpstr>#9Slide07 HoneyCream</vt:lpstr>
      <vt:lpstr>#9Slide07 IcielStormtrooper</vt:lpstr>
      <vt:lpstr>#9Slide07 SFU Rhythm</vt:lpstr>
      <vt:lpstr>Abril Fatface</vt:lpstr>
      <vt:lpstr>Aldrich</vt:lpstr>
      <vt:lpstr>Arial</vt:lpstr>
      <vt:lpstr>Barlow Condensed</vt:lpstr>
      <vt:lpstr>Barriecito</vt:lpstr>
      <vt:lpstr>Calibri</vt:lpstr>
      <vt:lpstr>Calibri Light</vt:lpstr>
      <vt:lpstr>Chewy</vt:lpstr>
      <vt:lpstr>等线</vt:lpstr>
      <vt:lpstr>等线 Light</vt:lpstr>
      <vt:lpstr>Gochi Hand</vt:lpstr>
      <vt:lpstr>Handlee</vt:lpstr>
      <vt:lpstr>Just Another Hand</vt:lpstr>
      <vt:lpstr>KG Primary Penmanship</vt:lpstr>
      <vt:lpstr>Ranchers</vt:lpstr>
      <vt:lpstr>SVN-Newton</vt:lpstr>
      <vt:lpstr>SVN-Ziclets</vt:lpstr>
      <vt:lpstr>Tahoma</vt:lpstr>
      <vt:lpstr>Times New Roman</vt:lpstr>
      <vt:lpstr>UTM Americana</vt:lpstr>
      <vt:lpstr>UTM Futura Extra</vt:lpstr>
      <vt:lpstr>UTM Showcard</vt:lpstr>
      <vt:lpstr>UVF Typewriterhand</vt:lpstr>
      <vt:lpstr>UVF TypoSlabserif</vt:lpstr>
      <vt:lpstr>VNI-Times</vt:lpstr>
      <vt:lpstr>迷你简卡通</vt:lpstr>
      <vt:lpstr>SlidesMania</vt:lpstr>
      <vt:lpstr>1_SlidesMania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10P200421</dc:creator>
  <cp:lastModifiedBy>10P200421</cp:lastModifiedBy>
  <cp:revision>12</cp:revision>
  <dcterms:created xsi:type="dcterms:W3CDTF">2022-04-14T15:46:09Z</dcterms:created>
  <dcterms:modified xsi:type="dcterms:W3CDTF">2022-04-17T10:41:59Z</dcterms:modified>
</cp:coreProperties>
</file>