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85" r:id="rId4"/>
    <p:sldId id="275" r:id="rId5"/>
    <p:sldId id="286" r:id="rId6"/>
    <p:sldId id="287" r:id="rId7"/>
    <p:sldId id="288" r:id="rId8"/>
    <p:sldId id="273" r:id="rId9"/>
    <p:sldId id="283" r:id="rId10"/>
    <p:sldId id="257" r:id="rId11"/>
    <p:sldId id="290" r:id="rId12"/>
    <p:sldId id="289" r:id="rId13"/>
    <p:sldId id="282" r:id="rId14"/>
    <p:sldId id="263" r:id="rId15"/>
    <p:sldId id="291" r:id="rId16"/>
    <p:sldId id="269" r:id="rId17"/>
  </p:sldIdLst>
  <p:sldSz cx="12192000" cy="6858000"/>
  <p:notesSz cx="6858000" cy="9144000"/>
  <p:embeddedFontLst>
    <p:embeddedFont>
      <p:font typeface="2005_iannnnnMTV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Rockstone" panose="020B0604020202020204" charset="0"/>
      <p:regular r:id="rId33"/>
    </p:embeddedFont>
    <p:embeddedFont>
      <p:font typeface="UVF Curlz MT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71E"/>
    <a:srgbClr val="FFE21A"/>
    <a:srgbClr val="475967"/>
    <a:srgbClr val="009B93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044" y="-1092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4">
              <a:lumMod val="75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3575F18B-685E-4626-8A4E-09C14C80C39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6242" y="-24666689"/>
            <a:ext cx="2186247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278038B-16BE-4B3D-9BFE-0906A41C78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548" y="-22807813"/>
            <a:ext cx="2186247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9E1BB3E-9F52-42A1-A3EF-27A58E9643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9" y="27317759"/>
            <a:ext cx="2186247" cy="371775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106015-694C-46AC-A982-2AFD775A6F4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65858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sv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7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7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microsoft.com/office/2007/relationships/hdphoto" Target="../media/hdphoto5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microsoft.com/office/2007/relationships/hdphoto" Target="../media/hdphoto9.wdp"/><Relationship Id="rId10" Type="http://schemas.microsoft.com/office/2007/relationships/hdphoto" Target="../media/hdphoto7.wdp"/><Relationship Id="rId19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656325" y="45858"/>
            <a:ext cx="6833419" cy="6867832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9111" y="0"/>
            <a:ext cx="3342276" cy="6959549"/>
          </a:xfrm>
          <a:prstGeom prst="rect">
            <a:avLst/>
          </a:prstGeom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5BE843F-51EE-4940-A867-F8611D1E73B1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7EF14B3-9E06-403D-9FDE-9FF1006A45F5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656BFE0-996C-422E-BD62-91B89B96CF38}"/>
              </a:ext>
            </a:extLst>
          </p:cNvPr>
          <p:cNvGrpSpPr/>
          <p:nvPr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D8013CF-55FA-4FBB-9C29-79BA67B2B36B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E0564A2-679C-4857-97E5-A55789DF0CA4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B9E9C6-384E-4D06-A69B-135DEF50B70B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CDDBFA4-BE47-4B59-9E09-ECC98C8330AC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4E9601A-F612-4B6A-B587-EBDD43C51F9F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E963BBB-FAEE-4E23-BFDC-358C42D58E4E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4C71A4-8716-474B-98E7-611AE10313B2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493B2DD-FC10-417A-A533-6806E234FA51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004FAC6-548D-4784-9CDD-03D8137A83D7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EC4619A-B7B3-4E22-B767-489FC70FB66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6A0C72B-EE53-4A80-B778-786C1FEEC84C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CDE6BC9-9BF0-49BB-88F4-AED80AC74BF4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7666673-03B0-4596-9A5D-658F2FF176B6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6DDA966-8A50-4E4D-B507-1E5AFE41D78A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4A0450A-384A-4651-AE5A-DBDFE440B1B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BB17E87-E1F0-45E2-9866-D00E1907289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5184C98-EA8B-43FA-B380-588BC84D14FA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04D09C2-83CB-4990-91CF-69407DE70E0F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7F6A2E2-B1EF-4953-B672-B353747ECAD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E2E1030-4474-4EE7-A82B-B3D6DEA02C8C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5519720-E224-44AD-AECF-E38F4DA9B17E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E325BED-CEB6-4F94-93A3-B999EE461934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60039F31-AE28-4452-B515-EFC8192BF9A8}"/>
              </a:ext>
            </a:extLst>
          </p:cNvPr>
          <p:cNvSpPr/>
          <p:nvPr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1F65A9A-BEF3-403A-B08B-9F44B796A0A8}"/>
              </a:ext>
            </a:extLst>
          </p:cNvPr>
          <p:cNvSpPr/>
          <p:nvPr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468A78A1-30B3-4866-AABB-96D9B416BA77}"/>
              </a:ext>
            </a:extLst>
          </p:cNvPr>
          <p:cNvSpPr/>
          <p:nvPr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C94BEC67-6715-41E7-839E-EEB062F72EE4}"/>
              </a:ext>
            </a:extLst>
          </p:cNvPr>
          <p:cNvSpPr/>
          <p:nvPr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5A02FAE1-3AAE-4063-887B-4B9B78293A87}"/>
              </a:ext>
            </a:extLst>
          </p:cNvPr>
          <p:cNvSpPr/>
          <p:nvPr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31A5AECF-E33E-48F1-BE31-EBE09C7136F8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B00B157-B9B1-473E-8848-0994AF3B7852}"/>
              </a:ext>
            </a:extLst>
          </p:cNvPr>
          <p:cNvGrpSpPr/>
          <p:nvPr/>
        </p:nvGrpSpPr>
        <p:grpSpPr>
          <a:xfrm>
            <a:off x="88134" y="1057206"/>
            <a:ext cx="1277548" cy="1438063"/>
            <a:chOff x="-223896" y="1190389"/>
            <a:chExt cx="1277548" cy="1438063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3AB8BA4-70AF-46DC-BBE0-F70F67BD038F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0E15946-3D5E-4E6D-B48E-1A9883582D0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3C677C8-2477-4808-ACB9-475D9504E49F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1CEE75A-7DD1-4AB9-9012-976FED654592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1234B4D-4626-4527-977B-4111C2189F17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C8F08D3-B9EE-4728-BD26-CA06CF8E514A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DBD87A1-6280-47E4-93EF-2B266A2DD806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0D32F47-888C-4E7B-8CC3-B52D7B1098ED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1F843CB-445F-4530-A770-6EEA14961922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057B7B5-95A1-4983-AC3A-84048D833100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14A6C37-2EF5-47B8-A916-087FA758A09F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D23D827-0CE0-41EC-954F-93D2B782923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9E9B1DE-9446-4627-AEF7-2AE07CDD100F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32E862D-BFDB-4653-B68B-1EECECFA4F35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81802F3-4228-4735-A8C8-77BFE7F63962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6B1D06F-1484-4891-9DF5-9E5A74BFB6A4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D0F453A-F89D-4BAB-82B0-E6CAE7AFB58C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4BB6FD6-4CA8-4954-B2B5-2C14C6D0EB49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19A4EBC-5BF1-4341-A4E9-E53F8A2B3A1F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6282F27-1F1F-4DE6-8154-689B5D3A0142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F9421D6-1059-4B27-BBDD-669BF388A413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37E2609-CF75-4164-A4AF-249230AD890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0CA3D23-5F0F-47CB-A2E3-E6E287FA8536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8FE70B9-B45D-459F-909E-66251D63D62E}"/>
              </a:ext>
            </a:extLst>
          </p:cNvPr>
          <p:cNvGrpSpPr/>
          <p:nvPr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CB3B414-0081-4881-8E33-75985BFCEBC9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78CA952-271C-4C37-AFAA-42656B5EC4A0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C4450A3-A187-43C3-B01E-B3D1F3789572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D888F49-C4E8-4444-A8AF-40D6706B46FB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B509C8C-B568-464C-84FF-1B303C06AA9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BA8DEFA-E4E7-41F9-A919-C7F96055D5E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8B7183D1-0BDD-4D82-A42F-32BF9EBE054D}"/>
              </a:ext>
            </a:extLst>
          </p:cNvPr>
          <p:cNvSpPr/>
          <p:nvPr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D2707DC-8DEE-4086-A6EE-B7598DDDB7C2}"/>
              </a:ext>
            </a:extLst>
          </p:cNvPr>
          <p:cNvGrpSpPr/>
          <p:nvPr/>
        </p:nvGrpSpPr>
        <p:grpSpPr>
          <a:xfrm>
            <a:off x="7601837" y="234317"/>
            <a:ext cx="2836417" cy="1911554"/>
            <a:chOff x="13929495" y="839483"/>
            <a:chExt cx="2836417" cy="1911554"/>
          </a:xfrm>
        </p:grpSpPr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682DBAB2-268E-4F21-AC4A-F84D71C90B99}"/>
                </a:ext>
              </a:extLst>
            </p:cNvPr>
            <p:cNvSpPr/>
            <p:nvPr/>
          </p:nvSpPr>
          <p:spPr>
            <a:xfrm>
              <a:off x="13929495" y="839483"/>
              <a:ext cx="2836417" cy="1911554"/>
            </a:xfrm>
            <a:custGeom>
              <a:avLst/>
              <a:gdLst>
                <a:gd name="connsiteX0" fmla="*/ 2302443 w 2836417"/>
                <a:gd name="connsiteY0" fmla="*/ 86 h 1911554"/>
                <a:gd name="connsiteX1" fmla="*/ 2667666 w 2836417"/>
                <a:gd name="connsiteY1" fmla="*/ 120106 h 1911554"/>
                <a:gd name="connsiteX2" fmla="*/ 2793163 w 2836417"/>
                <a:gd name="connsiteY2" fmla="*/ 559989 h 1911554"/>
                <a:gd name="connsiteX3" fmla="*/ 2833545 w 2836417"/>
                <a:gd name="connsiteY3" fmla="*/ 1116603 h 1911554"/>
                <a:gd name="connsiteX4" fmla="*/ 2722321 w 2836417"/>
                <a:gd name="connsiteY4" fmla="*/ 1370197 h 1911554"/>
                <a:gd name="connsiteX5" fmla="*/ 2499114 w 2836417"/>
                <a:gd name="connsiteY5" fmla="*/ 1428359 h 1911554"/>
                <a:gd name="connsiteX6" fmla="*/ 2452013 w 2836417"/>
                <a:gd name="connsiteY6" fmla="*/ 1430621 h 1911554"/>
                <a:gd name="connsiteX7" fmla="*/ 2456184 w 2836417"/>
                <a:gd name="connsiteY7" fmla="*/ 1421727 h 1911554"/>
                <a:gd name="connsiteX8" fmla="*/ 2421372 w 2836417"/>
                <a:gd name="connsiteY8" fmla="*/ 1432093 h 1911554"/>
                <a:gd name="connsiteX9" fmla="*/ 2452013 w 2836417"/>
                <a:gd name="connsiteY9" fmla="*/ 1430621 h 1911554"/>
                <a:gd name="connsiteX10" fmla="*/ 2342236 w 2836417"/>
                <a:gd name="connsiteY10" fmla="*/ 1664718 h 1911554"/>
                <a:gd name="connsiteX11" fmla="*/ 2209541 w 2836417"/>
                <a:gd name="connsiteY11" fmla="*/ 1900521 h 1911554"/>
                <a:gd name="connsiteX12" fmla="*/ 2137655 w 2836417"/>
                <a:gd name="connsiteY12" fmla="*/ 1896765 h 1911554"/>
                <a:gd name="connsiteX13" fmla="*/ 2100237 w 2836417"/>
                <a:gd name="connsiteY13" fmla="*/ 1465675 h 1911554"/>
                <a:gd name="connsiteX14" fmla="*/ 2144965 w 2836417"/>
                <a:gd name="connsiteY14" fmla="*/ 1461239 h 1911554"/>
                <a:gd name="connsiteX15" fmla="*/ 2098665 w 2836417"/>
                <a:gd name="connsiteY15" fmla="*/ 1447567 h 1911554"/>
                <a:gd name="connsiteX16" fmla="*/ 2100237 w 2836417"/>
                <a:gd name="connsiteY16" fmla="*/ 1465675 h 1911554"/>
                <a:gd name="connsiteX17" fmla="*/ 1919117 w 2836417"/>
                <a:gd name="connsiteY17" fmla="*/ 1483635 h 1911554"/>
                <a:gd name="connsiteX18" fmla="*/ 1236548 w 2836417"/>
                <a:gd name="connsiteY18" fmla="*/ 1511417 h 1911554"/>
                <a:gd name="connsiteX19" fmla="*/ 468945 w 2836417"/>
                <a:gd name="connsiteY19" fmla="*/ 1534402 h 1911554"/>
                <a:gd name="connsiteX20" fmla="*/ 461979 w 2836417"/>
                <a:gd name="connsiteY20" fmla="*/ 1532975 h 1911554"/>
                <a:gd name="connsiteX21" fmla="*/ 482358 w 2836417"/>
                <a:gd name="connsiteY21" fmla="*/ 1530771 h 1911554"/>
                <a:gd name="connsiteX22" fmla="*/ 478344 w 2836417"/>
                <a:gd name="connsiteY22" fmla="*/ 1506158 h 1911554"/>
                <a:gd name="connsiteX23" fmla="*/ 476275 w 2836417"/>
                <a:gd name="connsiteY23" fmla="*/ 1505870 h 1911554"/>
                <a:gd name="connsiteX24" fmla="*/ 655822 w 2836417"/>
                <a:gd name="connsiteY24" fmla="*/ 1506165 h 1911554"/>
                <a:gd name="connsiteX25" fmla="*/ 1217401 w 2836417"/>
                <a:gd name="connsiteY25" fmla="*/ 1483623 h 1911554"/>
                <a:gd name="connsiteX26" fmla="*/ 2125645 w 2836417"/>
                <a:gd name="connsiteY26" fmla="*/ 1433896 h 1911554"/>
                <a:gd name="connsiteX27" fmla="*/ 2171944 w 2836417"/>
                <a:gd name="connsiteY27" fmla="*/ 1447567 h 1911554"/>
                <a:gd name="connsiteX28" fmla="*/ 2201028 w 2836417"/>
                <a:gd name="connsiteY28" fmla="*/ 1782638 h 1911554"/>
                <a:gd name="connsiteX29" fmla="*/ 2139221 w 2836417"/>
                <a:gd name="connsiteY29" fmla="*/ 1892408 h 1911554"/>
                <a:gd name="connsiteX30" fmla="*/ 2210934 w 2836417"/>
                <a:gd name="connsiteY30" fmla="*/ 1896765 h 1911554"/>
                <a:gd name="connsiteX31" fmla="*/ 2201028 w 2836417"/>
                <a:gd name="connsiteY31" fmla="*/ 1782638 h 1911554"/>
                <a:gd name="connsiteX32" fmla="*/ 2271942 w 2836417"/>
                <a:gd name="connsiteY32" fmla="*/ 1656692 h 1911554"/>
                <a:gd name="connsiteX33" fmla="*/ 2385864 w 2836417"/>
                <a:gd name="connsiteY33" fmla="*/ 1413765 h 1911554"/>
                <a:gd name="connsiteX34" fmla="*/ 2420676 w 2836417"/>
                <a:gd name="connsiteY34" fmla="*/ 1403249 h 1911554"/>
                <a:gd name="connsiteX35" fmla="*/ 2658441 w 2836417"/>
                <a:gd name="connsiteY35" fmla="*/ 1355324 h 1911554"/>
                <a:gd name="connsiteX36" fmla="*/ 2755392 w 2836417"/>
                <a:gd name="connsiteY36" fmla="*/ 1166030 h 1911554"/>
                <a:gd name="connsiteX37" fmla="*/ 2759396 w 2836417"/>
                <a:gd name="connsiteY37" fmla="*/ 937826 h 1911554"/>
                <a:gd name="connsiteX38" fmla="*/ 2685595 w 2836417"/>
                <a:gd name="connsiteY38" fmla="*/ 382864 h 1911554"/>
                <a:gd name="connsiteX39" fmla="*/ 2457054 w 2836417"/>
                <a:gd name="connsiteY39" fmla="*/ 44388 h 1911554"/>
                <a:gd name="connsiteX40" fmla="*/ 2023820 w 2836417"/>
                <a:gd name="connsiteY40" fmla="*/ 42886 h 1911554"/>
                <a:gd name="connsiteX41" fmla="*/ 1018625 w 2836417"/>
                <a:gd name="connsiteY41" fmla="*/ 111242 h 1911554"/>
                <a:gd name="connsiteX42" fmla="*/ 633779 w 2836417"/>
                <a:gd name="connsiteY42" fmla="*/ 138585 h 1911554"/>
                <a:gd name="connsiteX43" fmla="*/ 212555 w 2836417"/>
                <a:gd name="connsiteY43" fmla="*/ 231128 h 1911554"/>
                <a:gd name="connsiteX44" fmla="*/ 79574 w 2836417"/>
                <a:gd name="connsiteY44" fmla="*/ 521229 h 1911554"/>
                <a:gd name="connsiteX45" fmla="*/ 87406 w 2836417"/>
                <a:gd name="connsiteY45" fmla="*/ 913788 h 1911554"/>
                <a:gd name="connsiteX46" fmla="*/ 419974 w 2836417"/>
                <a:gd name="connsiteY46" fmla="*/ 1498033 h 1911554"/>
                <a:gd name="connsiteX47" fmla="*/ 476275 w 2836417"/>
                <a:gd name="connsiteY47" fmla="*/ 1505870 h 1911554"/>
                <a:gd name="connsiteX48" fmla="*/ 468945 w 2836417"/>
                <a:gd name="connsiteY48" fmla="*/ 1505858 h 1911554"/>
                <a:gd name="connsiteX49" fmla="*/ 444394 w 2836417"/>
                <a:gd name="connsiteY49" fmla="*/ 1529372 h 1911554"/>
                <a:gd name="connsiteX50" fmla="*/ 461979 w 2836417"/>
                <a:gd name="connsiteY50" fmla="*/ 1532975 h 1911554"/>
                <a:gd name="connsiteX51" fmla="*/ 458501 w 2836417"/>
                <a:gd name="connsiteY51" fmla="*/ 1533351 h 1911554"/>
                <a:gd name="connsiteX52" fmla="*/ 16564 w 2836417"/>
                <a:gd name="connsiteY52" fmla="*/ 955854 h 1911554"/>
                <a:gd name="connsiteX53" fmla="*/ 8383 w 2836417"/>
                <a:gd name="connsiteY53" fmla="*/ 455877 h 1911554"/>
                <a:gd name="connsiteX54" fmla="*/ 186620 w 2836417"/>
                <a:gd name="connsiteY54" fmla="*/ 193720 h 1911554"/>
                <a:gd name="connsiteX55" fmla="*/ 626991 w 2836417"/>
                <a:gd name="connsiteY55" fmla="*/ 110190 h 1911554"/>
                <a:gd name="connsiteX56" fmla="*/ 1109310 w 2836417"/>
                <a:gd name="connsiteY56" fmla="*/ 76688 h 1911554"/>
                <a:gd name="connsiteX57" fmla="*/ 2171074 w 2836417"/>
                <a:gd name="connsiteY57" fmla="*/ 5628 h 1911554"/>
                <a:gd name="connsiteX58" fmla="*/ 2302443 w 2836417"/>
                <a:gd name="connsiteY58" fmla="*/ 86 h 19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36417" h="1911554">
                  <a:moveTo>
                    <a:pt x="2302443" y="86"/>
                  </a:moveTo>
                  <a:cubicBezTo>
                    <a:pt x="2441171" y="-1443"/>
                    <a:pt x="2592212" y="16445"/>
                    <a:pt x="2667666" y="120106"/>
                  </a:cubicBezTo>
                  <a:cubicBezTo>
                    <a:pt x="2755915" y="241645"/>
                    <a:pt x="2770884" y="422075"/>
                    <a:pt x="2793163" y="559989"/>
                  </a:cubicBezTo>
                  <a:cubicBezTo>
                    <a:pt x="2822579" y="743123"/>
                    <a:pt x="2844511" y="931516"/>
                    <a:pt x="2833545" y="1116603"/>
                  </a:cubicBezTo>
                  <a:cubicBezTo>
                    <a:pt x="2827975" y="1208396"/>
                    <a:pt x="2815791" y="1312207"/>
                    <a:pt x="2722321" y="1370197"/>
                  </a:cubicBezTo>
                  <a:cubicBezTo>
                    <a:pt x="2658224" y="1409972"/>
                    <a:pt x="2577972" y="1422873"/>
                    <a:pt x="2499114" y="1428359"/>
                  </a:cubicBezTo>
                  <a:lnTo>
                    <a:pt x="2452013" y="1430621"/>
                  </a:lnTo>
                  <a:lnTo>
                    <a:pt x="2456184" y="1421727"/>
                  </a:lnTo>
                  <a:lnTo>
                    <a:pt x="2421372" y="1432093"/>
                  </a:lnTo>
                  <a:lnTo>
                    <a:pt x="2452013" y="1430621"/>
                  </a:lnTo>
                  <a:lnTo>
                    <a:pt x="2342236" y="1664718"/>
                  </a:lnTo>
                  <a:cubicBezTo>
                    <a:pt x="2301105" y="1744564"/>
                    <a:pt x="2256850" y="1823211"/>
                    <a:pt x="2209541" y="1900521"/>
                  </a:cubicBezTo>
                  <a:cubicBezTo>
                    <a:pt x="2200664" y="1914943"/>
                    <a:pt x="2139395" y="1916746"/>
                    <a:pt x="2137655" y="1896765"/>
                  </a:cubicBezTo>
                  <a:lnTo>
                    <a:pt x="2100237" y="1465675"/>
                  </a:lnTo>
                  <a:lnTo>
                    <a:pt x="2144965" y="1461239"/>
                  </a:lnTo>
                  <a:lnTo>
                    <a:pt x="2098665" y="1447567"/>
                  </a:lnTo>
                  <a:lnTo>
                    <a:pt x="2100237" y="1465675"/>
                  </a:lnTo>
                  <a:lnTo>
                    <a:pt x="1919117" y="1483635"/>
                  </a:lnTo>
                  <a:cubicBezTo>
                    <a:pt x="1692084" y="1500459"/>
                    <a:pt x="1462260" y="1502854"/>
                    <a:pt x="1236548" y="1511417"/>
                  </a:cubicBezTo>
                  <a:cubicBezTo>
                    <a:pt x="982247" y="1520881"/>
                    <a:pt x="723594" y="1540261"/>
                    <a:pt x="468945" y="1534402"/>
                  </a:cubicBezTo>
                  <a:lnTo>
                    <a:pt x="461979" y="1532975"/>
                  </a:lnTo>
                  <a:lnTo>
                    <a:pt x="482358" y="1530771"/>
                  </a:lnTo>
                  <a:cubicBezTo>
                    <a:pt x="504127" y="1524299"/>
                    <a:pt x="515419" y="1508637"/>
                    <a:pt x="478344" y="1506158"/>
                  </a:cubicBezTo>
                  <a:lnTo>
                    <a:pt x="476275" y="1505870"/>
                  </a:lnTo>
                  <a:lnTo>
                    <a:pt x="655822" y="1506165"/>
                  </a:lnTo>
                  <a:cubicBezTo>
                    <a:pt x="843162" y="1502919"/>
                    <a:pt x="1031505" y="1490609"/>
                    <a:pt x="1217401" y="1483623"/>
                  </a:cubicBezTo>
                  <a:cubicBezTo>
                    <a:pt x="1518350" y="1472506"/>
                    <a:pt x="1827306" y="1472206"/>
                    <a:pt x="2125645" y="1433896"/>
                  </a:cubicBezTo>
                  <a:cubicBezTo>
                    <a:pt x="2137132" y="1432544"/>
                    <a:pt x="2170726" y="1432544"/>
                    <a:pt x="2171944" y="1447567"/>
                  </a:cubicBezTo>
                  <a:lnTo>
                    <a:pt x="2201028" y="1782638"/>
                  </a:lnTo>
                  <a:lnTo>
                    <a:pt x="2139221" y="1892408"/>
                  </a:lnTo>
                  <a:lnTo>
                    <a:pt x="2210934" y="1896765"/>
                  </a:lnTo>
                  <a:lnTo>
                    <a:pt x="2201028" y="1782638"/>
                  </a:lnTo>
                  <a:lnTo>
                    <a:pt x="2271942" y="1656692"/>
                  </a:lnTo>
                  <a:cubicBezTo>
                    <a:pt x="2313072" y="1576873"/>
                    <a:pt x="2351070" y="1495853"/>
                    <a:pt x="2385864" y="1413765"/>
                  </a:cubicBezTo>
                  <a:cubicBezTo>
                    <a:pt x="2389345" y="1404300"/>
                    <a:pt x="2412147" y="1403249"/>
                    <a:pt x="2420676" y="1403249"/>
                  </a:cubicBezTo>
                  <a:cubicBezTo>
                    <a:pt x="2499699" y="1400394"/>
                    <a:pt x="2591776" y="1397089"/>
                    <a:pt x="2658441" y="1355324"/>
                  </a:cubicBezTo>
                  <a:cubicBezTo>
                    <a:pt x="2729632" y="1310705"/>
                    <a:pt x="2747038" y="1237541"/>
                    <a:pt x="2755392" y="1166030"/>
                  </a:cubicBezTo>
                  <a:cubicBezTo>
                    <a:pt x="2762912" y="1090132"/>
                    <a:pt x="2764252" y="1013874"/>
                    <a:pt x="2759396" y="937826"/>
                  </a:cubicBezTo>
                  <a:cubicBezTo>
                    <a:pt x="2751093" y="751493"/>
                    <a:pt x="2726429" y="565973"/>
                    <a:pt x="2685595" y="382864"/>
                  </a:cubicBezTo>
                  <a:cubicBezTo>
                    <a:pt x="2654090" y="243447"/>
                    <a:pt x="2631984" y="96970"/>
                    <a:pt x="2457054" y="44388"/>
                  </a:cubicBezTo>
                  <a:cubicBezTo>
                    <a:pt x="2327206" y="5328"/>
                    <a:pt x="2160631" y="34022"/>
                    <a:pt x="2023820" y="42886"/>
                  </a:cubicBezTo>
                  <a:cubicBezTo>
                    <a:pt x="1688807" y="65020"/>
                    <a:pt x="1353742" y="87806"/>
                    <a:pt x="1018625" y="111242"/>
                  </a:cubicBezTo>
                  <a:cubicBezTo>
                    <a:pt x="889938" y="119756"/>
                    <a:pt x="761656" y="128869"/>
                    <a:pt x="633779" y="138585"/>
                  </a:cubicBezTo>
                  <a:cubicBezTo>
                    <a:pt x="492791" y="149101"/>
                    <a:pt x="327086" y="151505"/>
                    <a:pt x="212555" y="231128"/>
                  </a:cubicBezTo>
                  <a:cubicBezTo>
                    <a:pt x="104812" y="305794"/>
                    <a:pt x="83229" y="408554"/>
                    <a:pt x="79574" y="521229"/>
                  </a:cubicBezTo>
                  <a:cubicBezTo>
                    <a:pt x="74816" y="652732"/>
                    <a:pt x="77427" y="783586"/>
                    <a:pt x="87406" y="913788"/>
                  </a:cubicBezTo>
                  <a:cubicBezTo>
                    <a:pt x="102419" y="1119843"/>
                    <a:pt x="144051" y="1439453"/>
                    <a:pt x="419974" y="1498033"/>
                  </a:cubicBezTo>
                  <a:lnTo>
                    <a:pt x="476275" y="1505870"/>
                  </a:lnTo>
                  <a:lnTo>
                    <a:pt x="468945" y="1505858"/>
                  </a:lnTo>
                  <a:cubicBezTo>
                    <a:pt x="436309" y="1505182"/>
                    <a:pt x="428052" y="1520985"/>
                    <a:pt x="444394" y="1529372"/>
                  </a:cubicBezTo>
                  <a:lnTo>
                    <a:pt x="461979" y="1532975"/>
                  </a:lnTo>
                  <a:lnTo>
                    <a:pt x="458501" y="1533351"/>
                  </a:lnTo>
                  <a:cubicBezTo>
                    <a:pt x="119259" y="1509163"/>
                    <a:pt x="38147" y="1197429"/>
                    <a:pt x="16564" y="955854"/>
                  </a:cubicBezTo>
                  <a:cubicBezTo>
                    <a:pt x="1943" y="791198"/>
                    <a:pt x="-7804" y="621134"/>
                    <a:pt x="8383" y="455877"/>
                  </a:cubicBezTo>
                  <a:cubicBezTo>
                    <a:pt x="18827" y="347860"/>
                    <a:pt x="76789" y="250809"/>
                    <a:pt x="186620" y="193720"/>
                  </a:cubicBezTo>
                  <a:cubicBezTo>
                    <a:pt x="316295" y="126115"/>
                    <a:pt x="479737" y="121007"/>
                    <a:pt x="626991" y="110190"/>
                  </a:cubicBezTo>
                  <a:cubicBezTo>
                    <a:pt x="787939" y="98672"/>
                    <a:pt x="948711" y="87505"/>
                    <a:pt x="1109310" y="76688"/>
                  </a:cubicBezTo>
                  <a:cubicBezTo>
                    <a:pt x="1463522" y="52050"/>
                    <a:pt x="1817211" y="26360"/>
                    <a:pt x="2171074" y="5628"/>
                  </a:cubicBezTo>
                  <a:cubicBezTo>
                    <a:pt x="2211325" y="3262"/>
                    <a:pt x="2256200" y="595"/>
                    <a:pt x="2302443" y="86"/>
                  </a:cubicBezTo>
                  <a:close/>
                </a:path>
              </a:pathLst>
            </a:custGeom>
            <a:solidFill>
              <a:srgbClr val="FFC000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7B9930F0-083C-4892-A8F6-92F3A8EDB5CC}"/>
                </a:ext>
              </a:extLst>
            </p:cNvPr>
            <p:cNvSpPr/>
            <p:nvPr/>
          </p:nvSpPr>
          <p:spPr>
            <a:xfrm>
              <a:off x="13996764" y="852225"/>
              <a:ext cx="2684982" cy="1758234"/>
            </a:xfrm>
            <a:custGeom>
              <a:avLst/>
              <a:gdLst>
                <a:gd name="connsiteX0" fmla="*/ 2165779 w 2684982"/>
                <a:gd name="connsiteY0" fmla="*/ 1262 h 1758234"/>
                <a:gd name="connsiteX1" fmla="*/ 2379785 w 2684982"/>
                <a:gd name="connsiteY1" fmla="*/ 19984 h 1758234"/>
                <a:gd name="connsiteX2" fmla="*/ 2608326 w 2684982"/>
                <a:gd name="connsiteY2" fmla="*/ 358460 h 1758234"/>
                <a:gd name="connsiteX3" fmla="*/ 2682127 w 2684982"/>
                <a:gd name="connsiteY3" fmla="*/ 913422 h 1758234"/>
                <a:gd name="connsiteX4" fmla="*/ 2678123 w 2684982"/>
                <a:gd name="connsiteY4" fmla="*/ 1141626 h 1758234"/>
                <a:gd name="connsiteX5" fmla="*/ 2581172 w 2684982"/>
                <a:gd name="connsiteY5" fmla="*/ 1330920 h 1758234"/>
                <a:gd name="connsiteX6" fmla="*/ 2343407 w 2684982"/>
                <a:gd name="connsiteY6" fmla="*/ 1378845 h 1758234"/>
                <a:gd name="connsiteX7" fmla="*/ 2308595 w 2684982"/>
                <a:gd name="connsiteY7" fmla="*/ 1389361 h 1758234"/>
                <a:gd name="connsiteX8" fmla="*/ 2194673 w 2684982"/>
                <a:gd name="connsiteY8" fmla="*/ 1632288 h 1758234"/>
                <a:gd name="connsiteX9" fmla="*/ 2123759 w 2684982"/>
                <a:gd name="connsiteY9" fmla="*/ 1758234 h 1758234"/>
                <a:gd name="connsiteX10" fmla="*/ 2094675 w 2684982"/>
                <a:gd name="connsiteY10" fmla="*/ 1423163 h 1758234"/>
                <a:gd name="connsiteX11" fmla="*/ 2048376 w 2684982"/>
                <a:gd name="connsiteY11" fmla="*/ 1409492 h 1758234"/>
                <a:gd name="connsiteX12" fmla="*/ 1140132 w 2684982"/>
                <a:gd name="connsiteY12" fmla="*/ 1459219 h 1758234"/>
                <a:gd name="connsiteX13" fmla="*/ 578553 w 2684982"/>
                <a:gd name="connsiteY13" fmla="*/ 1481761 h 1758234"/>
                <a:gd name="connsiteX14" fmla="*/ 399006 w 2684982"/>
                <a:gd name="connsiteY14" fmla="*/ 1481466 h 1758234"/>
                <a:gd name="connsiteX15" fmla="*/ 342705 w 2684982"/>
                <a:gd name="connsiteY15" fmla="*/ 1473629 h 1758234"/>
                <a:gd name="connsiteX16" fmla="*/ 10137 w 2684982"/>
                <a:gd name="connsiteY16" fmla="*/ 889384 h 1758234"/>
                <a:gd name="connsiteX17" fmla="*/ 2305 w 2684982"/>
                <a:gd name="connsiteY17" fmla="*/ 496825 h 1758234"/>
                <a:gd name="connsiteX18" fmla="*/ 135286 w 2684982"/>
                <a:gd name="connsiteY18" fmla="*/ 206724 h 1758234"/>
                <a:gd name="connsiteX19" fmla="*/ 556510 w 2684982"/>
                <a:gd name="connsiteY19" fmla="*/ 114181 h 1758234"/>
                <a:gd name="connsiteX20" fmla="*/ 941356 w 2684982"/>
                <a:gd name="connsiteY20" fmla="*/ 86838 h 1758234"/>
                <a:gd name="connsiteX21" fmla="*/ 1946551 w 2684982"/>
                <a:gd name="connsiteY21" fmla="*/ 18482 h 1758234"/>
                <a:gd name="connsiteX22" fmla="*/ 2165779 w 2684982"/>
                <a:gd name="connsiteY22" fmla="*/ 1262 h 175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84982" h="1758234">
                  <a:moveTo>
                    <a:pt x="2165779" y="1262"/>
                  </a:moveTo>
                  <a:cubicBezTo>
                    <a:pt x="2240755" y="-2137"/>
                    <a:pt x="2314861" y="454"/>
                    <a:pt x="2379785" y="19984"/>
                  </a:cubicBezTo>
                  <a:cubicBezTo>
                    <a:pt x="2554715" y="72566"/>
                    <a:pt x="2576821" y="219043"/>
                    <a:pt x="2608326" y="358460"/>
                  </a:cubicBezTo>
                  <a:cubicBezTo>
                    <a:pt x="2649160" y="541569"/>
                    <a:pt x="2673824" y="727089"/>
                    <a:pt x="2682127" y="913422"/>
                  </a:cubicBezTo>
                  <a:cubicBezTo>
                    <a:pt x="2686983" y="989470"/>
                    <a:pt x="2685643" y="1065728"/>
                    <a:pt x="2678123" y="1141626"/>
                  </a:cubicBezTo>
                  <a:cubicBezTo>
                    <a:pt x="2669769" y="1213137"/>
                    <a:pt x="2652363" y="1286301"/>
                    <a:pt x="2581172" y="1330920"/>
                  </a:cubicBezTo>
                  <a:cubicBezTo>
                    <a:pt x="2514507" y="1372685"/>
                    <a:pt x="2422430" y="1375990"/>
                    <a:pt x="2343407" y="1378845"/>
                  </a:cubicBezTo>
                  <a:cubicBezTo>
                    <a:pt x="2334878" y="1378845"/>
                    <a:pt x="2312076" y="1379896"/>
                    <a:pt x="2308595" y="1389361"/>
                  </a:cubicBezTo>
                  <a:cubicBezTo>
                    <a:pt x="2273801" y="1471449"/>
                    <a:pt x="2235803" y="1552469"/>
                    <a:pt x="2194673" y="1632288"/>
                  </a:cubicBezTo>
                  <a:lnTo>
                    <a:pt x="2123759" y="1758234"/>
                  </a:lnTo>
                  <a:lnTo>
                    <a:pt x="2094675" y="1423163"/>
                  </a:lnTo>
                  <a:cubicBezTo>
                    <a:pt x="2093457" y="1408140"/>
                    <a:pt x="2059863" y="1408140"/>
                    <a:pt x="2048376" y="1409492"/>
                  </a:cubicBezTo>
                  <a:cubicBezTo>
                    <a:pt x="1750037" y="1447802"/>
                    <a:pt x="1441081" y="1448102"/>
                    <a:pt x="1140132" y="1459219"/>
                  </a:cubicBezTo>
                  <a:cubicBezTo>
                    <a:pt x="954236" y="1466205"/>
                    <a:pt x="765893" y="1478515"/>
                    <a:pt x="578553" y="1481761"/>
                  </a:cubicBezTo>
                  <a:lnTo>
                    <a:pt x="399006" y="1481466"/>
                  </a:lnTo>
                  <a:lnTo>
                    <a:pt x="342705" y="1473629"/>
                  </a:lnTo>
                  <a:cubicBezTo>
                    <a:pt x="66782" y="1415049"/>
                    <a:pt x="25150" y="1095439"/>
                    <a:pt x="10137" y="889384"/>
                  </a:cubicBezTo>
                  <a:cubicBezTo>
                    <a:pt x="158" y="759182"/>
                    <a:pt x="-2453" y="628328"/>
                    <a:pt x="2305" y="496825"/>
                  </a:cubicBezTo>
                  <a:cubicBezTo>
                    <a:pt x="5960" y="384150"/>
                    <a:pt x="27543" y="281390"/>
                    <a:pt x="135286" y="206724"/>
                  </a:cubicBezTo>
                  <a:cubicBezTo>
                    <a:pt x="249817" y="127101"/>
                    <a:pt x="415522" y="124697"/>
                    <a:pt x="556510" y="114181"/>
                  </a:cubicBezTo>
                  <a:cubicBezTo>
                    <a:pt x="684387" y="104465"/>
                    <a:pt x="812669" y="95352"/>
                    <a:pt x="941356" y="86838"/>
                  </a:cubicBezTo>
                  <a:cubicBezTo>
                    <a:pt x="1276473" y="63402"/>
                    <a:pt x="1611538" y="40616"/>
                    <a:pt x="1946551" y="18482"/>
                  </a:cubicBezTo>
                  <a:cubicBezTo>
                    <a:pt x="2014957" y="14050"/>
                    <a:pt x="2090803" y="4661"/>
                    <a:pt x="2165779" y="1262"/>
                  </a:cubicBezTo>
                  <a:close/>
                </a:path>
              </a:pathLst>
            </a:custGeom>
            <a:solidFill>
              <a:schemeClr val="bg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91163D79-AACC-4650-A48F-3210E922B8AD}"/>
                </a:ext>
              </a:extLst>
            </p:cNvPr>
            <p:cNvSpPr/>
            <p:nvPr/>
          </p:nvSpPr>
          <p:spPr>
            <a:xfrm>
              <a:off x="16350866" y="2261210"/>
              <a:ext cx="34812" cy="10366"/>
            </a:xfrm>
            <a:custGeom>
              <a:avLst/>
              <a:gdLst>
                <a:gd name="connsiteX0" fmla="*/ 34812 w 34812"/>
                <a:gd name="connsiteY0" fmla="*/ 0 h 10366"/>
                <a:gd name="connsiteX1" fmla="*/ 30641 w 34812"/>
                <a:gd name="connsiteY1" fmla="*/ 8894 h 10366"/>
                <a:gd name="connsiteX2" fmla="*/ 0 w 34812"/>
                <a:gd name="connsiteY2" fmla="*/ 10366 h 10366"/>
                <a:gd name="connsiteX3" fmla="*/ 34812 w 34812"/>
                <a:gd name="connsiteY3" fmla="*/ 0 h 1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12" h="10366">
                  <a:moveTo>
                    <a:pt x="34812" y="0"/>
                  </a:moveTo>
                  <a:lnTo>
                    <a:pt x="30641" y="8894"/>
                  </a:lnTo>
                  <a:lnTo>
                    <a:pt x="0" y="10366"/>
                  </a:lnTo>
                  <a:lnTo>
                    <a:pt x="34812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A123CD5-27DD-455F-877A-B027D7125310}"/>
                </a:ext>
              </a:extLst>
            </p:cNvPr>
            <p:cNvSpPr/>
            <p:nvPr/>
          </p:nvSpPr>
          <p:spPr>
            <a:xfrm>
              <a:off x="16028159" y="2287050"/>
              <a:ext cx="46300" cy="18108"/>
            </a:xfrm>
            <a:custGeom>
              <a:avLst/>
              <a:gdLst>
                <a:gd name="connsiteX0" fmla="*/ 0 w 46300"/>
                <a:gd name="connsiteY0" fmla="*/ 0 h 18108"/>
                <a:gd name="connsiteX1" fmla="*/ 46300 w 46300"/>
                <a:gd name="connsiteY1" fmla="*/ 13672 h 18108"/>
                <a:gd name="connsiteX2" fmla="*/ 1572 w 46300"/>
                <a:gd name="connsiteY2" fmla="*/ 18108 h 18108"/>
                <a:gd name="connsiteX3" fmla="*/ 0 w 46300"/>
                <a:gd name="connsiteY3" fmla="*/ 0 h 1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00" h="18108">
                  <a:moveTo>
                    <a:pt x="0" y="0"/>
                  </a:moveTo>
                  <a:lnTo>
                    <a:pt x="46300" y="13672"/>
                  </a:lnTo>
                  <a:lnTo>
                    <a:pt x="1572" y="18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6D0CA89E-9273-47A3-A1DD-B00F87528D58}"/>
                </a:ext>
              </a:extLst>
            </p:cNvPr>
            <p:cNvSpPr/>
            <p:nvPr/>
          </p:nvSpPr>
          <p:spPr>
            <a:xfrm>
              <a:off x="14365738" y="2345319"/>
              <a:ext cx="66257" cy="27139"/>
            </a:xfrm>
            <a:custGeom>
              <a:avLst/>
              <a:gdLst>
                <a:gd name="connsiteX0" fmla="*/ 32702 w 66257"/>
                <a:gd name="connsiteY0" fmla="*/ 22 h 27139"/>
                <a:gd name="connsiteX1" fmla="*/ 40032 w 66257"/>
                <a:gd name="connsiteY1" fmla="*/ 34 h 27139"/>
                <a:gd name="connsiteX2" fmla="*/ 42101 w 66257"/>
                <a:gd name="connsiteY2" fmla="*/ 322 h 27139"/>
                <a:gd name="connsiteX3" fmla="*/ 46115 w 66257"/>
                <a:gd name="connsiteY3" fmla="*/ 24935 h 27139"/>
                <a:gd name="connsiteX4" fmla="*/ 25736 w 66257"/>
                <a:gd name="connsiteY4" fmla="*/ 27139 h 27139"/>
                <a:gd name="connsiteX5" fmla="*/ 8151 w 66257"/>
                <a:gd name="connsiteY5" fmla="*/ 23536 h 27139"/>
                <a:gd name="connsiteX6" fmla="*/ 32702 w 66257"/>
                <a:gd name="connsiteY6" fmla="*/ 22 h 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257" h="27139">
                  <a:moveTo>
                    <a:pt x="32702" y="22"/>
                  </a:moveTo>
                  <a:lnTo>
                    <a:pt x="40032" y="34"/>
                  </a:lnTo>
                  <a:lnTo>
                    <a:pt x="42101" y="322"/>
                  </a:lnTo>
                  <a:cubicBezTo>
                    <a:pt x="79176" y="2801"/>
                    <a:pt x="67884" y="18463"/>
                    <a:pt x="46115" y="24935"/>
                  </a:cubicBezTo>
                  <a:lnTo>
                    <a:pt x="25736" y="27139"/>
                  </a:lnTo>
                  <a:lnTo>
                    <a:pt x="8151" y="23536"/>
                  </a:lnTo>
                  <a:cubicBezTo>
                    <a:pt x="-8191" y="15149"/>
                    <a:pt x="66" y="-654"/>
                    <a:pt x="32702" y="22"/>
                  </a:cubicBez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B80F53E-264B-4B35-AE9C-D639A40D3DA2}"/>
                </a:ext>
              </a:extLst>
            </p:cNvPr>
            <p:cNvSpPr/>
            <p:nvPr/>
          </p:nvSpPr>
          <p:spPr>
            <a:xfrm>
              <a:off x="16068716" y="2622121"/>
              <a:ext cx="71713" cy="114127"/>
            </a:xfrm>
            <a:custGeom>
              <a:avLst/>
              <a:gdLst>
                <a:gd name="connsiteX0" fmla="*/ 61807 w 71713"/>
                <a:gd name="connsiteY0" fmla="*/ 0 h 114127"/>
                <a:gd name="connsiteX1" fmla="*/ 71713 w 71713"/>
                <a:gd name="connsiteY1" fmla="*/ 114127 h 114127"/>
                <a:gd name="connsiteX2" fmla="*/ 0 w 71713"/>
                <a:gd name="connsiteY2" fmla="*/ 109770 h 114127"/>
                <a:gd name="connsiteX3" fmla="*/ 61807 w 71713"/>
                <a:gd name="connsiteY3" fmla="*/ 0 h 11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13" h="114127">
                  <a:moveTo>
                    <a:pt x="61807" y="0"/>
                  </a:moveTo>
                  <a:lnTo>
                    <a:pt x="71713" y="114127"/>
                  </a:lnTo>
                  <a:lnTo>
                    <a:pt x="0" y="109770"/>
                  </a:lnTo>
                  <a:lnTo>
                    <a:pt x="61807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5" name="TextBox 314">
            <a:extLst>
              <a:ext uri="{FF2B5EF4-FFF2-40B4-BE49-F238E27FC236}">
                <a16:creationId xmlns:a16="http://schemas.microsoft.com/office/drawing/2014/main" id="{1C65FAC2-4034-4044-8B5B-E11348915260}"/>
              </a:ext>
            </a:extLst>
          </p:cNvPr>
          <p:cNvSpPr txBox="1"/>
          <p:nvPr/>
        </p:nvSpPr>
        <p:spPr>
          <a:xfrm rot="21277947">
            <a:off x="7512302" y="375798"/>
            <a:ext cx="2998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C000"/>
                </a:solidFill>
                <a:latin typeface="SVN-Nickel" pitchFamily="2" charset="0"/>
                <a:cs typeface="2005_iannnnnMTV" panose="02000000000000000000" pitchFamily="2" charset="0"/>
              </a:rPr>
              <a:t>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01775" y="2524775"/>
            <a:ext cx="8354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Rockstone" panose="00000400000000000000" pitchFamily="2" charset="0"/>
              </a:rPr>
              <a:t>ỨNG DỤNG TỈ LỆ BẢN ĐỒ</a:t>
            </a:r>
          </a:p>
          <a:p>
            <a:pPr algn="ctr"/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Rockstone" panose="00000400000000000000" pitchFamily="2" charset="0"/>
              </a:rPr>
              <a:t> (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Rockstone" panose="00000400000000000000" pitchFamily="2" charset="0"/>
              </a:rPr>
              <a:t>tiếp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Rockstone" panose="00000400000000000000" pitchFamily="2" charset="0"/>
              </a:rPr>
              <a:t>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Rockstone" panose="00000400000000000000" pitchFamily="2" charset="0"/>
              </a:rPr>
              <a:t>theo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Rockstone" panose="00000400000000000000" pitchFamily="2" charset="0"/>
              </a:rPr>
              <a:t>)</a:t>
            </a:r>
          </a:p>
        </p:txBody>
      </p:sp>
      <p:pic>
        <p:nvPicPr>
          <p:cNvPr id="1026" name="Picture 2" descr="Tổng hợp Bản đồ Đà Nẵng qua các thời kỳ - Bản đồ quy hoạch hành chính Đà  Nẵng mới nhất - Ứng Dụng Mớ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73" b="96541" l="5859" r="89844">
                        <a14:foregroundMark x1="56543" y1="32782" x2="57422" y2="37143"/>
                        <a14:foregroundMark x1="56250" y1="46466" x2="60645" y2="47519"/>
                        <a14:foregroundMark x1="69043" y1="56090" x2="74121" y2="61053"/>
                        <a14:foregroundMark x1="66211" y1="67068" x2="70313" y2="70376"/>
                        <a14:foregroundMark x1="66797" y1="64511" x2="69531" y2="68872"/>
                        <a14:foregroundMark x1="58887" y1="43759" x2="61621" y2="49624"/>
                        <a14:foregroundMark x1="56543" y1="44812" x2="58008" y2="49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45" b="4902"/>
          <a:stretch/>
        </p:blipFill>
        <p:spPr bwMode="auto">
          <a:xfrm>
            <a:off x="-1568723" y="3069673"/>
            <a:ext cx="5401927" cy="46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2" name="Group 241">
            <a:extLst>
              <a:ext uri="{FF2B5EF4-FFF2-40B4-BE49-F238E27FC236}">
                <a16:creationId xmlns:a16="http://schemas.microsoft.com/office/drawing/2014/main" id="{F341B21C-E3A6-431C-A540-0BEE8936BC88}"/>
              </a:ext>
            </a:extLst>
          </p:cNvPr>
          <p:cNvGrpSpPr/>
          <p:nvPr/>
        </p:nvGrpSpPr>
        <p:grpSpPr>
          <a:xfrm rot="715655">
            <a:off x="5303821" y="4656917"/>
            <a:ext cx="1109964" cy="762561"/>
            <a:chOff x="5928790" y="5863083"/>
            <a:chExt cx="1479647" cy="1132233"/>
          </a:xfrm>
        </p:grpSpPr>
        <p:sp>
          <p:nvSpPr>
            <p:cNvPr id="243" name="Freeform: Shape 208">
              <a:extLst>
                <a:ext uri="{FF2B5EF4-FFF2-40B4-BE49-F238E27FC236}">
                  <a16:creationId xmlns:a16="http://schemas.microsoft.com/office/drawing/2014/main" id="{89B4B0B1-D2E8-4218-8ECA-E83F3190C1F9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09">
              <a:extLst>
                <a:ext uri="{FF2B5EF4-FFF2-40B4-BE49-F238E27FC236}">
                  <a16:creationId xmlns:a16="http://schemas.microsoft.com/office/drawing/2014/main" id="{E412E91E-69B0-4071-8117-24A493A0DD3B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10">
              <a:extLst>
                <a:ext uri="{FF2B5EF4-FFF2-40B4-BE49-F238E27FC236}">
                  <a16:creationId xmlns:a16="http://schemas.microsoft.com/office/drawing/2014/main" id="{62630B7E-9730-4307-95A1-9C4BD372D7D5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11">
              <a:extLst>
                <a:ext uri="{FF2B5EF4-FFF2-40B4-BE49-F238E27FC236}">
                  <a16:creationId xmlns:a16="http://schemas.microsoft.com/office/drawing/2014/main" id="{B0CC0493-FD80-450B-8E26-82263040CF48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12">
              <a:extLst>
                <a:ext uri="{FF2B5EF4-FFF2-40B4-BE49-F238E27FC236}">
                  <a16:creationId xmlns:a16="http://schemas.microsoft.com/office/drawing/2014/main" id="{25B41762-E253-44CA-9349-B29FDB27AEB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8" name="Graphic 71">
              <a:extLst>
                <a:ext uri="{FF2B5EF4-FFF2-40B4-BE49-F238E27FC236}">
                  <a16:creationId xmlns:a16="http://schemas.microsoft.com/office/drawing/2014/main" id="{3D25EC7F-2225-4B88-B69F-DEF83839F873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251" name="Freeform: Shape 214">
                <a:extLst>
                  <a:ext uri="{FF2B5EF4-FFF2-40B4-BE49-F238E27FC236}">
                    <a16:creationId xmlns:a16="http://schemas.microsoft.com/office/drawing/2014/main" id="{452A09C5-E7EC-4065-AFC4-DFA23FBFD373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15">
                <a:extLst>
                  <a:ext uri="{FF2B5EF4-FFF2-40B4-BE49-F238E27FC236}">
                    <a16:creationId xmlns:a16="http://schemas.microsoft.com/office/drawing/2014/main" id="{2AF63A24-7B5D-43FD-B289-9ED528939E4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9" name="Freeform: Shape 216">
              <a:extLst>
                <a:ext uri="{FF2B5EF4-FFF2-40B4-BE49-F238E27FC236}">
                  <a16:creationId xmlns:a16="http://schemas.microsoft.com/office/drawing/2014/main" id="{AA4FC674-94B2-4443-8B20-7A3E546D05D7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17">
              <a:extLst>
                <a:ext uri="{FF2B5EF4-FFF2-40B4-BE49-F238E27FC236}">
                  <a16:creationId xmlns:a16="http://schemas.microsoft.com/office/drawing/2014/main" id="{CEF3204D-5DE0-4659-9B25-035765EA5B7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635" r="32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656"/>
          <a:stretch/>
        </p:blipFill>
        <p:spPr>
          <a:xfrm>
            <a:off x="8112049" y="1263312"/>
            <a:ext cx="3655599" cy="6452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253" r="42356">
                        <a14:foregroundMark x1="16379" y1="72050" x2="15086" y2="79850"/>
                        <a14:foregroundMark x1="5718" y1="81650" x2="6379" y2="82450"/>
                        <a14:foregroundMark x1="36753" y1="80050" x2="38046" y2="80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194"/>
          <a:stretch/>
        </p:blipFill>
        <p:spPr>
          <a:xfrm>
            <a:off x="2768285" y="2926876"/>
            <a:ext cx="2929004" cy="4428035"/>
          </a:xfrm>
          <a:prstGeom prst="rect">
            <a:avLst/>
          </a:prstGeom>
        </p:spPr>
      </p:pic>
      <p:grpSp>
        <p:nvGrpSpPr>
          <p:cNvPr id="254" name="Group 253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6497020" y="3873445"/>
            <a:ext cx="1018256" cy="876571"/>
            <a:chOff x="5337376" y="3832625"/>
            <a:chExt cx="1864191" cy="1403213"/>
          </a:xfrm>
        </p:grpSpPr>
        <p:sp>
          <p:nvSpPr>
            <p:cNvPr id="255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6851399" y="5615249"/>
            <a:ext cx="876911" cy="1262705"/>
            <a:chOff x="10947587" y="5253678"/>
            <a:chExt cx="1115360" cy="1891197"/>
          </a:xfrm>
        </p:grpSpPr>
        <p:sp>
          <p:nvSpPr>
            <p:cNvPr id="298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398" y="3128373"/>
            <a:ext cx="541330" cy="920541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6" y="3995936"/>
            <a:ext cx="719144" cy="1222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2940" y="16490"/>
            <a:ext cx="12874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95000"/>
                  </a:schemeClr>
                </a:solidFill>
                <a:latin typeface="Frosting for Breakfast" panose="02000507000000020002" pitchFamily="50" charset="0"/>
              </a:rPr>
              <a:t>Măngnon</a:t>
            </a:r>
            <a:endParaRPr lang="en-US" sz="1300" dirty="0">
              <a:solidFill>
                <a:schemeClr val="bg1">
                  <a:lumMod val="95000"/>
                </a:schemeClr>
              </a:solidFill>
              <a:latin typeface="Frosting for Breakfast" panose="02000507000000020002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2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759" y="7766258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766" y="7752342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5943" y="7694793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59953" y="7852984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511" y="7896019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7122" y="3552805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EB871E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214" y="5859940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600">
              <a:latin typeface="UTM Americana" panose="02040603050506020204" pitchFamily="18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084" y="4487983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 b="1">
                <a:latin typeface="UTM Americana" panose="02040603050506020204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3000" b="1">
                <a:latin typeface="UTM Americana" panose="02040603050506020204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3000" b="1">
                <a:latin typeface="UTM Americana" panose="020406030505060202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 b="1">
                <a:latin typeface="UTM Americana" panose="020406030505060202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 b="1">
                <a:latin typeface="UTM Americana" panose="02040603050506020204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3000" b="1">
                <a:latin typeface="UTM Americana" panose="02040603050506020204" pitchFamily="18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681" y="6043248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871" y="3548062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954" y="5698810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9142979" y="72743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295482" y="1132335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7122" y="3582380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97" name="Graphic 3">
            <a:extLst>
              <a:ext uri="{FF2B5EF4-FFF2-40B4-BE49-F238E27FC236}">
                <a16:creationId xmlns:a16="http://schemas.microsoft.com/office/drawing/2014/main" id="{558F24C8-2D9B-44E2-A9C8-C4A9D5F39BDC}"/>
              </a:ext>
            </a:extLst>
          </p:cNvPr>
          <p:cNvSpPr/>
          <p:nvPr/>
        </p:nvSpPr>
        <p:spPr>
          <a:xfrm>
            <a:off x="5625" y="83475"/>
            <a:ext cx="9016120" cy="2102659"/>
          </a:xfrm>
          <a:custGeom>
            <a:avLst/>
            <a:gdLst>
              <a:gd name="connsiteX0" fmla="*/ 2838243 w 2838361"/>
              <a:gd name="connsiteY0" fmla="*/ 1165646 h 1930262"/>
              <a:gd name="connsiteX1" fmla="*/ 2811297 w 2838361"/>
              <a:gd name="connsiteY1" fmla="*/ 722606 h 1930262"/>
              <a:gd name="connsiteX2" fmla="*/ 2835573 w 2838361"/>
              <a:gd name="connsiteY2" fmla="*/ 344382 h 1930262"/>
              <a:gd name="connsiteX3" fmla="*/ 2752548 w 2838361"/>
              <a:gd name="connsiteY3" fmla="*/ 122255 h 1930262"/>
              <a:gd name="connsiteX4" fmla="*/ 2511243 w 2838361"/>
              <a:gd name="connsiteY4" fmla="*/ 19567 h 1930262"/>
              <a:gd name="connsiteX5" fmla="*/ 2080097 w 2838361"/>
              <a:gd name="connsiteY5" fmla="*/ 30005 h 1930262"/>
              <a:gd name="connsiteX6" fmla="*/ 606288 w 2838361"/>
              <a:gd name="connsiteY6" fmla="*/ 5729 h 1930262"/>
              <a:gd name="connsiteX7" fmla="*/ 577157 w 2838361"/>
              <a:gd name="connsiteY7" fmla="*/ 3544 h 1930262"/>
              <a:gd name="connsiteX8" fmla="*/ 288998 w 2838361"/>
              <a:gd name="connsiteY8" fmla="*/ 19809 h 1930262"/>
              <a:gd name="connsiteX9" fmla="*/ 175628 w 2838361"/>
              <a:gd name="connsiteY9" fmla="*/ 55738 h 1930262"/>
              <a:gd name="connsiteX10" fmla="*/ 170045 w 2838361"/>
              <a:gd name="connsiteY10" fmla="*/ 59137 h 1930262"/>
              <a:gd name="connsiteX11" fmla="*/ 170045 w 2838361"/>
              <a:gd name="connsiteY11" fmla="*/ 59137 h 1930262"/>
              <a:gd name="connsiteX12" fmla="*/ 29243 w 2838361"/>
              <a:gd name="connsiteY12" fmla="*/ 434933 h 1930262"/>
              <a:gd name="connsiteX13" fmla="*/ 18076 w 2838361"/>
              <a:gd name="connsiteY13" fmla="*/ 894481 h 1930262"/>
              <a:gd name="connsiteX14" fmla="*/ 6180 w 2838361"/>
              <a:gd name="connsiteY14" fmla="*/ 1396270 h 1930262"/>
              <a:gd name="connsiteX15" fmla="*/ 9822 w 2838361"/>
              <a:gd name="connsiteY15" fmla="*/ 1654812 h 1930262"/>
              <a:gd name="connsiteX16" fmla="*/ 245786 w 2838361"/>
              <a:gd name="connsiteY16" fmla="*/ 1855091 h 1930262"/>
              <a:gd name="connsiteX17" fmla="*/ 514524 w 2838361"/>
              <a:gd name="connsiteY17" fmla="*/ 1905828 h 1930262"/>
              <a:gd name="connsiteX18" fmla="*/ 775979 w 2838361"/>
              <a:gd name="connsiteY18" fmla="*/ 1926463 h 1930262"/>
              <a:gd name="connsiteX19" fmla="*/ 2228910 w 2838361"/>
              <a:gd name="connsiteY19" fmla="*/ 1916510 h 1930262"/>
              <a:gd name="connsiteX20" fmla="*/ 2395445 w 2838361"/>
              <a:gd name="connsiteY20" fmla="*/ 1922336 h 1930262"/>
              <a:gd name="connsiteX21" fmla="*/ 2450309 w 2838361"/>
              <a:gd name="connsiteY21" fmla="*/ 1929862 h 1930262"/>
              <a:gd name="connsiteX22" fmla="*/ 2793818 w 2838361"/>
              <a:gd name="connsiteY22" fmla="*/ 1623981 h 1930262"/>
              <a:gd name="connsiteX23" fmla="*/ 2838243 w 2838361"/>
              <a:gd name="connsiteY23" fmla="*/ 1165646 h 193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838361" h="1930262">
                <a:moveTo>
                  <a:pt x="2838243" y="1165646"/>
                </a:moveTo>
                <a:cubicBezTo>
                  <a:pt x="2839700" y="1017319"/>
                  <a:pt x="2812025" y="870933"/>
                  <a:pt x="2811297" y="722606"/>
                </a:cubicBezTo>
                <a:cubicBezTo>
                  <a:pt x="2811297" y="596855"/>
                  <a:pt x="2844070" y="469405"/>
                  <a:pt x="2835573" y="344382"/>
                </a:cubicBezTo>
                <a:cubicBezTo>
                  <a:pt x="2833655" y="263105"/>
                  <a:pt x="2804402" y="184863"/>
                  <a:pt x="2752548" y="122255"/>
                </a:cubicBezTo>
                <a:cubicBezTo>
                  <a:pt x="2687488" y="49426"/>
                  <a:pt x="2602278" y="27335"/>
                  <a:pt x="2511243" y="19567"/>
                </a:cubicBezTo>
                <a:cubicBezTo>
                  <a:pt x="2367479" y="11385"/>
                  <a:pt x="2223303" y="14881"/>
                  <a:pt x="2080097" y="30005"/>
                </a:cubicBezTo>
                <a:cubicBezTo>
                  <a:pt x="1936867" y="41172"/>
                  <a:pt x="664066" y="11798"/>
                  <a:pt x="606288" y="5729"/>
                </a:cubicBezTo>
                <a:cubicBezTo>
                  <a:pt x="596694" y="3884"/>
                  <a:pt x="586918" y="3156"/>
                  <a:pt x="577157" y="3544"/>
                </a:cubicBezTo>
                <a:cubicBezTo>
                  <a:pt x="480817" y="-4564"/>
                  <a:pt x="383816" y="922"/>
                  <a:pt x="288998" y="19809"/>
                </a:cubicBezTo>
                <a:cubicBezTo>
                  <a:pt x="248826" y="22261"/>
                  <a:pt x="209880" y="34593"/>
                  <a:pt x="175628" y="55738"/>
                </a:cubicBezTo>
                <a:lnTo>
                  <a:pt x="170045" y="59137"/>
                </a:lnTo>
                <a:lnTo>
                  <a:pt x="170045" y="59137"/>
                </a:lnTo>
                <a:cubicBezTo>
                  <a:pt x="56432" y="130023"/>
                  <a:pt x="2053" y="292188"/>
                  <a:pt x="29243" y="434933"/>
                </a:cubicBezTo>
                <a:cubicBezTo>
                  <a:pt x="22202" y="587873"/>
                  <a:pt x="21960" y="741541"/>
                  <a:pt x="18076" y="894481"/>
                </a:cubicBezTo>
                <a:cubicBezTo>
                  <a:pt x="14191" y="1061817"/>
                  <a:pt x="10227" y="1229080"/>
                  <a:pt x="6180" y="1396270"/>
                </a:cubicBezTo>
                <a:cubicBezTo>
                  <a:pt x="3995" y="1479538"/>
                  <a:pt x="-8628" y="1572759"/>
                  <a:pt x="9822" y="1654812"/>
                </a:cubicBezTo>
                <a:cubicBezTo>
                  <a:pt x="34098" y="1767211"/>
                  <a:pt x="131203" y="1863588"/>
                  <a:pt x="245786" y="1855091"/>
                </a:cubicBezTo>
                <a:cubicBezTo>
                  <a:pt x="250884" y="1855091"/>
                  <a:pt x="430286" y="1893933"/>
                  <a:pt x="514524" y="1905828"/>
                </a:cubicBezTo>
                <a:cubicBezTo>
                  <a:pt x="601185" y="1917918"/>
                  <a:pt x="688495" y="1924812"/>
                  <a:pt x="775979" y="1926463"/>
                </a:cubicBezTo>
                <a:cubicBezTo>
                  <a:pt x="956594" y="1930105"/>
                  <a:pt x="2114327" y="1909227"/>
                  <a:pt x="2228910" y="1916510"/>
                </a:cubicBezTo>
                <a:cubicBezTo>
                  <a:pt x="2284139" y="1923453"/>
                  <a:pt x="2339877" y="1925395"/>
                  <a:pt x="2395445" y="1922336"/>
                </a:cubicBezTo>
                <a:cubicBezTo>
                  <a:pt x="2413021" y="1928551"/>
                  <a:pt x="2431690" y="1931124"/>
                  <a:pt x="2450309" y="1929862"/>
                </a:cubicBezTo>
                <a:cubicBezTo>
                  <a:pt x="2620243" y="1918209"/>
                  <a:pt x="2747936" y="1797071"/>
                  <a:pt x="2793818" y="1623981"/>
                </a:cubicBezTo>
                <a:cubicBezTo>
                  <a:pt x="2829746" y="1482694"/>
                  <a:pt x="2836787" y="1313732"/>
                  <a:pt x="2838243" y="1165646"/>
                </a:cubicBezTo>
                <a:close/>
              </a:path>
            </a:pathLst>
          </a:custGeom>
          <a:solidFill>
            <a:schemeClr val="bg1"/>
          </a:solidFill>
          <a:ln w="24263" cap="flat">
            <a:solidFill>
              <a:srgbClr val="FFC000"/>
            </a:solidFill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*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B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i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toán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2: </a:t>
            </a:r>
            <a:r>
              <a:rPr lang="vi-VN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Quãng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đường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từ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trung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tâm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H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Nội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đến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Sơn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Tây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l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41km.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Trên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bản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đồ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tỉ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lệ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1 : 1 000 000,</a:t>
            </a:r>
            <a:r>
              <a:rPr lang="vi-VN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quãng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đường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đó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d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i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bao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nhiêu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 mi</a:t>
            </a:r>
            <a:r>
              <a:rPr lang="vi-VN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li</a:t>
            </a:r>
            <a:r>
              <a:rPr lang="vi-VN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-</a:t>
            </a:r>
            <a:r>
              <a:rPr lang="vi-VN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SVN-Avo" panose="02040603050506020204" pitchFamily="18" charset="0"/>
              </a:rPr>
              <a:t>mét</a:t>
            </a:r>
            <a:r>
              <a:rPr lang="en-US" altLang="en-US" sz="2600" b="1" dirty="0">
                <a:solidFill>
                  <a:srgbClr val="002060"/>
                </a:solidFill>
                <a:latin typeface="SVN-Avo" panose="02040603050506020204" pitchFamily="18" charset="0"/>
              </a:rPr>
              <a:t>?</a:t>
            </a:r>
            <a:endParaRPr lang="en-US" altLang="en-US" sz="2600" b="1" dirty="0">
              <a:solidFill>
                <a:srgbClr val="002060"/>
              </a:solidFill>
              <a:latin typeface="SVN-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862025" y="157480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9" name="Text Box 17"/>
          <p:cNvSpPr txBox="1">
            <a:spLocks noChangeArrowheads="1"/>
          </p:cNvSpPr>
          <p:nvPr/>
        </p:nvSpPr>
        <p:spPr bwMode="auto">
          <a:xfrm>
            <a:off x="4266138" y="2359390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u="sng" dirty="0" err="1">
                <a:latin typeface="UTM Americana" panose="02040603050506020204" pitchFamily="18" charset="0"/>
              </a:rPr>
              <a:t>B</a:t>
            </a:r>
            <a:r>
              <a:rPr lang="en-US" altLang="en-US" sz="3000" b="1" u="sng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000" b="1" u="sng" dirty="0" err="1">
                <a:latin typeface="UTM Americana" panose="02040603050506020204" pitchFamily="18" charset="0"/>
              </a:rPr>
              <a:t>i</a:t>
            </a:r>
            <a:r>
              <a:rPr lang="en-US" altLang="en-US" sz="3000" b="1" u="sng" dirty="0">
                <a:latin typeface="UTM Americana" panose="02040603050506020204" pitchFamily="18" charset="0"/>
              </a:rPr>
              <a:t> </a:t>
            </a:r>
            <a:r>
              <a:rPr lang="en-US" altLang="en-US" sz="3000" b="1" u="sng" dirty="0" err="1">
                <a:latin typeface="UTM Americana" panose="02040603050506020204" pitchFamily="18" charset="0"/>
              </a:rPr>
              <a:t>giải</a:t>
            </a:r>
            <a:endParaRPr lang="en-US" altLang="en-US" sz="3000" b="1" u="sng" dirty="0"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18"/>
          <p:cNvSpPr txBox="1">
            <a:spLocks noChangeArrowheads="1"/>
          </p:cNvSpPr>
          <p:nvPr/>
        </p:nvSpPr>
        <p:spPr bwMode="auto">
          <a:xfrm>
            <a:off x="3405382" y="2988513"/>
            <a:ext cx="55024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dirty="0">
                <a:latin typeface="UTM Americana" panose="02040603050506020204" pitchFamily="18" charset="0"/>
              </a:rPr>
              <a:t>41km = 41 000 000 mm</a:t>
            </a:r>
            <a:endParaRPr lang="en-US" altLang="en-US" sz="3000" b="1" dirty="0"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 Box 19"/>
          <p:cNvSpPr txBox="1">
            <a:spLocks noChangeArrowheads="1"/>
          </p:cNvSpPr>
          <p:nvPr/>
        </p:nvSpPr>
        <p:spPr bwMode="auto">
          <a:xfrm>
            <a:off x="2621280" y="3581484"/>
            <a:ext cx="737799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Quãng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đường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Nội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– 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Sơn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Tây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trên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đồ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i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:</a:t>
            </a:r>
            <a:endParaRPr lang="en-US" altLang="en-US" sz="3000" b="1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 Box 20"/>
          <p:cNvSpPr txBox="1">
            <a:spLocks noChangeArrowheads="1"/>
          </p:cNvSpPr>
          <p:nvPr/>
        </p:nvSpPr>
        <p:spPr bwMode="auto">
          <a:xfrm>
            <a:off x="3458265" y="4775554"/>
            <a:ext cx="76548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latin typeface="UTM Americana" panose="02040603050506020204" pitchFamily="18" charset="0"/>
              </a:rPr>
              <a:t>41 000 000 : 1 000 000 = 41 (mm)</a:t>
            </a:r>
            <a:endParaRPr lang="en-US" altLang="en-US" sz="3000" b="1" dirty="0"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 Box 21"/>
          <p:cNvSpPr txBox="1">
            <a:spLocks noChangeArrowheads="1"/>
          </p:cNvSpPr>
          <p:nvPr/>
        </p:nvSpPr>
        <p:spPr bwMode="auto">
          <a:xfrm>
            <a:off x="5957090" y="5592452"/>
            <a:ext cx="46816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Đáp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số</a:t>
            </a:r>
            <a:r>
              <a:rPr lang="en-US" altLang="en-US" sz="3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: 41 mm</a:t>
            </a:r>
            <a:endParaRPr lang="en-US" altLang="en-US" sz="3000" b="1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2" grpId="0"/>
      <p:bldP spid="1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0" y="3458256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134056" y="1112315"/>
            <a:ext cx="11058010" cy="4271900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C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646200" y="1782469"/>
            <a:ext cx="898235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Muốn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tìm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5000" b="1" err="1">
                <a:solidFill>
                  <a:srgbClr val="C00000"/>
                </a:solidFill>
                <a:latin typeface="UTM Americana" panose="02040603050506020204" pitchFamily="18" charset="0"/>
              </a:rPr>
              <a:t>độ</a:t>
            </a:r>
            <a:r>
              <a:rPr lang="en-US" altLang="en-US" sz="5000" b="1">
                <a:solidFill>
                  <a:srgbClr val="C00000"/>
                </a:solidFill>
                <a:latin typeface="UTM Americana" panose="02040603050506020204" pitchFamily="18" charset="0"/>
              </a:rPr>
              <a:t> d</a:t>
            </a:r>
            <a:r>
              <a:rPr lang="en-US" altLang="en-US" sz="5000" b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5000" b="1">
                <a:solidFill>
                  <a:srgbClr val="C00000"/>
                </a:solidFill>
                <a:latin typeface="UTM Americana" panose="02040603050506020204" pitchFamily="18" charset="0"/>
              </a:rPr>
              <a:t>i thu nhỏ, 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ta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lấy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độ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i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thật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chia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cho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“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mẫu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số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”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của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tỉ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lệ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50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đồ</a:t>
            </a:r>
            <a:r>
              <a:rPr lang="en-US" altLang="en-US" sz="5000" b="1" dirty="0">
                <a:solidFill>
                  <a:srgbClr val="C00000"/>
                </a:solidFill>
                <a:latin typeface="UTM Americana" panose="02040603050506020204" pitchFamily="18" charset="0"/>
              </a:rPr>
              <a:t>.</a:t>
            </a:r>
            <a:endParaRPr lang="en-US" altLang="en-US" sz="5000" b="1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344199" y="1538602"/>
            <a:ext cx="1531578" cy="2595772"/>
            <a:chOff x="10011690" y="1604642"/>
            <a:chExt cx="1531578" cy="2595772"/>
          </a:xfrm>
        </p:grpSpPr>
        <p:sp>
          <p:nvSpPr>
            <p:cNvPr id="6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Graphic 130">
            <a:extLst>
              <a:ext uri="{FF2B5EF4-FFF2-40B4-BE49-F238E27FC236}">
                <a16:creationId xmlns:a16="http://schemas.microsoft.com/office/drawing/2014/main" id="{75FA1A92-7A37-4561-AFE6-05EEE47C1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70" y="4192097"/>
            <a:ext cx="3389149" cy="2742582"/>
          </a:xfrm>
          <a:prstGeom prst="rect">
            <a:avLst/>
          </a:prstGeom>
        </p:spPr>
      </p:pic>
      <p:pic>
        <p:nvPicPr>
          <p:cNvPr id="26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271" y="4017646"/>
            <a:ext cx="3146084" cy="27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-75623" y="-27809"/>
            <a:ext cx="1185234" cy="770467"/>
            <a:chOff x="8135504" y="335463"/>
            <a:chExt cx="1185234" cy="770467"/>
          </a:xfrm>
        </p:grpSpPr>
        <p:sp>
          <p:nvSpPr>
            <p:cNvPr id="30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7948913" y="207090"/>
            <a:ext cx="681892" cy="752873"/>
            <a:chOff x="11346282" y="2617079"/>
            <a:chExt cx="681892" cy="752873"/>
          </a:xfrm>
        </p:grpSpPr>
        <p:sp>
          <p:nvSpPr>
            <p:cNvPr id="49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6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 rot="770607">
            <a:off x="9107043" y="740222"/>
            <a:ext cx="1384726" cy="945621"/>
            <a:chOff x="10460878" y="-261208"/>
            <a:chExt cx="1553983" cy="1188617"/>
          </a:xfrm>
        </p:grpSpPr>
        <p:sp>
          <p:nvSpPr>
            <p:cNvPr id="62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7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70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8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05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1376557" y="1613155"/>
            <a:ext cx="9886856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C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1494475" y="2315302"/>
            <a:ext cx="96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THỰC</a:t>
            </a:r>
            <a:r>
              <a:rPr kumimoji="0" lang="en-US" sz="1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 HÀNH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2005_iannnnnMTV" panose="02000000000000000000" pitchFamily="2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481" y="4143883"/>
            <a:ext cx="2949307" cy="26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B1225F4-4E02-4651-913D-E5ACEE2E98E5}"/>
              </a:ext>
            </a:extLst>
          </p:cNvPr>
          <p:cNvGrpSpPr/>
          <p:nvPr/>
        </p:nvGrpSpPr>
        <p:grpSpPr>
          <a:xfrm>
            <a:off x="819185" y="1020998"/>
            <a:ext cx="10519870" cy="4762208"/>
            <a:chOff x="702733" y="2018184"/>
            <a:chExt cx="4817523" cy="319898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34749BA-DD32-448A-8A22-0FD51ECB6D07}"/>
                </a:ext>
              </a:extLst>
            </p:cNvPr>
            <p:cNvGrpSpPr/>
            <p:nvPr/>
          </p:nvGrpSpPr>
          <p:grpSpPr>
            <a:xfrm>
              <a:off x="825500" y="2159111"/>
              <a:ext cx="4650268" cy="3058055"/>
              <a:chOff x="876300" y="2199745"/>
              <a:chExt cx="4023784" cy="2646074"/>
            </a:xfrm>
          </p:grpSpPr>
          <p:pic>
            <p:nvPicPr>
              <p:cNvPr id="120" name="Graphic 8">
                <a:extLst>
                  <a:ext uri="{FF2B5EF4-FFF2-40B4-BE49-F238E27FC236}">
                    <a16:creationId xmlns:a16="http://schemas.microsoft.com/office/drawing/2014/main" id="{9ABCBECC-C837-4006-851F-4894B0F8D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4033" y="2199745"/>
                <a:ext cx="3956051" cy="2646074"/>
              </a:xfrm>
              <a:prstGeom prst="rect">
                <a:avLst/>
              </a:prstGeom>
            </p:spPr>
          </p:pic>
          <p:sp>
            <p:nvSpPr>
              <p:cNvPr id="121" name="Graphic 3">
                <a:extLst>
                  <a:ext uri="{FF2B5EF4-FFF2-40B4-BE49-F238E27FC236}">
                    <a16:creationId xmlns:a16="http://schemas.microsoft.com/office/drawing/2014/main" id="{A87E434E-BE9E-4A55-B74B-2C415D3062BF}"/>
                  </a:ext>
                </a:extLst>
              </p:cNvPr>
              <p:cNvSpPr/>
              <p:nvPr/>
            </p:nvSpPr>
            <p:spPr>
              <a:xfrm>
                <a:off x="876300" y="2226247"/>
                <a:ext cx="3956051" cy="2593069"/>
              </a:xfrm>
              <a:custGeom>
                <a:avLst/>
                <a:gdLst>
                  <a:gd name="connsiteX0" fmla="*/ -48 w 2472818"/>
                  <a:gd name="connsiteY0" fmla="*/ 6362 h 1620856"/>
                  <a:gd name="connsiteX1" fmla="*/ 2472738 w 2472818"/>
                  <a:gd name="connsiteY1" fmla="*/ 6362 h 1620856"/>
                  <a:gd name="connsiteX2" fmla="*/ 2441305 w 2472818"/>
                  <a:gd name="connsiteY2" fmla="*/ 1498834 h 1620856"/>
                  <a:gd name="connsiteX3" fmla="*/ 31480 w 2472818"/>
                  <a:gd name="connsiteY3" fmla="*/ 1610086 h 1620856"/>
                  <a:gd name="connsiteX4" fmla="*/ -48 w 2472818"/>
                  <a:gd name="connsiteY4" fmla="*/ 6362 h 1620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818" h="1620856">
                    <a:moveTo>
                      <a:pt x="-48" y="6362"/>
                    </a:moveTo>
                    <a:cubicBezTo>
                      <a:pt x="31385" y="15887"/>
                      <a:pt x="2483215" y="-12117"/>
                      <a:pt x="2472738" y="6362"/>
                    </a:cubicBezTo>
                    <a:cubicBezTo>
                      <a:pt x="2462260" y="24840"/>
                      <a:pt x="2409873" y="1415395"/>
                      <a:pt x="2441305" y="1498834"/>
                    </a:cubicBezTo>
                    <a:cubicBezTo>
                      <a:pt x="2472738" y="1582273"/>
                      <a:pt x="52340" y="1647138"/>
                      <a:pt x="31480" y="1610086"/>
                    </a:cubicBezTo>
                    <a:cubicBezTo>
                      <a:pt x="10620" y="1573034"/>
                      <a:pt x="-48" y="6362"/>
                      <a:pt x="-48" y="63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18" name="Graphic 11">
              <a:extLst>
                <a:ext uri="{FF2B5EF4-FFF2-40B4-BE49-F238E27FC236}">
                  <a16:creationId xmlns:a16="http://schemas.microsoft.com/office/drawing/2014/main" id="{78DE2CE8-BDAD-4E61-83D1-D594E9DE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33" y="2052229"/>
              <a:ext cx="483318" cy="466651"/>
            </a:xfrm>
            <a:prstGeom prst="rect">
              <a:avLst/>
            </a:prstGeom>
          </p:spPr>
        </p:pic>
        <p:pic>
          <p:nvPicPr>
            <p:cNvPr id="119" name="Graphic 13">
              <a:extLst>
                <a:ext uri="{FF2B5EF4-FFF2-40B4-BE49-F238E27FC236}">
                  <a16:creationId xmlns:a16="http://schemas.microsoft.com/office/drawing/2014/main" id="{E24D03E6-316E-441C-AEA4-9365906FE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03248" y="2018184"/>
              <a:ext cx="617008" cy="534740"/>
            </a:xfrm>
            <a:prstGeom prst="rect">
              <a:avLst/>
            </a:prstGeom>
          </p:spPr>
        </p:pic>
      </p:grpSp>
      <p:sp>
        <p:nvSpPr>
          <p:cNvPr id="83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C00000"/>
              </a:solidFill>
              <a:latin typeface="UTM Americana" panose="02040603050506020204" pitchFamily="18" charset="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39081" y="399992"/>
            <a:ext cx="9817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002060"/>
                </a:solidFill>
                <a:latin typeface="UTM Americana" panose="02040603050506020204" pitchFamily="18" charset="0"/>
              </a:rPr>
              <a:t>B</a:t>
            </a:r>
            <a:r>
              <a:rPr lang="en-US" altLang="en-US" sz="3600" b="1" u="sng" dirty="0" err="1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b="1" u="sng" dirty="0" err="1">
                <a:solidFill>
                  <a:srgbClr val="002060"/>
                </a:solidFill>
                <a:latin typeface="UTM Americana" panose="02040603050506020204" pitchFamily="18" charset="0"/>
              </a:rPr>
              <a:t>i</a:t>
            </a:r>
            <a:r>
              <a:rPr lang="en-US" altLang="en-US" sz="3600" b="1" u="sng" dirty="0">
                <a:solidFill>
                  <a:srgbClr val="002060"/>
                </a:solidFill>
                <a:latin typeface="UTM Americana" panose="02040603050506020204" pitchFamily="18" charset="0"/>
              </a:rPr>
              <a:t>  1</a:t>
            </a:r>
            <a:r>
              <a:rPr lang="en-US" altLang="en-US" sz="3600" b="1" dirty="0">
                <a:solidFill>
                  <a:srgbClr val="002060"/>
                </a:solidFill>
                <a:latin typeface="UTM Americana" panose="020406030505060202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thích</a:t>
            </a:r>
            <a:r>
              <a:rPr lang="en-US" altLang="en-US" sz="36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hợp</a:t>
            </a:r>
            <a:r>
              <a:rPr lang="en-US" altLang="en-US" sz="36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v</a:t>
            </a:r>
            <a:r>
              <a:rPr lang="en-US" altLang="en-US" sz="3600" b="1" dirty="0" err="1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o</a:t>
            </a:r>
            <a:r>
              <a:rPr lang="en-US" altLang="en-US" sz="36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chỗ</a:t>
            </a:r>
            <a:r>
              <a:rPr lang="en-US" altLang="en-US" sz="36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chấm</a:t>
            </a:r>
            <a:r>
              <a:rPr lang="en-US" altLang="en-US" sz="3600" b="1" dirty="0">
                <a:solidFill>
                  <a:srgbClr val="002060"/>
                </a:solidFill>
                <a:latin typeface="UTM Americana" panose="02040603050506020204" pitchFamily="18" charset="0"/>
              </a:rPr>
              <a:t>:</a:t>
            </a:r>
            <a:endParaRPr lang="en-US" altLang="en-US" sz="3600" b="1" dirty="0">
              <a:solidFill>
                <a:srgbClr val="00206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696966"/>
              </p:ext>
            </p:extLst>
          </p:nvPr>
        </p:nvGraphicFramePr>
        <p:xfrm>
          <a:off x="1331773" y="1770617"/>
          <a:ext cx="9449493" cy="3150662"/>
        </p:xfrm>
        <a:graphic>
          <a:graphicData uri="http://schemas.openxmlformats.org/drawingml/2006/table">
            <a:tbl>
              <a:tblPr/>
              <a:tblGrid>
                <a:gridCol w="2642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3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1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5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2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2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1519380" y="2149349"/>
            <a:ext cx="2286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C00000"/>
                </a:solidFill>
                <a:latin typeface="UTM Americana" panose="02040603050506020204" pitchFamily="18" charset="0"/>
              </a:rPr>
              <a:t>Tỉ lệ bản đồ</a:t>
            </a:r>
            <a:endParaRPr lang="en-US" altLang="en-US" sz="2600" b="1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637338" y="2978826"/>
            <a:ext cx="2514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Độ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i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thật</a:t>
            </a:r>
            <a:endParaRPr lang="en-US" altLang="en-US" sz="2600" b="1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4096301" y="2202885"/>
            <a:ext cx="19996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0000CC"/>
                </a:solidFill>
                <a:latin typeface="UTM Americana" panose="02040603050506020204" pitchFamily="18" charset="0"/>
              </a:rPr>
              <a:t>1 : 10 000</a:t>
            </a: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765513" y="4165989"/>
            <a:ext cx="25145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    . . .    cm</a:t>
            </a: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6508105" y="2192862"/>
            <a:ext cx="189420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0000CC"/>
                </a:solidFill>
                <a:latin typeface="UTM Americana" panose="02040603050506020204" pitchFamily="18" charset="0"/>
              </a:rPr>
              <a:t>1 : 5 000</a:t>
            </a:r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6205216" y="4147359"/>
            <a:ext cx="26397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  . . .   mm</a:t>
            </a: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8572063" y="2215514"/>
            <a:ext cx="239681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0000CC"/>
                </a:solidFill>
                <a:latin typeface="UTM Americana" panose="02040603050506020204" pitchFamily="18" charset="0"/>
              </a:rPr>
              <a:t>  1 : 20 000</a:t>
            </a:r>
          </a:p>
        </p:txBody>
      </p:sp>
      <p:sp>
        <p:nvSpPr>
          <p:cNvPr id="11" name="Text Box 37"/>
          <p:cNvSpPr txBox="1">
            <a:spLocks noChangeArrowheads="1"/>
          </p:cNvSpPr>
          <p:nvPr/>
        </p:nvSpPr>
        <p:spPr bwMode="auto">
          <a:xfrm>
            <a:off x="8402307" y="4104808"/>
            <a:ext cx="27238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   . . .  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dm</a:t>
            </a:r>
            <a:endParaRPr lang="en-US" altLang="en-US" sz="2600" b="1" dirty="0">
              <a:solidFill>
                <a:srgbClr val="C00000"/>
              </a:solidFill>
              <a:latin typeface="UTM Americana" panose="02040603050506020204" pitchFamily="18" charset="0"/>
            </a:endParaRPr>
          </a:p>
        </p:txBody>
      </p:sp>
      <p:sp>
        <p:nvSpPr>
          <p:cNvPr id="12" name="Text Box 38"/>
          <p:cNvSpPr txBox="1">
            <a:spLocks noChangeArrowheads="1"/>
          </p:cNvSpPr>
          <p:nvPr/>
        </p:nvSpPr>
        <p:spPr bwMode="auto">
          <a:xfrm>
            <a:off x="4957620" y="2957943"/>
            <a:ext cx="1143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0000CC"/>
                </a:solidFill>
                <a:latin typeface="UTM Americana" panose="02040603050506020204" pitchFamily="18" charset="0"/>
              </a:rPr>
              <a:t>5 km</a:t>
            </a:r>
          </a:p>
        </p:txBody>
      </p:sp>
      <p:sp>
        <p:nvSpPr>
          <p:cNvPr id="13" name="Text Box 39"/>
          <p:cNvSpPr txBox="1">
            <a:spLocks noChangeArrowheads="1"/>
          </p:cNvSpPr>
          <p:nvPr/>
        </p:nvSpPr>
        <p:spPr bwMode="auto">
          <a:xfrm>
            <a:off x="6786420" y="2957943"/>
            <a:ext cx="1219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2600" b="1">
                <a:solidFill>
                  <a:srgbClr val="0000CC"/>
                </a:solidFill>
                <a:latin typeface="UTM Americana" panose="02040603050506020204" pitchFamily="18" charset="0"/>
              </a:rPr>
              <a:t>25 m </a:t>
            </a:r>
          </a:p>
        </p:txBody>
      </p:sp>
      <p:sp>
        <p:nvSpPr>
          <p:cNvPr id="14" name="Text Box 40"/>
          <p:cNvSpPr txBox="1">
            <a:spLocks noChangeArrowheads="1"/>
          </p:cNvSpPr>
          <p:nvPr/>
        </p:nvSpPr>
        <p:spPr bwMode="auto">
          <a:xfrm>
            <a:off x="8310420" y="2957943"/>
            <a:ext cx="1676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2600" b="1">
                <a:solidFill>
                  <a:srgbClr val="0000CC"/>
                </a:solidFill>
                <a:latin typeface="UTM Americana" panose="02040603050506020204" pitchFamily="18" charset="0"/>
              </a:rPr>
              <a:t>2 km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84380" y="4110792"/>
            <a:ext cx="1981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600" b="1" dirty="0">
                <a:solidFill>
                  <a:srgbClr val="C00000"/>
                </a:solidFill>
                <a:latin typeface="Nunito" panose="00000500000000000000" pitchFamily="2" charset="0"/>
              </a:rPr>
              <a:t>50    cm </a:t>
            </a:r>
            <a:endParaRPr lang="en-US" altLang="en-US" sz="2600" b="1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587066" y="4184525"/>
            <a:ext cx="186064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600" b="1" dirty="0">
                <a:solidFill>
                  <a:srgbClr val="C00000"/>
                </a:solidFill>
                <a:latin typeface="Nunito" panose="00000500000000000000" pitchFamily="2" charset="0"/>
              </a:rPr>
              <a:t>5     mm</a:t>
            </a:r>
            <a:endParaRPr lang="en-US" altLang="en-US" sz="2600" b="1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059123" y="4100094"/>
            <a:ext cx="1428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600" b="1" dirty="0">
                <a:solidFill>
                  <a:srgbClr val="C00000"/>
                </a:solidFill>
                <a:latin typeface="Nunito" panose="00000500000000000000" pitchFamily="2" charset="0"/>
              </a:rPr>
              <a:t>1    dm</a:t>
            </a:r>
            <a:endParaRPr lang="en-US" altLang="en-US" sz="2600" b="1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19978" y="4091464"/>
            <a:ext cx="271420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C00000"/>
                </a:solidFill>
                <a:latin typeface="UTM Americana" panose="02040603050506020204" pitchFamily="18" charset="0"/>
              </a:rPr>
              <a:t>Độ d</a:t>
            </a:r>
            <a:r>
              <a:rPr lang="en-US" altLang="en-US" sz="2600" b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>
                <a:solidFill>
                  <a:srgbClr val="C00000"/>
                </a:solidFill>
                <a:latin typeface="UTM Americana" panose="02040603050506020204" pitchFamily="18" charset="0"/>
              </a:rPr>
              <a:t>i thu nhỏ</a:t>
            </a:r>
          </a:p>
          <a:p>
            <a:pPr eaLnBrk="1" hangingPunct="1"/>
            <a:endParaRPr lang="en-US" altLang="en-US" sz="2600" b="1">
              <a:solidFill>
                <a:srgbClr val="C00000"/>
              </a:solidFill>
              <a:latin typeface="UTM Americana" panose="02040603050506020204" pitchFamily="18" charset="0"/>
            </a:endParaRPr>
          </a:p>
        </p:txBody>
      </p:sp>
      <p:sp>
        <p:nvSpPr>
          <p:cNvPr id="19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8767620" y="5944569"/>
            <a:ext cx="3497607" cy="88216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8589166" y="5258140"/>
            <a:ext cx="2111292" cy="1512089"/>
            <a:chOff x="5337376" y="3832625"/>
            <a:chExt cx="1864191" cy="1403213"/>
          </a:xfrm>
        </p:grpSpPr>
        <p:sp>
          <p:nvSpPr>
            <p:cNvPr id="21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710498" y="4562764"/>
            <a:ext cx="1464555" cy="2324264"/>
            <a:chOff x="10947587" y="5253678"/>
            <a:chExt cx="1115360" cy="1891197"/>
          </a:xfrm>
        </p:grpSpPr>
        <p:sp>
          <p:nvSpPr>
            <p:cNvPr id="64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-280424" y="-164367"/>
            <a:ext cx="1369514" cy="885063"/>
            <a:chOff x="304495" y="624348"/>
            <a:chExt cx="1369514" cy="885063"/>
          </a:xfrm>
        </p:grpSpPr>
        <p:sp>
          <p:nvSpPr>
            <p:cNvPr id="8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 rot="555222">
            <a:off x="197646" y="798300"/>
            <a:ext cx="762835" cy="478230"/>
            <a:chOff x="772158" y="169853"/>
            <a:chExt cx="801825" cy="411081"/>
          </a:xfrm>
        </p:grpSpPr>
        <p:sp>
          <p:nvSpPr>
            <p:cNvPr id="104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05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06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07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08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09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10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11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12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13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14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15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UTM Americana" panose="02040603050506020204" pitchFamily="18" charset="0"/>
              </a:endParaRPr>
            </a:p>
          </p:txBody>
        </p:sp>
      </p:grpSp>
      <p:pic>
        <p:nvPicPr>
          <p:cNvPr id="122" name="Graphic 128">
            <a:extLst>
              <a:ext uri="{FF2B5EF4-FFF2-40B4-BE49-F238E27FC236}">
                <a16:creationId xmlns:a16="http://schemas.microsoft.com/office/drawing/2014/main" id="{899AB2DD-1105-4A01-83A8-11C639F227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16" y="4747448"/>
            <a:ext cx="3252445" cy="205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1"/>
      <p:bldP spid="7" grpId="2"/>
      <p:bldP spid="8" grpId="0"/>
      <p:bldP spid="9" grpId="1"/>
      <p:bldP spid="9" grpId="2"/>
      <p:bldP spid="10" grpId="0"/>
      <p:bldP spid="11" grpId="1"/>
      <p:bldP spid="11" grpId="2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B1225F4-4E02-4651-913D-E5ACEE2E98E5}"/>
              </a:ext>
            </a:extLst>
          </p:cNvPr>
          <p:cNvGrpSpPr/>
          <p:nvPr/>
        </p:nvGrpSpPr>
        <p:grpSpPr>
          <a:xfrm>
            <a:off x="3127128" y="2013216"/>
            <a:ext cx="8898710" cy="4269105"/>
            <a:chOff x="702733" y="2018184"/>
            <a:chExt cx="4817523" cy="31989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34749BA-DD32-448A-8A22-0FD51ECB6D07}"/>
                </a:ext>
              </a:extLst>
            </p:cNvPr>
            <p:cNvGrpSpPr/>
            <p:nvPr/>
          </p:nvGrpSpPr>
          <p:grpSpPr>
            <a:xfrm>
              <a:off x="825500" y="2159111"/>
              <a:ext cx="4650268" cy="3058055"/>
              <a:chOff x="876300" y="2199745"/>
              <a:chExt cx="4023784" cy="2646074"/>
            </a:xfrm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9ABCBECC-C837-4006-851F-4894B0F8D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4033" y="2199745"/>
                <a:ext cx="3956051" cy="2646074"/>
              </a:xfrm>
              <a:prstGeom prst="rect">
                <a:avLst/>
              </a:prstGeom>
            </p:spPr>
          </p:pic>
          <p:sp>
            <p:nvSpPr>
              <p:cNvPr id="5" name="Graphic 3">
                <a:extLst>
                  <a:ext uri="{FF2B5EF4-FFF2-40B4-BE49-F238E27FC236}">
                    <a16:creationId xmlns:a16="http://schemas.microsoft.com/office/drawing/2014/main" id="{A87E434E-BE9E-4A55-B74B-2C415D3062BF}"/>
                  </a:ext>
                </a:extLst>
              </p:cNvPr>
              <p:cNvSpPr/>
              <p:nvPr/>
            </p:nvSpPr>
            <p:spPr>
              <a:xfrm>
                <a:off x="876300" y="2226247"/>
                <a:ext cx="3956051" cy="2593069"/>
              </a:xfrm>
              <a:custGeom>
                <a:avLst/>
                <a:gdLst>
                  <a:gd name="connsiteX0" fmla="*/ -48 w 2472818"/>
                  <a:gd name="connsiteY0" fmla="*/ 6362 h 1620856"/>
                  <a:gd name="connsiteX1" fmla="*/ 2472738 w 2472818"/>
                  <a:gd name="connsiteY1" fmla="*/ 6362 h 1620856"/>
                  <a:gd name="connsiteX2" fmla="*/ 2441305 w 2472818"/>
                  <a:gd name="connsiteY2" fmla="*/ 1498834 h 1620856"/>
                  <a:gd name="connsiteX3" fmla="*/ 31480 w 2472818"/>
                  <a:gd name="connsiteY3" fmla="*/ 1610086 h 1620856"/>
                  <a:gd name="connsiteX4" fmla="*/ -48 w 2472818"/>
                  <a:gd name="connsiteY4" fmla="*/ 6362 h 1620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818" h="1620856">
                    <a:moveTo>
                      <a:pt x="-48" y="6362"/>
                    </a:moveTo>
                    <a:cubicBezTo>
                      <a:pt x="31385" y="15887"/>
                      <a:pt x="2483215" y="-12117"/>
                      <a:pt x="2472738" y="6362"/>
                    </a:cubicBezTo>
                    <a:cubicBezTo>
                      <a:pt x="2462260" y="24840"/>
                      <a:pt x="2409873" y="1415395"/>
                      <a:pt x="2441305" y="1498834"/>
                    </a:cubicBezTo>
                    <a:cubicBezTo>
                      <a:pt x="2472738" y="1582273"/>
                      <a:pt x="52340" y="1647138"/>
                      <a:pt x="31480" y="1610086"/>
                    </a:cubicBezTo>
                    <a:cubicBezTo>
                      <a:pt x="10620" y="1573034"/>
                      <a:pt x="-48" y="6362"/>
                      <a:pt x="-48" y="63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>
                  <a:solidFill>
                    <a:srgbClr val="002060"/>
                  </a:solidFill>
                  <a:latin typeface="UTM Americana" panose="02040603050506020204" pitchFamily="18" charset="0"/>
                </a:endParaRPr>
              </a:p>
            </p:txBody>
          </p: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8DE2CE8-BDAD-4E61-83D1-D594E9DE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33" y="2052229"/>
              <a:ext cx="483318" cy="466651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24D03E6-316E-441C-AEA4-9365906FE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03248" y="2018184"/>
              <a:ext cx="617008" cy="53474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76386B-2990-42FF-9703-F098F52D04EE}"/>
              </a:ext>
            </a:extLst>
          </p:cNvPr>
          <p:cNvGrpSpPr/>
          <p:nvPr/>
        </p:nvGrpSpPr>
        <p:grpSpPr>
          <a:xfrm>
            <a:off x="11649422" y="4916612"/>
            <a:ext cx="219627" cy="269168"/>
            <a:chOff x="11714074" y="4445567"/>
            <a:chExt cx="219627" cy="269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CEEDDDF-4CBF-492E-BCF5-66FE4CC27F4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500" b="1">
                <a:solidFill>
                  <a:srgbClr val="00206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A9FD85-14A4-4596-BB30-79E8E6684F8C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500" b="1">
                <a:solidFill>
                  <a:srgbClr val="002060"/>
                </a:solidFill>
                <a:latin typeface="UTM Americana" panose="02040603050506020204" pitchFamily="18" charset="0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A64B58-6390-4226-B4FD-751FA3F0948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475A2BD-761A-4502-9211-0BF65A82DD53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6E5AAA-32FC-4595-99D9-DA3339ABC5E8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0F38C5-74D6-4F6E-A0EA-34C4238F2660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5AD67F2-5D5D-4444-8102-76952E979B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3038F84-6445-43DE-93CF-45425B8D761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0AC36D6-9FF3-4CF6-8A44-5B0B1796232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4A7CB72-092D-480B-8072-40322C198D7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C75CBA-42E0-4651-A3A2-C50A18CC06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92C0BC-FD76-4C24-8112-C3181CE5DBC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6F0669-8289-4D69-9C01-51C65717F412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0DE03C-6F0D-4EF2-B827-A04CE606637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06E83F7-28AB-4158-8DBE-2258F6F3E3D9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6A94393-DEBC-46BF-88B8-6067D0386385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58FEBA-0792-4A69-B893-C7F5B10D9AB5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935809B-5C5E-456D-B696-D3DA6A0531F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517A807-7859-40F1-AC1A-980C8C441E7F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60854B-8B03-4C2A-8FAB-2009FC249EEE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00463CD-1D83-4C10-9832-9AC987CB3E1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CB5BE0-A062-49C4-9D26-02BAE294E51E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13E9BF5-0883-4D4B-A26D-68443E44117B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D65F71-D91B-42E2-8DE5-D8F16A4B60A7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84CC719-7951-40A7-8411-1F012C4A66C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108B83-591B-49F0-918A-5712F0B3B2C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F2BD827-8080-4D64-8279-D551396AA0F2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 b="1">
                <a:solidFill>
                  <a:srgbClr val="00206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EAECC7-6C41-4B84-9E54-4394CF70E8F2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 b="1">
                <a:solidFill>
                  <a:srgbClr val="002060"/>
                </a:solidFill>
                <a:latin typeface="UTM Americana" panose="0204060305050602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B222A86-DD0F-4A43-BB4F-0C0EEC634528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45A294B-0C74-4CD8-9961-2CD07B2AF32D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4E95F5-2FA5-493D-8D3B-BC0D46FBE30D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2F2DB50-E977-498C-ACB3-65FA241854EF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27080C-87AC-4C0B-9F37-F60077D144D1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21A8DFF-E191-400C-978C-0C06BE86053D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93239F3-47BB-4E62-8559-54066FBE0534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15F867E-B791-4E84-9FBC-9BC08DAF71B6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632CE95-9405-4817-B951-288870CA724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102938D-2857-4989-BF37-10FAA94DB945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4FB6FD7-B3F6-4DC4-A273-DFD02FED031F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E20117B-C166-4BE2-B2E8-0E5C5975A06B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25EADAB-85AF-42F1-885D-833B810EB24D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C4F0A56-AB8B-4B29-AD21-07CC280FDF7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1B88B19-198C-4BAF-B281-BE3B08C0CAB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ABE590-3BA3-41BD-BB0F-6FACEC33A1A6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916B9F3-CE2D-42DA-B6B2-CCBACECFF7EF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72D9EE9-3714-4AA6-8038-4A598F79A8B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3B0E00A-AC08-42FE-90BB-D40752254223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3604421-5640-4099-BEE8-68B0BC218A8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5DB4C68-89A1-43C3-AA7D-E2C3E685217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068C07E-1697-4ED6-B864-20E47C50CF6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5BA6DAD-9364-4EA3-A5AB-CF97BD2CF93F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4DDA617-71D6-4526-8427-036C0E458E78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67AF91C-E11D-43CB-85A2-3B13287C838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9AAB1D-24B2-44D5-8A09-6F0DF51C4F4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0D246AA-4812-4A4D-B1B7-ABB18C0ED1EA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9C752B4-D3BB-4831-A01C-A34923DF5329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1F7955E-2871-409A-8D09-F57AB83E87F2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6FB51F6-F2ED-4CC6-AA4F-62ECF13809A2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F8FF24F-6FD3-426A-9AE0-0380E5B3253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DDF43EF-4237-48D0-BFD8-0A9F2374C0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9913D80-5B93-4CC6-9D4B-07E4C2964C6F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0371328-10BF-4B26-94FE-7B61E6F8F1E6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AE1A07-7D35-4D2E-8DBE-1690FAF9EAC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6F59352-E47C-4026-897F-0DE0A6DFBC1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7FFBC3F-535C-404C-B709-CCEB93DDA8A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D2A2EB8-E719-4FE3-955B-DD545D0D5F23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663701B-00B8-4BF4-A093-9F7CA924B199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B9FBB4D-78C1-41D0-8BF6-C153F896F81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D9E288A-C18B-4C73-949C-46ADBD4EF9BA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82D3C01-3763-4077-9122-B8DF287793D3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9147D9F-7CB6-4DE3-BEDA-9085C7FEEF6E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CB4DA14-060F-4D36-AB3A-68D56A5B64F3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6873DFE-E766-4291-9322-C4A966C5EF88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B1C4C07-8E83-446C-A220-AA6BA918382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B277CD0-2DE4-4511-8C91-1BFA5250F1CA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E42BD94-9E6D-4E8F-8536-A9AA0F216237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9C2ADEB-25EB-48D0-AEE2-EA0DF0EE37E1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1F9A8A-17E5-44C5-A252-44666A222AE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B35B63-FCFC-4CF8-BE47-1F1954C9A099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89DEA44-EBCB-4902-BA27-2245D92A5E9A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EE19E4B-A3CD-44A4-926D-67C652C5C90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D828B5A-00D2-40AF-9868-8613421A9478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53F3268-180C-41B3-8929-3CD423F10FA8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B29AF2E-1820-4C71-80AF-18356E265E0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74CE315-D3F2-4A6A-BABA-92CE16E89D51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80C3046-3451-4D0B-B7EA-A7FC6A0DED6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4AA9088-DB31-4BF6-A31A-55488EBB4667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B16C783-23E8-4F82-8365-80924561F49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CF81FCE-49C4-4866-B4A8-6C4B90C25A2B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FD86F10-2566-4379-9F53-3D4AA041D2A0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B6E560B-0DA0-43C8-B565-3790CE9F41AC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54CE80C-7019-467A-B99D-D068382F23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6DCBE94-17A4-44D2-B14E-872ADD9EF14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BE83DF5-D391-424F-9494-7CD449FC1E8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57C5F7A-6F44-431F-98C2-30D2826164C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9793C72-4037-491F-9FAA-9D3F381E1EA0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0F8008A-5C75-461A-99C2-0443D2A5DCC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0B58827-D4B3-4DD3-8883-E6974AB32347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93B228B-9E06-43CB-8C8D-73EB7CA497AE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C655804-9B53-44DB-BA80-A1F1DA804739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08F0A40-CD06-4B75-9B30-FF2C245FB2C0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94AA89D-A4E2-411B-8DA0-AAD567624E8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A49C963-3EE3-4B97-8429-2590C6F9336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29FB248-DDFC-440C-B0BB-03BDEDB7C64A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E7985AD-AE4F-4069-9D1D-318B94A8E98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72B7086-528F-433E-BD42-F505B468E264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4" name="Text Box 8"/>
          <p:cNvSpPr txBox="1">
            <a:spLocks noChangeArrowheads="1"/>
          </p:cNvSpPr>
          <p:nvPr/>
        </p:nvSpPr>
        <p:spPr bwMode="auto">
          <a:xfrm>
            <a:off x="1827731" y="513750"/>
            <a:ext cx="101475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*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i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 2: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Quãng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đường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từ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A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đến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B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i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12 km.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Trên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đồ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tỉ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lệ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1: 100 000,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quãng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đường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đó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i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bao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nhiêu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xăng</a:t>
            </a:r>
            <a:r>
              <a:rPr lang="vi-VN" altLang="en-US" sz="3200" b="1" dirty="0">
                <a:solidFill>
                  <a:srgbClr val="C00000"/>
                </a:solidFill>
                <a:latin typeface="Nunito" panose="00000500000000000000" pitchFamily="2" charset="0"/>
              </a:rPr>
              <a:t> -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ti</a:t>
            </a:r>
            <a:r>
              <a:rPr lang="vi-VN" altLang="en-US" sz="3200" b="1" dirty="0">
                <a:solidFill>
                  <a:srgbClr val="C0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-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mét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?</a:t>
            </a:r>
            <a:endParaRPr lang="en-US" altLang="en-US" sz="3200" b="1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 Box 16"/>
          <p:cNvSpPr txBox="1">
            <a:spLocks noChangeArrowheads="1"/>
          </p:cNvSpPr>
          <p:nvPr/>
        </p:nvSpPr>
        <p:spPr bwMode="auto">
          <a:xfrm>
            <a:off x="5763779" y="2520080"/>
            <a:ext cx="3276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500" b="1" u="sng">
                <a:solidFill>
                  <a:srgbClr val="002060"/>
                </a:solidFill>
                <a:latin typeface="UTM Americana" panose="02040603050506020204" pitchFamily="18" charset="0"/>
              </a:rPr>
              <a:t>B</a:t>
            </a:r>
            <a:r>
              <a:rPr lang="en-US" altLang="en-US" sz="2500" b="1" u="sng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500" b="1" u="sng">
                <a:solidFill>
                  <a:srgbClr val="002060"/>
                </a:solidFill>
                <a:latin typeface="UTM Americana" panose="02040603050506020204" pitchFamily="18" charset="0"/>
              </a:rPr>
              <a:t>i giải</a:t>
            </a:r>
            <a:endParaRPr lang="en-US" altLang="en-US" sz="2500" b="1" u="sng">
              <a:solidFill>
                <a:srgbClr val="00206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 Box 17"/>
          <p:cNvSpPr txBox="1">
            <a:spLocks noChangeArrowheads="1"/>
          </p:cNvSpPr>
          <p:nvPr/>
        </p:nvSpPr>
        <p:spPr bwMode="auto">
          <a:xfrm>
            <a:off x="5763779" y="3146723"/>
            <a:ext cx="357501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Đổi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12km = 1 200 000 cm</a:t>
            </a:r>
            <a:endParaRPr lang="en-US" altLang="en-US" sz="2500" b="1" dirty="0">
              <a:solidFill>
                <a:srgbClr val="00206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 Box 18"/>
          <p:cNvSpPr txBox="1">
            <a:spLocks noChangeArrowheads="1"/>
          </p:cNvSpPr>
          <p:nvPr/>
        </p:nvSpPr>
        <p:spPr bwMode="auto">
          <a:xfrm>
            <a:off x="4322295" y="3797534"/>
            <a:ext cx="820128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Quãng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đường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từ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A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đến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B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trên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đồ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l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:</a:t>
            </a:r>
            <a:endParaRPr lang="en-US" altLang="en-US" sz="2500" b="1" dirty="0">
              <a:solidFill>
                <a:srgbClr val="00206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 Box 19"/>
          <p:cNvSpPr txBox="1">
            <a:spLocks noChangeArrowheads="1"/>
          </p:cNvSpPr>
          <p:nvPr/>
        </p:nvSpPr>
        <p:spPr bwMode="auto">
          <a:xfrm>
            <a:off x="5534550" y="4559564"/>
            <a:ext cx="40334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1 200 000 : 100 000 = 12 (cm)</a:t>
            </a:r>
            <a:endParaRPr lang="en-US" altLang="en-US" sz="2500" b="1" dirty="0">
              <a:solidFill>
                <a:srgbClr val="00206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 Box 20"/>
          <p:cNvSpPr txBox="1">
            <a:spLocks noChangeArrowheads="1"/>
          </p:cNvSpPr>
          <p:nvPr/>
        </p:nvSpPr>
        <p:spPr bwMode="auto">
          <a:xfrm>
            <a:off x="6928871" y="5330697"/>
            <a:ext cx="25907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u="sng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Đáp</a:t>
            </a:r>
            <a:r>
              <a:rPr lang="en-US" altLang="en-US" sz="2500" b="1" u="sng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u="sng" dirty="0" err="1">
                <a:solidFill>
                  <a:srgbClr val="002060"/>
                </a:solidFill>
                <a:latin typeface="UTM Americana" panose="02040603050506020204" pitchFamily="18" charset="0"/>
              </a:rPr>
              <a:t>số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: 12 cm</a:t>
            </a:r>
            <a:endParaRPr lang="en-US" altLang="en-US" sz="2500" b="1" dirty="0">
              <a:solidFill>
                <a:srgbClr val="00206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1" name="Graphic 120">
            <a:extLst>
              <a:ext uri="{FF2B5EF4-FFF2-40B4-BE49-F238E27FC236}">
                <a16:creationId xmlns:a16="http://schemas.microsoft.com/office/drawing/2014/main" id="{FA2A1973-8090-4F48-898D-3355134FA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5796" y="3485298"/>
            <a:ext cx="4275939" cy="33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8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6" grpId="0"/>
      <p:bldP spid="127" grpId="0"/>
      <p:bldP spid="128" grpId="0"/>
      <p:bldP spid="129" grpId="0"/>
      <p:bldP spid="1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B1225F4-4E02-4651-913D-E5ACEE2E98E5}"/>
              </a:ext>
            </a:extLst>
          </p:cNvPr>
          <p:cNvGrpSpPr/>
          <p:nvPr/>
        </p:nvGrpSpPr>
        <p:grpSpPr>
          <a:xfrm>
            <a:off x="3127128" y="2013216"/>
            <a:ext cx="8898710" cy="4269105"/>
            <a:chOff x="702733" y="2018184"/>
            <a:chExt cx="4817523" cy="31989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34749BA-DD32-448A-8A22-0FD51ECB6D07}"/>
                </a:ext>
              </a:extLst>
            </p:cNvPr>
            <p:cNvGrpSpPr/>
            <p:nvPr/>
          </p:nvGrpSpPr>
          <p:grpSpPr>
            <a:xfrm>
              <a:off x="825500" y="2159111"/>
              <a:ext cx="4650268" cy="3058055"/>
              <a:chOff x="876300" y="2199745"/>
              <a:chExt cx="4023784" cy="2646074"/>
            </a:xfrm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9ABCBECC-C837-4006-851F-4894B0F8D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4033" y="2199745"/>
                <a:ext cx="3956051" cy="2646074"/>
              </a:xfrm>
              <a:prstGeom prst="rect">
                <a:avLst/>
              </a:prstGeom>
            </p:spPr>
          </p:pic>
          <p:sp>
            <p:nvSpPr>
              <p:cNvPr id="5" name="Graphic 3">
                <a:extLst>
                  <a:ext uri="{FF2B5EF4-FFF2-40B4-BE49-F238E27FC236}">
                    <a16:creationId xmlns:a16="http://schemas.microsoft.com/office/drawing/2014/main" id="{A87E434E-BE9E-4A55-B74B-2C415D3062BF}"/>
                  </a:ext>
                </a:extLst>
              </p:cNvPr>
              <p:cNvSpPr/>
              <p:nvPr/>
            </p:nvSpPr>
            <p:spPr>
              <a:xfrm>
                <a:off x="876300" y="2226247"/>
                <a:ext cx="3956051" cy="2593069"/>
              </a:xfrm>
              <a:custGeom>
                <a:avLst/>
                <a:gdLst>
                  <a:gd name="connsiteX0" fmla="*/ -48 w 2472818"/>
                  <a:gd name="connsiteY0" fmla="*/ 6362 h 1620856"/>
                  <a:gd name="connsiteX1" fmla="*/ 2472738 w 2472818"/>
                  <a:gd name="connsiteY1" fmla="*/ 6362 h 1620856"/>
                  <a:gd name="connsiteX2" fmla="*/ 2441305 w 2472818"/>
                  <a:gd name="connsiteY2" fmla="*/ 1498834 h 1620856"/>
                  <a:gd name="connsiteX3" fmla="*/ 31480 w 2472818"/>
                  <a:gd name="connsiteY3" fmla="*/ 1610086 h 1620856"/>
                  <a:gd name="connsiteX4" fmla="*/ -48 w 2472818"/>
                  <a:gd name="connsiteY4" fmla="*/ 6362 h 1620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818" h="1620856">
                    <a:moveTo>
                      <a:pt x="-48" y="6362"/>
                    </a:moveTo>
                    <a:cubicBezTo>
                      <a:pt x="31385" y="15887"/>
                      <a:pt x="2483215" y="-12117"/>
                      <a:pt x="2472738" y="6362"/>
                    </a:cubicBezTo>
                    <a:cubicBezTo>
                      <a:pt x="2462260" y="24840"/>
                      <a:pt x="2409873" y="1415395"/>
                      <a:pt x="2441305" y="1498834"/>
                    </a:cubicBezTo>
                    <a:cubicBezTo>
                      <a:pt x="2472738" y="1582273"/>
                      <a:pt x="52340" y="1647138"/>
                      <a:pt x="31480" y="1610086"/>
                    </a:cubicBezTo>
                    <a:cubicBezTo>
                      <a:pt x="10620" y="1573034"/>
                      <a:pt x="-48" y="6362"/>
                      <a:pt x="-48" y="63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b="1">
                  <a:solidFill>
                    <a:srgbClr val="002060"/>
                  </a:solidFill>
                  <a:latin typeface="UTM Americana" panose="02040603050506020204" pitchFamily="18" charset="0"/>
                </a:endParaRPr>
              </a:p>
            </p:txBody>
          </p: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8DE2CE8-BDAD-4E61-83D1-D594E9DE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33" y="2052229"/>
              <a:ext cx="483318" cy="466651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24D03E6-316E-441C-AEA4-9365906FE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03248" y="2018184"/>
              <a:ext cx="617008" cy="53474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76386B-2990-42FF-9703-F098F52D04EE}"/>
              </a:ext>
            </a:extLst>
          </p:cNvPr>
          <p:cNvGrpSpPr/>
          <p:nvPr/>
        </p:nvGrpSpPr>
        <p:grpSpPr>
          <a:xfrm>
            <a:off x="11649422" y="4916612"/>
            <a:ext cx="219627" cy="269168"/>
            <a:chOff x="11714074" y="4445567"/>
            <a:chExt cx="219627" cy="269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CEEDDDF-4CBF-492E-BCF5-66FE4CC27F4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500" b="1">
                <a:solidFill>
                  <a:srgbClr val="00206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A9FD85-14A4-4596-BB30-79E8E6684F8C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500" b="1">
                <a:solidFill>
                  <a:srgbClr val="002060"/>
                </a:solidFill>
                <a:latin typeface="UTM Americana" panose="02040603050506020204" pitchFamily="18" charset="0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A64B58-6390-4226-B4FD-751FA3F0948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475A2BD-761A-4502-9211-0BF65A82DD53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6E5AAA-32FC-4595-99D9-DA3339ABC5E8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0F38C5-74D6-4F6E-A0EA-34C4238F2660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5AD67F2-5D5D-4444-8102-76952E979B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3038F84-6445-43DE-93CF-45425B8D761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0AC36D6-9FF3-4CF6-8A44-5B0B1796232A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4A7CB72-092D-480B-8072-40322C198D7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C75CBA-42E0-4651-A3A2-C50A18CC06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92C0BC-FD76-4C24-8112-C3181CE5DBC8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6F0669-8289-4D69-9C01-51C65717F412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0DE03C-6F0D-4EF2-B827-A04CE606637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06E83F7-28AB-4158-8DBE-2258F6F3E3D9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6A94393-DEBC-46BF-88B8-6067D0386385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58FEBA-0792-4A69-B893-C7F5B10D9AB5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935809B-5C5E-456D-B696-D3DA6A0531F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517A807-7859-40F1-AC1A-980C8C441E7F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60854B-8B03-4C2A-8FAB-2009FC249EEE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00463CD-1D83-4C10-9832-9AC987CB3E1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CB5BE0-A062-49C4-9D26-02BAE294E51E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13E9BF5-0883-4D4B-A26D-68443E44117B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D65F71-D91B-42E2-8DE5-D8F16A4B60A7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84CC719-7951-40A7-8411-1F012C4A66C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108B83-591B-49F0-918A-5712F0B3B2C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F2BD827-8080-4D64-8279-D551396AA0F2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 b="1">
                <a:solidFill>
                  <a:srgbClr val="002060"/>
                </a:solidFill>
                <a:latin typeface="UTM Americana" panose="02040603050506020204" pitchFamily="18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EAECC7-6C41-4B84-9E54-4394CF70E8F2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 b="1">
                <a:solidFill>
                  <a:srgbClr val="002060"/>
                </a:solidFill>
                <a:latin typeface="UTM Americana" panose="0204060305050602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B222A86-DD0F-4A43-BB4F-0C0EEC634528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45A294B-0C74-4CD8-9961-2CD07B2AF32D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4E95F5-2FA5-493D-8D3B-BC0D46FBE30D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2F2DB50-E977-498C-ACB3-65FA241854EF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27080C-87AC-4C0B-9F37-F60077D144D1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21A8DFF-E191-400C-978C-0C06BE86053D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93239F3-47BB-4E62-8559-54066FBE0534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15F867E-B791-4E84-9FBC-9BC08DAF71B6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632CE95-9405-4817-B951-288870CA724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102938D-2857-4989-BF37-10FAA94DB945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4FB6FD7-B3F6-4DC4-A273-DFD02FED031F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E20117B-C166-4BE2-B2E8-0E5C5975A06B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25EADAB-85AF-42F1-885D-833B810EB24D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C4F0A56-AB8B-4B29-AD21-07CC280FDF7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1B88B19-198C-4BAF-B281-BE3B08C0CAB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ABE590-3BA3-41BD-BB0F-6FACEC33A1A6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916B9F3-CE2D-42DA-B6B2-CCBACECFF7EF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72D9EE9-3714-4AA6-8038-4A598F79A8B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3B0E00A-AC08-42FE-90BB-D40752254223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3604421-5640-4099-BEE8-68B0BC218A8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5DB4C68-89A1-43C3-AA7D-E2C3E685217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068C07E-1697-4ED6-B864-20E47C50CF6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5BA6DAD-9364-4EA3-A5AB-CF97BD2CF93F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4DDA617-71D6-4526-8427-036C0E458E78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67AF91C-E11D-43CB-85A2-3B13287C838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9AAB1D-24B2-44D5-8A09-6F0DF51C4F4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0D246AA-4812-4A4D-B1B7-ABB18C0ED1EA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9C752B4-D3BB-4831-A01C-A34923DF5329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1F7955E-2871-409A-8D09-F57AB83E87F2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6FB51F6-F2ED-4CC6-AA4F-62ECF13809A2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F8FF24F-6FD3-426A-9AE0-0380E5B3253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DDF43EF-4237-48D0-BFD8-0A9F2374C0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9913D80-5B93-4CC6-9D4B-07E4C2964C6F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0371328-10BF-4B26-94FE-7B61E6F8F1E6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AE1A07-7D35-4D2E-8DBE-1690FAF9EAC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6F59352-E47C-4026-897F-0DE0A6DFBC1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7FFBC3F-535C-404C-B709-CCEB93DDA8A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D2A2EB8-E719-4FE3-955B-DD545D0D5F23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663701B-00B8-4BF4-A093-9F7CA924B199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B9FBB4D-78C1-41D0-8BF6-C153F896F81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D9E288A-C18B-4C73-949C-46ADBD4EF9BA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82D3C01-3763-4077-9122-B8DF287793D3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9147D9F-7CB6-4DE3-BEDA-9085C7FEEF6E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CB4DA14-060F-4D36-AB3A-68D56A5B64F3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6873DFE-E766-4291-9322-C4A966C5EF88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B1C4C07-8E83-446C-A220-AA6BA918382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B277CD0-2DE4-4511-8C91-1BFA5250F1CA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E42BD94-9E6D-4E8F-8536-A9AA0F216237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9C2ADEB-25EB-48D0-AEE2-EA0DF0EE37E1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1F9A8A-17E5-44C5-A252-44666A222AE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4B35B63-FCFC-4CF8-BE47-1F1954C9A099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89DEA44-EBCB-4902-BA27-2245D92A5E9A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EE19E4B-A3CD-44A4-926D-67C652C5C90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D828B5A-00D2-40AF-9868-8613421A9478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53F3268-180C-41B3-8929-3CD423F10FA8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B29AF2E-1820-4C71-80AF-18356E265E0B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74CE315-D3F2-4A6A-BABA-92CE16E89D51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80C3046-3451-4D0B-B7EA-A7FC6A0DED6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4AA9088-DB31-4BF6-A31A-55488EBB4667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B16C783-23E8-4F82-8365-80924561F49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CF81FCE-49C4-4866-B4A8-6C4B90C25A2B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FD86F10-2566-4379-9F53-3D4AA041D2A0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B6E560B-0DA0-43C8-B565-3790CE9F41AC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54CE80C-7019-467A-B99D-D068382F230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6DCBE94-17A4-44D2-B14E-872ADD9EF14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BE83DF5-D391-424F-9494-7CD449FC1E8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57C5F7A-6F44-431F-98C2-30D2826164C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9793C72-4037-491F-9FAA-9D3F381E1EA0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0F8008A-5C75-461A-99C2-0443D2A5DCC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0B58827-D4B3-4DD3-8883-E6974AB32347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93B228B-9E06-43CB-8C8D-73EB7CA497AE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C655804-9B53-44DB-BA80-A1F1DA804739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08F0A40-CD06-4B75-9B30-FF2C245FB2C0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94AA89D-A4E2-411B-8DA0-AAD567624E8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A49C963-3EE3-4B97-8429-2590C6F9336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29FB248-DDFC-440C-B0BB-03BDEDB7C64A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E7985AD-AE4F-4069-9D1D-318B94A8E98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72B7086-528F-433E-BD42-F505B468E264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4" name="Text Box 8"/>
          <p:cNvSpPr txBox="1">
            <a:spLocks noChangeArrowheads="1"/>
          </p:cNvSpPr>
          <p:nvPr/>
        </p:nvSpPr>
        <p:spPr bwMode="auto">
          <a:xfrm>
            <a:off x="2508013" y="215977"/>
            <a:ext cx="93442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*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i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 2: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Một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mảnh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đất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chiều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dài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15m,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chiều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rộng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10m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được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vẽ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trên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đồ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tỉ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lệ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1: 500.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Hỏi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trên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đồ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độ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dài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của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mỗi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canh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mấy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xăng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–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ti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- </a:t>
            </a:r>
            <a:r>
              <a:rPr lang="en-US" altLang="en-US" sz="3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mét</a:t>
            </a:r>
            <a:r>
              <a:rPr lang="en-US" altLang="en-US" sz="3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?</a:t>
            </a:r>
            <a:endParaRPr lang="en-US" altLang="en-US" sz="3200" b="1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 Box 16"/>
          <p:cNvSpPr txBox="1">
            <a:spLocks noChangeArrowheads="1"/>
          </p:cNvSpPr>
          <p:nvPr/>
        </p:nvSpPr>
        <p:spPr bwMode="auto">
          <a:xfrm>
            <a:off x="5797743" y="2182189"/>
            <a:ext cx="3276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B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i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giải</a:t>
            </a:r>
            <a:endParaRPr lang="en-US" altLang="en-US" sz="2500" b="1" dirty="0">
              <a:solidFill>
                <a:srgbClr val="00206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 Box 17"/>
          <p:cNvSpPr txBox="1">
            <a:spLocks noChangeArrowheads="1"/>
          </p:cNvSpPr>
          <p:nvPr/>
        </p:nvSpPr>
        <p:spPr bwMode="auto">
          <a:xfrm>
            <a:off x="6032602" y="2727985"/>
            <a:ext cx="276710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Đổi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15m = 1500 cm</a:t>
            </a:r>
          </a:p>
          <a:p>
            <a:pPr eaLnBrk="1" hangingPunct="1"/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       10m = 1000cm</a:t>
            </a:r>
          </a:p>
        </p:txBody>
      </p:sp>
      <p:sp>
        <p:nvSpPr>
          <p:cNvPr id="128" name="Text Box 18"/>
          <p:cNvSpPr txBox="1">
            <a:spLocks noChangeArrowheads="1"/>
          </p:cNvSpPr>
          <p:nvPr/>
        </p:nvSpPr>
        <p:spPr bwMode="auto">
          <a:xfrm>
            <a:off x="4741214" y="3509027"/>
            <a:ext cx="537666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Chiều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dài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hình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chữ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nhật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trên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đồ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l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:</a:t>
            </a:r>
            <a:endParaRPr lang="en-US" altLang="en-US" sz="2500" b="1" dirty="0">
              <a:solidFill>
                <a:srgbClr val="00206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 Box 19"/>
          <p:cNvSpPr txBox="1">
            <a:spLocks noChangeArrowheads="1"/>
          </p:cNvSpPr>
          <p:nvPr/>
        </p:nvSpPr>
        <p:spPr bwMode="auto">
          <a:xfrm>
            <a:off x="6234609" y="4045015"/>
            <a:ext cx="268374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1500 : 500 = 3 (cm)</a:t>
            </a:r>
            <a:endParaRPr lang="en-US" altLang="en-US" sz="2500" b="1" dirty="0">
              <a:solidFill>
                <a:srgbClr val="00206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 Box 20"/>
          <p:cNvSpPr txBox="1">
            <a:spLocks noChangeArrowheads="1"/>
          </p:cNvSpPr>
          <p:nvPr/>
        </p:nvSpPr>
        <p:spPr bwMode="auto">
          <a:xfrm>
            <a:off x="5935643" y="5405127"/>
            <a:ext cx="348935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u="sng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Đáp</a:t>
            </a:r>
            <a:r>
              <a:rPr lang="en-US" altLang="en-US" sz="2500" b="1" u="sng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u="sng" dirty="0" err="1">
                <a:solidFill>
                  <a:srgbClr val="002060"/>
                </a:solidFill>
                <a:latin typeface="UTM Americana" panose="02040603050506020204" pitchFamily="18" charset="0"/>
              </a:rPr>
              <a:t>số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: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Chiều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dài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: 3cm</a:t>
            </a:r>
          </a:p>
          <a:p>
            <a:pPr eaLnBrk="1" hangingPunct="1"/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: 2cm</a:t>
            </a:r>
          </a:p>
        </p:txBody>
      </p:sp>
      <p:pic>
        <p:nvPicPr>
          <p:cNvPr id="131" name="Graphic 120">
            <a:extLst>
              <a:ext uri="{FF2B5EF4-FFF2-40B4-BE49-F238E27FC236}">
                <a16:creationId xmlns:a16="http://schemas.microsoft.com/office/drawing/2014/main" id="{FA2A1973-8090-4F48-898D-3355134FA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39326" y="3578167"/>
            <a:ext cx="4275939" cy="3320141"/>
          </a:xfrm>
          <a:prstGeom prst="rect">
            <a:avLst/>
          </a:prstGeom>
        </p:spPr>
      </p:pic>
      <p:sp>
        <p:nvSpPr>
          <p:cNvPr id="125" name="Text Box 18">
            <a:extLst>
              <a:ext uri="{FF2B5EF4-FFF2-40B4-BE49-F238E27FC236}">
                <a16:creationId xmlns:a16="http://schemas.microsoft.com/office/drawing/2014/main" id="{BFDC980F-5D49-4CAD-8575-8F91C4E89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791" y="4453479"/>
            <a:ext cx="557473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Chiều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rộng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hình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chữ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nhật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trên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đồ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l</a:t>
            </a:r>
            <a:r>
              <a:rPr lang="en-US" altLang="en-US" sz="2500" b="1" dirty="0" err="1">
                <a:solidFill>
                  <a:srgbClr val="00206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:</a:t>
            </a:r>
            <a:endParaRPr lang="en-US" altLang="en-US" sz="2500" b="1" dirty="0">
              <a:solidFill>
                <a:srgbClr val="00206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Text Box 19">
            <a:extLst>
              <a:ext uri="{FF2B5EF4-FFF2-40B4-BE49-F238E27FC236}">
                <a16:creationId xmlns:a16="http://schemas.microsoft.com/office/drawing/2014/main" id="{1ECB924E-A8E5-4909-B498-F1A250DAC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250" y="4986996"/>
            <a:ext cx="268374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>
                <a:solidFill>
                  <a:srgbClr val="002060"/>
                </a:solidFill>
                <a:latin typeface="UTM Americana" panose="02040603050506020204" pitchFamily="18" charset="0"/>
              </a:rPr>
              <a:t>1000 : 500 = 2 (cm)</a:t>
            </a:r>
            <a:endParaRPr lang="en-US" altLang="en-US" sz="2500" b="1" dirty="0">
              <a:solidFill>
                <a:srgbClr val="00206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528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6" grpId="0"/>
      <p:bldP spid="127" grpId="0"/>
      <p:bldP spid="128" grpId="0"/>
      <p:bldP spid="129" grpId="0"/>
      <p:bldP spid="130" grpId="0"/>
      <p:bldP spid="125" grpId="0"/>
      <p:bldP spid="1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1293470" y="1520371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C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6986134" y="-32846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1038565" y="1038118"/>
            <a:ext cx="96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latin typeface="UTM Americana" panose="02040603050506020204" pitchFamily="18" charset="0"/>
                <a:cs typeface="2005_iannnnnMTV" panose="02000000000000000000" pitchFamily="2" charset="0"/>
              </a:rPr>
              <a:t>THANK YOU</a:t>
            </a: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2" y="3960420"/>
            <a:ext cx="3169828" cy="282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985E1AA-07D9-4850-8E15-56DFED4F94D5}"/>
              </a:ext>
            </a:extLst>
          </p:cNvPr>
          <p:cNvGrpSpPr/>
          <p:nvPr/>
        </p:nvGrpSpPr>
        <p:grpSpPr>
          <a:xfrm rot="2322366">
            <a:off x="6038788" y="6008950"/>
            <a:ext cx="801825" cy="411081"/>
            <a:chOff x="772158" y="169853"/>
            <a:chExt cx="801825" cy="411081"/>
          </a:xfrm>
        </p:grpSpPr>
        <p:sp>
          <p:nvSpPr>
            <p:cNvPr id="154" name="Freeform: Shape 28">
              <a:extLst>
                <a:ext uri="{FF2B5EF4-FFF2-40B4-BE49-F238E27FC236}">
                  <a16:creationId xmlns:a16="http://schemas.microsoft.com/office/drawing/2014/main" id="{FDCC8A66-E9EE-4770-B87F-4526CBB0E031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29">
              <a:extLst>
                <a:ext uri="{FF2B5EF4-FFF2-40B4-BE49-F238E27FC236}">
                  <a16:creationId xmlns:a16="http://schemas.microsoft.com/office/drawing/2014/main" id="{24E382D6-4141-430A-A04C-C3082301663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30">
              <a:extLst>
                <a:ext uri="{FF2B5EF4-FFF2-40B4-BE49-F238E27FC236}">
                  <a16:creationId xmlns:a16="http://schemas.microsoft.com/office/drawing/2014/main" id="{D6F26922-EEB5-485C-9DAC-619473884CA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1">
              <a:extLst>
                <a:ext uri="{FF2B5EF4-FFF2-40B4-BE49-F238E27FC236}">
                  <a16:creationId xmlns:a16="http://schemas.microsoft.com/office/drawing/2014/main" id="{754F86B6-AC08-49D1-B86B-2CDDFAD24DBA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2">
              <a:extLst>
                <a:ext uri="{FF2B5EF4-FFF2-40B4-BE49-F238E27FC236}">
                  <a16:creationId xmlns:a16="http://schemas.microsoft.com/office/drawing/2014/main" id="{05057EF3-E3B1-49B6-93A4-16623F68169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33">
              <a:extLst>
                <a:ext uri="{FF2B5EF4-FFF2-40B4-BE49-F238E27FC236}">
                  <a16:creationId xmlns:a16="http://schemas.microsoft.com/office/drawing/2014/main" id="{875D3843-99FA-41E9-BC8A-E41674F6E8F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34">
              <a:extLst>
                <a:ext uri="{FF2B5EF4-FFF2-40B4-BE49-F238E27FC236}">
                  <a16:creationId xmlns:a16="http://schemas.microsoft.com/office/drawing/2014/main" id="{79ADFA69-C9A8-452D-AA94-9CC15AC8E0E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35">
              <a:extLst>
                <a:ext uri="{FF2B5EF4-FFF2-40B4-BE49-F238E27FC236}">
                  <a16:creationId xmlns:a16="http://schemas.microsoft.com/office/drawing/2014/main" id="{18CCF6F6-D369-4F54-9F1C-1FAFCF424709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36">
              <a:extLst>
                <a:ext uri="{FF2B5EF4-FFF2-40B4-BE49-F238E27FC236}">
                  <a16:creationId xmlns:a16="http://schemas.microsoft.com/office/drawing/2014/main" id="{26EAC25A-C031-4570-8409-E6DC99F6B52C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37">
              <a:extLst>
                <a:ext uri="{FF2B5EF4-FFF2-40B4-BE49-F238E27FC236}">
                  <a16:creationId xmlns:a16="http://schemas.microsoft.com/office/drawing/2014/main" id="{BA0D1E9B-4C45-47A0-BF0E-C872B3AA84A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38">
              <a:extLst>
                <a:ext uri="{FF2B5EF4-FFF2-40B4-BE49-F238E27FC236}">
                  <a16:creationId xmlns:a16="http://schemas.microsoft.com/office/drawing/2014/main" id="{B8EB8F94-A5B3-45CF-A297-2EF5EF646F4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39">
              <a:extLst>
                <a:ext uri="{FF2B5EF4-FFF2-40B4-BE49-F238E27FC236}">
                  <a16:creationId xmlns:a16="http://schemas.microsoft.com/office/drawing/2014/main" id="{9962B3C2-5F4B-41EC-9D82-24B136E3C69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E1AEE9-F6BB-4942-8F7C-EAFA713F027A}"/>
              </a:ext>
            </a:extLst>
          </p:cNvPr>
          <p:cNvSpPr txBox="1"/>
          <p:nvPr/>
        </p:nvSpPr>
        <p:spPr>
          <a:xfrm>
            <a:off x="-4280" y="2034212"/>
            <a:ext cx="4646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9642FC"/>
                </a:solidFill>
                <a:latin typeface="UVF Curlz MT" panose="04040404050702020202" pitchFamily="82" charset="0"/>
              </a:rPr>
              <a:t>Mục</a:t>
            </a:r>
            <a:r>
              <a:rPr lang="en-US" sz="9600" b="1" dirty="0">
                <a:solidFill>
                  <a:srgbClr val="9642FC"/>
                </a:solidFill>
                <a:latin typeface="UVF Curlz MT" panose="04040404050702020202" pitchFamily="82" charset="0"/>
              </a:rPr>
              <a:t> </a:t>
            </a:r>
            <a:r>
              <a:rPr lang="en-US" sz="9600" b="1" dirty="0" err="1">
                <a:solidFill>
                  <a:srgbClr val="9642FC"/>
                </a:solidFill>
                <a:latin typeface="UVF Curlz MT" panose="04040404050702020202" pitchFamily="82" charset="0"/>
              </a:rPr>
              <a:t>tiêu</a:t>
            </a:r>
            <a:endParaRPr lang="en-US" sz="11500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5550" y="276037"/>
            <a:ext cx="7430340" cy="627954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5ACAF3-C535-4DBC-A3ED-6286442BA675}"/>
              </a:ext>
            </a:extLst>
          </p:cNvPr>
          <p:cNvGrpSpPr/>
          <p:nvPr/>
        </p:nvGrpSpPr>
        <p:grpSpPr>
          <a:xfrm>
            <a:off x="5398920" y="590484"/>
            <a:ext cx="6186944" cy="1938459"/>
            <a:chOff x="5859581" y="657088"/>
            <a:chExt cx="6186944" cy="193845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11308AE-EFEA-4A48-8F84-C600C30C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59581" y="817169"/>
              <a:ext cx="561975" cy="3933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3F2048-C18E-4441-9780-C70EB85D912C}"/>
                </a:ext>
              </a:extLst>
            </p:cNvPr>
            <p:cNvSpPr txBox="1"/>
            <p:nvPr/>
          </p:nvSpPr>
          <p:spPr>
            <a:xfrm>
              <a:off x="6501876" y="657088"/>
              <a:ext cx="4148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mericana" panose="02040603050506020204" pitchFamily="18" charset="0"/>
                  <a:cs typeface="Calibri" panose="020F0502020204030204" pitchFamily="34" charset="0"/>
                </a:rPr>
                <a:t>KIẾN THỨC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B92BEB-A9A7-42B4-AF85-B19BF1B24748}"/>
                </a:ext>
              </a:extLst>
            </p:cNvPr>
            <p:cNvSpPr txBox="1"/>
            <p:nvPr/>
          </p:nvSpPr>
          <p:spPr>
            <a:xfrm>
              <a:off x="6355562" y="1210552"/>
              <a:ext cx="569096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latin typeface="UTM Americana" panose="02040603050506020204" pitchFamily="18" charset="0"/>
                </a:rPr>
                <a:t>- Tiếp tuc tìm hiểu về một số ứng dụng của tỉ lệ bản đồ</a:t>
              </a:r>
              <a:endParaRPr lang="en-US" sz="2800" b="1" dirty="0">
                <a:latin typeface="UTM Americana" panose="02040603050506020204" pitchFamily="18" charset="0"/>
              </a:endParaRPr>
            </a:p>
            <a:p>
              <a:endParaRPr lang="en-US" sz="2800" b="1" dirty="0">
                <a:solidFill>
                  <a:schemeClr val="bg1"/>
                </a:solidFill>
                <a:latin typeface="UTM Americana" panose="02040603050506020204" pitchFamily="18" charset="0"/>
                <a:cs typeface="Sukhumvit Set" panose="02000506000000020004" pitchFamily="2" charset="-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5BB802-D973-425C-B9B9-10B354E81136}"/>
              </a:ext>
            </a:extLst>
          </p:cNvPr>
          <p:cNvGrpSpPr/>
          <p:nvPr/>
        </p:nvGrpSpPr>
        <p:grpSpPr>
          <a:xfrm>
            <a:off x="5096803" y="2015617"/>
            <a:ext cx="6826915" cy="2233226"/>
            <a:chOff x="5777060" y="920909"/>
            <a:chExt cx="5722846" cy="223322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34888B9-2F84-4FF5-90EC-48F0F38F1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77060" y="920909"/>
              <a:ext cx="561975" cy="3933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20C5F6-1B76-4E59-BD9B-853F007BE87C}"/>
                </a:ext>
              </a:extLst>
            </p:cNvPr>
            <p:cNvSpPr txBox="1"/>
            <p:nvPr/>
          </p:nvSpPr>
          <p:spPr>
            <a:xfrm>
              <a:off x="6389951" y="929338"/>
              <a:ext cx="4148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mericana" panose="02040603050506020204" pitchFamily="18" charset="0"/>
                  <a:cs typeface="2005_iannnnnMTV" panose="02000000000000000000" pitchFamily="2" charset="0"/>
                </a:rPr>
                <a:t>KĨ NĂNG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3F2982-A0FE-4544-8945-258CF2004AB2}"/>
                </a:ext>
              </a:extLst>
            </p:cNvPr>
            <p:cNvSpPr txBox="1"/>
            <p:nvPr/>
          </p:nvSpPr>
          <p:spPr>
            <a:xfrm>
              <a:off x="6386867" y="1338253"/>
              <a:ext cx="5113039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latin typeface="UTM Americana" panose="02040603050506020204" pitchFamily="18" charset="0"/>
                </a:rPr>
                <a:t>- HS vận dụng tìm được khoảng cách trên bản đồ dựa vào tỉ lệ bản đồ và độ dài thật</a:t>
              </a:r>
              <a:endParaRPr lang="en-US" sz="2800" b="1" dirty="0">
                <a:solidFill>
                  <a:schemeClr val="bg1"/>
                </a:solidFill>
                <a:latin typeface="UTM Americana" panose="02040603050506020204" pitchFamily="18" charset="0"/>
                <a:cs typeface="Sukhumvit Set" panose="02000506000000020004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8787AD-32FD-49D7-94D2-A273CBDF3F43}"/>
              </a:ext>
            </a:extLst>
          </p:cNvPr>
          <p:cNvGrpSpPr/>
          <p:nvPr/>
        </p:nvGrpSpPr>
        <p:grpSpPr>
          <a:xfrm>
            <a:off x="5243482" y="4671326"/>
            <a:ext cx="5285134" cy="2032302"/>
            <a:chOff x="5530334" y="939563"/>
            <a:chExt cx="5285134" cy="203230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D8FAD0-53DD-4557-9661-20FF8731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30334" y="1019870"/>
              <a:ext cx="561975" cy="3933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FB64F-C934-46EF-870E-2DF7E30B3802}"/>
                </a:ext>
              </a:extLst>
            </p:cNvPr>
            <p:cNvSpPr txBox="1"/>
            <p:nvPr/>
          </p:nvSpPr>
          <p:spPr>
            <a:xfrm>
              <a:off x="6345951" y="939563"/>
              <a:ext cx="4148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mericana" panose="02040603050506020204" pitchFamily="18" charset="0"/>
                  <a:cs typeface="2005_iannnnnMTV" panose="02000000000000000000" pitchFamily="2" charset="0"/>
                </a:rPr>
                <a:t>NĂNG LỰC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1F51EC-6468-49C5-BBC0-7CC30BD9CD8E}"/>
                </a:ext>
              </a:extLst>
            </p:cNvPr>
            <p:cNvSpPr txBox="1"/>
            <p:nvPr/>
          </p:nvSpPr>
          <p:spPr>
            <a:xfrm>
              <a:off x="6199534" y="1586870"/>
              <a:ext cx="461593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latin typeface="UTM Americana" panose="02040603050506020204" pitchFamily="18" charset="0"/>
                </a:rPr>
                <a:t>- Chăm chỉ, tích cực trong giờ học.</a:t>
              </a:r>
              <a:endParaRPr lang="en-US" sz="2800" b="1" dirty="0">
                <a:latin typeface="UTM Americana" panose="02040603050506020204" pitchFamily="18" charset="0"/>
              </a:endParaRPr>
            </a:p>
            <a:p>
              <a:endParaRPr lang="en-US" sz="2800" b="1" dirty="0">
                <a:solidFill>
                  <a:schemeClr val="bg1"/>
                </a:solidFill>
                <a:latin typeface="UTM Americana" panose="02040603050506020204" pitchFamily="18" charset="0"/>
                <a:cs typeface="Sukhumvit Set" panose="02000506000000020004" pitchFamily="2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 b="1">
                <a:latin typeface="UTM Americana" panose="020406030505060202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 b="1">
                <a:latin typeface="UTM Americana" panose="02040603050506020204" pitchFamily="18" charset="0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800">
              <a:latin typeface="UTM Americana" panose="020406030505060202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00">
              <a:latin typeface="UTM Americana" panose="0204060305050602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882319" y="5096923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800">
                <a:latin typeface="UTM Americana" panose="02040603050506020204" pitchFamily="18" charset="0"/>
              </a:endParaRP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239895" y="276037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8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30C1F831-98CB-41F4-A8BC-CDE7BA23A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45" y="3422638"/>
            <a:ext cx="3502188" cy="311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08787AD-32FD-49D7-94D2-A273CBDF3F43}"/>
              </a:ext>
            </a:extLst>
          </p:cNvPr>
          <p:cNvGrpSpPr/>
          <p:nvPr/>
        </p:nvGrpSpPr>
        <p:grpSpPr>
          <a:xfrm>
            <a:off x="4964187" y="3728556"/>
            <a:ext cx="7286083" cy="1845316"/>
            <a:chOff x="5527493" y="826432"/>
            <a:chExt cx="4775047" cy="1845316"/>
          </a:xfrm>
        </p:grpSpPr>
        <p:pic>
          <p:nvPicPr>
            <p:cNvPr id="131" name="Graphic 17">
              <a:extLst>
                <a:ext uri="{FF2B5EF4-FFF2-40B4-BE49-F238E27FC236}">
                  <a16:creationId xmlns:a16="http://schemas.microsoft.com/office/drawing/2014/main" id="{90D8FAD0-53DD-4557-9661-20FF8731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27493" y="927236"/>
              <a:ext cx="439352" cy="3933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C2FB64F-C934-46EF-870E-2DF7E30B3802}"/>
                </a:ext>
              </a:extLst>
            </p:cNvPr>
            <p:cNvSpPr txBox="1"/>
            <p:nvPr/>
          </p:nvSpPr>
          <p:spPr>
            <a:xfrm>
              <a:off x="6153713" y="826432"/>
              <a:ext cx="4148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mericana" panose="02040603050506020204" pitchFamily="18" charset="0"/>
                  <a:cs typeface="2005_iannnnnMTV" panose="02000000000000000000" pitchFamily="2" charset="0"/>
                </a:rPr>
                <a:t>PHẨM CHẤT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7D1F51EC-6468-49C5-BBC0-7CC30BD9CD8E}"/>
                </a:ext>
              </a:extLst>
            </p:cNvPr>
            <p:cNvSpPr txBox="1"/>
            <p:nvPr/>
          </p:nvSpPr>
          <p:spPr>
            <a:xfrm>
              <a:off x="5700698" y="1286753"/>
              <a:ext cx="428852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latin typeface="UTM Americana" panose="02040603050506020204" pitchFamily="18" charset="0"/>
                </a:rPr>
                <a:t>- Chăm chỉ, tích cực trong </a:t>
              </a:r>
              <a:r>
                <a:rPr lang="nl-NL" sz="2800" b="1">
                  <a:latin typeface="UTM Americana" panose="02040603050506020204" pitchFamily="18" charset="0"/>
                </a:rPr>
                <a:t>giờ học.</a:t>
              </a:r>
              <a:endParaRPr lang="en-US" sz="2800" b="1" dirty="0">
                <a:latin typeface="UTM Americana" panose="02040603050506020204" pitchFamily="18" charset="0"/>
              </a:endParaRPr>
            </a:p>
            <a:p>
              <a:endParaRPr lang="en-US" sz="2800" b="1" dirty="0">
                <a:solidFill>
                  <a:schemeClr val="bg1"/>
                </a:solidFill>
                <a:latin typeface="UTM Americana" panose="02040603050506020204" pitchFamily="18" charset="0"/>
                <a:cs typeface="Sukhumvit Set" panose="0200050600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1376557" y="1613155"/>
            <a:ext cx="9886856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C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1731694" y="2226952"/>
            <a:ext cx="96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black"/>
                </a:solidFill>
                <a:latin typeface="UTM Americana" panose="02040603050506020204" pitchFamily="18" charset="0"/>
                <a:cs typeface="2005_iannnnnMTV" panose="02000000000000000000" pitchFamily="2" charset="0"/>
              </a:rPr>
              <a:t>KHỞI ĐỘNG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mericana" panose="02040603050506020204" pitchFamily="18" charset="0"/>
              <a:cs typeface="2005_iannnnnMTV" panose="02000000000000000000" pitchFamily="2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481" y="4143883"/>
            <a:ext cx="2949307" cy="26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12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4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15" y="179282"/>
            <a:ext cx="10522147" cy="2554953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7B0E4F4-F8DD-4AB0-A688-44EAD7499380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D848C3-EEEC-4CC3-BFFD-048F7D95F10B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AC6D1BB-D653-47DE-A52A-44B7534A580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BEFA5A5-E707-4A02-8E9A-30A698502147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F4B192-CC54-4533-9B95-1AF71D482BA6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10455AB-6964-4542-A835-3F145C29970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8436AD7-5481-422D-9E15-9C251EC6D795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DAEEB7-2434-4E0F-8378-FE6268484FEC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65440CB-B6FA-49D3-BFD6-07CE15D3BF5C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69F868-3D9F-4C5D-A0BF-E62A03BEE047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6BC7C2-4C43-4775-8ABB-6F655A9DADC4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07332F-6BF6-4FAA-951A-437F1F709254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C78C996-31DE-4E98-9085-AC3856771EEF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9233EC-F970-4FEC-BFD5-A44571266F4F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7A5446-9C95-466E-9E21-20C8F852FD7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A00CD4-C9B2-4E72-987E-FEEEBD9AEF7E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E28CFC-497E-4A28-86B2-E9FDF00169E2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112BD8F-FA74-4EBB-AE71-73D13D5597CA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553B768-FD8F-4652-8436-FF6B3F67F43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687CF9-8403-43F3-986A-C3A4E8C96672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BF9A7C7-AC1E-4801-80B5-4E70A1B6B52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488448-1727-4B4A-8F64-460D649609A1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3A2FD4-ECBE-432D-B8A9-A88A2ABC6D94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A57315E-B7DB-445B-A102-C51B914359F8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A377CE5-0BC3-4162-B1AF-50784697C36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7BA2D66-D9DB-4266-9680-FBB2E49F6518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D8504AB-566D-4BED-929B-8E04266FF61A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41450A2-300D-4806-823D-6F7C9A92B77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C665A3-B4E9-456C-A105-691DBF4C5B9C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12218A9-9367-49F5-808D-DFA1AD6440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9A4EDE-922E-4643-9C01-FCA1BC144CE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8F300FE-95A8-42D7-8422-96E8B84748C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2068551-C829-424F-8DCA-BF38E306F4C2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27F9DD7-9F38-4BDC-93DB-176C035ED86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DE1CC9D-063B-42DE-A6C6-63D2AFD12C25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62AA9AA-159D-4E78-93B7-B73A5E8771EF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4237BE9-1A54-4364-ACF5-22F6B492D94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BC81A1A-8080-4C4E-9671-B2E54EFA445D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EE9A7-7F64-4D9D-B2E4-2B1340803FE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C3E5507-294F-41E0-B261-EBAE9B28317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CAB5503-C7CC-4951-919F-839E3E07251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1483DCD-7982-462C-8B88-9044603B0526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011FE65-623B-4EED-A603-CD2B472237A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DBE5368-0A24-40A2-B968-450B0C465B16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CEF6700-4CDA-4D58-9930-69079F4BE9C1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3EC0941-7559-4DED-B267-E19FCC4E8E34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57E2DB2-7CEE-44C0-9356-E31038C60AFF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AC6EC41-7FDC-4C57-95EC-E90972282007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4015A61-5B69-4CB4-AD5C-7F9B079DBB91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E205A1-E4DC-4FE9-B4B1-0B618C7D08FC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F93BE4E-4179-45ED-A999-DDB0A43789A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1B39532-7CFE-472D-9D9B-3F7EE5418AF9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9C5073F-A667-4A66-87CF-16D89D45764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E37826E-2892-44B4-9856-714FAAE38F2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22BDBBC-2E19-467E-8147-43CEE3FC0BAB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F03FEF2-6F72-4CD4-9AFB-F58822B1176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8C42FB4-1677-40E1-855C-919666B2728B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228F285-FB00-42DC-ADCA-1CDECD19907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0DBC775-D845-4659-A84D-21F8FD767DFE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C709734-1B17-4694-8605-BFFB2A248CA2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57D2223-BA67-44D2-8226-BA935EFCBA38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3BFF28BD-DC8F-46D1-AC30-085BEAB765E1}"/>
              </a:ext>
            </a:extLst>
          </p:cNvPr>
          <p:cNvSpPr txBox="1"/>
          <p:nvPr/>
        </p:nvSpPr>
        <p:spPr>
          <a:xfrm>
            <a:off x="3434693" y="336275"/>
            <a:ext cx="5416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UTM Americana" panose="02040603050506020204" pitchFamily="18" charset="0"/>
              <a:cs typeface="2005_iannnnnMTV" panose="02000000000000000000" pitchFamily="2" charset="0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52CE78E-4FC8-4FF9-AF2E-EEB1F58E7FB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DEAC0444-D2D7-4C31-A2F2-7180DCDCD45C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D4B6D2F3-BEA3-4A60-A822-375D8A24C0E6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965C0B3C-27EF-4772-829B-C907BEE8AAC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2671DC2-31ED-48A9-A3DD-EC47E383B58D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B488DB5-CB76-46D6-9557-B4D1810C8E1B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D2E3C85-71CE-432D-9F1D-5A5BAA3BF62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F83586E-D36D-4AB4-A677-73F691B1CE6C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7E74B50-7556-4661-9D5A-AD7C356C79E5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BD550D0-0F48-420F-8727-76E437653DE2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ECC7ABB-DED4-4A62-8150-E1A99F05193B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F49364C-0DB4-48C9-AFA4-17CEE8A20D1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BBA20E87-696E-4009-ACA3-2FE8A5E485D2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96B9A67-1C12-435F-BA49-3A3DDEB17B1A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5CAACB0-5037-4B70-A9FE-7BB5DE5DD94D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BA384B4-4FC1-4DA1-B167-BA416E6F3AA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768E0E0-663F-48EB-8779-B4D3DDEE5623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B2B9982-954B-40F2-8784-A7797FE10E51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DE67B41-FAC7-4FE6-A68A-129BDEB5BB9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919429EC-9C79-4026-B4D7-72D2D5D75CA0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6B503A0-20A6-44BB-A74A-AE0A8B6C5BCD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884AD00B-F98B-46BA-97D1-665240C186C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A48BFE0-4648-4FD2-9B5F-1A1D3F6DFF4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A8FFD68-6171-4F51-BC58-3CBD90D840F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04A87A1-F5D0-47CA-A4D9-FF9DE88EAC7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D47161F1-B6B4-471F-875C-412A2CE3D9F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6F7589F-3793-4085-8D5D-77FE49B89877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4D3DBD7-706D-47AD-90F8-08E8582112CC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428D6867-228C-44C9-9B19-93BAEEA9994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08372CE-4C3C-46B7-A28B-DD55E4F29D02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2B6E721-D5CD-4683-9DF4-B30167925CE7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EDEFCA0-6E05-4411-9379-CDBDFF5BFAC8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30480A54-7FE7-423B-B5AE-D4EEDB8BD7DE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C35B953-80A4-43C1-955D-6017AFF5D36A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C4A3A72-1EB9-4E40-B937-732D0BB12F6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C672690-2010-40B4-AEFE-4325F71BD776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CE11FC04-72D1-4A36-9A12-CB580C32EED4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AC469F0-58D2-4D73-A996-ED3E6679934E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4B549B6-AD3B-4425-9BA0-C910D1982B66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09ADCB85-6843-41D3-A9FF-13DFD77D8C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A6C789D-DCC6-4B61-9BCB-1B81CC9B570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37BB92F-F282-4442-A7B3-32F0432ECDCD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7E33A30-A369-4B25-A57B-BED2264D63E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2C089049-4257-4672-9027-3C605AA65D12}"/>
              </a:ext>
            </a:extLst>
          </p:cNvPr>
          <p:cNvSpPr txBox="1"/>
          <p:nvPr/>
        </p:nvSpPr>
        <p:spPr>
          <a:xfrm>
            <a:off x="1740823" y="740284"/>
            <a:ext cx="908650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4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Câu</a:t>
            </a:r>
            <a:r>
              <a:rPr lang="en-US" altLang="en-US" sz="4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1: </a:t>
            </a:r>
            <a:r>
              <a:rPr lang="en-US" altLang="en-US" sz="42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Trên</a:t>
            </a:r>
            <a:r>
              <a:rPr lang="en-US" altLang="en-US" sz="42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42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đồ</a:t>
            </a:r>
            <a:r>
              <a:rPr lang="en-US" altLang="en-US" sz="42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tỉ</a:t>
            </a:r>
            <a:r>
              <a:rPr lang="en-US" altLang="en-US" sz="42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lệ</a:t>
            </a:r>
            <a:r>
              <a:rPr lang="en-US" altLang="en-US" sz="42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1 : 1000. </a:t>
            </a:r>
            <a:r>
              <a:rPr lang="en-US" altLang="en-US" sz="42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Độ</a:t>
            </a:r>
            <a:r>
              <a:rPr lang="en-US" altLang="en-US" sz="42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dài</a:t>
            </a:r>
            <a:r>
              <a:rPr lang="en-US" altLang="en-US" sz="42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thu</a:t>
            </a:r>
            <a:r>
              <a:rPr lang="en-US" altLang="en-US" sz="42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nhỏ</a:t>
            </a:r>
            <a:r>
              <a:rPr lang="en-US" altLang="en-US" sz="42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là</a:t>
            </a:r>
            <a:r>
              <a:rPr lang="en-US" altLang="en-US" sz="4200" b="1" dirty="0">
                <a:solidFill>
                  <a:srgbClr val="002060"/>
                </a:solidFill>
                <a:latin typeface="UTM Americana" panose="020406030505060202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6087">
                  <a:lumMod val="50000"/>
                </a:srgbClr>
              </a:solidFill>
              <a:effectLst/>
              <a:uLnTx/>
              <a:uFillTx/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5E766446-A81A-477C-A655-48682310BEAF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206" name="Picture 205" descr="1456.png">
              <a:extLst>
                <a:ext uri="{FF2B5EF4-FFF2-40B4-BE49-F238E27FC236}">
                  <a16:creationId xmlns:a16="http://schemas.microsoft.com/office/drawing/2014/main" id="{1973B3ED-7D68-462B-A29D-5F8DCD8C2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3037BD50-B17D-4D77-A835-AB934DE5FEC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mericana" panose="020406030505060202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  <p:pic>
          <p:nvPicPr>
            <p:cNvPr id="208" name="Picture 207" descr="Shape&#10;&#10;Description automatically generated">
              <a:extLst>
                <a:ext uri="{FF2B5EF4-FFF2-40B4-BE49-F238E27FC236}">
                  <a16:creationId xmlns:a16="http://schemas.microsoft.com/office/drawing/2014/main" id="{69D9B7E7-A8F1-4177-9A93-AF62C9EBE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8572A50-26DE-4944-803E-9999AB52208F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210" name="Picture 209" descr="1456.png">
              <a:extLst>
                <a:ext uri="{FF2B5EF4-FFF2-40B4-BE49-F238E27FC236}">
                  <a16:creationId xmlns:a16="http://schemas.microsoft.com/office/drawing/2014/main" id="{2B3A7E1C-2365-4FFC-BEF3-C8F3B3969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B9A5C2FC-25B9-4F14-A348-EEBA64B97921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2" name="Picture 211" descr="Shape&#10;&#10;Description automatically generated">
              <a:extLst>
                <a:ext uri="{FF2B5EF4-FFF2-40B4-BE49-F238E27FC236}">
                  <a16:creationId xmlns:a16="http://schemas.microsoft.com/office/drawing/2014/main" id="{821A0C17-2989-4A0C-AF3C-3862145ED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3445C753-D510-408B-8FF1-49016F56BB56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214" name="Picture 213" descr="1456.png">
              <a:extLst>
                <a:ext uri="{FF2B5EF4-FFF2-40B4-BE49-F238E27FC236}">
                  <a16:creationId xmlns:a16="http://schemas.microsoft.com/office/drawing/2014/main" id="{C9CC5696-9794-4EFC-8478-59F77DAE5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9835D122-6048-41EF-A1E9-036D3D7CDD92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10000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6" name="Picture 215" descr="Shape&#10;&#10;Description automatically generated">
              <a:extLst>
                <a:ext uri="{FF2B5EF4-FFF2-40B4-BE49-F238E27FC236}">
                  <a16:creationId xmlns:a16="http://schemas.microsoft.com/office/drawing/2014/main" id="{D58B34C2-E4C1-4B41-9263-C28689F3E3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17" name="Picture 216">
            <a:extLst>
              <a:ext uri="{FF2B5EF4-FFF2-40B4-BE49-F238E27FC236}">
                <a16:creationId xmlns:a16="http://schemas.microsoft.com/office/drawing/2014/main" id="{FACF452B-8453-44D7-ABA0-A335D87BC3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B32637BA-AB2F-4095-8AAE-0024B398A0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89A2B16-C4C3-4585-99B5-F8833C230083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20" name="Picture 219" descr="1456.png">
              <a:extLst>
                <a:ext uri="{FF2B5EF4-FFF2-40B4-BE49-F238E27FC236}">
                  <a16:creationId xmlns:a16="http://schemas.microsoft.com/office/drawing/2014/main" id="{70AFBD8D-A87F-420D-9BDE-A13F4BC6E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8EB53808-9CDA-4B6D-99D3-B2E71AB8E33E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10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2" name="Picture 221" descr="Shape&#10;&#10;Description automatically generated">
              <a:extLst>
                <a:ext uri="{FF2B5EF4-FFF2-40B4-BE49-F238E27FC236}">
                  <a16:creationId xmlns:a16="http://schemas.microsoft.com/office/drawing/2014/main" id="{8FC20027-FE65-4D72-8942-7B8A58367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223" name="Picture 222">
            <a:extLst>
              <a:ext uri="{FF2B5EF4-FFF2-40B4-BE49-F238E27FC236}">
                <a16:creationId xmlns:a16="http://schemas.microsoft.com/office/drawing/2014/main" id="{6FA2CC91-40FC-44C7-8438-4496BB40BF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43B92AAC-B190-41B7-B940-8038070D8B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09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7" y="189669"/>
            <a:ext cx="11368022" cy="2404621"/>
          </a:xfrm>
          <a:prstGeom prst="rect">
            <a:avLst/>
          </a:prstGeom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04799" y="533400"/>
            <a:ext cx="1154703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  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Câu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2: </a:t>
            </a:r>
            <a:r>
              <a:rPr lang="en-US" altLang="en-US" sz="44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Trên</a:t>
            </a:r>
            <a:r>
              <a:rPr lang="en-US" altLang="en-US" sz="44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44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đồ</a:t>
            </a:r>
            <a:r>
              <a:rPr lang="en-US" altLang="en-US" sz="44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tỉ</a:t>
            </a:r>
            <a:r>
              <a:rPr lang="en-US" altLang="en-US" sz="44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lệ</a:t>
            </a:r>
            <a:r>
              <a:rPr lang="en-US" altLang="en-US" sz="44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1: 50 000.   </a:t>
            </a:r>
          </a:p>
          <a:p>
            <a:pPr algn="ctr" eaLnBrk="1" hangingPunct="1"/>
            <a:r>
              <a:rPr lang="en-US" altLang="en-US" sz="44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Độ</a:t>
            </a:r>
            <a:r>
              <a:rPr lang="en-US" altLang="en-US" sz="44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dài</a:t>
            </a:r>
            <a:r>
              <a:rPr lang="en-US" altLang="en-US" sz="44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thật</a:t>
            </a:r>
            <a:r>
              <a:rPr lang="en-US" altLang="en-US" sz="44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mericana" panose="02040603050506020204" pitchFamily="18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1B43E0-ED2A-4A07-96B0-DBB9B2E4A650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5" name="Picture 4" descr="1456.png">
              <a:extLst>
                <a:ext uri="{FF2B5EF4-FFF2-40B4-BE49-F238E27FC236}">
                  <a16:creationId xmlns:a16="http://schemas.microsoft.com/office/drawing/2014/main" id="{CB5DFE54-DD10-4781-8989-A2D072193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884CA4-8823-41C4-BA72-E248AC15656B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927C1759-FCF3-44D9-8825-18357BCFA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41A3654-46AD-4211-BF10-A0558E859F18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9" name="Picture 8" descr="1456.png">
              <a:extLst>
                <a:ext uri="{FF2B5EF4-FFF2-40B4-BE49-F238E27FC236}">
                  <a16:creationId xmlns:a16="http://schemas.microsoft.com/office/drawing/2014/main" id="{62974ECD-07CB-467F-ACFE-DB5060576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7DD97E-BDFE-4DFD-80A7-F11E9F4453F1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10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3276B8CE-6B8E-48DF-839B-A124D12EE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3BF6C7-6B21-47FF-819D-CF424A78F963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13" name="Picture 12" descr="1456.png">
              <a:extLst>
                <a:ext uri="{FF2B5EF4-FFF2-40B4-BE49-F238E27FC236}">
                  <a16:creationId xmlns:a16="http://schemas.microsoft.com/office/drawing/2014/main" id="{C7BA4E7C-EE71-43F3-9BDA-029A7779D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1607BB-7CE0-40D4-95F9-872A20216007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50 000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3A83156E-E0AF-4F1E-95A1-C9386A880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D7D8D0B-5EB3-4D60-BF94-BA410615D4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03467-2DFA-4832-9F04-4655641666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8C847CC-6113-4F68-A2B9-D0FCD3BAE12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19" name="Picture 18" descr="1456.png">
              <a:extLst>
                <a:ext uri="{FF2B5EF4-FFF2-40B4-BE49-F238E27FC236}">
                  <a16:creationId xmlns:a16="http://schemas.microsoft.com/office/drawing/2014/main" id="{F72189B8-4AAE-4CC4-8174-6B89CFF4C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CA6241-852C-47C9-BBBD-3A5E12B28065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5000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7FE7942A-E9A5-4FC2-A908-A1FACD155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A3B2444-DA93-45F5-9BAB-09344250AB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E14A93-B2D4-447C-825B-F17BE5E0B7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2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6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6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6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6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53CD31-D749-414B-8CDD-FB8475E732D1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3" name="Picture 2" descr="1456.png">
              <a:extLst>
                <a:ext uri="{FF2B5EF4-FFF2-40B4-BE49-F238E27FC236}">
                  <a16:creationId xmlns:a16="http://schemas.microsoft.com/office/drawing/2014/main" id="{5C808DCC-F655-4B14-B148-07683165E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7692D5-9114-4ADE-A3EB-D4D4A09B63DD}"/>
                </a:ext>
              </a:extLst>
            </p:cNvPr>
            <p:cNvSpPr txBox="1"/>
            <p:nvPr/>
          </p:nvSpPr>
          <p:spPr>
            <a:xfrm>
              <a:off x="3692900" y="2888160"/>
              <a:ext cx="5221115" cy="66751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noProof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300cm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110F158C-ED24-482F-A92F-848ACFAB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7C265E-EE51-4F21-B351-77D09271280A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7" name="Picture 6" descr="1456.png">
              <a:extLst>
                <a:ext uri="{FF2B5EF4-FFF2-40B4-BE49-F238E27FC236}">
                  <a16:creationId xmlns:a16="http://schemas.microsoft.com/office/drawing/2014/main" id="{3A8FFABA-9219-4C70-A853-58E0B6312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40A610-6E46-4C80-B688-4E4E3B50F769}"/>
                </a:ext>
              </a:extLst>
            </p:cNvPr>
            <p:cNvSpPr txBox="1"/>
            <p:nvPr/>
          </p:nvSpPr>
          <p:spPr>
            <a:xfrm>
              <a:off x="3959551" y="2924810"/>
              <a:ext cx="5046661" cy="64922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200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9C33CC44-4B9B-4629-A7ED-4ED9883DF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D7C054-B434-4DE4-B004-7360C6AFAFC7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11" name="Picture 10" descr="1456.png">
              <a:extLst>
                <a:ext uri="{FF2B5EF4-FFF2-40B4-BE49-F238E27FC236}">
                  <a16:creationId xmlns:a16="http://schemas.microsoft.com/office/drawing/2014/main" id="{F72F974A-A8BB-4F6E-8B34-F7DAA4C1D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E269B1-2C86-4318-A9D4-BD3ABC56279A}"/>
                </a:ext>
              </a:extLst>
            </p:cNvPr>
            <p:cNvSpPr txBox="1"/>
            <p:nvPr/>
          </p:nvSpPr>
          <p:spPr>
            <a:xfrm>
              <a:off x="3687856" y="2919384"/>
              <a:ext cx="5291900" cy="65945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600cm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142A222-B85D-4139-AD2F-7EAAF767C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86EB0C-9133-43E4-9CE7-3BEE36EFF8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6CCC159-B7C6-41D8-9073-F0671BEB1FC4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16" name="Picture 15" descr="1456.png">
              <a:extLst>
                <a:ext uri="{FF2B5EF4-FFF2-40B4-BE49-F238E27FC236}">
                  <a16:creationId xmlns:a16="http://schemas.microsoft.com/office/drawing/2014/main" id="{BD973975-8904-44DB-A221-65104AA84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B67C5A-EE29-4A03-B83C-BDC3FE3499DE}"/>
                </a:ext>
              </a:extLst>
            </p:cNvPr>
            <p:cNvSpPr txBox="1"/>
            <p:nvPr/>
          </p:nvSpPr>
          <p:spPr>
            <a:xfrm>
              <a:off x="3803455" y="2892302"/>
              <a:ext cx="5181252" cy="68505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6000 cm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 descr="Shape&#10;&#10;Description automatically generated">
              <a:extLst>
                <a:ext uri="{FF2B5EF4-FFF2-40B4-BE49-F238E27FC236}">
                  <a16:creationId xmlns:a16="http://schemas.microsoft.com/office/drawing/2014/main" id="{95892922-F627-4A88-BE23-CFDBB8C20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F4AAE98-3A7D-4796-8D79-6831BA6275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7F3A78-CD42-4160-B7B0-A039513391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5CF4C84-0867-49C8-AD40-B72A55C9D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11CA28-39DD-4DC2-8EB8-3219BB947EE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" y="1"/>
            <a:ext cx="12224084" cy="3008808"/>
          </a:xfrm>
          <a:prstGeom prst="rect">
            <a:avLst/>
          </a:prstGeom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831821" y="401729"/>
            <a:ext cx="1012944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        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Câu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3: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bản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đồ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tỉ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lệ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1: 200,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quãng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đường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từ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nhà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đến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trường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đo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30 cm.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Tìm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dài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thật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quãng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đường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10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4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4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4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4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1376557" y="1613155"/>
            <a:ext cx="9886856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C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1699628" y="2410377"/>
            <a:ext cx="96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KHÁM PHÁ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2005_iannnnnMTV" panose="02000000000000000000" pitchFamily="2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481" y="4143883"/>
            <a:ext cx="2949307" cy="26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83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813" y="476419"/>
            <a:ext cx="10080663" cy="603393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1515" y="2016270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246056" y="552075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308001" y="819170"/>
            <a:ext cx="95061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*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i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toán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1: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Khoảng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cách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giữa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hai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điểm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A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v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B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trên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sân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trường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20m.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Trên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đồ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tỉ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lệ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1 : 500,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khoảng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cách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giữa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hai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điểm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đó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mấy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xăng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-</a:t>
            </a:r>
            <a:r>
              <a:rPr lang="vi-VN" altLang="en-US" sz="2600" b="1" dirty="0">
                <a:solidFill>
                  <a:srgbClr val="C0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ti</a:t>
            </a:r>
            <a:r>
              <a:rPr lang="vi-VN" altLang="en-US" sz="2600" b="1" dirty="0">
                <a:solidFill>
                  <a:srgbClr val="C0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-</a:t>
            </a:r>
            <a:r>
              <a:rPr lang="vi-VN" altLang="en-US" sz="2600" b="1" dirty="0">
                <a:solidFill>
                  <a:srgbClr val="C0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mét</a:t>
            </a:r>
            <a:r>
              <a:rPr lang="en-US" altLang="en-US" sz="2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?</a:t>
            </a:r>
            <a:endParaRPr lang="en-US" altLang="en-US" sz="2600" b="1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  <a:latin typeface="UTM Americana" panose="02040603050506020204" pitchFamily="18" charset="0"/>
            </a:endParaRPr>
          </a:p>
        </p:txBody>
      </p:sp>
      <p:grpSp>
        <p:nvGrpSpPr>
          <p:cNvPr id="111" name="Group 71"/>
          <p:cNvGrpSpPr>
            <a:grpSpLocks/>
          </p:cNvGrpSpPr>
          <p:nvPr/>
        </p:nvGrpSpPr>
        <p:grpSpPr bwMode="auto">
          <a:xfrm>
            <a:off x="6534869" y="2724438"/>
            <a:ext cx="3276600" cy="2438400"/>
            <a:chOff x="3590" y="768"/>
            <a:chExt cx="2064" cy="1536"/>
          </a:xfrm>
        </p:grpSpPr>
        <p:grpSp>
          <p:nvGrpSpPr>
            <p:cNvPr id="112" name="Group 70"/>
            <p:cNvGrpSpPr>
              <a:grpSpLocks/>
            </p:cNvGrpSpPr>
            <p:nvPr/>
          </p:nvGrpSpPr>
          <p:grpSpPr bwMode="auto">
            <a:xfrm>
              <a:off x="3590" y="768"/>
              <a:ext cx="2064" cy="1536"/>
              <a:chOff x="3590" y="768"/>
              <a:chExt cx="2064" cy="1536"/>
            </a:xfrm>
          </p:grpSpPr>
          <p:sp>
            <p:nvSpPr>
              <p:cNvPr id="115" name="Rectangle 55"/>
              <p:cNvSpPr>
                <a:spLocks noChangeArrowheads="1"/>
              </p:cNvSpPr>
              <p:nvPr/>
            </p:nvSpPr>
            <p:spPr bwMode="auto">
              <a:xfrm>
                <a:off x="3590" y="768"/>
                <a:ext cx="2064" cy="153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just" eaLnBrk="1" hangingPunct="1">
                  <a:lnSpc>
                    <a:spcPct val="120000"/>
                  </a:lnSpc>
                  <a:spcBef>
                    <a:spcPct val="20000"/>
                  </a:spcBef>
                  <a:defRPr/>
                </a:pPr>
                <a:r>
                  <a:rPr lang="en-US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UTM Americana" panose="02040603050506020204" pitchFamily="18" charset="0"/>
                    <a:cs typeface="Times New Roman" panose="02020603050405020304" pitchFamily="18" charset="0"/>
                  </a:rPr>
                  <a:t>                                     </a:t>
                </a:r>
              </a:p>
              <a:p>
                <a:pPr algn="just" eaLnBrk="1" hangingPunct="1">
                  <a:lnSpc>
                    <a:spcPct val="120000"/>
                  </a:lnSpc>
                  <a:spcBef>
                    <a:spcPct val="20000"/>
                  </a:spcBef>
                  <a:defRPr/>
                </a:pPr>
                <a:r>
                  <a:rPr lang="en-US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UTM Americana" panose="02040603050506020204" pitchFamily="18" charset="0"/>
                    <a:cs typeface="Times New Roman" panose="02020603050405020304" pitchFamily="18" charset="0"/>
                  </a:rPr>
                  <a:t>                                    </a:t>
                </a:r>
              </a:p>
              <a:p>
                <a:pPr algn="just" eaLnBrk="1" hangingPunct="1">
                  <a:lnSpc>
                    <a:spcPct val="120000"/>
                  </a:lnSpc>
                  <a:spcBef>
                    <a:spcPct val="20000"/>
                  </a:spcBef>
                  <a:defRPr/>
                </a:pPr>
                <a:endParaRPr lang="en-US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endParaRPr>
              </a:p>
              <a:p>
                <a:pPr algn="just" eaLnBrk="1" hangingPunct="1">
                  <a:lnSpc>
                    <a:spcPct val="120000"/>
                  </a:lnSpc>
                  <a:spcBef>
                    <a:spcPct val="20000"/>
                  </a:spcBef>
                  <a:defRPr/>
                </a:pPr>
                <a:r>
                  <a:rPr lang="en-US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UTM Americana" panose="02040603050506020204" pitchFamily="18" charset="0"/>
                    <a:cs typeface="Times New Roman" panose="02020603050405020304" pitchFamily="18" charset="0"/>
                  </a:rPr>
                  <a:t>                       </a:t>
                </a:r>
                <a:endParaRPr lang="vi-VN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eaLnBrk="1" hangingPunct="1">
                  <a:lnSpc>
                    <a:spcPct val="120000"/>
                  </a:lnSpc>
                  <a:spcBef>
                    <a:spcPct val="20000"/>
                  </a:spcBef>
                  <a:defRPr/>
                </a:pPr>
                <a:r>
                  <a:rPr lang="vi-VN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n-US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UTM Americana" panose="020406030505060202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pPr algn="just" eaLnBrk="1" hangingPunct="1">
                  <a:lnSpc>
                    <a:spcPct val="120000"/>
                  </a:lnSpc>
                  <a:spcBef>
                    <a:spcPct val="20000"/>
                  </a:spcBef>
                  <a:defRPr/>
                </a:pPr>
                <a:r>
                  <a:rPr lang="en-US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UTM Americana" panose="02040603050506020204" pitchFamily="18" charset="0"/>
                    <a:cs typeface="Times New Roman" panose="02020603050405020304" pitchFamily="18" charset="0"/>
                  </a:rPr>
                  <a:t>                </a:t>
                </a:r>
              </a:p>
              <a:p>
                <a:pPr algn="just" eaLnBrk="1" hangingPunct="1">
                  <a:lnSpc>
                    <a:spcPct val="120000"/>
                  </a:lnSpc>
                  <a:spcBef>
                    <a:spcPct val="20000"/>
                  </a:spcBef>
                  <a:defRPr/>
                </a:pPr>
                <a:r>
                  <a:rPr lang="en-US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UTM Americana" panose="02040603050506020204" pitchFamily="18" charset="0"/>
                    <a:cs typeface="Times New Roman" panose="02020603050405020304" pitchFamily="18" charset="0"/>
                  </a:rPr>
                  <a:t>                       </a:t>
                </a:r>
                <a:endParaRPr lang="en-US" sz="2000" b="1" dirty="0">
                  <a:solidFill>
                    <a:srgbClr val="0000FF"/>
                  </a:solidFill>
                  <a:latin typeface="UTM American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Line 24"/>
              <p:cNvSpPr>
                <a:spLocks noChangeShapeType="1"/>
              </p:cNvSpPr>
              <p:nvPr/>
            </p:nvSpPr>
            <p:spPr bwMode="auto">
              <a:xfrm flipV="1">
                <a:off x="4142" y="1536"/>
                <a:ext cx="1152" cy="677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UTM Americana" panose="02040603050506020204" pitchFamily="18" charset="0"/>
                </a:endParaRPr>
              </a:p>
            </p:txBody>
          </p:sp>
        </p:grpSp>
        <p:sp>
          <p:nvSpPr>
            <p:cNvPr id="113" name="Oval 31"/>
            <p:cNvSpPr>
              <a:spLocks noChangeArrowheads="1"/>
            </p:cNvSpPr>
            <p:nvPr/>
          </p:nvSpPr>
          <p:spPr bwMode="auto">
            <a:xfrm>
              <a:off x="4108" y="2177"/>
              <a:ext cx="58" cy="51"/>
            </a:xfrm>
            <a:prstGeom prst="ellipse">
              <a:avLst/>
            </a:prstGeom>
            <a:solidFill>
              <a:srgbClr val="99CCFF"/>
            </a:solidFill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UTM Americana" panose="02040603050506020204" pitchFamily="18" charset="0"/>
              </a:endParaRPr>
            </a:p>
          </p:txBody>
        </p:sp>
        <p:sp>
          <p:nvSpPr>
            <p:cNvPr id="114" name="Oval 36"/>
            <p:cNvSpPr>
              <a:spLocks noChangeArrowheads="1"/>
            </p:cNvSpPr>
            <p:nvPr/>
          </p:nvSpPr>
          <p:spPr bwMode="auto">
            <a:xfrm>
              <a:off x="5260" y="1500"/>
              <a:ext cx="58" cy="51"/>
            </a:xfrm>
            <a:prstGeom prst="ellipse">
              <a:avLst/>
            </a:prstGeom>
            <a:solidFill>
              <a:srgbClr val="99CCFF"/>
            </a:solidFill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117" name="Group 116"/>
          <p:cNvGrpSpPr>
            <a:grpSpLocks/>
          </p:cNvGrpSpPr>
          <p:nvPr/>
        </p:nvGrpSpPr>
        <p:grpSpPr bwMode="auto">
          <a:xfrm>
            <a:off x="6823794" y="2968913"/>
            <a:ext cx="3224212" cy="3024188"/>
            <a:chOff x="5779339" y="1752600"/>
            <a:chExt cx="3224122" cy="3024188"/>
          </a:xfrm>
        </p:grpSpPr>
        <p:sp>
          <p:nvSpPr>
            <p:cNvPr id="118" name="Line 56"/>
            <p:cNvSpPr>
              <a:spLocks noChangeShapeType="1"/>
            </p:cNvSpPr>
            <p:nvPr/>
          </p:nvSpPr>
          <p:spPr bwMode="auto">
            <a:xfrm>
              <a:off x="5791200" y="1768475"/>
              <a:ext cx="0" cy="30083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19" name="Line 57"/>
            <p:cNvSpPr>
              <a:spLocks noChangeShapeType="1"/>
            </p:cNvSpPr>
            <p:nvPr/>
          </p:nvSpPr>
          <p:spPr bwMode="auto">
            <a:xfrm>
              <a:off x="8991600" y="1768475"/>
              <a:ext cx="0" cy="30083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5779339" y="4776788"/>
              <a:ext cx="321301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5790451" y="1752600"/>
              <a:ext cx="321301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>
            <a:grpSpLocks/>
          </p:cNvGrpSpPr>
          <p:nvPr/>
        </p:nvGrpSpPr>
        <p:grpSpPr bwMode="auto">
          <a:xfrm>
            <a:off x="6860306" y="4416713"/>
            <a:ext cx="536575" cy="625475"/>
            <a:chOff x="6629400" y="5802404"/>
            <a:chExt cx="536234" cy="626135"/>
          </a:xfrm>
        </p:grpSpPr>
        <p:sp>
          <p:nvSpPr>
            <p:cNvPr id="123" name="Isosceles Triangle 122"/>
            <p:cNvSpPr/>
            <p:nvPr/>
          </p:nvSpPr>
          <p:spPr>
            <a:xfrm rot="16200000">
              <a:off x="6783097" y="5648707"/>
              <a:ext cx="228841" cy="536234"/>
            </a:xfrm>
            <a:prstGeom prst="triangle">
              <a:avLst/>
            </a:prstGeom>
            <a:solidFill>
              <a:srgbClr val="0066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UTM Americana" panose="02040603050506020204" pitchFamily="18" charset="0"/>
              </a:endParaRPr>
            </a:p>
          </p:txBody>
        </p:sp>
        <p:cxnSp>
          <p:nvCxnSpPr>
            <p:cNvPr id="124" name="Straight Connector 123"/>
            <p:cNvCxnSpPr>
              <a:stCxn id="123" idx="4"/>
            </p:cNvCxnSpPr>
            <p:nvPr/>
          </p:nvCxnSpPr>
          <p:spPr>
            <a:xfrm>
              <a:off x="7165634" y="5802404"/>
              <a:ext cx="0" cy="62613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>
            <a:grpSpLocks/>
          </p:cNvGrpSpPr>
          <p:nvPr/>
        </p:nvGrpSpPr>
        <p:grpSpPr bwMode="auto">
          <a:xfrm>
            <a:off x="8704981" y="3332451"/>
            <a:ext cx="534988" cy="627062"/>
            <a:chOff x="6629400" y="5802404"/>
            <a:chExt cx="536234" cy="626135"/>
          </a:xfrm>
        </p:grpSpPr>
        <p:sp>
          <p:nvSpPr>
            <p:cNvPr id="126" name="Isosceles Triangle 125"/>
            <p:cNvSpPr/>
            <p:nvPr/>
          </p:nvSpPr>
          <p:spPr>
            <a:xfrm rot="16200000">
              <a:off x="6783386" y="5648418"/>
              <a:ext cx="228262" cy="536234"/>
            </a:xfrm>
            <a:prstGeom prst="triangle">
              <a:avLst/>
            </a:prstGeom>
            <a:solidFill>
              <a:srgbClr val="0066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UTM Americana" panose="02040603050506020204" pitchFamily="18" charset="0"/>
              </a:endParaRPr>
            </a:p>
          </p:txBody>
        </p:sp>
        <p:cxnSp>
          <p:nvCxnSpPr>
            <p:cNvPr id="127" name="Straight Connector 126"/>
            <p:cNvCxnSpPr>
              <a:stCxn id="126" idx="4"/>
            </p:cNvCxnSpPr>
            <p:nvPr/>
          </p:nvCxnSpPr>
          <p:spPr>
            <a:xfrm>
              <a:off x="7165634" y="5802404"/>
              <a:ext cx="0" cy="62613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7006356" y="5002501"/>
            <a:ext cx="35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  <a:endParaRPr lang="en-US" altLang="en-US" b="1">
              <a:solidFill>
                <a:srgbClr val="0000FF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9373319" y="3519776"/>
            <a:ext cx="33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endParaRPr lang="en-US" altLang="en-US" b="1">
              <a:solidFill>
                <a:srgbClr val="0000FF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8156583" y="5447001"/>
            <a:ext cx="1755609" cy="42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UTM Americana" panose="02040603050506020204" pitchFamily="18" charset="0"/>
              </a:rPr>
              <a:t>Tỉ lệ 1 : 500</a:t>
            </a:r>
            <a:endParaRPr lang="en-US" altLang="en-US" sz="2000" b="1">
              <a:solidFill>
                <a:srgbClr val="0000FF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193232" y="4446876"/>
            <a:ext cx="742511" cy="394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mericana" panose="02040603050506020204" pitchFamily="18" charset="0"/>
                <a:cs typeface="Times New Roman" panose="02020603050405020304" pitchFamily="18" charset="0"/>
              </a:rPr>
              <a:t>? cm</a:t>
            </a:r>
          </a:p>
        </p:txBody>
      </p:sp>
      <p:sp>
        <p:nvSpPr>
          <p:cNvPr id="132" name="Text Box 45"/>
          <p:cNvSpPr txBox="1">
            <a:spLocks noChangeArrowheads="1"/>
          </p:cNvSpPr>
          <p:nvPr/>
        </p:nvSpPr>
        <p:spPr bwMode="auto">
          <a:xfrm>
            <a:off x="2291641" y="2700129"/>
            <a:ext cx="3124200" cy="49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2400" b="1" u="sng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</a:t>
            </a:r>
            <a:r>
              <a:rPr lang="en-US" altLang="en-US" sz="2400" b="1" u="sng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u="sng" dirty="0" err="1">
                <a:solidFill>
                  <a:srgbClr val="C00000"/>
                </a:solidFill>
                <a:latin typeface="UTM Americana" panose="02040603050506020204" pitchFamily="18" charset="0"/>
              </a:rPr>
              <a:t>i</a:t>
            </a:r>
            <a:r>
              <a:rPr lang="en-US" altLang="en-US" sz="2400" b="1" u="sng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0000"/>
                </a:solidFill>
                <a:latin typeface="UTM Americana" panose="02040603050506020204" pitchFamily="18" charset="0"/>
              </a:rPr>
              <a:t>giải</a:t>
            </a:r>
            <a:endParaRPr lang="en-US" altLang="en-US" sz="2400" b="1" u="sng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Text Box 46"/>
          <p:cNvSpPr txBox="1">
            <a:spLocks noChangeArrowheads="1"/>
          </p:cNvSpPr>
          <p:nvPr/>
        </p:nvSpPr>
        <p:spPr bwMode="auto">
          <a:xfrm>
            <a:off x="643616" y="3240614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UTM Americana" panose="02040603050506020204" pitchFamily="18" charset="0"/>
              </a:rPr>
              <a:t>20m = 2000cm</a:t>
            </a:r>
            <a:endParaRPr lang="en-US" altLang="en-US" sz="2400" b="1" dirty="0"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47"/>
          <p:cNvSpPr txBox="1">
            <a:spLocks noChangeArrowheads="1"/>
          </p:cNvSpPr>
          <p:nvPr/>
        </p:nvSpPr>
        <p:spPr bwMode="auto">
          <a:xfrm>
            <a:off x="3314410" y="5007705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Đáp</a:t>
            </a:r>
            <a:r>
              <a:rPr lang="en-US" altLang="en-US" sz="2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số</a:t>
            </a:r>
            <a:r>
              <a:rPr lang="en-US" altLang="en-US" sz="2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: 4</a:t>
            </a:r>
            <a:r>
              <a:rPr lang="vi-VN" altLang="en-US" sz="2400" b="1" dirty="0">
                <a:solidFill>
                  <a:srgbClr val="C0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2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cm</a:t>
            </a:r>
            <a:endParaRPr lang="en-US" altLang="en-US" sz="2400" b="1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ext Box 48"/>
          <p:cNvSpPr txBox="1">
            <a:spLocks noChangeArrowheads="1"/>
          </p:cNvSpPr>
          <p:nvPr/>
        </p:nvSpPr>
        <p:spPr bwMode="auto">
          <a:xfrm>
            <a:off x="1758241" y="4498914"/>
            <a:ext cx="449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UTM Americana" panose="02040603050506020204" pitchFamily="18" charset="0"/>
              </a:rPr>
              <a:t>2000 : 500 = 4 (cm)</a:t>
            </a:r>
            <a:endParaRPr lang="en-US" altLang="en-US" sz="2400" b="1"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Text Box 49"/>
          <p:cNvSpPr txBox="1">
            <a:spLocks noChangeArrowheads="1"/>
          </p:cNvSpPr>
          <p:nvPr/>
        </p:nvSpPr>
        <p:spPr bwMode="auto">
          <a:xfrm>
            <a:off x="1028796" y="3701912"/>
            <a:ext cx="5846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latin typeface="UTM Americana" panose="02040603050506020204" pitchFamily="18" charset="0"/>
              </a:rPr>
              <a:t>Khoảng</a:t>
            </a:r>
            <a:r>
              <a:rPr lang="en-US" altLang="en-US" sz="2400" b="1" dirty="0">
                <a:latin typeface="UTM Americana" panose="02040603050506020204" pitchFamily="18" charset="0"/>
              </a:rPr>
              <a:t> </a:t>
            </a:r>
            <a:r>
              <a:rPr lang="en-US" altLang="en-US" sz="2400" b="1" dirty="0" err="1">
                <a:latin typeface="UTM Americana" panose="02040603050506020204" pitchFamily="18" charset="0"/>
              </a:rPr>
              <a:t>cách</a:t>
            </a:r>
            <a:r>
              <a:rPr lang="en-US" altLang="en-US" sz="2400" b="1" dirty="0">
                <a:latin typeface="UTM Americana" panose="02040603050506020204" pitchFamily="18" charset="0"/>
              </a:rPr>
              <a:t> </a:t>
            </a:r>
            <a:r>
              <a:rPr lang="en-US" altLang="en-US" sz="2400" b="1" dirty="0" err="1">
                <a:latin typeface="UTM Americana" panose="02040603050506020204" pitchFamily="18" charset="0"/>
              </a:rPr>
              <a:t>giữa</a:t>
            </a:r>
            <a:r>
              <a:rPr lang="en-US" altLang="en-US" sz="2400" b="1" dirty="0">
                <a:latin typeface="UTM Americana" panose="02040603050506020204" pitchFamily="18" charset="0"/>
              </a:rPr>
              <a:t> </a:t>
            </a:r>
            <a:r>
              <a:rPr lang="en-US" altLang="en-US" sz="2400" b="1" dirty="0" err="1">
                <a:latin typeface="UTM Americana" panose="02040603050506020204" pitchFamily="18" charset="0"/>
              </a:rPr>
              <a:t>hai</a:t>
            </a:r>
            <a:r>
              <a:rPr lang="en-US" altLang="en-US" sz="2400" b="1" dirty="0">
                <a:latin typeface="UTM Americana" panose="02040603050506020204" pitchFamily="18" charset="0"/>
              </a:rPr>
              <a:t> </a:t>
            </a:r>
            <a:r>
              <a:rPr lang="en-US" altLang="en-US" sz="2400" b="1" dirty="0" err="1">
                <a:latin typeface="UTM Americana" panose="02040603050506020204" pitchFamily="18" charset="0"/>
              </a:rPr>
              <a:t>điểm</a:t>
            </a:r>
            <a:r>
              <a:rPr lang="en-US" altLang="en-US" sz="2400" b="1" dirty="0">
                <a:latin typeface="UTM Americana" panose="02040603050506020204" pitchFamily="18" charset="0"/>
              </a:rPr>
              <a:t> A </a:t>
            </a:r>
            <a:r>
              <a:rPr lang="en-US" altLang="en-US" sz="2400" b="1" dirty="0" err="1">
                <a:latin typeface="UTM Americana" panose="02040603050506020204" pitchFamily="18" charset="0"/>
              </a:rPr>
              <a:t>v</a:t>
            </a:r>
            <a:r>
              <a:rPr lang="en-US" altLang="en-US" sz="2400" b="1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UTM Americana" panose="02040603050506020204" pitchFamily="18" charset="0"/>
              </a:rPr>
              <a:t> B </a:t>
            </a:r>
            <a:r>
              <a:rPr lang="en-US" altLang="en-US" sz="2400" b="1" dirty="0" err="1">
                <a:latin typeface="UTM Americana" panose="02040603050506020204" pitchFamily="18" charset="0"/>
              </a:rPr>
              <a:t>trên</a:t>
            </a:r>
            <a:r>
              <a:rPr lang="vi-VN" altLang="en-US" sz="2400" b="1" dirty="0">
                <a:latin typeface="Nunito" panose="00000500000000000000" pitchFamily="2" charset="0"/>
              </a:rPr>
              <a:t>  </a:t>
            </a:r>
            <a:r>
              <a:rPr lang="en-US" altLang="en-US" sz="2400" b="1" err="1">
                <a:latin typeface="UTM Americana" panose="02040603050506020204" pitchFamily="18" charset="0"/>
              </a:rPr>
              <a:t>bản</a:t>
            </a:r>
            <a:r>
              <a:rPr lang="en-US" altLang="en-US" sz="2400" b="1">
                <a:latin typeface="UTM Americana" panose="02040603050506020204" pitchFamily="18" charset="0"/>
              </a:rPr>
              <a:t> đồ</a:t>
            </a:r>
            <a:r>
              <a:rPr lang="vi-VN" altLang="en-US" sz="2400" b="1">
                <a:latin typeface="Nunito" panose="00000500000000000000" pitchFamily="2" charset="0"/>
              </a:rPr>
              <a:t> </a:t>
            </a:r>
            <a:r>
              <a:rPr lang="en-US" altLang="en-US" sz="2400" b="1" dirty="0" err="1">
                <a:latin typeface="UTM Americana" panose="02040603050506020204" pitchFamily="18" charset="0"/>
              </a:rPr>
              <a:t>l</a:t>
            </a:r>
            <a:r>
              <a:rPr lang="en-US" altLang="en-US" sz="2400" b="1" dirty="0" err="1"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UTM Americana" panose="02040603050506020204" pitchFamily="18" charset="0"/>
              </a:rPr>
              <a:t>:</a:t>
            </a:r>
            <a:endParaRPr lang="en-US" altLang="en-US" sz="2400" b="1" dirty="0"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6761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EB871E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9142979" y="72743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295482" y="1132335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910116" y="1096039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Graphic 3">
            <a:extLst>
              <a:ext uri="{FF2B5EF4-FFF2-40B4-BE49-F238E27FC236}">
                <a16:creationId xmlns:a16="http://schemas.microsoft.com/office/drawing/2014/main" id="{D64FE9B8-4455-43D9-8A87-642D281F7C79}"/>
              </a:ext>
            </a:extLst>
          </p:cNvPr>
          <p:cNvSpPr/>
          <p:nvPr/>
        </p:nvSpPr>
        <p:spPr>
          <a:xfrm>
            <a:off x="295767" y="1823756"/>
            <a:ext cx="8836181" cy="3438834"/>
          </a:xfrm>
          <a:custGeom>
            <a:avLst/>
            <a:gdLst>
              <a:gd name="connsiteX0" fmla="*/ 2838243 w 2838361"/>
              <a:gd name="connsiteY0" fmla="*/ 1165646 h 1930262"/>
              <a:gd name="connsiteX1" fmla="*/ 2811297 w 2838361"/>
              <a:gd name="connsiteY1" fmla="*/ 722606 h 1930262"/>
              <a:gd name="connsiteX2" fmla="*/ 2835573 w 2838361"/>
              <a:gd name="connsiteY2" fmla="*/ 344382 h 1930262"/>
              <a:gd name="connsiteX3" fmla="*/ 2752548 w 2838361"/>
              <a:gd name="connsiteY3" fmla="*/ 122255 h 1930262"/>
              <a:gd name="connsiteX4" fmla="*/ 2511243 w 2838361"/>
              <a:gd name="connsiteY4" fmla="*/ 19567 h 1930262"/>
              <a:gd name="connsiteX5" fmla="*/ 2080097 w 2838361"/>
              <a:gd name="connsiteY5" fmla="*/ 30005 h 1930262"/>
              <a:gd name="connsiteX6" fmla="*/ 606288 w 2838361"/>
              <a:gd name="connsiteY6" fmla="*/ 5729 h 1930262"/>
              <a:gd name="connsiteX7" fmla="*/ 577157 w 2838361"/>
              <a:gd name="connsiteY7" fmla="*/ 3544 h 1930262"/>
              <a:gd name="connsiteX8" fmla="*/ 288998 w 2838361"/>
              <a:gd name="connsiteY8" fmla="*/ 19809 h 1930262"/>
              <a:gd name="connsiteX9" fmla="*/ 175628 w 2838361"/>
              <a:gd name="connsiteY9" fmla="*/ 55738 h 1930262"/>
              <a:gd name="connsiteX10" fmla="*/ 170045 w 2838361"/>
              <a:gd name="connsiteY10" fmla="*/ 59137 h 1930262"/>
              <a:gd name="connsiteX11" fmla="*/ 170045 w 2838361"/>
              <a:gd name="connsiteY11" fmla="*/ 59137 h 1930262"/>
              <a:gd name="connsiteX12" fmla="*/ 29243 w 2838361"/>
              <a:gd name="connsiteY12" fmla="*/ 434933 h 1930262"/>
              <a:gd name="connsiteX13" fmla="*/ 18076 w 2838361"/>
              <a:gd name="connsiteY13" fmla="*/ 894481 h 1930262"/>
              <a:gd name="connsiteX14" fmla="*/ 6180 w 2838361"/>
              <a:gd name="connsiteY14" fmla="*/ 1396270 h 1930262"/>
              <a:gd name="connsiteX15" fmla="*/ 9822 w 2838361"/>
              <a:gd name="connsiteY15" fmla="*/ 1654812 h 1930262"/>
              <a:gd name="connsiteX16" fmla="*/ 245786 w 2838361"/>
              <a:gd name="connsiteY16" fmla="*/ 1855091 h 1930262"/>
              <a:gd name="connsiteX17" fmla="*/ 514524 w 2838361"/>
              <a:gd name="connsiteY17" fmla="*/ 1905828 h 1930262"/>
              <a:gd name="connsiteX18" fmla="*/ 775979 w 2838361"/>
              <a:gd name="connsiteY18" fmla="*/ 1926463 h 1930262"/>
              <a:gd name="connsiteX19" fmla="*/ 2228910 w 2838361"/>
              <a:gd name="connsiteY19" fmla="*/ 1916510 h 1930262"/>
              <a:gd name="connsiteX20" fmla="*/ 2395445 w 2838361"/>
              <a:gd name="connsiteY20" fmla="*/ 1922336 h 1930262"/>
              <a:gd name="connsiteX21" fmla="*/ 2450309 w 2838361"/>
              <a:gd name="connsiteY21" fmla="*/ 1929862 h 1930262"/>
              <a:gd name="connsiteX22" fmla="*/ 2793818 w 2838361"/>
              <a:gd name="connsiteY22" fmla="*/ 1623981 h 1930262"/>
              <a:gd name="connsiteX23" fmla="*/ 2838243 w 2838361"/>
              <a:gd name="connsiteY23" fmla="*/ 1165646 h 193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838361" h="1930262">
                <a:moveTo>
                  <a:pt x="2838243" y="1165646"/>
                </a:moveTo>
                <a:cubicBezTo>
                  <a:pt x="2839700" y="1017319"/>
                  <a:pt x="2812025" y="870933"/>
                  <a:pt x="2811297" y="722606"/>
                </a:cubicBezTo>
                <a:cubicBezTo>
                  <a:pt x="2811297" y="596855"/>
                  <a:pt x="2844070" y="469405"/>
                  <a:pt x="2835573" y="344382"/>
                </a:cubicBezTo>
                <a:cubicBezTo>
                  <a:pt x="2833655" y="263105"/>
                  <a:pt x="2804402" y="184863"/>
                  <a:pt x="2752548" y="122255"/>
                </a:cubicBezTo>
                <a:cubicBezTo>
                  <a:pt x="2687488" y="49426"/>
                  <a:pt x="2602278" y="27335"/>
                  <a:pt x="2511243" y="19567"/>
                </a:cubicBezTo>
                <a:cubicBezTo>
                  <a:pt x="2367479" y="11385"/>
                  <a:pt x="2223303" y="14881"/>
                  <a:pt x="2080097" y="30005"/>
                </a:cubicBezTo>
                <a:cubicBezTo>
                  <a:pt x="1936867" y="41172"/>
                  <a:pt x="664066" y="11798"/>
                  <a:pt x="606288" y="5729"/>
                </a:cubicBezTo>
                <a:cubicBezTo>
                  <a:pt x="596694" y="3884"/>
                  <a:pt x="586918" y="3156"/>
                  <a:pt x="577157" y="3544"/>
                </a:cubicBezTo>
                <a:cubicBezTo>
                  <a:pt x="480817" y="-4564"/>
                  <a:pt x="383816" y="922"/>
                  <a:pt x="288998" y="19809"/>
                </a:cubicBezTo>
                <a:cubicBezTo>
                  <a:pt x="248826" y="22261"/>
                  <a:pt x="209880" y="34593"/>
                  <a:pt x="175628" y="55738"/>
                </a:cubicBezTo>
                <a:lnTo>
                  <a:pt x="170045" y="59137"/>
                </a:lnTo>
                <a:lnTo>
                  <a:pt x="170045" y="59137"/>
                </a:lnTo>
                <a:cubicBezTo>
                  <a:pt x="56432" y="130023"/>
                  <a:pt x="2053" y="292188"/>
                  <a:pt x="29243" y="434933"/>
                </a:cubicBezTo>
                <a:cubicBezTo>
                  <a:pt x="22202" y="587873"/>
                  <a:pt x="21960" y="741541"/>
                  <a:pt x="18076" y="894481"/>
                </a:cubicBezTo>
                <a:cubicBezTo>
                  <a:pt x="14191" y="1061817"/>
                  <a:pt x="10227" y="1229080"/>
                  <a:pt x="6180" y="1396270"/>
                </a:cubicBezTo>
                <a:cubicBezTo>
                  <a:pt x="3995" y="1479538"/>
                  <a:pt x="-8628" y="1572759"/>
                  <a:pt x="9822" y="1654812"/>
                </a:cubicBezTo>
                <a:cubicBezTo>
                  <a:pt x="34098" y="1767211"/>
                  <a:pt x="131203" y="1863588"/>
                  <a:pt x="245786" y="1855091"/>
                </a:cubicBezTo>
                <a:cubicBezTo>
                  <a:pt x="250884" y="1855091"/>
                  <a:pt x="430286" y="1893933"/>
                  <a:pt x="514524" y="1905828"/>
                </a:cubicBezTo>
                <a:cubicBezTo>
                  <a:pt x="601185" y="1917918"/>
                  <a:pt x="688495" y="1924812"/>
                  <a:pt x="775979" y="1926463"/>
                </a:cubicBezTo>
                <a:cubicBezTo>
                  <a:pt x="956594" y="1930105"/>
                  <a:pt x="2114327" y="1909227"/>
                  <a:pt x="2228910" y="1916510"/>
                </a:cubicBezTo>
                <a:cubicBezTo>
                  <a:pt x="2284139" y="1923453"/>
                  <a:pt x="2339877" y="1925395"/>
                  <a:pt x="2395445" y="1922336"/>
                </a:cubicBezTo>
                <a:cubicBezTo>
                  <a:pt x="2413021" y="1928551"/>
                  <a:pt x="2431690" y="1931124"/>
                  <a:pt x="2450309" y="1929862"/>
                </a:cubicBezTo>
                <a:cubicBezTo>
                  <a:pt x="2620243" y="1918209"/>
                  <a:pt x="2747936" y="1797071"/>
                  <a:pt x="2793818" y="1623981"/>
                </a:cubicBezTo>
                <a:cubicBezTo>
                  <a:pt x="2829746" y="1482694"/>
                  <a:pt x="2836787" y="1313732"/>
                  <a:pt x="2838243" y="1165646"/>
                </a:cubicBezTo>
                <a:close/>
              </a:path>
            </a:pathLst>
          </a:custGeom>
          <a:solidFill>
            <a:schemeClr val="bg1"/>
          </a:solidFill>
          <a:ln w="24263" cap="flat">
            <a:solidFill>
              <a:srgbClr val="FFC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Text Box 23"/>
          <p:cNvSpPr txBox="1">
            <a:spLocks noChangeArrowheads="1"/>
          </p:cNvSpPr>
          <p:nvPr/>
        </p:nvSpPr>
        <p:spPr bwMode="auto">
          <a:xfrm>
            <a:off x="603749" y="2432864"/>
            <a:ext cx="819671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*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Muốn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tìm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err="1">
                <a:solidFill>
                  <a:srgbClr val="C00000"/>
                </a:solidFill>
                <a:latin typeface="UTM Americana" panose="02040603050506020204" pitchFamily="18" charset="0"/>
              </a:rPr>
              <a:t>độ</a:t>
            </a:r>
            <a:r>
              <a:rPr lang="en-US" altLang="en-US" sz="4400" b="1">
                <a:solidFill>
                  <a:srgbClr val="C00000"/>
                </a:solidFill>
                <a:latin typeface="UTM Americana" panose="02040603050506020204" pitchFamily="18" charset="0"/>
              </a:rPr>
              <a:t> d</a:t>
            </a:r>
            <a:r>
              <a:rPr lang="en-US" altLang="en-US" sz="4400" b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4400" b="1">
                <a:solidFill>
                  <a:srgbClr val="C00000"/>
                </a:solidFill>
                <a:latin typeface="UTM Americana" panose="02040603050506020204" pitchFamily="18" charset="0"/>
              </a:rPr>
              <a:t>i thu nhỏ, 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ta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lấy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độ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i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thật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chia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cho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“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mẫu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số</a:t>
            </a:r>
            <a:r>
              <a:rPr lang="en-US" altLang="en-US" sz="4400" b="1">
                <a:solidFill>
                  <a:srgbClr val="C00000"/>
                </a:solidFill>
                <a:latin typeface="UTM Americana" panose="02040603050506020204" pitchFamily="18" charset="0"/>
              </a:rPr>
              <a:t>” của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tỉ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lệ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bản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đồ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.</a:t>
            </a:r>
            <a:endParaRPr lang="en-US" altLang="en-US" sz="4400" b="1" dirty="0">
              <a:solidFill>
                <a:srgbClr val="C00000"/>
              </a:solidFill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" name="Graphic 130">
            <a:extLst>
              <a:ext uri="{FF2B5EF4-FFF2-40B4-BE49-F238E27FC236}">
                <a16:creationId xmlns:a16="http://schemas.microsoft.com/office/drawing/2014/main" id="{75FA1A92-7A37-4561-AFE6-05EEE47C1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9628" y="4082433"/>
            <a:ext cx="3448709" cy="2677822"/>
          </a:xfrm>
          <a:prstGeom prst="rect">
            <a:avLst/>
          </a:prstGeom>
        </p:spPr>
      </p:pic>
      <p:pic>
        <p:nvPicPr>
          <p:cNvPr id="99" name="Graphic 126">
            <a:extLst>
              <a:ext uri="{FF2B5EF4-FFF2-40B4-BE49-F238E27FC236}">
                <a16:creationId xmlns:a16="http://schemas.microsoft.com/office/drawing/2014/main" id="{333C9D6B-EF37-4E5C-B257-D2CF2C1A5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4712" y="28043"/>
            <a:ext cx="3331913" cy="23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6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634</Words>
  <Application>Microsoft Office PowerPoint</Application>
  <PresentationFormat>Widescreen</PresentationFormat>
  <Paragraphs>90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UTM Americana</vt:lpstr>
      <vt:lpstr>Calibri</vt:lpstr>
      <vt:lpstr>UVF Curlz MT</vt:lpstr>
      <vt:lpstr>Arial</vt:lpstr>
      <vt:lpstr>SVN-Avo</vt:lpstr>
      <vt:lpstr>SVN-Nickel</vt:lpstr>
      <vt:lpstr>Times New Roman</vt:lpstr>
      <vt:lpstr>Rockstone</vt:lpstr>
      <vt:lpstr>2005_iannnnnMTV</vt:lpstr>
      <vt:lpstr>Frosting for Breakfast</vt:lpstr>
      <vt:lpstr>Cambria</vt:lpstr>
      <vt:lpstr>Calibri Light</vt:lpstr>
      <vt:lpstr>Nunito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Tu Bui</dc:creator>
  <cp:keywords>Măngnon</cp:keywords>
  <cp:lastModifiedBy>Ngân Milano</cp:lastModifiedBy>
  <cp:revision>46</cp:revision>
  <dcterms:created xsi:type="dcterms:W3CDTF">2021-07-23T14:52:23Z</dcterms:created>
  <dcterms:modified xsi:type="dcterms:W3CDTF">2022-04-28T07:51:58Z</dcterms:modified>
  <cp:category>Education</cp:category>
</cp:coreProperties>
</file>