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8" r:id="rId3"/>
    <p:sldMasterId id="2147483704" r:id="rId4"/>
  </p:sldMasterIdLst>
  <p:notesMasterIdLst>
    <p:notesMasterId r:id="rId14"/>
  </p:notesMasterIdLst>
  <p:sldIdLst>
    <p:sldId id="2884" r:id="rId5"/>
    <p:sldId id="2886" r:id="rId6"/>
    <p:sldId id="2007577123" r:id="rId7"/>
    <p:sldId id="2007577150" r:id="rId8"/>
    <p:sldId id="2007577153" r:id="rId9"/>
    <p:sldId id="2007577124" r:id="rId10"/>
    <p:sldId id="2007577154" r:id="rId11"/>
    <p:sldId id="2901" r:id="rId12"/>
    <p:sldId id="28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6DB4-3EAC-4EA3-BC76-382FEC30850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329DB-D328-4A3F-A300-E93BA0A5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4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5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4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2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9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4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4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4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4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3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0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1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0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6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2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8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276225"/>
            <a:ext cx="11306629" cy="6343650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CC4E53-B945-4E13-B5E7-5F8497511BC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300" y="144838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ABCE33-A8B4-4AE2-B320-D0B72FE24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921" y="324404"/>
            <a:ext cx="9205758" cy="4791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8900" y="3675507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4404F8FC-9559-4C08-BEED-A884469C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010086"/>
            <a:ext cx="5294716" cy="837826"/>
          </a:xfrm>
          <a:prstGeom prst="rect">
            <a:avLst/>
          </a:prstGeom>
        </p:spPr>
      </p:pic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53817" y="2039137"/>
            <a:ext cx="5294715" cy="27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F5703D6-5368-498E-B55D-8AB63986753E}"/>
              </a:ext>
            </a:extLst>
          </p:cNvPr>
          <p:cNvSpPr/>
          <p:nvPr/>
        </p:nvSpPr>
        <p:spPr>
          <a:xfrm>
            <a:off x="1047750" y="400050"/>
            <a:ext cx="196215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xuân</a:t>
            </a:r>
            <a:endParaRPr lang="en-US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9590F77-8E7E-42D9-B881-0D619958227D}"/>
              </a:ext>
            </a:extLst>
          </p:cNvPr>
          <p:cNvSpPr/>
          <p:nvPr/>
        </p:nvSpPr>
        <p:spPr>
          <a:xfrm>
            <a:off x="3848101" y="381000"/>
            <a:ext cx="196215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hè</a:t>
            </a:r>
            <a:endParaRPr lang="en-US" sz="3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3747C6E4-E021-4D26-9438-6E9F0EA35BF6}"/>
              </a:ext>
            </a:extLst>
          </p:cNvPr>
          <p:cNvSpPr/>
          <p:nvPr/>
        </p:nvSpPr>
        <p:spPr>
          <a:xfrm>
            <a:off x="6343652" y="390525"/>
            <a:ext cx="196215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endParaRPr lang="en-US" sz="3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2B791A4-81F0-4043-8E76-0C64C386F0F2}"/>
              </a:ext>
            </a:extLst>
          </p:cNvPr>
          <p:cNvSpPr/>
          <p:nvPr/>
        </p:nvSpPr>
        <p:spPr>
          <a:xfrm>
            <a:off x="8924927" y="409575"/>
            <a:ext cx="196215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đông</a:t>
            </a:r>
            <a:endParaRPr lang="en-US" sz="3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C5D4EFE-BB23-4C7D-B29E-8A05A494155C}"/>
              </a:ext>
            </a:extLst>
          </p:cNvPr>
          <p:cNvSpPr/>
          <p:nvPr/>
        </p:nvSpPr>
        <p:spPr>
          <a:xfrm>
            <a:off x="3848104" y="1267480"/>
            <a:ext cx="196215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endParaRPr 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1BDB651-8C3E-41A7-B7C1-CA7BC527A53D}"/>
              </a:ext>
            </a:extLst>
          </p:cNvPr>
          <p:cNvSpPr/>
          <p:nvPr/>
        </p:nvSpPr>
        <p:spPr>
          <a:xfrm>
            <a:off x="6438898" y="1287185"/>
            <a:ext cx="196215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khô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F30917-D594-4DCB-A1F8-B690E5256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8" y="2209800"/>
            <a:ext cx="11167143" cy="2265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3F5D61-727D-4540-9550-533DAE225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4411576"/>
            <a:ext cx="11041396" cy="19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6909189" y="1243791"/>
            <a:ext cx="4981673" cy="4741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9074" y="2459504"/>
            <a:ext cx="4146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7" name="Picture 2" descr="Muốn có kỹ năng làm việc nhóm hiệu quả, đừng bỏ qua bài viết này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58"/>
            <a:ext cx="7056966" cy="4112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9A38D1-F8EE-4823-9C36-34069095E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9100"/>
            <a:ext cx="2533650" cy="28003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5DADEA-46E9-4B04-A0AB-8389BE278C9E}"/>
              </a:ext>
            </a:extLst>
          </p:cNvPr>
          <p:cNvSpPr/>
          <p:nvPr/>
        </p:nvSpPr>
        <p:spPr>
          <a:xfrm>
            <a:off x="628650" y="3429000"/>
            <a:ext cx="3219450" cy="1143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hoa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73FB9-3435-4444-BB3A-035EDA06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9" y="585787"/>
            <a:ext cx="3740819" cy="253841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BC4D47F-92A0-4007-9762-1A84503BBDC4}"/>
              </a:ext>
            </a:extLst>
          </p:cNvPr>
          <p:cNvSpPr/>
          <p:nvPr/>
        </p:nvSpPr>
        <p:spPr>
          <a:xfrm>
            <a:off x="4521868" y="3429000"/>
            <a:ext cx="3219450" cy="1143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Cốm</a:t>
            </a:r>
            <a:r>
              <a:rPr lang="en-US" sz="2800" dirty="0">
                <a:solidFill>
                  <a:srgbClr val="0070C0"/>
                </a:solidFill>
              </a:rPr>
              <a:t> non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thu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FDACE8-EA51-4F00-8DE0-0C5C5E3B4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685800"/>
            <a:ext cx="3346450" cy="23622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94EE993-D29D-4728-8C4C-802097C28B8A}"/>
              </a:ext>
            </a:extLst>
          </p:cNvPr>
          <p:cNvSpPr/>
          <p:nvPr/>
        </p:nvSpPr>
        <p:spPr>
          <a:xfrm>
            <a:off x="8343900" y="3429000"/>
            <a:ext cx="3219450" cy="1143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Thu hoạch cà phê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vi-VN" sz="2800" dirty="0">
                <a:solidFill>
                  <a:srgbClr val="0070C0"/>
                </a:solidFill>
              </a:rPr>
              <a:t>diễn ra vào mùa khô.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96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247A8-63C0-4B93-9385-041532AD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4" y="564514"/>
            <a:ext cx="3829945" cy="26054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D294B22-E10D-4ED5-8018-249140304118}"/>
              </a:ext>
            </a:extLst>
          </p:cNvPr>
          <p:cNvSpPr/>
          <p:nvPr/>
        </p:nvSpPr>
        <p:spPr>
          <a:xfrm>
            <a:off x="628650" y="3429000"/>
            <a:ext cx="3676650" cy="1143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Lễ Khai giảng được tổ chức vào mùa thu.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7F5693-29FB-498A-B929-1125FBE2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545464"/>
            <a:ext cx="3924300" cy="27351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537F904-7D21-4195-9A87-6FDE9FE50389}"/>
              </a:ext>
            </a:extLst>
          </p:cNvPr>
          <p:cNvSpPr/>
          <p:nvPr/>
        </p:nvSpPr>
        <p:spPr>
          <a:xfrm>
            <a:off x="4552950" y="3414712"/>
            <a:ext cx="3676650" cy="231457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Mọi người trong gia đình đang gói bánh chưng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vi-VN" sz="2800" dirty="0">
                <a:solidFill>
                  <a:srgbClr val="0070C0"/>
                </a:solidFill>
              </a:rPr>
              <a:t>vào dịp tết Nguyên đán, vào mùa xuân.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B8DBF7-9335-4A79-AD63-7C9EF9127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370" y="686662"/>
            <a:ext cx="3199505" cy="259392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4989B6F-5551-49FF-8E38-BE45E3442BF9}"/>
              </a:ext>
            </a:extLst>
          </p:cNvPr>
          <p:cNvSpPr/>
          <p:nvPr/>
        </p:nvSpPr>
        <p:spPr>
          <a:xfrm>
            <a:off x="8373370" y="3414711"/>
            <a:ext cx="3113780" cy="115728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Đi tắm biển vào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vi-VN" sz="2800" dirty="0">
                <a:solidFill>
                  <a:srgbClr val="0070C0"/>
                </a:solidFill>
              </a:rPr>
              <a:t> hè.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33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14A922-F45F-4C58-B304-E9EFE458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14362"/>
            <a:ext cx="3666490" cy="37860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6BF1D71-F07A-47B6-9A29-4945330A6CF9}"/>
              </a:ext>
            </a:extLst>
          </p:cNvPr>
          <p:cNvSpPr/>
          <p:nvPr/>
        </p:nvSpPr>
        <p:spPr>
          <a:xfrm>
            <a:off x="627907" y="4567792"/>
            <a:ext cx="4875628" cy="11111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</a:rPr>
              <a:t>Hoa điên điển nở vào mùa mưa.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FECF49-644F-4CE8-82CB-C75694B2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62" y="757237"/>
            <a:ext cx="4338638" cy="34389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BA183A4-7235-4E55-9491-6D26A9B14B63}"/>
              </a:ext>
            </a:extLst>
          </p:cNvPr>
          <p:cNvSpPr/>
          <p:nvPr/>
        </p:nvSpPr>
        <p:spPr>
          <a:xfrm>
            <a:off x="5990482" y="4567791"/>
            <a:ext cx="4875628" cy="11111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</a:rPr>
              <a:t>Quả vải có ở mùa hè.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813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A2EFF1-824B-4A25-9F5C-31BEDEF3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7187"/>
            <a:ext cx="4300220" cy="407931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845F72C-066A-42CA-AA90-75D293D4119B}"/>
              </a:ext>
            </a:extLst>
          </p:cNvPr>
          <p:cNvSpPr/>
          <p:nvPr/>
        </p:nvSpPr>
        <p:spPr>
          <a:xfrm>
            <a:off x="550496" y="4690510"/>
            <a:ext cx="4875628" cy="1111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>
                <a:solidFill>
                  <a:prstClr val="black"/>
                </a:solidFill>
              </a:rPr>
              <a:t>Người đàn ông đang che chắn cho bò trong mùa đông giá rét.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6C94BD-2B2B-4A51-A7D3-3FE0F0D2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62" y="704850"/>
            <a:ext cx="4300220" cy="367722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A995AF36-68EF-459F-95CD-8010F63B1ACE}"/>
              </a:ext>
            </a:extLst>
          </p:cNvPr>
          <p:cNvSpPr/>
          <p:nvPr/>
        </p:nvSpPr>
        <p:spPr>
          <a:xfrm>
            <a:off x="6096000" y="4690509"/>
            <a:ext cx="4875628" cy="1111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>
                <a:solidFill>
                  <a:prstClr val="black"/>
                </a:solidFill>
              </a:rPr>
              <a:t>Hình cảnh tuyết rơi trên núi cao vào mùa đông.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129</Words>
  <Application>Microsoft Office PowerPoint</Application>
  <PresentationFormat>Custom</PresentationFormat>
  <Paragraphs>22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自定义设计方案</vt:lpstr>
      <vt:lpstr>第一PPT，www.1ppt.com</vt:lpstr>
      <vt:lpstr>3_Office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MTC</cp:lastModifiedBy>
  <cp:revision>4</cp:revision>
  <dcterms:created xsi:type="dcterms:W3CDTF">2022-01-02T00:58:24Z</dcterms:created>
  <dcterms:modified xsi:type="dcterms:W3CDTF">2023-04-20T03:39:38Z</dcterms:modified>
</cp:coreProperties>
</file>