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04" r:id="rId2"/>
    <p:sldId id="505" r:id="rId3"/>
    <p:sldId id="502" r:id="rId4"/>
    <p:sldId id="480" r:id="rId5"/>
    <p:sldId id="483" r:id="rId6"/>
    <p:sldId id="493" r:id="rId7"/>
    <p:sldId id="420" r:id="rId8"/>
    <p:sldId id="494" r:id="rId9"/>
    <p:sldId id="503" r:id="rId10"/>
    <p:sldId id="500" r:id="rId11"/>
    <p:sldId id="495" r:id="rId12"/>
    <p:sldId id="501" r:id="rId13"/>
    <p:sldId id="506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0" d="100"/>
          <a:sy n="70" d="100"/>
        </p:scale>
        <p:origin x="804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2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6" name="Rectangle 5"/>
          <p:cNvSpPr/>
          <p:nvPr/>
        </p:nvSpPr>
        <p:spPr>
          <a:xfrm>
            <a:off x="2966120" y="2171700"/>
            <a:ext cx="5330633" cy="1545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16"/>
          </a:p>
        </p:txBody>
      </p:sp>
      <p:sp>
        <p:nvSpPr>
          <p:cNvPr id="7" name="TextBox 6"/>
          <p:cNvSpPr txBox="1"/>
          <p:nvPr/>
        </p:nvSpPr>
        <p:spPr>
          <a:xfrm>
            <a:off x="3361850" y="1071591"/>
            <a:ext cx="4934903" cy="690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44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>
              <a:defRPr/>
            </a:pPr>
            <a:r>
              <a:rPr lang="en-US" sz="1944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427449" y="2369313"/>
            <a:ext cx="62207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2</a:t>
            </a:r>
          </a:p>
          <a:p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altLang="en-US" sz="2400" b="1" i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4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6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352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NGHE VÀ GÕ ĐỆM</a:t>
            </a:r>
          </a:p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4638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0"/>
            <a:ext cx="11000376" cy="6857999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4486"/>
            <a:ext cx="10972800" cy="3930614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80" y="4418511"/>
            <a:ext cx="6233922" cy="18187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252" y="1875580"/>
            <a:ext cx="8230908" cy="1800493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en-US" sz="4860" b="1" dirty="0">
                <a:ln w="0"/>
                <a:solidFill>
                  <a:srgbClr val="710569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 CÁC CON HỌC GIỎI</a:t>
            </a:r>
          </a:p>
          <a:p>
            <a:pPr algn="ctr"/>
            <a:endParaRPr lang="en-US" sz="1440" b="1" dirty="0">
              <a:ln w="0"/>
              <a:solidFill>
                <a:srgbClr val="71056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60" b="1" dirty="0">
                <a:ln w="0"/>
                <a:solidFill>
                  <a:srgbClr val="710569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CHĂM NGOAN!</a:t>
            </a:r>
            <a:endParaRPr lang="en-US" sz="4860" b="1" dirty="0">
              <a:ln w="0"/>
              <a:solidFill>
                <a:srgbClr val="71056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3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890" y="1210827"/>
            <a:ext cx="9505295" cy="2465290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en-US" sz="432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CON HỌC SINH </a:t>
            </a:r>
          </a:p>
          <a:p>
            <a:pPr algn="ctr"/>
            <a:endParaRPr lang="en-US" sz="126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432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ĐẾN VỚI GIỜ HỌC </a:t>
            </a:r>
          </a:p>
          <a:p>
            <a:pPr algn="ctr"/>
            <a:endParaRPr lang="en-US" sz="126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n-US" sz="432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ÂM NHẠC LỚP 2</a:t>
            </a:r>
            <a:endParaRPr lang="en-US" sz="432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87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84363" y="2276475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90800"/>
            <a:ext cx="2736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61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Nhạc cụ cổ truyền VN – Đàn Bầu | Đọt Chuối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561975" y="1773238"/>
            <a:ext cx="53562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55959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98488" y="4030663"/>
            <a:ext cx="9712325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41475"/>
            <a:ext cx="3462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554038" y="1989138"/>
            <a:ext cx="6438900" cy="372745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biến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2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31900" y="3121025"/>
            <a:ext cx="86217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65225" y="1484313"/>
            <a:ext cx="8605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NGHE ĐÀN BẦU BÀI “TRỐNG CƠM”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83288" y="2122488"/>
            <a:ext cx="4041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Dân ca Quan họ Bắc Ninh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7391</TotalTime>
  <Words>232</Words>
  <Application>Microsoft Office PowerPoint</Application>
  <PresentationFormat>Custom</PresentationFormat>
  <Paragraphs>33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account</cp:lastModifiedBy>
  <cp:revision>592</cp:revision>
  <dcterms:created xsi:type="dcterms:W3CDTF">2010-04-30T18:19:48Z</dcterms:created>
  <dcterms:modified xsi:type="dcterms:W3CDTF">2023-04-20T01:46:20Z</dcterms:modified>
</cp:coreProperties>
</file>