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3" r:id="rId1"/>
    <p:sldMasterId id="2147483795" r:id="rId2"/>
    <p:sldMasterId id="2147483807" r:id="rId3"/>
    <p:sldMasterId id="2147483848" r:id="rId4"/>
    <p:sldMasterId id="2147483860" r:id="rId5"/>
    <p:sldMasterId id="2147483872" r:id="rId6"/>
  </p:sldMasterIdLst>
  <p:notesMasterIdLst>
    <p:notesMasterId r:id="rId20"/>
  </p:notesMasterIdLst>
  <p:sldIdLst>
    <p:sldId id="2007577215" r:id="rId7"/>
    <p:sldId id="279" r:id="rId8"/>
    <p:sldId id="2007577214" r:id="rId9"/>
    <p:sldId id="2007577203" r:id="rId10"/>
    <p:sldId id="2007577204" r:id="rId11"/>
    <p:sldId id="2007577205" r:id="rId12"/>
    <p:sldId id="2007577212" r:id="rId13"/>
    <p:sldId id="257" r:id="rId14"/>
    <p:sldId id="261" r:id="rId15"/>
    <p:sldId id="262" r:id="rId16"/>
    <p:sldId id="2007577208" r:id="rId17"/>
    <p:sldId id="2007577209" r:id="rId18"/>
    <p:sldId id="2007577200" r:id="rId19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A6415"/>
    <a:srgbClr val="FCCA4E"/>
    <a:srgbClr val="FBB917"/>
    <a:srgbClr val="F3ED42"/>
    <a:srgbClr val="DBF3F3"/>
    <a:srgbClr val="5A9E7D"/>
    <a:srgbClr val="F8E351"/>
    <a:srgbClr val="EE6D2E"/>
    <a:srgbClr val="99FF66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5034" autoAdjust="0"/>
  </p:normalViewPr>
  <p:slideViewPr>
    <p:cSldViewPr>
      <p:cViewPr varScale="1">
        <p:scale>
          <a:sx n="56" d="100"/>
          <a:sy n="56" d="100"/>
        </p:scale>
        <p:origin x="1068" y="5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>
            <a:extLst>
              <a:ext uri="{FF2B5EF4-FFF2-40B4-BE49-F238E27FC236}">
                <a16:creationId xmlns:a16="http://schemas.microsoft.com/office/drawing/2014/main" id="{43F84995-533C-4982-979B-8EF9128270D9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121859" name="Rectangle 3">
            <a:extLst>
              <a:ext uri="{FF2B5EF4-FFF2-40B4-BE49-F238E27FC236}">
                <a16:creationId xmlns:a16="http://schemas.microsoft.com/office/drawing/2014/main" id="{69A90BE3-6F64-4C75-A9C9-80376DD5793A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121860" name="Rectangle 4">
            <a:extLst>
              <a:ext uri="{FF2B5EF4-FFF2-40B4-BE49-F238E27FC236}">
                <a16:creationId xmlns:a16="http://schemas.microsoft.com/office/drawing/2014/main" id="{64F7B8FD-9CD3-42E1-8D77-67F58AF13845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21861" name="Rectangle 5">
            <a:extLst>
              <a:ext uri="{FF2B5EF4-FFF2-40B4-BE49-F238E27FC236}">
                <a16:creationId xmlns:a16="http://schemas.microsoft.com/office/drawing/2014/main" id="{BE44908F-CA62-4AE6-B25B-19F679019AA6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21862" name="Rectangle 6">
            <a:extLst>
              <a:ext uri="{FF2B5EF4-FFF2-40B4-BE49-F238E27FC236}">
                <a16:creationId xmlns:a16="http://schemas.microsoft.com/office/drawing/2014/main" id="{ED66EC05-CFE9-4751-980C-B83E891B63AE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121863" name="Rectangle 7">
            <a:extLst>
              <a:ext uri="{FF2B5EF4-FFF2-40B4-BE49-F238E27FC236}">
                <a16:creationId xmlns:a16="http://schemas.microsoft.com/office/drawing/2014/main" id="{F7D828DC-693F-436D-B970-1A0F078D632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fld id="{5492F60C-A786-405E-A898-75724BC4AA8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823959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171E2E4E-30E6-B289-673A-E12CB969DE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YC HS </a:t>
            </a:r>
            <a:r>
              <a:rPr lang="en-US" dirty="0" err="1"/>
              <a:t>nêu</a:t>
            </a:r>
            <a:r>
              <a:rPr lang="en-US" dirty="0"/>
              <a:t> </a:t>
            </a:r>
            <a:r>
              <a:rPr lang="en-US" dirty="0" err="1"/>
              <a:t>mối</a:t>
            </a:r>
            <a:r>
              <a:rPr lang="en-US" dirty="0"/>
              <a:t> </a:t>
            </a:r>
            <a:r>
              <a:rPr lang="en-US" dirty="0" err="1"/>
              <a:t>quan</a:t>
            </a:r>
            <a:r>
              <a:rPr lang="en-US" dirty="0"/>
              <a:t> </a:t>
            </a:r>
            <a:r>
              <a:rPr lang="en-US" dirty="0" err="1"/>
              <a:t>hệ</a:t>
            </a:r>
            <a:r>
              <a:rPr lang="en-US" dirty="0"/>
              <a:t> </a:t>
            </a:r>
            <a:r>
              <a:rPr lang="en-US" dirty="0" err="1"/>
              <a:t>giữa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đơn</a:t>
            </a:r>
            <a:r>
              <a:rPr lang="en-US" dirty="0"/>
              <a:t> </a:t>
            </a:r>
            <a:r>
              <a:rPr lang="en-US" dirty="0" err="1"/>
              <a:t>vị</a:t>
            </a:r>
            <a:r>
              <a:rPr lang="en-US" dirty="0"/>
              <a:t> </a:t>
            </a:r>
            <a:r>
              <a:rPr lang="en-US" dirty="0" err="1"/>
              <a:t>đo</a:t>
            </a:r>
            <a:r>
              <a:rPr lang="en-US" dirty="0"/>
              <a:t> DT.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vào cô gái để về thu hoạch bí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92F60C-A786-405E-A898-75724BC4AA83}" type="slidenum">
              <a:rPr lang="en-US" altLang="en-US" smtClean="0"/>
              <a:pPr/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51088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8F29B428-EB18-191B-4727-B50BE8EF8E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dirty="0"/>
              <a:t>MR: 1 </a:t>
            </a:r>
            <a:r>
              <a:rPr lang="en-US" sz="1400" dirty="0" err="1"/>
              <a:t>lít</a:t>
            </a:r>
            <a:r>
              <a:rPr lang="en-US" sz="1400" dirty="0"/>
              <a:t> = … dm3, 1cc = 1cm3, 1ml = 1cm3 =&gt; </a:t>
            </a:r>
            <a:r>
              <a:rPr lang="en-US" sz="1400" dirty="0" err="1"/>
              <a:t>Giới</a:t>
            </a:r>
            <a:r>
              <a:rPr lang="en-US" sz="1400" dirty="0"/>
              <a:t> </a:t>
            </a:r>
            <a:r>
              <a:rPr lang="en-US" sz="1400" dirty="0" err="1"/>
              <a:t>thiệu</a:t>
            </a:r>
            <a:r>
              <a:rPr lang="en-US" sz="1400" dirty="0"/>
              <a:t> </a:t>
            </a:r>
            <a:r>
              <a:rPr lang="en-US" sz="1400" dirty="0" err="1"/>
              <a:t>cho</a:t>
            </a:r>
            <a:r>
              <a:rPr lang="en-US" sz="1400" dirty="0"/>
              <a:t> HS </a:t>
            </a:r>
            <a:r>
              <a:rPr lang="en-US" sz="1400" dirty="0" err="1"/>
              <a:t>biết</a:t>
            </a:r>
            <a:endParaRPr lang="en-US" sz="1400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74988AB3-CAF5-FF63-8669-7BEA70A825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Lưu</a:t>
            </a:r>
            <a:r>
              <a:rPr lang="en-US" dirty="0"/>
              <a:t> ý: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thế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đổi</a:t>
            </a:r>
            <a:r>
              <a:rPr lang="en-US" dirty="0"/>
              <a:t> 0,5m3 </a:t>
            </a:r>
            <a:r>
              <a:rPr lang="en-US" dirty="0" err="1"/>
              <a:t>ra</a:t>
            </a:r>
            <a:r>
              <a:rPr lang="en-US" dirty="0"/>
              <a:t> 500 dm3 ( HS </a:t>
            </a:r>
            <a:r>
              <a:rPr lang="en-US" dirty="0" err="1"/>
              <a:t>nêu</a:t>
            </a:r>
            <a:r>
              <a:rPr lang="en-US" dirty="0"/>
              <a:t> 2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)</a:t>
            </a:r>
          </a:p>
          <a:p>
            <a:r>
              <a:rPr lang="en-US" dirty="0"/>
              <a:t>+ </a:t>
            </a:r>
            <a:r>
              <a:rPr lang="en-US" dirty="0" err="1"/>
              <a:t>Giải</a:t>
            </a:r>
            <a:r>
              <a:rPr lang="en-US" dirty="0"/>
              <a:t> </a:t>
            </a:r>
            <a:r>
              <a:rPr lang="en-US" dirty="0" err="1"/>
              <a:t>thích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đổi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alt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1 dm</a:t>
            </a:r>
            <a:r>
              <a:rPr lang="en-US" altLang="en-US" sz="12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alt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 9 cm</a:t>
            </a:r>
            <a:r>
              <a:rPr lang="en-US" altLang="en-US" sz="12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alt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  =  ... cm</a:t>
            </a:r>
            <a:r>
              <a:rPr lang="en-US" altLang="en-US" sz="12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3.</a:t>
            </a:r>
          </a:p>
          <a:p>
            <a:r>
              <a:rPr lang="en-US" dirty="0"/>
              <a:t>+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4,351 dm3 </a:t>
            </a:r>
            <a:r>
              <a:rPr lang="en-US" dirty="0" err="1"/>
              <a:t>muốn</a:t>
            </a:r>
            <a:r>
              <a:rPr lang="en-US" dirty="0"/>
              <a:t> </a:t>
            </a:r>
            <a:r>
              <a:rPr lang="en-US" dirty="0" err="1"/>
              <a:t>đổi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dm3…cm3 con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thế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?</a:t>
            </a:r>
          </a:p>
          <a:p>
            <a:r>
              <a:rPr lang="en-US" dirty="0"/>
              <a:t>+ Khi </a:t>
            </a:r>
            <a:r>
              <a:rPr lang="en-US" dirty="0" err="1"/>
              <a:t>làm</a:t>
            </a:r>
            <a:r>
              <a:rPr lang="en-US" dirty="0"/>
              <a:t> BT </a:t>
            </a:r>
            <a:r>
              <a:rPr lang="en-US" dirty="0" err="1"/>
              <a:t>này</a:t>
            </a:r>
            <a:r>
              <a:rPr lang="en-US" dirty="0"/>
              <a:t> con </a:t>
            </a:r>
            <a:r>
              <a:rPr lang="en-US" dirty="0" err="1"/>
              <a:t>cần</a:t>
            </a:r>
            <a:r>
              <a:rPr lang="en-US" dirty="0"/>
              <a:t> </a:t>
            </a:r>
            <a:r>
              <a:rPr lang="en-US" dirty="0" err="1"/>
              <a:t>lưu</a:t>
            </a:r>
            <a:r>
              <a:rPr lang="en-US" dirty="0"/>
              <a:t> ý? (</a:t>
            </a:r>
            <a:r>
              <a:rPr lang="en-US" dirty="0" err="1"/>
              <a:t>Nắm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bảng</a:t>
            </a:r>
            <a:r>
              <a:rPr lang="en-US" dirty="0"/>
              <a:t> </a:t>
            </a:r>
            <a:r>
              <a:rPr lang="en-US" dirty="0" err="1"/>
              <a:t>đơn</a:t>
            </a:r>
            <a:r>
              <a:rPr lang="en-US" dirty="0"/>
              <a:t> </a:t>
            </a:r>
            <a:r>
              <a:rPr lang="en-US" dirty="0" err="1"/>
              <a:t>vị</a:t>
            </a:r>
            <a:r>
              <a:rPr lang="en-US" dirty="0"/>
              <a:t> </a:t>
            </a:r>
            <a:r>
              <a:rPr lang="en-US" dirty="0" err="1"/>
              <a:t>đo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mối</a:t>
            </a:r>
            <a:r>
              <a:rPr lang="en-US" dirty="0"/>
              <a:t> QH </a:t>
            </a:r>
            <a:r>
              <a:rPr lang="en-US" dirty="0" err="1"/>
              <a:t>giữa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đơn</a:t>
            </a:r>
            <a:r>
              <a:rPr lang="en-US" dirty="0"/>
              <a:t> </a:t>
            </a:r>
            <a:r>
              <a:rPr lang="en-US" dirty="0" err="1"/>
              <a:t>vị</a:t>
            </a:r>
            <a:r>
              <a:rPr lang="en-US" dirty="0"/>
              <a:t> </a:t>
            </a:r>
            <a:r>
              <a:rPr lang="en-US" dirty="0" err="1"/>
              <a:t>đo</a:t>
            </a:r>
            <a:r>
              <a:rPr lang="en-US" dirty="0"/>
              <a:t> TT)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33323480-CBC7-798E-32EB-8D97423F50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Chốt</a:t>
            </a:r>
            <a:r>
              <a:rPr lang="en-US" dirty="0"/>
              <a:t>:</a:t>
            </a:r>
          </a:p>
          <a:p>
            <a:r>
              <a:rPr lang="en-US" dirty="0"/>
              <a:t>+ </a:t>
            </a:r>
            <a:r>
              <a:rPr lang="en-US" dirty="0" err="1"/>
              <a:t>Nêu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đổi</a:t>
            </a:r>
            <a:r>
              <a:rPr lang="en-US" dirty="0"/>
              <a:t> 2105 dm3 </a:t>
            </a:r>
            <a:r>
              <a:rPr lang="en-US" dirty="0" err="1"/>
              <a:t>ra</a:t>
            </a:r>
            <a:r>
              <a:rPr lang="en-US" dirty="0"/>
              <a:t> m3?</a:t>
            </a:r>
          </a:p>
          <a:p>
            <a:r>
              <a:rPr lang="en-US" dirty="0"/>
              <a:t>+ </a:t>
            </a:r>
            <a:r>
              <a:rPr lang="en-US" dirty="0" err="1"/>
              <a:t>Muốn</a:t>
            </a:r>
            <a:r>
              <a:rPr lang="en-US" dirty="0"/>
              <a:t> </a:t>
            </a:r>
            <a:r>
              <a:rPr lang="en-US" dirty="0" err="1"/>
              <a:t>đổi</a:t>
            </a:r>
            <a:r>
              <a:rPr lang="en-US" dirty="0"/>
              <a:t> 2 </a:t>
            </a:r>
            <a:r>
              <a:rPr lang="en-US" dirty="0" err="1"/>
              <a:t>đơn</a:t>
            </a:r>
            <a:r>
              <a:rPr lang="en-US" dirty="0"/>
              <a:t> </a:t>
            </a:r>
            <a:r>
              <a:rPr lang="en-US" dirty="0" err="1"/>
              <a:t>vị</a:t>
            </a:r>
            <a:r>
              <a:rPr lang="en-US" dirty="0"/>
              <a:t> </a:t>
            </a:r>
            <a:r>
              <a:rPr lang="en-US" dirty="0" err="1"/>
              <a:t>đo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tích</a:t>
            </a:r>
            <a:r>
              <a:rPr lang="en-US" dirty="0"/>
              <a:t> </a:t>
            </a:r>
            <a:r>
              <a:rPr lang="en-US" dirty="0" err="1"/>
              <a:t>dưới</a:t>
            </a:r>
            <a:r>
              <a:rPr lang="en-US" dirty="0"/>
              <a:t> </a:t>
            </a:r>
            <a:r>
              <a:rPr lang="en-US" dirty="0" err="1"/>
              <a:t>dạng</a:t>
            </a:r>
            <a:r>
              <a:rPr lang="en-US" dirty="0"/>
              <a:t> STP ta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thế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? (Ta </a:t>
            </a:r>
            <a:r>
              <a:rPr lang="en-US" dirty="0" err="1"/>
              <a:t>viết</a:t>
            </a:r>
            <a:r>
              <a:rPr lang="en-US" dirty="0"/>
              <a:t> 2 </a:t>
            </a:r>
            <a:r>
              <a:rPr lang="en-US" dirty="0" err="1"/>
              <a:t>đơn</a:t>
            </a:r>
            <a:r>
              <a:rPr lang="en-US" dirty="0"/>
              <a:t> </a:t>
            </a:r>
            <a:r>
              <a:rPr lang="en-US" dirty="0" err="1"/>
              <a:t>vị</a:t>
            </a:r>
            <a:r>
              <a:rPr lang="en-US" dirty="0"/>
              <a:t> </a:t>
            </a:r>
            <a:r>
              <a:rPr lang="en-US" dirty="0" err="1"/>
              <a:t>đo</a:t>
            </a:r>
            <a:r>
              <a:rPr lang="en-US" dirty="0"/>
              <a:t> </a:t>
            </a:r>
            <a:r>
              <a:rPr lang="en-US" dirty="0" err="1"/>
              <a:t>dưới</a:t>
            </a:r>
            <a:r>
              <a:rPr lang="en-US" dirty="0"/>
              <a:t> </a:t>
            </a:r>
            <a:r>
              <a:rPr lang="en-US" dirty="0" err="1"/>
              <a:t>dạng</a:t>
            </a:r>
            <a:r>
              <a:rPr lang="en-US" dirty="0"/>
              <a:t> </a:t>
            </a:r>
            <a:r>
              <a:rPr lang="en-US" dirty="0" err="1"/>
              <a:t>hỗn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, </a:t>
            </a:r>
            <a:r>
              <a:rPr lang="en-US" dirty="0" err="1"/>
              <a:t>rồi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HS </a:t>
            </a:r>
            <a:r>
              <a:rPr lang="en-US" dirty="0" err="1"/>
              <a:t>viết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STP)</a:t>
            </a:r>
          </a:p>
          <a:p>
            <a:r>
              <a:rPr lang="en-US" dirty="0"/>
              <a:t>MR: 8,439 dm3; 3,67dm3; 5,077dm3 =&gt; </a:t>
            </a:r>
            <a:r>
              <a:rPr lang="en-US" dirty="0" err="1"/>
              <a:t>hãy</a:t>
            </a:r>
            <a:r>
              <a:rPr lang="en-US" dirty="0"/>
              <a:t> </a:t>
            </a:r>
            <a:r>
              <a:rPr lang="en-US" dirty="0" err="1"/>
              <a:t>đổi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đơn</a:t>
            </a:r>
            <a:r>
              <a:rPr lang="en-US" dirty="0"/>
              <a:t> </a:t>
            </a:r>
            <a:r>
              <a:rPr lang="en-US" dirty="0" err="1"/>
              <a:t>vị</a:t>
            </a:r>
            <a:r>
              <a:rPr lang="en-US" dirty="0"/>
              <a:t> </a:t>
            </a:r>
            <a:r>
              <a:rPr lang="en-US" dirty="0" err="1"/>
              <a:t>đo</a:t>
            </a:r>
            <a:r>
              <a:rPr lang="en-US" dirty="0"/>
              <a:t> </a:t>
            </a:r>
            <a:r>
              <a:rPr lang="en-US" dirty="0" err="1"/>
              <a:t>này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m3 </a:t>
            </a:r>
            <a:r>
              <a:rPr lang="en-US" dirty="0" err="1"/>
              <a:t>rồi</a:t>
            </a:r>
            <a:r>
              <a:rPr lang="en-US" dirty="0"/>
              <a:t> </a:t>
            </a:r>
            <a:r>
              <a:rPr lang="en-US" dirty="0" err="1"/>
              <a:t>xếp</a:t>
            </a:r>
            <a:r>
              <a:rPr lang="en-US" dirty="0"/>
              <a:t> </a:t>
            </a:r>
            <a:r>
              <a:rPr lang="en-US" dirty="0" err="1"/>
              <a:t>thứ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bé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lớn</a:t>
            </a:r>
            <a:r>
              <a:rPr lang="en-US"/>
              <a:t>. </a:t>
            </a:r>
            <a:endParaRPr lang="en-US" dirty="0"/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b="1" dirty="0"/>
              <a:t>Click chuột vào quả bí để ra câu hỏi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b="1" dirty="0"/>
              <a:t>GV CLICK CHUỘT VÀO Ô TRÒN BA CHẤM =&gt; BÍ ĐỎ TỰ CHUYỂN VÀO RỔ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731607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vào cô gái để về thu hoạch bí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92F60C-A786-405E-A898-75724BC4AA83}" type="slidenum">
              <a:rPr lang="en-US" altLang="en-US" smtClean="0"/>
              <a:pPr/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84377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vào cô gái để về thu hoạch bí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92F60C-A786-405E-A898-75724BC4AA83}" type="slidenum">
              <a:rPr lang="en-US" altLang="en-US" smtClean="0"/>
              <a:pPr/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90867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94CE67B-080B-41CB-B26A-F8BD7C7F93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596EB6B-AF00-4072-B648-58BD8B003A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D231EC5-A634-4ECF-BDD1-37C7D506B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F15F3-B87F-4F30-BFAC-670D2B777C3C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71BCBF3-AEE9-41C2-BEF7-DD59F202F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B7D3795-D8A8-43AB-9016-C23D00ECE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C4BA2-E24F-4A33-8698-9321078663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6916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3BF011-D92C-4F0C-822A-AE15B341FF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DAEBD60-9D51-4E29-8943-F2F686E784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275088-E516-466D-AF38-5652F3ACA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F15F3-B87F-4F30-BFAC-670D2B777C3C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B71B2E2-A3C4-4D83-8530-8ABA85ED25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2515510-D018-4C4F-A268-243892CEC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C4BA2-E24F-4A33-8698-9321078663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5060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B0A7912-0B18-4335-A069-2362ECE3D2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8EF1DED-9227-49E9-A49B-F9AEDC70C2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64F4AE6-96E8-48CB-B5AA-642534A6F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F15F3-B87F-4F30-BFAC-670D2B777C3C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31B09AD-3D58-4F34-8478-1397F3932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AB2A354-EC39-4840-ACB9-D8A39CD87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C4BA2-E24F-4A33-8698-9321078663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4901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2926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4019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535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3146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9717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5230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2341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9850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7C18880-AFF8-419E-90B8-BE86D5245C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9EC2BF3-3C1E-4894-A8FD-5AD6AB20FD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4A6EAD9-4735-4589-BFCB-80CA82F2A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F15F3-B87F-4F30-BFAC-670D2B777C3C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DF390A1-276E-4B3F-9A3A-B5E1A4EF71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30B1798-EE21-405A-80C3-14C67D3B5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C4BA2-E24F-4A33-8698-9321078663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687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7592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9037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3191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" y="1423695"/>
            <a:ext cx="2963304" cy="190154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Google Shape;10;p2"/>
          <p:cNvSpPr/>
          <p:nvPr/>
        </p:nvSpPr>
        <p:spPr>
          <a:xfrm>
            <a:off x="7285281" y="1963665"/>
            <a:ext cx="7655759" cy="2362495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" name="Google Shape;11;p2"/>
          <p:cNvSpPr/>
          <p:nvPr/>
        </p:nvSpPr>
        <p:spPr>
          <a:xfrm>
            <a:off x="1880827" y="3335466"/>
            <a:ext cx="10320447" cy="1055091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6195517" y="3335467"/>
            <a:ext cx="6227487" cy="548593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4393696" y="3408629"/>
            <a:ext cx="8231265" cy="979004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>
            <a:off x="0" y="3769029"/>
            <a:ext cx="6339040" cy="618603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" name="Google Shape;17;p2"/>
          <p:cNvSpPr/>
          <p:nvPr/>
        </p:nvSpPr>
        <p:spPr>
          <a:xfrm>
            <a:off x="11514186" y="3635539"/>
            <a:ext cx="687121" cy="643364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>
            <a:off x="11096905" y="3827560"/>
            <a:ext cx="1104401" cy="560073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0" y="4387635"/>
            <a:ext cx="12201267" cy="2470357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>
            <a:off x="0" y="4387636"/>
            <a:ext cx="12201267" cy="561649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Google Shape;21;p2"/>
          <p:cNvSpPr/>
          <p:nvPr/>
        </p:nvSpPr>
        <p:spPr>
          <a:xfrm>
            <a:off x="0" y="5002187"/>
            <a:ext cx="12201267" cy="1855807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22;p2"/>
          <p:cNvSpPr/>
          <p:nvPr/>
        </p:nvSpPr>
        <p:spPr>
          <a:xfrm>
            <a:off x="4607343" y="4387635"/>
            <a:ext cx="6651165" cy="2470357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23;p2"/>
          <p:cNvSpPr/>
          <p:nvPr/>
        </p:nvSpPr>
        <p:spPr>
          <a:xfrm>
            <a:off x="7807058" y="4387635"/>
            <a:ext cx="2178757" cy="358151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24;p2"/>
          <p:cNvSpPr/>
          <p:nvPr/>
        </p:nvSpPr>
        <p:spPr>
          <a:xfrm>
            <a:off x="0" y="3635539"/>
            <a:ext cx="634544" cy="643364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" name="Google Shape;25;p2"/>
          <p:cNvSpPr/>
          <p:nvPr/>
        </p:nvSpPr>
        <p:spPr>
          <a:xfrm>
            <a:off x="0" y="3827560"/>
            <a:ext cx="1021223" cy="560073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" name="Google Shape;26;p2"/>
          <p:cNvSpPr/>
          <p:nvPr/>
        </p:nvSpPr>
        <p:spPr>
          <a:xfrm>
            <a:off x="8862502" y="5910734"/>
            <a:ext cx="3338796" cy="947263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2"/>
          <p:cNvSpPr/>
          <p:nvPr/>
        </p:nvSpPr>
        <p:spPr>
          <a:xfrm>
            <a:off x="10176660" y="6383017"/>
            <a:ext cx="2024643" cy="474983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2"/>
          <p:cNvSpPr/>
          <p:nvPr/>
        </p:nvSpPr>
        <p:spPr>
          <a:xfrm>
            <a:off x="0" y="4755015"/>
            <a:ext cx="1298853" cy="844837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2"/>
          <p:cNvSpPr/>
          <p:nvPr/>
        </p:nvSpPr>
        <p:spPr>
          <a:xfrm>
            <a:off x="0" y="5091782"/>
            <a:ext cx="859875" cy="474532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2"/>
          <p:cNvSpPr/>
          <p:nvPr/>
        </p:nvSpPr>
        <p:spPr>
          <a:xfrm>
            <a:off x="0" y="6164885"/>
            <a:ext cx="3473717" cy="693113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2"/>
          <p:cNvSpPr/>
          <p:nvPr/>
        </p:nvSpPr>
        <p:spPr>
          <a:xfrm>
            <a:off x="1" y="5657260"/>
            <a:ext cx="2801340" cy="1200737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2"/>
          <p:cNvSpPr/>
          <p:nvPr/>
        </p:nvSpPr>
        <p:spPr>
          <a:xfrm>
            <a:off x="1644924" y="5657260"/>
            <a:ext cx="1156421" cy="173785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2"/>
          <p:cNvSpPr/>
          <p:nvPr/>
        </p:nvSpPr>
        <p:spPr>
          <a:xfrm>
            <a:off x="1" y="6201352"/>
            <a:ext cx="1772049" cy="656645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2"/>
          <p:cNvSpPr/>
          <p:nvPr/>
        </p:nvSpPr>
        <p:spPr>
          <a:xfrm>
            <a:off x="4836292" y="6559503"/>
            <a:ext cx="116560" cy="85541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7;p2"/>
          <p:cNvSpPr/>
          <p:nvPr/>
        </p:nvSpPr>
        <p:spPr>
          <a:xfrm>
            <a:off x="4881359" y="6576162"/>
            <a:ext cx="139093" cy="72485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8;p2"/>
          <p:cNvSpPr/>
          <p:nvPr/>
        </p:nvSpPr>
        <p:spPr>
          <a:xfrm>
            <a:off x="4915575" y="6623436"/>
            <a:ext cx="112944" cy="31065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2"/>
          <p:cNvSpPr/>
          <p:nvPr/>
        </p:nvSpPr>
        <p:spPr>
          <a:xfrm>
            <a:off x="3612267" y="6446497"/>
            <a:ext cx="139093" cy="56728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2"/>
          <p:cNvSpPr/>
          <p:nvPr/>
        </p:nvSpPr>
        <p:spPr>
          <a:xfrm>
            <a:off x="3567200" y="6403727"/>
            <a:ext cx="158011" cy="99048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Google Shape;41;p2"/>
          <p:cNvSpPr/>
          <p:nvPr/>
        </p:nvSpPr>
        <p:spPr>
          <a:xfrm>
            <a:off x="319360" y="5890474"/>
            <a:ext cx="100704" cy="6528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" name="Google Shape;42;p2"/>
          <p:cNvSpPr/>
          <p:nvPr/>
        </p:nvSpPr>
        <p:spPr>
          <a:xfrm>
            <a:off x="367486" y="5872465"/>
            <a:ext cx="176927" cy="83291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" name="Google Shape;43;p2"/>
          <p:cNvSpPr/>
          <p:nvPr/>
        </p:nvSpPr>
        <p:spPr>
          <a:xfrm>
            <a:off x="408937" y="5930994"/>
            <a:ext cx="127409" cy="33541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" name="Google Shape;44;p2"/>
          <p:cNvSpPr/>
          <p:nvPr/>
        </p:nvSpPr>
        <p:spPr>
          <a:xfrm>
            <a:off x="3473451" y="6338444"/>
            <a:ext cx="131860" cy="164331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" name="Google Shape;45;p2"/>
          <p:cNvSpPr/>
          <p:nvPr/>
        </p:nvSpPr>
        <p:spPr>
          <a:xfrm>
            <a:off x="3596965" y="6383692"/>
            <a:ext cx="86795" cy="119083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" name="Google Shape;46;p2"/>
          <p:cNvSpPr/>
          <p:nvPr/>
        </p:nvSpPr>
        <p:spPr>
          <a:xfrm>
            <a:off x="3435618" y="6458879"/>
            <a:ext cx="102095" cy="40295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" name="Google Shape;47;p2"/>
          <p:cNvSpPr/>
          <p:nvPr/>
        </p:nvSpPr>
        <p:spPr>
          <a:xfrm>
            <a:off x="3645649" y="5821365"/>
            <a:ext cx="109328" cy="170859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" name="Google Shape;48;p2"/>
          <p:cNvSpPr/>
          <p:nvPr/>
        </p:nvSpPr>
        <p:spPr>
          <a:xfrm>
            <a:off x="3717977" y="5924015"/>
            <a:ext cx="127131" cy="79915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9" name="Google Shape;49;p2"/>
          <p:cNvSpPr/>
          <p:nvPr/>
        </p:nvSpPr>
        <p:spPr>
          <a:xfrm>
            <a:off x="3590290" y="5902405"/>
            <a:ext cx="67321" cy="67983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" name="Google Shape;50;p2"/>
          <p:cNvSpPr/>
          <p:nvPr/>
        </p:nvSpPr>
        <p:spPr>
          <a:xfrm>
            <a:off x="4847977" y="6511330"/>
            <a:ext cx="97644" cy="137317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" name="Google Shape;51;p2"/>
          <p:cNvSpPr/>
          <p:nvPr/>
        </p:nvSpPr>
        <p:spPr>
          <a:xfrm>
            <a:off x="4794842" y="6535417"/>
            <a:ext cx="60645" cy="113231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" name="Google Shape;52;p2"/>
          <p:cNvSpPr/>
          <p:nvPr/>
        </p:nvSpPr>
        <p:spPr>
          <a:xfrm>
            <a:off x="4915575" y="6607452"/>
            <a:ext cx="86795" cy="41195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" name="Google Shape;53;p2"/>
          <p:cNvSpPr/>
          <p:nvPr/>
        </p:nvSpPr>
        <p:spPr>
          <a:xfrm>
            <a:off x="344952" y="5794353"/>
            <a:ext cx="128523" cy="161404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" name="Google Shape;54;p2"/>
          <p:cNvSpPr/>
          <p:nvPr/>
        </p:nvSpPr>
        <p:spPr>
          <a:xfrm>
            <a:off x="251204" y="5824291"/>
            <a:ext cx="87072" cy="113231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" name="Google Shape;55;p2"/>
          <p:cNvSpPr/>
          <p:nvPr/>
        </p:nvSpPr>
        <p:spPr>
          <a:xfrm>
            <a:off x="408937" y="5911859"/>
            <a:ext cx="101260" cy="40295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6" name="Google Shape;56;p2"/>
          <p:cNvSpPr/>
          <p:nvPr/>
        </p:nvSpPr>
        <p:spPr>
          <a:xfrm>
            <a:off x="216987" y="5906682"/>
            <a:ext cx="105711" cy="49975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7" name="Google Shape;57;p2"/>
          <p:cNvSpPr/>
          <p:nvPr/>
        </p:nvSpPr>
        <p:spPr>
          <a:xfrm>
            <a:off x="1336413" y="5404910"/>
            <a:ext cx="120176" cy="186165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" name="Google Shape;58;p2"/>
          <p:cNvSpPr/>
          <p:nvPr/>
        </p:nvSpPr>
        <p:spPr>
          <a:xfrm>
            <a:off x="1284392" y="5496080"/>
            <a:ext cx="74832" cy="82616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9" name="Google Shape;59;p2"/>
          <p:cNvSpPr/>
          <p:nvPr/>
        </p:nvSpPr>
        <p:spPr>
          <a:xfrm>
            <a:off x="11311387" y="4769872"/>
            <a:ext cx="112944" cy="4052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0" name="Google Shape;60;p2"/>
          <p:cNvSpPr/>
          <p:nvPr/>
        </p:nvSpPr>
        <p:spPr>
          <a:xfrm>
            <a:off x="11277170" y="4736331"/>
            <a:ext cx="124628" cy="73611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1" name="Google Shape;61;p2"/>
          <p:cNvSpPr/>
          <p:nvPr/>
        </p:nvSpPr>
        <p:spPr>
          <a:xfrm>
            <a:off x="11202338" y="4687933"/>
            <a:ext cx="101260" cy="122009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" name="Google Shape;62;p2"/>
          <p:cNvSpPr/>
          <p:nvPr/>
        </p:nvSpPr>
        <p:spPr>
          <a:xfrm>
            <a:off x="11299703" y="4721474"/>
            <a:ext cx="71493" cy="88468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" name="Google Shape;63;p2"/>
          <p:cNvSpPr/>
          <p:nvPr/>
        </p:nvSpPr>
        <p:spPr>
          <a:xfrm>
            <a:off x="11168121" y="4775951"/>
            <a:ext cx="83177" cy="33992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" name="Google Shape;64;p2"/>
          <p:cNvSpPr/>
          <p:nvPr/>
        </p:nvSpPr>
        <p:spPr>
          <a:xfrm>
            <a:off x="11299703" y="5754057"/>
            <a:ext cx="97644" cy="64607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" name="Google Shape;65;p2"/>
          <p:cNvSpPr/>
          <p:nvPr/>
        </p:nvSpPr>
        <p:spPr>
          <a:xfrm>
            <a:off x="11337536" y="5767114"/>
            <a:ext cx="112944" cy="51551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" name="Google Shape;66;p2"/>
          <p:cNvSpPr/>
          <p:nvPr/>
        </p:nvSpPr>
        <p:spPr>
          <a:xfrm>
            <a:off x="11363685" y="5800204"/>
            <a:ext cx="94027" cy="24312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" name="Google Shape;67;p2"/>
          <p:cNvSpPr/>
          <p:nvPr/>
        </p:nvSpPr>
        <p:spPr>
          <a:xfrm>
            <a:off x="11306937" y="5718490"/>
            <a:ext cx="79561" cy="100173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" name="Google Shape;68;p2"/>
          <p:cNvSpPr/>
          <p:nvPr/>
        </p:nvSpPr>
        <p:spPr>
          <a:xfrm>
            <a:off x="11266321" y="5736723"/>
            <a:ext cx="48961" cy="81940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9" name="Google Shape;69;p2"/>
          <p:cNvSpPr/>
          <p:nvPr/>
        </p:nvSpPr>
        <p:spPr>
          <a:xfrm>
            <a:off x="11363686" y="5790749"/>
            <a:ext cx="70937" cy="28139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" name="Google Shape;70;p2"/>
          <p:cNvSpPr/>
          <p:nvPr/>
        </p:nvSpPr>
        <p:spPr>
          <a:xfrm>
            <a:off x="2591318" y="4878827"/>
            <a:ext cx="93749" cy="64607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" name="Google Shape;71;p2"/>
          <p:cNvSpPr/>
          <p:nvPr/>
        </p:nvSpPr>
        <p:spPr>
          <a:xfrm>
            <a:off x="2628039" y="4893009"/>
            <a:ext cx="112944" cy="53351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" name="Google Shape;72;p2"/>
          <p:cNvSpPr/>
          <p:nvPr/>
        </p:nvSpPr>
        <p:spPr>
          <a:xfrm>
            <a:off x="2654188" y="4927675"/>
            <a:ext cx="94861" cy="21611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3" name="Google Shape;73;p2"/>
          <p:cNvSpPr/>
          <p:nvPr/>
        </p:nvSpPr>
        <p:spPr>
          <a:xfrm>
            <a:off x="2598273" y="4843259"/>
            <a:ext cx="78727" cy="103100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4" name="Google Shape;74;p2"/>
          <p:cNvSpPr/>
          <p:nvPr/>
        </p:nvSpPr>
        <p:spPr>
          <a:xfrm>
            <a:off x="2556824" y="4861492"/>
            <a:ext cx="48961" cy="84867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" name="Google Shape;75;p2"/>
          <p:cNvSpPr/>
          <p:nvPr/>
        </p:nvSpPr>
        <p:spPr>
          <a:xfrm>
            <a:off x="2654188" y="4915519"/>
            <a:ext cx="72328" cy="3084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" name="Google Shape;76;p2"/>
          <p:cNvSpPr/>
          <p:nvPr/>
        </p:nvSpPr>
        <p:spPr>
          <a:xfrm>
            <a:off x="5779348" y="5098310"/>
            <a:ext cx="67600" cy="39844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7" name="Google Shape;77;p2"/>
          <p:cNvSpPr/>
          <p:nvPr/>
        </p:nvSpPr>
        <p:spPr>
          <a:xfrm>
            <a:off x="5813287" y="5088179"/>
            <a:ext cx="112944" cy="49975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8" name="Google Shape;78;p2"/>
          <p:cNvSpPr/>
          <p:nvPr/>
        </p:nvSpPr>
        <p:spPr>
          <a:xfrm>
            <a:off x="5839437" y="5123072"/>
            <a:ext cx="82343" cy="18009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9" name="Google Shape;79;p2"/>
          <p:cNvSpPr/>
          <p:nvPr/>
        </p:nvSpPr>
        <p:spPr>
          <a:xfrm>
            <a:off x="5797988" y="5040231"/>
            <a:ext cx="83177" cy="97923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0" name="Google Shape;80;p2"/>
          <p:cNvSpPr/>
          <p:nvPr/>
        </p:nvSpPr>
        <p:spPr>
          <a:xfrm>
            <a:off x="5737621" y="5058465"/>
            <a:ext cx="57028" cy="67308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1" name="Google Shape;81;p2"/>
          <p:cNvSpPr/>
          <p:nvPr/>
        </p:nvSpPr>
        <p:spPr>
          <a:xfrm>
            <a:off x="5839436" y="5110015"/>
            <a:ext cx="67877" cy="25212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2" name="Google Shape;82;p2"/>
          <p:cNvSpPr/>
          <p:nvPr/>
        </p:nvSpPr>
        <p:spPr>
          <a:xfrm>
            <a:off x="5715087" y="5107313"/>
            <a:ext cx="67877" cy="31291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3" name="Google Shape;83;p2"/>
          <p:cNvSpPr/>
          <p:nvPr/>
        </p:nvSpPr>
        <p:spPr>
          <a:xfrm>
            <a:off x="667929" y="4642010"/>
            <a:ext cx="86516" cy="49073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4" name="Google Shape;84;p2"/>
          <p:cNvSpPr/>
          <p:nvPr/>
        </p:nvSpPr>
        <p:spPr>
          <a:xfrm>
            <a:off x="709100" y="4627828"/>
            <a:ext cx="142709" cy="63256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5" name="Google Shape;85;p2"/>
          <p:cNvSpPr/>
          <p:nvPr/>
        </p:nvSpPr>
        <p:spPr>
          <a:xfrm>
            <a:off x="743597" y="4672401"/>
            <a:ext cx="104599" cy="25212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6" name="Google Shape;86;p2"/>
          <p:cNvSpPr/>
          <p:nvPr/>
        </p:nvSpPr>
        <p:spPr>
          <a:xfrm>
            <a:off x="690185" y="4569750"/>
            <a:ext cx="105711" cy="121335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7" name="Google Shape;87;p2"/>
          <p:cNvSpPr/>
          <p:nvPr/>
        </p:nvSpPr>
        <p:spPr>
          <a:xfrm>
            <a:off x="615351" y="4593837"/>
            <a:ext cx="71493" cy="81940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8" name="Google Shape;88;p2"/>
          <p:cNvSpPr/>
          <p:nvPr/>
        </p:nvSpPr>
        <p:spPr>
          <a:xfrm>
            <a:off x="743597" y="4657093"/>
            <a:ext cx="82065" cy="31065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9" name="Google Shape;89;p2"/>
          <p:cNvSpPr/>
          <p:nvPr/>
        </p:nvSpPr>
        <p:spPr>
          <a:xfrm>
            <a:off x="585864" y="4654391"/>
            <a:ext cx="85681" cy="3691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0" name="Google Shape;90;p2"/>
          <p:cNvSpPr/>
          <p:nvPr/>
        </p:nvSpPr>
        <p:spPr>
          <a:xfrm>
            <a:off x="5846670" y="4520901"/>
            <a:ext cx="322975" cy="498393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1" name="Google Shape;91;p2"/>
          <p:cNvSpPr/>
          <p:nvPr/>
        </p:nvSpPr>
        <p:spPr>
          <a:xfrm>
            <a:off x="5997168" y="4794409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2" name="Google Shape;92;p2"/>
          <p:cNvSpPr/>
          <p:nvPr/>
        </p:nvSpPr>
        <p:spPr>
          <a:xfrm>
            <a:off x="10034229" y="3952720"/>
            <a:ext cx="225609" cy="352523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3" name="Google Shape;93;p2"/>
          <p:cNvSpPr/>
          <p:nvPr/>
        </p:nvSpPr>
        <p:spPr>
          <a:xfrm>
            <a:off x="10135210" y="4146766"/>
            <a:ext cx="30879" cy="240868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" name="Google Shape;94;p2"/>
          <p:cNvSpPr/>
          <p:nvPr/>
        </p:nvSpPr>
        <p:spPr>
          <a:xfrm>
            <a:off x="10180277" y="3773308"/>
            <a:ext cx="320193" cy="498393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5" name="Google Shape;95;p2"/>
          <p:cNvSpPr/>
          <p:nvPr/>
        </p:nvSpPr>
        <p:spPr>
          <a:xfrm>
            <a:off x="10327159" y="4046816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6" name="Google Shape;96;p2"/>
          <p:cNvSpPr/>
          <p:nvPr/>
        </p:nvSpPr>
        <p:spPr>
          <a:xfrm>
            <a:off x="2343452" y="4326179"/>
            <a:ext cx="322696" cy="501995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7" name="Google Shape;97;p2"/>
          <p:cNvSpPr/>
          <p:nvPr/>
        </p:nvSpPr>
        <p:spPr>
          <a:xfrm>
            <a:off x="2489223" y="4602615"/>
            <a:ext cx="45344" cy="340816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" name="Google Shape;98;p2"/>
          <p:cNvSpPr/>
          <p:nvPr/>
        </p:nvSpPr>
        <p:spPr>
          <a:xfrm>
            <a:off x="2128693" y="4259997"/>
            <a:ext cx="322975" cy="501095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" name="Google Shape;99;p2"/>
          <p:cNvSpPr/>
          <p:nvPr/>
        </p:nvSpPr>
        <p:spPr>
          <a:xfrm>
            <a:off x="2279191" y="4536208"/>
            <a:ext cx="42007" cy="340141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" name="Google Shape;100;p2"/>
          <p:cNvSpPr/>
          <p:nvPr/>
        </p:nvSpPr>
        <p:spPr>
          <a:xfrm>
            <a:off x="9696229" y="4867346"/>
            <a:ext cx="86795" cy="127863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" name="Google Shape;101;p2"/>
          <p:cNvSpPr/>
          <p:nvPr/>
        </p:nvSpPr>
        <p:spPr>
          <a:xfrm>
            <a:off x="9752146" y="4945909"/>
            <a:ext cx="102095" cy="6168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" name="Google Shape;102;p2"/>
          <p:cNvSpPr/>
          <p:nvPr/>
        </p:nvSpPr>
        <p:spPr>
          <a:xfrm>
            <a:off x="9647826" y="4930376"/>
            <a:ext cx="55916" cy="52451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3" name="Google Shape;103;p2"/>
          <p:cNvSpPr/>
          <p:nvPr/>
        </p:nvSpPr>
        <p:spPr>
          <a:xfrm>
            <a:off x="9316782" y="5876067"/>
            <a:ext cx="102095" cy="140244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4" name="Google Shape;104;p2"/>
          <p:cNvSpPr/>
          <p:nvPr/>
        </p:nvSpPr>
        <p:spPr>
          <a:xfrm>
            <a:off x="9399681" y="5946077"/>
            <a:ext cx="59811" cy="60780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5" name="Google Shape;105;p2"/>
          <p:cNvSpPr/>
          <p:nvPr/>
        </p:nvSpPr>
        <p:spPr>
          <a:xfrm>
            <a:off x="-2163520" y="574167"/>
            <a:ext cx="4506983" cy="1671989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6" name="Google Shape;106;p2"/>
          <p:cNvSpPr/>
          <p:nvPr/>
        </p:nvSpPr>
        <p:spPr>
          <a:xfrm>
            <a:off x="10176661" y="-108885"/>
            <a:ext cx="4060024" cy="1862631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07" name="Google Shape;107;p2"/>
          <p:cNvGrpSpPr/>
          <p:nvPr/>
        </p:nvGrpSpPr>
        <p:grpSpPr>
          <a:xfrm>
            <a:off x="2160791" y="3794117"/>
            <a:ext cx="1769835" cy="583424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877374" y="3335323"/>
            <a:ext cx="227817" cy="1042223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3500931" y="4608749"/>
            <a:ext cx="1856791" cy="372004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3327847" y="5251605"/>
            <a:ext cx="6440259" cy="16063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572433" y="955967"/>
            <a:ext cx="9047200" cy="16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3248600" y="2543368"/>
            <a:ext cx="5694800" cy="7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17519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7996534" y="3429098"/>
            <a:ext cx="4195460" cy="3374452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5" name="Google Shape;245;p3"/>
          <p:cNvSpPr/>
          <p:nvPr/>
        </p:nvSpPr>
        <p:spPr>
          <a:xfrm flipH="1">
            <a:off x="34" y="5158676"/>
            <a:ext cx="12191948" cy="125056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6" name="Google Shape;246;p3"/>
          <p:cNvSpPr/>
          <p:nvPr/>
        </p:nvSpPr>
        <p:spPr>
          <a:xfrm flipH="1">
            <a:off x="8010244" y="4999649"/>
            <a:ext cx="4168037" cy="1872308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7" name="Google Shape;247;p3"/>
          <p:cNvSpPr/>
          <p:nvPr/>
        </p:nvSpPr>
        <p:spPr>
          <a:xfrm flipH="1">
            <a:off x="79" y="5315865"/>
            <a:ext cx="7793103" cy="1523553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8" name="Google Shape;248;p3"/>
          <p:cNvSpPr/>
          <p:nvPr/>
        </p:nvSpPr>
        <p:spPr>
          <a:xfrm flipH="1">
            <a:off x="73" y="5588841"/>
            <a:ext cx="3396543" cy="1250572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9" name="Google Shape;249;p3"/>
          <p:cNvSpPr/>
          <p:nvPr/>
        </p:nvSpPr>
        <p:spPr>
          <a:xfrm flipH="1">
            <a:off x="34" y="5437400"/>
            <a:ext cx="12191948" cy="140195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1216100" y="3323557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1216100" y="4040384"/>
            <a:ext cx="3744000" cy="9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1216100" y="1884843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794161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7"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85044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4" y="719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8" name="Google Shape;268;p5"/>
          <p:cNvSpPr/>
          <p:nvPr/>
        </p:nvSpPr>
        <p:spPr>
          <a:xfrm>
            <a:off x="-412167" y="154397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9" name="Google Shape;269;p5"/>
          <p:cNvSpPr/>
          <p:nvPr/>
        </p:nvSpPr>
        <p:spPr>
          <a:xfrm>
            <a:off x="8579326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1" name="Google Shape;271;p5"/>
          <p:cNvSpPr/>
          <p:nvPr/>
        </p:nvSpPr>
        <p:spPr>
          <a:xfrm>
            <a:off x="965582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7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4" name="Google Shape;274;p5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04119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6780669" y="3194111"/>
            <a:ext cx="5411387" cy="2616965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7" name="Google Shape;287;p7"/>
          <p:cNvSpPr/>
          <p:nvPr/>
        </p:nvSpPr>
        <p:spPr>
          <a:xfrm flipH="1">
            <a:off x="7144167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8" name="Google Shape;288;p7"/>
          <p:cNvSpPr/>
          <p:nvPr/>
        </p:nvSpPr>
        <p:spPr>
          <a:xfrm flipH="1">
            <a:off x="1990286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9" name="Google Shape;289;p7"/>
          <p:cNvSpPr/>
          <p:nvPr/>
        </p:nvSpPr>
        <p:spPr>
          <a:xfrm flipH="1">
            <a:off x="-16" y="5054767"/>
            <a:ext cx="12192016" cy="109330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0" name="Google Shape;290;p7"/>
          <p:cNvSpPr/>
          <p:nvPr/>
        </p:nvSpPr>
        <p:spPr>
          <a:xfrm flipH="1">
            <a:off x="17" y="5436800"/>
            <a:ext cx="12192016" cy="105889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1" name="Google Shape;291;p7"/>
          <p:cNvSpPr/>
          <p:nvPr/>
        </p:nvSpPr>
        <p:spPr>
          <a:xfrm flipH="1">
            <a:off x="34" y="51589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2" name="Google Shape;292;p7"/>
          <p:cNvSpPr/>
          <p:nvPr/>
        </p:nvSpPr>
        <p:spPr>
          <a:xfrm flipH="1">
            <a:off x="242833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3" name="Google Shape;293;p7"/>
          <p:cNvSpPr/>
          <p:nvPr/>
        </p:nvSpPr>
        <p:spPr>
          <a:xfrm flipH="1">
            <a:off x="17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960000" y="541780"/>
            <a:ext cx="102720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960000" y="1668000"/>
            <a:ext cx="6650800" cy="31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27452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89988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1" name="Google Shape;311;p9"/>
          <p:cNvGrpSpPr/>
          <p:nvPr/>
        </p:nvGrpSpPr>
        <p:grpSpPr>
          <a:xfrm>
            <a:off x="367" y="4156606"/>
            <a:ext cx="12223208" cy="2720188"/>
            <a:chOff x="271" y="2964551"/>
            <a:chExt cx="9167406" cy="2193229"/>
          </a:xfrm>
        </p:grpSpPr>
        <p:sp>
          <p:nvSpPr>
            <p:cNvPr id="312" name="Google Shape;312;p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16" name="Google Shape;316;p9"/>
          <p:cNvSpPr/>
          <p:nvPr/>
        </p:nvSpPr>
        <p:spPr>
          <a:xfrm>
            <a:off x="-47168" y="720000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7" name="Google Shape;317;p9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8" name="Google Shape;318;p9"/>
          <p:cNvSpPr/>
          <p:nvPr/>
        </p:nvSpPr>
        <p:spPr>
          <a:xfrm>
            <a:off x="8156693" y="4444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0" name="Google Shape;320;p9"/>
          <p:cNvSpPr txBox="1">
            <a:spLocks noGrp="1"/>
          </p:cNvSpPr>
          <p:nvPr>
            <p:ph type="title"/>
          </p:nvPr>
        </p:nvSpPr>
        <p:spPr>
          <a:xfrm>
            <a:off x="2336600" y="548895"/>
            <a:ext cx="7518800" cy="8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21" name="Google Shape;321;p9"/>
          <p:cNvSpPr txBox="1">
            <a:spLocks noGrp="1"/>
          </p:cNvSpPr>
          <p:nvPr>
            <p:ph type="subTitle" idx="1"/>
          </p:nvPr>
        </p:nvSpPr>
        <p:spPr>
          <a:xfrm>
            <a:off x="2182267" y="2901833"/>
            <a:ext cx="4435200" cy="236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31494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7" name="Google Shape;327;p11"/>
          <p:cNvSpPr/>
          <p:nvPr/>
        </p:nvSpPr>
        <p:spPr>
          <a:xfrm>
            <a:off x="-165295" y="3841842"/>
            <a:ext cx="12499755" cy="945404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8" name="Google Shape;328;p11"/>
          <p:cNvSpPr/>
          <p:nvPr/>
        </p:nvSpPr>
        <p:spPr>
          <a:xfrm>
            <a:off x="2186075" y="4192761"/>
            <a:ext cx="10111199" cy="1351865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9" name="Google Shape;329;p11"/>
          <p:cNvSpPr/>
          <p:nvPr/>
        </p:nvSpPr>
        <p:spPr>
          <a:xfrm>
            <a:off x="-77719" y="4521842"/>
            <a:ext cx="12412149" cy="1873913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0" name="Google Shape;330;p11"/>
          <p:cNvSpPr/>
          <p:nvPr/>
        </p:nvSpPr>
        <p:spPr>
          <a:xfrm>
            <a:off x="4361557" y="4958520"/>
            <a:ext cx="1435659" cy="298233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1" name="Google Shape;331;p11"/>
          <p:cNvSpPr/>
          <p:nvPr/>
        </p:nvSpPr>
        <p:spPr>
          <a:xfrm>
            <a:off x="84313" y="4791920"/>
            <a:ext cx="1435659" cy="300664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2" name="Google Shape;332;p11"/>
          <p:cNvSpPr/>
          <p:nvPr/>
        </p:nvSpPr>
        <p:spPr>
          <a:xfrm>
            <a:off x="1570782" y="4770339"/>
            <a:ext cx="564468" cy="98164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3" name="Google Shape;333;p11"/>
          <p:cNvSpPr/>
          <p:nvPr/>
        </p:nvSpPr>
        <p:spPr>
          <a:xfrm>
            <a:off x="1506102" y="4948235"/>
            <a:ext cx="1129431" cy="209792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4" name="Google Shape;334;p11"/>
          <p:cNvSpPr/>
          <p:nvPr/>
        </p:nvSpPr>
        <p:spPr>
          <a:xfrm>
            <a:off x="2498239" y="4799961"/>
            <a:ext cx="874653" cy="16117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5" name="Google Shape;335;p11"/>
          <p:cNvSpPr/>
          <p:nvPr/>
        </p:nvSpPr>
        <p:spPr>
          <a:xfrm>
            <a:off x="3376594" y="4948236"/>
            <a:ext cx="737617" cy="224937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6" name="Google Shape;336;p11"/>
          <p:cNvSpPr/>
          <p:nvPr/>
        </p:nvSpPr>
        <p:spPr>
          <a:xfrm>
            <a:off x="4324701" y="4885223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7" name="Google Shape;337;p11"/>
          <p:cNvSpPr/>
          <p:nvPr/>
        </p:nvSpPr>
        <p:spPr>
          <a:xfrm>
            <a:off x="4241344" y="4875687"/>
            <a:ext cx="23499" cy="4861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8" name="Google Shape;338;p11"/>
          <p:cNvSpPr/>
          <p:nvPr/>
        </p:nvSpPr>
        <p:spPr>
          <a:xfrm>
            <a:off x="4287845" y="4867647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9" name="Google Shape;339;p11"/>
          <p:cNvSpPr/>
          <p:nvPr/>
        </p:nvSpPr>
        <p:spPr>
          <a:xfrm>
            <a:off x="4194099" y="4887654"/>
            <a:ext cx="20283" cy="5609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0" name="Google Shape;340;p11"/>
          <p:cNvSpPr/>
          <p:nvPr/>
        </p:nvSpPr>
        <p:spPr>
          <a:xfrm>
            <a:off x="4367989" y="4872509"/>
            <a:ext cx="23499" cy="5609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1" name="Google Shape;341;p11"/>
          <p:cNvSpPr/>
          <p:nvPr/>
        </p:nvSpPr>
        <p:spPr>
          <a:xfrm>
            <a:off x="4351168" y="4904483"/>
            <a:ext cx="23499" cy="6357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2" name="Google Shape;342;p11"/>
          <p:cNvSpPr/>
          <p:nvPr/>
        </p:nvSpPr>
        <p:spPr>
          <a:xfrm>
            <a:off x="4204488" y="4859233"/>
            <a:ext cx="23499" cy="6171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3" name="Google Shape;343;p11"/>
          <p:cNvSpPr/>
          <p:nvPr/>
        </p:nvSpPr>
        <p:spPr>
          <a:xfrm>
            <a:off x="4318271" y="4850071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4" name="Google Shape;344;p11"/>
          <p:cNvSpPr/>
          <p:nvPr/>
        </p:nvSpPr>
        <p:spPr>
          <a:xfrm>
            <a:off x="4414492" y="4887653"/>
            <a:ext cx="24241" cy="804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5" name="Google Shape;345;p11"/>
          <p:cNvSpPr/>
          <p:nvPr/>
        </p:nvSpPr>
        <p:spPr>
          <a:xfrm>
            <a:off x="4133993" y="4875687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6" name="Google Shape;346;p11"/>
          <p:cNvSpPr/>
          <p:nvPr/>
        </p:nvSpPr>
        <p:spPr>
          <a:xfrm>
            <a:off x="4247775" y="4913083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7" name="Google Shape;347;p11"/>
          <p:cNvSpPr/>
          <p:nvPr/>
        </p:nvSpPr>
        <p:spPr>
          <a:xfrm>
            <a:off x="4284631" y="4897937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8" name="Google Shape;348;p11"/>
          <p:cNvSpPr/>
          <p:nvPr/>
        </p:nvSpPr>
        <p:spPr>
          <a:xfrm>
            <a:off x="644567" y="4698618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9" name="Google Shape;349;p11"/>
          <p:cNvSpPr/>
          <p:nvPr/>
        </p:nvSpPr>
        <p:spPr>
          <a:xfrm>
            <a:off x="56442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0" name="Google Shape;350;p11"/>
          <p:cNvSpPr/>
          <p:nvPr/>
        </p:nvSpPr>
        <p:spPr>
          <a:xfrm>
            <a:off x="611668" y="4681230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1" name="Google Shape;351;p11"/>
          <p:cNvSpPr/>
          <p:nvPr/>
        </p:nvSpPr>
        <p:spPr>
          <a:xfrm>
            <a:off x="514705" y="4701048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2" name="Google Shape;352;p11"/>
          <p:cNvSpPr/>
          <p:nvPr/>
        </p:nvSpPr>
        <p:spPr>
          <a:xfrm>
            <a:off x="691811" y="4684968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3" name="Google Shape;353;p11"/>
          <p:cNvSpPr/>
          <p:nvPr/>
        </p:nvSpPr>
        <p:spPr>
          <a:xfrm>
            <a:off x="674991" y="4716193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4" name="Google Shape;354;p11"/>
          <p:cNvSpPr/>
          <p:nvPr/>
        </p:nvSpPr>
        <p:spPr>
          <a:xfrm>
            <a:off x="527568" y="4672253"/>
            <a:ext cx="20283" cy="6731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5" name="Google Shape;355;p11"/>
          <p:cNvSpPr/>
          <p:nvPr/>
        </p:nvSpPr>
        <p:spPr>
          <a:xfrm>
            <a:off x="641351" y="4663654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6" name="Google Shape;356;p11"/>
          <p:cNvSpPr/>
          <p:nvPr/>
        </p:nvSpPr>
        <p:spPr>
          <a:xfrm>
            <a:off x="738313" y="4701048"/>
            <a:ext cx="23499" cy="6544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7" name="Google Shape;357;p11"/>
          <p:cNvSpPr/>
          <p:nvPr/>
        </p:nvSpPr>
        <p:spPr>
          <a:xfrm>
            <a:off x="45781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8" name="Google Shape;358;p11"/>
          <p:cNvSpPr/>
          <p:nvPr/>
        </p:nvSpPr>
        <p:spPr>
          <a:xfrm>
            <a:off x="571596" y="4726666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9" name="Google Shape;359;p11"/>
          <p:cNvSpPr/>
          <p:nvPr/>
        </p:nvSpPr>
        <p:spPr>
          <a:xfrm>
            <a:off x="607712" y="4711520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0" name="Google Shape;360;p11"/>
          <p:cNvSpPr/>
          <p:nvPr/>
        </p:nvSpPr>
        <p:spPr>
          <a:xfrm>
            <a:off x="2407707" y="4851567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1" name="Google Shape;361;p11"/>
          <p:cNvSpPr/>
          <p:nvPr/>
        </p:nvSpPr>
        <p:spPr>
          <a:xfrm>
            <a:off x="2491065" y="4839787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2" name="Google Shape;362;p11"/>
          <p:cNvSpPr/>
          <p:nvPr/>
        </p:nvSpPr>
        <p:spPr>
          <a:xfrm>
            <a:off x="2444563" y="4834925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3" name="Google Shape;363;p11"/>
          <p:cNvSpPr/>
          <p:nvPr/>
        </p:nvSpPr>
        <p:spPr>
          <a:xfrm>
            <a:off x="2538309" y="4852501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4" name="Google Shape;364;p11"/>
          <p:cNvSpPr/>
          <p:nvPr/>
        </p:nvSpPr>
        <p:spPr>
          <a:xfrm>
            <a:off x="2364420" y="4837356"/>
            <a:ext cx="20283" cy="5048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5" name="Google Shape;365;p11"/>
          <p:cNvSpPr/>
          <p:nvPr/>
        </p:nvSpPr>
        <p:spPr>
          <a:xfrm>
            <a:off x="2381240" y="4870078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6" name="Google Shape;366;p11"/>
          <p:cNvSpPr/>
          <p:nvPr/>
        </p:nvSpPr>
        <p:spPr>
          <a:xfrm>
            <a:off x="2527921" y="4824642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7" name="Google Shape;367;p11"/>
          <p:cNvSpPr/>
          <p:nvPr/>
        </p:nvSpPr>
        <p:spPr>
          <a:xfrm>
            <a:off x="2414880" y="4816415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8" name="Google Shape;368;p11"/>
          <p:cNvSpPr/>
          <p:nvPr/>
        </p:nvSpPr>
        <p:spPr>
          <a:xfrm>
            <a:off x="2317917" y="4852501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9" name="Google Shape;369;p11"/>
          <p:cNvSpPr/>
          <p:nvPr/>
        </p:nvSpPr>
        <p:spPr>
          <a:xfrm>
            <a:off x="2595201" y="4839787"/>
            <a:ext cx="23499" cy="804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0" name="Google Shape;370;p11"/>
          <p:cNvSpPr/>
          <p:nvPr/>
        </p:nvSpPr>
        <p:spPr>
          <a:xfrm>
            <a:off x="2481419" y="4878118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1" name="Google Shape;371;p11"/>
          <p:cNvSpPr/>
          <p:nvPr/>
        </p:nvSpPr>
        <p:spPr>
          <a:xfrm>
            <a:off x="2447779" y="4862972"/>
            <a:ext cx="20283" cy="5984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2" name="Google Shape;372;p11"/>
          <p:cNvSpPr/>
          <p:nvPr/>
        </p:nvSpPr>
        <p:spPr>
          <a:xfrm>
            <a:off x="9135255" y="4810335"/>
            <a:ext cx="815288" cy="630684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3" name="Google Shape;373;p11"/>
          <p:cNvSpPr/>
          <p:nvPr/>
        </p:nvSpPr>
        <p:spPr>
          <a:xfrm>
            <a:off x="8708075" y="5016760"/>
            <a:ext cx="584504" cy="452117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4" name="Google Shape;374;p11"/>
          <p:cNvSpPr/>
          <p:nvPr/>
        </p:nvSpPr>
        <p:spPr>
          <a:xfrm>
            <a:off x="1792023" y="5159629"/>
            <a:ext cx="10542341" cy="2003491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5" name="Google Shape;375;p11"/>
          <p:cNvSpPr/>
          <p:nvPr/>
        </p:nvSpPr>
        <p:spPr>
          <a:xfrm>
            <a:off x="43496" y="4986379"/>
            <a:ext cx="772000" cy="601328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6" name="Google Shape;376;p11"/>
          <p:cNvSpPr/>
          <p:nvPr/>
        </p:nvSpPr>
        <p:spPr>
          <a:xfrm>
            <a:off x="-77718" y="5421775"/>
            <a:ext cx="6708033" cy="2011157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7" name="Google Shape;377;p11"/>
          <p:cNvSpPr/>
          <p:nvPr/>
        </p:nvSpPr>
        <p:spPr>
          <a:xfrm>
            <a:off x="-77733" y="6026231"/>
            <a:ext cx="12435025" cy="122055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8" name="Google Shape;378;p11"/>
          <p:cNvSpPr/>
          <p:nvPr/>
        </p:nvSpPr>
        <p:spPr>
          <a:xfrm>
            <a:off x="7156538" y="6212605"/>
            <a:ext cx="4267892" cy="662096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9" name="Google Shape;379;p11"/>
          <p:cNvSpPr/>
          <p:nvPr/>
        </p:nvSpPr>
        <p:spPr>
          <a:xfrm>
            <a:off x="7973186" y="5337991"/>
            <a:ext cx="2634596" cy="409112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0" name="Google Shape;380;p11"/>
          <p:cNvSpPr/>
          <p:nvPr/>
        </p:nvSpPr>
        <p:spPr>
          <a:xfrm>
            <a:off x="-2605834" y="565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1" name="Google Shape;381;p11"/>
          <p:cNvSpPr/>
          <p:nvPr/>
        </p:nvSpPr>
        <p:spPr>
          <a:xfrm>
            <a:off x="10104193" y="-535248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82" name="Google Shape;382;p11"/>
          <p:cNvGrpSpPr/>
          <p:nvPr/>
        </p:nvGrpSpPr>
        <p:grpSpPr>
          <a:xfrm>
            <a:off x="1088292" y="4192999"/>
            <a:ext cx="218584" cy="325603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2202558" y="3841844"/>
            <a:ext cx="2333073" cy="1027912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792400" y="1024067"/>
            <a:ext cx="8607200" cy="21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792400" y="3029400"/>
            <a:ext cx="86072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90732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BA0A4C-C1B5-4C53-AB3A-248BEBA5B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233D288-282C-4C41-9B8F-B1FD3ED356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5C1FE0-E145-427E-A501-B2FF108B19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F15F3-B87F-4F30-BFAC-670D2B777C3C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95C517C-D03B-43E1-84A0-D737DE9C2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5E519E-6C60-4254-B650-61C32B9E1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C4BA2-E24F-4A33-8698-9321078663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9494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0398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960145" y="720000"/>
            <a:ext cx="5136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960000" y="2795033"/>
            <a:ext cx="5136000" cy="3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8824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7144134" y="6212173"/>
            <a:ext cx="70951" cy="1593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9" name="Google Shape;539;p19"/>
          <p:cNvSpPr/>
          <p:nvPr/>
        </p:nvSpPr>
        <p:spPr>
          <a:xfrm flipH="1">
            <a:off x="1990253" y="6005445"/>
            <a:ext cx="597393" cy="1035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0" name="Google Shape;540;p19"/>
          <p:cNvSpPr/>
          <p:nvPr/>
        </p:nvSpPr>
        <p:spPr>
          <a:xfrm flipH="1">
            <a:off x="-16" y="5535270"/>
            <a:ext cx="12192016" cy="593132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1" name="Google Shape;541;p19"/>
          <p:cNvSpPr/>
          <p:nvPr/>
        </p:nvSpPr>
        <p:spPr>
          <a:xfrm flipH="1">
            <a:off x="-16" y="5795832"/>
            <a:ext cx="12192016" cy="593139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2" name="Google Shape;542;p19"/>
          <p:cNvSpPr/>
          <p:nvPr/>
        </p:nvSpPr>
        <p:spPr>
          <a:xfrm flipH="1">
            <a:off x="-8" y="5675224"/>
            <a:ext cx="7338209" cy="118277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3" name="Google Shape;543;p19"/>
          <p:cNvSpPr/>
          <p:nvPr/>
        </p:nvSpPr>
        <p:spPr>
          <a:xfrm flipH="1">
            <a:off x="242800" y="6099617"/>
            <a:ext cx="11949201" cy="5427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4" name="Google Shape;544;p19"/>
          <p:cNvSpPr/>
          <p:nvPr/>
        </p:nvSpPr>
        <p:spPr>
          <a:xfrm flipH="1">
            <a:off x="-16" y="6315248"/>
            <a:ext cx="12192016" cy="54274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45" name="Google Shape;545;p19"/>
          <p:cNvGrpSpPr/>
          <p:nvPr/>
        </p:nvGrpSpPr>
        <p:grpSpPr>
          <a:xfrm>
            <a:off x="10552807" y="5077384"/>
            <a:ext cx="1165340" cy="933464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3171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84620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7982041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0" name="Google Shape;670;p27"/>
          <p:cNvSpPr/>
          <p:nvPr/>
        </p:nvSpPr>
        <p:spPr>
          <a:xfrm>
            <a:off x="-454893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1" name="Google Shape;671;p27"/>
          <p:cNvSpPr/>
          <p:nvPr/>
        </p:nvSpPr>
        <p:spPr>
          <a:xfrm>
            <a:off x="4976918" y="5957892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2" name="Google Shape;672;p27"/>
          <p:cNvSpPr/>
          <p:nvPr/>
        </p:nvSpPr>
        <p:spPr>
          <a:xfrm>
            <a:off x="9604356" y="5669770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3" name="Google Shape;673;p27"/>
          <p:cNvSpPr/>
          <p:nvPr/>
        </p:nvSpPr>
        <p:spPr>
          <a:xfrm>
            <a:off x="49" y="4749828"/>
            <a:ext cx="12192016" cy="1106837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4" name="Google Shape;674;p27"/>
          <p:cNvSpPr/>
          <p:nvPr/>
        </p:nvSpPr>
        <p:spPr>
          <a:xfrm>
            <a:off x="0" y="5377626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5" name="Google Shape;675;p27"/>
          <p:cNvSpPr/>
          <p:nvPr/>
        </p:nvSpPr>
        <p:spPr>
          <a:xfrm>
            <a:off x="4853801" y="5209530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6" name="Google Shape;676;p27"/>
          <p:cNvSpPr/>
          <p:nvPr/>
        </p:nvSpPr>
        <p:spPr>
          <a:xfrm>
            <a:off x="1" y="5801019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7" name="Google Shape;677;p27"/>
          <p:cNvSpPr/>
          <p:nvPr/>
        </p:nvSpPr>
        <p:spPr>
          <a:xfrm>
            <a:off x="0" y="6101551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678" name="Google Shape;678;p27"/>
          <p:cNvGrpSpPr/>
          <p:nvPr/>
        </p:nvGrpSpPr>
        <p:grpSpPr>
          <a:xfrm>
            <a:off x="7173230" y="4832134"/>
            <a:ext cx="3442029" cy="116904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16" y="3288255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79163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26931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8087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4976902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79" name="Google Shape;1079;p38"/>
          <p:cNvSpPr/>
          <p:nvPr/>
        </p:nvSpPr>
        <p:spPr>
          <a:xfrm>
            <a:off x="9604340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80" name="Google Shape;1080;p38"/>
          <p:cNvSpPr/>
          <p:nvPr/>
        </p:nvSpPr>
        <p:spPr>
          <a:xfrm>
            <a:off x="17" y="5321402"/>
            <a:ext cx="12192016" cy="826665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81" name="Google Shape;1081;p38"/>
          <p:cNvSpPr/>
          <p:nvPr/>
        </p:nvSpPr>
        <p:spPr>
          <a:xfrm>
            <a:off x="-16" y="5669032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82" name="Google Shape;1082;p38"/>
          <p:cNvSpPr/>
          <p:nvPr/>
        </p:nvSpPr>
        <p:spPr>
          <a:xfrm>
            <a:off x="4853785" y="5500935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83" name="Google Shape;1083;p38"/>
          <p:cNvSpPr/>
          <p:nvPr/>
        </p:nvSpPr>
        <p:spPr>
          <a:xfrm>
            <a:off x="-15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84" name="Google Shape;1084;p38"/>
          <p:cNvSpPr/>
          <p:nvPr/>
        </p:nvSpPr>
        <p:spPr>
          <a:xfrm>
            <a:off x="-16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776280" y="5185306"/>
            <a:ext cx="3442029" cy="1169041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11136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367" y="3974106"/>
            <a:ext cx="12223208" cy="2720188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5137994" y="60667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0" name="Google Shape;1300;p39"/>
          <p:cNvSpPr/>
          <p:nvPr/>
        </p:nvSpPr>
        <p:spPr>
          <a:xfrm>
            <a:off x="9765432" y="57786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1" name="Google Shape;1301;p39"/>
          <p:cNvSpPr/>
          <p:nvPr/>
        </p:nvSpPr>
        <p:spPr>
          <a:xfrm>
            <a:off x="5014868" y="49764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2" name="Google Shape;1302;p39"/>
          <p:cNvSpPr/>
          <p:nvPr/>
        </p:nvSpPr>
        <p:spPr>
          <a:xfrm>
            <a:off x="-86533" y="5599739"/>
            <a:ext cx="12191948" cy="106662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3" name="Google Shape;1303;p39"/>
          <p:cNvSpPr/>
          <p:nvPr/>
        </p:nvSpPr>
        <p:spPr>
          <a:xfrm>
            <a:off x="-86533" y="5900264"/>
            <a:ext cx="12439612" cy="106663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501458" y="3234544"/>
            <a:ext cx="2333073" cy="1027912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7778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5736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B7B197-54B6-4514-A5AE-7004CF25DF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56F7DE6-97B4-4F0C-9357-C07FC8B497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06CFFA5-280E-4B79-888C-1523876BD0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5328E6F-309C-43C5-A14E-1F9C7645C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F15F3-B87F-4F30-BFAC-670D2B777C3C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AC0697B-C035-4115-ACE2-5266210927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7A59BFF-1324-4399-A945-E5A5FA272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C4BA2-E24F-4A33-8698-9321078663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7762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41857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99576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58640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789513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379492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52779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154340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71488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11178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7486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459E95-6077-43E0-AED2-A0E5073491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22FD9F0-7E25-4DB1-92F5-D365F27C52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49CDBA9-0554-4770-81D0-607D2F69CD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BB86AE1-2CB4-418C-B765-76900D5159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7D3BDF6B-15C1-43C6-BD45-5198A9A523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EB58A2D-644D-4CFC-85B6-7EA5D9859B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F15F3-B87F-4F30-BFAC-670D2B777C3C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5C03EDC-F9DE-43D1-A3C7-E8EAEB399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D3CCE24-5C00-4086-B693-D71603862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C4BA2-E24F-4A33-8698-9321078663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2718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94CE67B-080B-41CB-B26A-F8BD7C7F93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596EB6B-AF00-4072-B648-58BD8B003A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D231EC5-A634-4ECF-BDD1-37C7D506B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F15F3-B87F-4F30-BFAC-670D2B777C3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71BCBF3-AEE9-41C2-BEF7-DD59F202F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B7D3795-D8A8-43AB-9016-C23D00ECE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C4BA2-E24F-4A33-8698-9321078663A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122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7C18880-AFF8-419E-90B8-BE86D5245C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9EC2BF3-3C1E-4894-A8FD-5AD6AB20FD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4A6EAD9-4735-4589-BFCB-80CA82F2A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F15F3-B87F-4F30-BFAC-670D2B777C3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DF390A1-276E-4B3F-9A3A-B5E1A4EF71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30B1798-EE21-405A-80C3-14C67D3B5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C4BA2-E24F-4A33-8698-9321078663A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803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BA0A4C-C1B5-4C53-AB3A-248BEBA5B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233D288-282C-4C41-9B8F-B1FD3ED356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5C1FE0-E145-427E-A501-B2FF108B19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F15F3-B87F-4F30-BFAC-670D2B777C3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95C517C-D03B-43E1-84A0-D737DE9C2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5E519E-6C60-4254-B650-61C32B9E1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C4BA2-E24F-4A33-8698-9321078663A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8030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B7B197-54B6-4514-A5AE-7004CF25DF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56F7DE6-97B4-4F0C-9357-C07FC8B497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06CFFA5-280E-4B79-888C-1523876BD0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5328E6F-309C-43C5-A14E-1F9C7645C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F15F3-B87F-4F30-BFAC-670D2B777C3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AC0697B-C035-4115-ACE2-5266210927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7A59BFF-1324-4399-A945-E5A5FA272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C4BA2-E24F-4A33-8698-9321078663A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018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459E95-6077-43E0-AED2-A0E5073491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22FD9F0-7E25-4DB1-92F5-D365F27C52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49CDBA9-0554-4770-81D0-607D2F69CD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BB86AE1-2CB4-418C-B765-76900D5159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7D3BDF6B-15C1-43C6-BD45-5198A9A523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EB58A2D-644D-4CFC-85B6-7EA5D9859B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F15F3-B87F-4F30-BFAC-670D2B777C3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5C03EDC-F9DE-43D1-A3C7-E8EAEB399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D3CCE24-5C00-4086-B693-D71603862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C4BA2-E24F-4A33-8698-9321078663A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7459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F75728-051A-42FB-B42C-2F49086C53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3DDF764-FA55-4350-9FAB-7BC4A2C94F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F15F3-B87F-4F30-BFAC-670D2B777C3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9B0F793-52FB-416B-B34C-768923A47F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7D13DD4-AA12-49F4-8BC6-212B22724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C4BA2-E24F-4A33-8698-9321078663A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6445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14A73F1-1FEE-49AC-B30B-02536C9A47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F15F3-B87F-4F30-BFAC-670D2B777C3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77767E2-1141-4010-AA4D-1E1BF69B46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8B17312-DAC6-4A11-ACBA-030A2C5C9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C4BA2-E24F-4A33-8698-9321078663A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6816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AE690E3-3909-41CE-B694-2C7745E999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D59B674-9972-4AB1-95B5-A20846A47A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556C260-D6C0-439A-B9E3-5D5F9CAFA7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BED2F5D-A566-425E-8B2E-F9223251C8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F15F3-B87F-4F30-BFAC-670D2B777C3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D2D112B-8B3E-4615-9436-D350CF1B7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5E81705-3615-43A8-B495-6F45BFC15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C4BA2-E24F-4A33-8698-9321078663A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454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D72D714-5001-4DF1-A20F-132423C453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15D4308-735C-457E-BDD1-9DADFB9C16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99FE8D6-B2E1-46BB-97AE-420FEBEB5F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0891BAC-58FE-4D76-8842-DB8D4469A7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F15F3-B87F-4F30-BFAC-670D2B777C3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1466800-028C-4BF7-8FEF-E4CAE88CC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74DEDC1-32AA-411C-B63B-7A80CA3C0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C4BA2-E24F-4A33-8698-9321078663A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361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3BF011-D92C-4F0C-822A-AE15B341FF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DAEBD60-9D51-4E29-8943-F2F686E784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275088-E516-466D-AF38-5652F3ACA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F15F3-B87F-4F30-BFAC-670D2B777C3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B71B2E2-A3C4-4D83-8530-8ABA85ED25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2515510-D018-4C4F-A268-243892CEC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C4BA2-E24F-4A33-8698-9321078663A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7162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F75728-051A-42FB-B42C-2F49086C53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3DDF764-FA55-4350-9FAB-7BC4A2C94F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F15F3-B87F-4F30-BFAC-670D2B777C3C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9B0F793-52FB-416B-B34C-768923A47F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7D13DD4-AA12-49F4-8BC6-212B22724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C4BA2-E24F-4A33-8698-9321078663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130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B0A7912-0B18-4335-A069-2362ECE3D2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8EF1DED-9227-49E9-A49B-F9AEDC70C2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64F4AE6-96E8-48CB-B5AA-642534A6F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F15F3-B87F-4F30-BFAC-670D2B777C3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31B09AD-3D58-4F34-8478-1397F3932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AB2A354-EC39-4840-ACB9-D8A39CD87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C4BA2-E24F-4A33-8698-9321078663A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1090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94CE67B-080B-41CB-B26A-F8BD7C7F93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596EB6B-AF00-4072-B648-58BD8B003A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D231EC5-A634-4ECF-BDD1-37C7D506B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F15F3-B87F-4F30-BFAC-670D2B777C3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71BCBF3-AEE9-41C2-BEF7-DD59F202F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B7D3795-D8A8-43AB-9016-C23D00ECE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C4BA2-E24F-4A33-8698-9321078663A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5098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7C18880-AFF8-419E-90B8-BE86D5245C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9EC2BF3-3C1E-4894-A8FD-5AD6AB20FD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4A6EAD9-4735-4589-BFCB-80CA82F2A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F15F3-B87F-4F30-BFAC-670D2B777C3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DF390A1-276E-4B3F-9A3A-B5E1A4EF71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30B1798-EE21-405A-80C3-14C67D3B5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C4BA2-E24F-4A33-8698-9321078663A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621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BA0A4C-C1B5-4C53-AB3A-248BEBA5B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233D288-282C-4C41-9B8F-B1FD3ED356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5C1FE0-E145-427E-A501-B2FF108B19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F15F3-B87F-4F30-BFAC-670D2B777C3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95C517C-D03B-43E1-84A0-D737DE9C2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5E519E-6C60-4254-B650-61C32B9E1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C4BA2-E24F-4A33-8698-9321078663A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6423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B7B197-54B6-4514-A5AE-7004CF25DF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56F7DE6-97B4-4F0C-9357-C07FC8B497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06CFFA5-280E-4B79-888C-1523876BD0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5328E6F-309C-43C5-A14E-1F9C7645C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F15F3-B87F-4F30-BFAC-670D2B777C3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AC0697B-C035-4115-ACE2-5266210927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7A59BFF-1324-4399-A945-E5A5FA272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C4BA2-E24F-4A33-8698-9321078663A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8018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459E95-6077-43E0-AED2-A0E5073491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22FD9F0-7E25-4DB1-92F5-D365F27C52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49CDBA9-0554-4770-81D0-607D2F69CD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BB86AE1-2CB4-418C-B765-76900D5159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7D3BDF6B-15C1-43C6-BD45-5198A9A523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EB58A2D-644D-4CFC-85B6-7EA5D9859B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F15F3-B87F-4F30-BFAC-670D2B777C3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5C03EDC-F9DE-43D1-A3C7-E8EAEB399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D3CCE24-5C00-4086-B693-D71603862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C4BA2-E24F-4A33-8698-9321078663A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6656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F75728-051A-42FB-B42C-2F49086C53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3DDF764-FA55-4350-9FAB-7BC4A2C94F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F15F3-B87F-4F30-BFAC-670D2B777C3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9B0F793-52FB-416B-B34C-768923A47F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7D13DD4-AA12-49F4-8BC6-212B22724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C4BA2-E24F-4A33-8698-9321078663A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618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14A73F1-1FEE-49AC-B30B-02536C9A47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F15F3-B87F-4F30-BFAC-670D2B777C3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77767E2-1141-4010-AA4D-1E1BF69B46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8B17312-DAC6-4A11-ACBA-030A2C5C9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C4BA2-E24F-4A33-8698-9321078663A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6717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AE690E3-3909-41CE-B694-2C7745E999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D59B674-9972-4AB1-95B5-A20846A47A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556C260-D6C0-439A-B9E3-5D5F9CAFA7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BED2F5D-A566-425E-8B2E-F9223251C8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F15F3-B87F-4F30-BFAC-670D2B777C3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D2D112B-8B3E-4615-9436-D350CF1B7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5E81705-3615-43A8-B495-6F45BFC15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C4BA2-E24F-4A33-8698-9321078663A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115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D72D714-5001-4DF1-A20F-132423C453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15D4308-735C-457E-BDD1-9DADFB9C16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99FE8D6-B2E1-46BB-97AE-420FEBEB5F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0891BAC-58FE-4D76-8842-DB8D4469A7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F15F3-B87F-4F30-BFAC-670D2B777C3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1466800-028C-4BF7-8FEF-E4CAE88CC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74DEDC1-32AA-411C-B63B-7A80CA3C0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C4BA2-E24F-4A33-8698-9321078663A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029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14A73F1-1FEE-49AC-B30B-02536C9A47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F15F3-B87F-4F30-BFAC-670D2B777C3C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77767E2-1141-4010-AA4D-1E1BF69B46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8B17312-DAC6-4A11-ACBA-030A2C5C9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C4BA2-E24F-4A33-8698-9321078663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5992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3BF011-D92C-4F0C-822A-AE15B341FF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DAEBD60-9D51-4E29-8943-F2F686E784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275088-E516-466D-AF38-5652F3ACA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F15F3-B87F-4F30-BFAC-670D2B777C3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B71B2E2-A3C4-4D83-8530-8ABA85ED25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2515510-D018-4C4F-A268-243892CEC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C4BA2-E24F-4A33-8698-9321078663A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764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B0A7912-0B18-4335-A069-2362ECE3D2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8EF1DED-9227-49E9-A49B-F9AEDC70C2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64F4AE6-96E8-48CB-B5AA-642534A6F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F15F3-B87F-4F30-BFAC-670D2B777C3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31B09AD-3D58-4F34-8478-1397F3932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AB2A354-EC39-4840-ACB9-D8A39CD87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C4BA2-E24F-4A33-8698-9321078663A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107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AE690E3-3909-41CE-B694-2C7745E999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D59B674-9972-4AB1-95B5-A20846A47A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556C260-D6C0-439A-B9E3-5D5F9CAFA7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BED2F5D-A566-425E-8B2E-F9223251C8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F15F3-B87F-4F30-BFAC-670D2B777C3C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D2D112B-8B3E-4615-9436-D350CF1B7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5E81705-3615-43A8-B495-6F45BFC15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C4BA2-E24F-4A33-8698-9321078663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3329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D72D714-5001-4DF1-A20F-132423C453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15D4308-735C-457E-BDD1-9DADFB9C16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99FE8D6-B2E1-46BB-97AE-420FEBEB5F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0891BAC-58FE-4D76-8842-DB8D4469A7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F15F3-B87F-4F30-BFAC-670D2B777C3C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1466800-028C-4BF7-8FEF-E4CAE88CC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74DEDC1-32AA-411C-B63B-7A80CA3C0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C4BA2-E24F-4A33-8698-9321078663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6537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2506A5D-443E-4628-91FD-7366AF42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003476A-06ED-4E26-81FD-8CDECB827A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C70C839-DBF8-425B-8BC6-BBE081303C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FF15F3-B87F-4F30-BFAC-670D2B777C3C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2FA66A1-5414-4612-BD87-CEFDC9D6ED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B53D3A5-205C-468E-B2DF-A458389947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9C4BA2-E24F-4A33-8698-9321078663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0639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F0F433-17E0-4155-9361-0E7E7C5CB59A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15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rkshire Swash"/>
              <a:buNone/>
              <a:defRPr sz="3000">
                <a:solidFill>
                  <a:schemeClr val="dk1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4164793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  <p:sldLayoutId id="2147483819" r:id="rId12"/>
    <p:sldLayoutId id="2147483820" r:id="rId13"/>
    <p:sldLayoutId id="2147483821" r:id="rId14"/>
    <p:sldLayoutId id="2147483822" r:id="rId15"/>
    <p:sldLayoutId id="2147483823" r:id="rId1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F0F433-17E0-4155-9361-0E7E7C5CB59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0CE2EB-FB25-46F4-870E-EE9C0AA7AD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570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9" r:id="rId1"/>
    <p:sldLayoutId id="2147483850" r:id="rId2"/>
    <p:sldLayoutId id="2147483851" r:id="rId3"/>
    <p:sldLayoutId id="2147483852" r:id="rId4"/>
    <p:sldLayoutId id="2147483853" r:id="rId5"/>
    <p:sldLayoutId id="2147483854" r:id="rId6"/>
    <p:sldLayoutId id="2147483855" r:id="rId7"/>
    <p:sldLayoutId id="2147483856" r:id="rId8"/>
    <p:sldLayoutId id="2147483857" r:id="rId9"/>
    <p:sldLayoutId id="2147483858" r:id="rId10"/>
    <p:sldLayoutId id="21474838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2506A5D-443E-4628-91FD-7366AF42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003476A-06ED-4E26-81FD-8CDECB827A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C70C839-DBF8-425B-8BC6-BBE081303C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FF15F3-B87F-4F30-BFAC-670D2B777C3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2FA66A1-5414-4612-BD87-CEFDC9D6ED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B53D3A5-205C-468E-B2DF-A458389947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9C4BA2-E24F-4A33-8698-9321078663A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615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1" r:id="rId1"/>
    <p:sldLayoutId id="2147483862" r:id="rId2"/>
    <p:sldLayoutId id="2147483863" r:id="rId3"/>
    <p:sldLayoutId id="2147483864" r:id="rId4"/>
    <p:sldLayoutId id="2147483865" r:id="rId5"/>
    <p:sldLayoutId id="2147483866" r:id="rId6"/>
    <p:sldLayoutId id="2147483867" r:id="rId7"/>
    <p:sldLayoutId id="2147483868" r:id="rId8"/>
    <p:sldLayoutId id="2147483869" r:id="rId9"/>
    <p:sldLayoutId id="2147483870" r:id="rId10"/>
    <p:sldLayoutId id="2147483871" r:id="rId11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2506A5D-443E-4628-91FD-7366AF42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003476A-06ED-4E26-81FD-8CDECB827A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C70C839-DBF8-425B-8BC6-BBE081303C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FF15F3-B87F-4F30-BFAC-670D2B777C3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2FA66A1-5414-4612-BD87-CEFDC9D6ED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B53D3A5-205C-468E-B2DF-A458389947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9C4BA2-E24F-4A33-8698-9321078663A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822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  <p:sldLayoutId id="2147483874" r:id="rId2"/>
    <p:sldLayoutId id="2147483875" r:id="rId3"/>
    <p:sldLayoutId id="2147483876" r:id="rId4"/>
    <p:sldLayoutId id="2147483877" r:id="rId5"/>
    <p:sldLayoutId id="2147483878" r:id="rId6"/>
    <p:sldLayoutId id="2147483879" r:id="rId7"/>
    <p:sldLayoutId id="2147483880" r:id="rId8"/>
    <p:sldLayoutId id="2147483881" r:id="rId9"/>
    <p:sldLayoutId id="2147483882" r:id="rId10"/>
    <p:sldLayoutId id="2147483883" r:id="rId11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62.xml"/><Relationship Id="rId7" Type="http://schemas.openxmlformats.org/officeDocument/2006/relationships/image" Target="../media/image5.png"/><Relationship Id="rId2" Type="http://schemas.openxmlformats.org/officeDocument/2006/relationships/audio" Target="file:///C:\Users\thaom\Downloads\Tieng-ting-www_nhacchuongvui_com.mp3" TargetMode="External"/><Relationship Id="rId1" Type="http://schemas.microsoft.com/office/2007/relationships/media" Target="file:///C:\Users\thaom\Downloads\Tieng-ting-www_nhacchuongvui_com.mp3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9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8.png"/><Relationship Id="rId5" Type="http://schemas.openxmlformats.org/officeDocument/2006/relationships/slide" Target="slide9.xml"/><Relationship Id="rId4" Type="http://schemas.openxmlformats.org/officeDocument/2006/relationships/image" Target="../media/image27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9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8.png"/><Relationship Id="rId5" Type="http://schemas.openxmlformats.org/officeDocument/2006/relationships/slide" Target="slide9.xml"/><Relationship Id="rId4" Type="http://schemas.openxmlformats.org/officeDocument/2006/relationships/image" Target="../media/image27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9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8.png"/><Relationship Id="rId5" Type="http://schemas.openxmlformats.org/officeDocument/2006/relationships/slide" Target="slide9.xml"/><Relationship Id="rId4" Type="http://schemas.openxmlformats.org/officeDocument/2006/relationships/image" Target="../media/image27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8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5.xml"/><Relationship Id="rId5" Type="http://schemas.microsoft.com/office/2007/relationships/hdphoto" Target="../media/hdphoto1.wdp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Relationship Id="rId5" Type="http://schemas.microsoft.com/office/2007/relationships/hdphoto" Target="../media/hdphoto1.wdp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13" Type="http://schemas.openxmlformats.org/officeDocument/2006/relationships/image" Target="../media/image33.png"/><Relationship Id="rId18" Type="http://schemas.openxmlformats.org/officeDocument/2006/relationships/image" Target="../media/image35.png"/><Relationship Id="rId3" Type="http://schemas.openxmlformats.org/officeDocument/2006/relationships/audio" Target="../media/audio1.wav"/><Relationship Id="rId21" Type="http://schemas.openxmlformats.org/officeDocument/2006/relationships/audio" Target="../media/audio1.wav"/><Relationship Id="rId7" Type="http://schemas.openxmlformats.org/officeDocument/2006/relationships/image" Target="../media/image28.png"/><Relationship Id="rId12" Type="http://schemas.openxmlformats.org/officeDocument/2006/relationships/slide" Target="slide12.xml"/><Relationship Id="rId17" Type="http://schemas.microsoft.com/office/2007/relationships/hdphoto" Target="../media/hdphoto2.wdp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4.png"/><Relationship Id="rId20" Type="http://schemas.openxmlformats.org/officeDocument/2006/relationships/slide" Target="slide13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7.svg"/><Relationship Id="rId11" Type="http://schemas.openxmlformats.org/officeDocument/2006/relationships/image" Target="../media/image32.svg"/><Relationship Id="rId5" Type="http://schemas.openxmlformats.org/officeDocument/2006/relationships/image" Target="../media/image26.png"/><Relationship Id="rId15" Type="http://schemas.openxmlformats.org/officeDocument/2006/relationships/slide" Target="slide10.xml"/><Relationship Id="rId10" Type="http://schemas.openxmlformats.org/officeDocument/2006/relationships/image" Target="../media/image31.png"/><Relationship Id="rId19" Type="http://schemas.openxmlformats.org/officeDocument/2006/relationships/image" Target="../media/image36.svg"/><Relationship Id="rId4" Type="http://schemas.openxmlformats.org/officeDocument/2006/relationships/audio" Target="../media/audio2.wav"/><Relationship Id="rId9" Type="http://schemas.openxmlformats.org/officeDocument/2006/relationships/image" Target="../media/image30.png"/><Relationship Id="rId14" Type="http://schemas.openxmlformats.org/officeDocument/2006/relationships/slide" Target="slide11.xml"/><Relationship Id="rId22" Type="http://schemas.openxmlformats.org/officeDocument/2006/relationships/audio" Target="../media/audio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553582C8-51E6-462E-B4E5-88A40DACFD7B}"/>
              </a:ext>
            </a:extLst>
          </p:cNvPr>
          <p:cNvGrpSpPr/>
          <p:nvPr/>
        </p:nvGrpSpPr>
        <p:grpSpPr>
          <a:xfrm>
            <a:off x="2285999" y="1851937"/>
            <a:ext cx="8557269" cy="990600"/>
            <a:chOff x="2932566" y="1851937"/>
            <a:chExt cx="7910703" cy="990600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1DE2AE6C-F1D3-48AD-B578-1CBC4542A8B6}"/>
                </a:ext>
              </a:extLst>
            </p:cNvPr>
            <p:cNvSpPr/>
            <p:nvPr/>
          </p:nvSpPr>
          <p:spPr>
            <a:xfrm>
              <a:off x="2932566" y="1851937"/>
              <a:ext cx="7910703" cy="990600"/>
            </a:xfrm>
            <a:prstGeom prst="roundRect">
              <a:avLst/>
            </a:prstGeom>
            <a:grpFill/>
            <a:ln w="38100">
              <a:solidFill>
                <a:srgbClr val="BA64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5" name="Text Box 127">
              <a:extLst>
                <a:ext uri="{FF2B5EF4-FFF2-40B4-BE49-F238E27FC236}">
                  <a16:creationId xmlns:a16="http://schemas.microsoft.com/office/drawing/2014/main" id="{E0F90DAF-8C7F-4052-8662-9BBFC6BC18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43894" y="2025551"/>
              <a:ext cx="7699375" cy="707886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40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 Câu 1: 0,5 km</a:t>
              </a:r>
              <a:r>
                <a:rPr lang="en-US" altLang="en-US" sz="4000" b="1" baseline="300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r>
                <a:rPr lang="en-US" altLang="en-US" sz="40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=  …  ha</a:t>
              </a:r>
            </a:p>
          </p:txBody>
        </p:sp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4EA33B4B-21F1-426D-B928-B7B8B50C267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86" y="-90615"/>
            <a:ext cx="660400" cy="120976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0DE454CE-E3E3-4548-A523-AE0AE5853DC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75599" y="5374851"/>
            <a:ext cx="1961343" cy="149766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D0AD17B7-D63A-458D-889F-D84204E8CA5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4961" y="5491843"/>
            <a:ext cx="891289" cy="136615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59E2637-FAB6-4538-9B58-C0D2E522E43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17" y="3090258"/>
            <a:ext cx="3219163" cy="344813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0B08B2A4-7A2A-480B-A052-C328B0F4B48B}"/>
              </a:ext>
            </a:extLst>
          </p:cNvPr>
          <p:cNvGrpSpPr/>
          <p:nvPr/>
        </p:nvGrpSpPr>
        <p:grpSpPr>
          <a:xfrm>
            <a:off x="2494038" y="3726467"/>
            <a:ext cx="8704504" cy="990600"/>
            <a:chOff x="3001830" y="3755019"/>
            <a:chExt cx="7841439" cy="990600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7A77FC35-FA0E-4C61-A066-BD5852FBB5F6}"/>
                </a:ext>
              </a:extLst>
            </p:cNvPr>
            <p:cNvSpPr/>
            <p:nvPr/>
          </p:nvSpPr>
          <p:spPr>
            <a:xfrm>
              <a:off x="3001830" y="3755019"/>
              <a:ext cx="7841439" cy="990600"/>
            </a:xfrm>
            <a:prstGeom prst="roundRect">
              <a:avLst/>
            </a:prstGeom>
            <a:grpFill/>
            <a:ln w="38100">
              <a:solidFill>
                <a:srgbClr val="BA64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" name="Text Box 119">
              <a:extLst>
                <a:ext uri="{FF2B5EF4-FFF2-40B4-BE49-F238E27FC236}">
                  <a16:creationId xmlns:a16="http://schemas.microsoft.com/office/drawing/2014/main" id="{8E47A7A2-CFD9-40CC-B68C-5F5B46D7723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34467" y="3911947"/>
              <a:ext cx="7699375" cy="707886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40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 Câu 2: 24900 m</a:t>
              </a:r>
              <a:r>
                <a:rPr lang="en-US" altLang="en-US" sz="4000" b="1" baseline="300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  </a:t>
              </a:r>
              <a:r>
                <a:rPr lang="en-US" altLang="en-US" sz="40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= …  ha</a:t>
              </a:r>
              <a:endParaRPr lang="en-US" altLang="en-US" sz="4000" b="1" baseline="30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1C106AE0-3624-4388-9C99-D256A634B0E9}"/>
              </a:ext>
            </a:extLst>
          </p:cNvPr>
          <p:cNvSpPr txBox="1"/>
          <p:nvPr/>
        </p:nvSpPr>
        <p:spPr>
          <a:xfrm>
            <a:off x="1807398" y="204230"/>
            <a:ext cx="824320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>
                <a:solidFill>
                  <a:srgbClr val="FF0000"/>
                </a:solidFill>
                <a:ea typeface="#9Slide06 SVNKarlita" pitchFamily="2" charset="-128"/>
                <a:cs typeface="Times New Roman" panose="02020603050405020304" pitchFamily="18" charset="0"/>
              </a:rPr>
              <a:t>Khởi</a:t>
            </a:r>
            <a:r>
              <a:rPr lang="en-US" sz="6600" dirty="0">
                <a:solidFill>
                  <a:srgbClr val="FF0000"/>
                </a:solidFill>
                <a:ea typeface="#9Slide06 SVNKarlita" pitchFamily="2" charset="-128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ea typeface="#9Slide06 SVNKarlita" pitchFamily="2" charset="-128"/>
                <a:cs typeface="Times New Roman" panose="02020603050405020304" pitchFamily="18" charset="0"/>
              </a:rPr>
              <a:t>động</a:t>
            </a:r>
            <a:endParaRPr lang="en-US" sz="6600" dirty="0">
              <a:solidFill>
                <a:srgbClr val="FF0000"/>
              </a:solidFill>
              <a:ea typeface="#9Slide06 SVNKarlita" pitchFamily="2" charset="-128"/>
              <a:cs typeface="Times New Roman" panose="02020603050405020304" pitchFamily="18" charset="0"/>
            </a:endParaRPr>
          </a:p>
        </p:txBody>
      </p:sp>
      <p:pic>
        <p:nvPicPr>
          <p:cNvPr id="202754" name="Picture 2">
            <a:extLst>
              <a:ext uri="{FF2B5EF4-FFF2-40B4-BE49-F238E27FC236}">
                <a16:creationId xmlns:a16="http://schemas.microsoft.com/office/drawing/2014/main" id="{D9B253FE-93B4-403A-A9F5-5EAB8FCFDB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6600" y="1439887"/>
            <a:ext cx="12954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59FC5C1F-EF8D-4213-91D3-6FF92AB0D9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1785" y="3460994"/>
            <a:ext cx="12954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Tieng-ti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0274160-5D00-413F-9FAD-315C177A52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251859" y="631782"/>
            <a:ext cx="487363" cy="487363"/>
          </a:xfrm>
          <a:prstGeom prst="rect">
            <a:avLst/>
          </a:prstGeom>
        </p:spPr>
      </p:pic>
      <p:pic>
        <p:nvPicPr>
          <p:cNvPr id="22" name="Tieng-ti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798F27B-B160-41E5-AC07-4C8A1897AE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95540" y="391194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4690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27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27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2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E0A356DC-98BF-4276-B5A6-1E2842E4CF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66BDA93-1403-4640-87C1-2D5B07B7D33D}"/>
              </a:ext>
            </a:extLst>
          </p:cNvPr>
          <p:cNvSpPr/>
          <p:nvPr/>
        </p:nvSpPr>
        <p:spPr>
          <a:xfrm>
            <a:off x="710545" y="1181100"/>
            <a:ext cx="10896600" cy="3733800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 Box 24">
            <a:extLst>
              <a:ext uri="{FF2B5EF4-FFF2-40B4-BE49-F238E27FC236}">
                <a16:creationId xmlns:a16="http://schemas.microsoft.com/office/drawing/2014/main" id="{79541D0C-52D9-4F49-9D17-FF461FB3F7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8727" y="3020429"/>
            <a:ext cx="82296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1440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7160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82880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8600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800" b="1" dirty="0">
                <a:latin typeface="#9Slide03 AllRoundGothic" panose="020B0703020202020104" pitchFamily="34" charset="0"/>
              </a:rPr>
              <a:t>0,25m</a:t>
            </a:r>
            <a:r>
              <a:rPr lang="en-US" altLang="en-US" sz="4800" b="1" baseline="30000" dirty="0">
                <a:latin typeface="#9Slide03 AllRoundGothic" panose="020B0703020202020104" pitchFamily="34" charset="0"/>
              </a:rPr>
              <a:t>3 </a:t>
            </a:r>
            <a:r>
              <a:rPr lang="en-US" altLang="en-US" sz="4800" b="1" dirty="0">
                <a:latin typeface="#9Slide03 AllRoundGothic" panose="020B0703020202020104" pitchFamily="34" charset="0"/>
              </a:rPr>
              <a:t>= </a:t>
            </a:r>
            <a:r>
              <a:rPr lang="en-US" altLang="en-US" sz="2800" b="1" dirty="0">
                <a:latin typeface="#9Slide03 AllRoundGothic" panose="020B0703020202020104" pitchFamily="34" charset="0"/>
              </a:rPr>
              <a:t>……..…..</a:t>
            </a:r>
            <a:r>
              <a:rPr lang="en-US" altLang="en-US" sz="4800" b="1" dirty="0">
                <a:latin typeface="#9Slide03 AllRoundGothic" panose="020B0703020202020104" pitchFamily="34" charset="0"/>
              </a:rPr>
              <a:t>dm</a:t>
            </a:r>
            <a:r>
              <a:rPr lang="en-US" altLang="en-US" sz="4800" b="1" baseline="30000" dirty="0">
                <a:latin typeface="#9Slide03 AllRoundGothic" panose="020B0703020202020104" pitchFamily="34" charset="0"/>
              </a:rPr>
              <a:t>3</a:t>
            </a:r>
            <a:endParaRPr lang="en-US" altLang="en-US" sz="4800" b="1" dirty="0">
              <a:latin typeface="#9Slide03 AllRoundGothic" panose="020B0703020202020104" pitchFamily="34" charset="0"/>
            </a:endParaRPr>
          </a:p>
        </p:txBody>
      </p:sp>
      <p:sp>
        <p:nvSpPr>
          <p:cNvPr id="7" name="Text Box 23">
            <a:extLst>
              <a:ext uri="{FF2B5EF4-FFF2-40B4-BE49-F238E27FC236}">
                <a16:creationId xmlns:a16="http://schemas.microsoft.com/office/drawing/2014/main" id="{426DFD36-8178-4B3E-9866-47669B5F4D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58163" y="2942401"/>
            <a:ext cx="13716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800" b="1" dirty="0">
                <a:solidFill>
                  <a:schemeClr val="accent2">
                    <a:lumMod val="75000"/>
                  </a:schemeClr>
                </a:solidFill>
                <a:latin typeface="#9Slide03 AllRoundGothic" panose="020B0703020202020104" pitchFamily="34" charset="0"/>
              </a:rPr>
              <a:t>250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9890B9-CAE5-4C38-B1B8-26CAD8239669}"/>
              </a:ext>
            </a:extLst>
          </p:cNvPr>
          <p:cNvSpPr txBox="1"/>
          <p:nvPr/>
        </p:nvSpPr>
        <p:spPr>
          <a:xfrm>
            <a:off x="1739245" y="1709236"/>
            <a:ext cx="883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#9Slide03 AllRoundGothic" panose="020B0703020202020104" pitchFamily="34" charset="0"/>
              </a:rPr>
              <a:t>Câu 1: Điền số thích hợp vào ô trống</a:t>
            </a:r>
          </a:p>
        </p:txBody>
      </p:sp>
      <p:pic>
        <p:nvPicPr>
          <p:cNvPr id="8" name="Graphic 7">
            <a:hlinkClick r:id="rId5" action="ppaction://hlinksldjump"/>
            <a:extLst>
              <a:ext uri="{FF2B5EF4-FFF2-40B4-BE49-F238E27FC236}">
                <a16:creationId xmlns:a16="http://schemas.microsoft.com/office/drawing/2014/main" id="{675A0374-AA8F-48A7-9DD1-AB76D8F517C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04800" y="2915738"/>
            <a:ext cx="1716963" cy="2506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262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in)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0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in)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E0A356DC-98BF-4276-B5A6-1E2842E4CF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66BDA93-1403-4640-87C1-2D5B07B7D33D}"/>
              </a:ext>
            </a:extLst>
          </p:cNvPr>
          <p:cNvSpPr/>
          <p:nvPr/>
        </p:nvSpPr>
        <p:spPr>
          <a:xfrm>
            <a:off x="710545" y="1181100"/>
            <a:ext cx="10896600" cy="3733800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9890B9-CAE5-4C38-B1B8-26CAD8239669}"/>
              </a:ext>
            </a:extLst>
          </p:cNvPr>
          <p:cNvSpPr txBox="1"/>
          <p:nvPr/>
        </p:nvSpPr>
        <p:spPr>
          <a:xfrm>
            <a:off x="1739245" y="1709236"/>
            <a:ext cx="883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#9Slide03 AllRoundGothic" panose="020B0703020202020104" pitchFamily="34" charset="0"/>
              </a:rPr>
              <a:t>Câu 2: Điền số thích hợp vào ô trống</a:t>
            </a:r>
          </a:p>
        </p:txBody>
      </p:sp>
      <p:sp>
        <p:nvSpPr>
          <p:cNvPr id="8" name="Text Box 17">
            <a:extLst>
              <a:ext uri="{FF2B5EF4-FFF2-40B4-BE49-F238E27FC236}">
                <a16:creationId xmlns:a16="http://schemas.microsoft.com/office/drawing/2014/main" id="{420AAB6F-CDEE-4BE4-B159-B227544BA4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0026" y="3212591"/>
            <a:ext cx="898417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dirty="0">
                <a:solidFill>
                  <a:srgbClr val="FFFF00"/>
                </a:solidFill>
                <a:latin typeface="#9Slide03 AllRoundGothic" panose="020B0703020202020104" pitchFamily="34" charset="0"/>
              </a:rPr>
              <a:t>       </a:t>
            </a:r>
            <a:r>
              <a:rPr lang="en-US" altLang="en-US" sz="4800" b="1" dirty="0">
                <a:latin typeface="#9Slide03 AllRoundGothic" panose="020B0703020202020104" pitchFamily="34" charset="0"/>
              </a:rPr>
              <a:t>3dm</a:t>
            </a:r>
            <a:r>
              <a:rPr lang="en-US" altLang="en-US" sz="4800" b="1" baseline="30000" dirty="0">
                <a:latin typeface="#9Slide03 AllRoundGothic" panose="020B0703020202020104" pitchFamily="34" charset="0"/>
              </a:rPr>
              <a:t>3 </a:t>
            </a:r>
            <a:r>
              <a:rPr lang="en-US" altLang="en-US" sz="4800" b="1" dirty="0">
                <a:latin typeface="#9Slide03 AllRoundGothic" panose="020B0703020202020104" pitchFamily="34" charset="0"/>
              </a:rPr>
              <a:t>7cm</a:t>
            </a:r>
            <a:r>
              <a:rPr lang="en-US" altLang="en-US" sz="4800" b="1" baseline="30000" dirty="0">
                <a:latin typeface="#9Slide03 AllRoundGothic" panose="020B0703020202020104" pitchFamily="34" charset="0"/>
              </a:rPr>
              <a:t>3</a:t>
            </a:r>
            <a:r>
              <a:rPr lang="en-US" altLang="en-US" sz="4800" b="1" dirty="0">
                <a:latin typeface="#9Slide03 AllRoundGothic" panose="020B0703020202020104" pitchFamily="34" charset="0"/>
              </a:rPr>
              <a:t>=</a:t>
            </a:r>
            <a:r>
              <a:rPr lang="en-US" altLang="en-US" sz="2800" b="1" dirty="0">
                <a:latin typeface="#9Slide03 AllRoundGothic" panose="020B0703020202020104" pitchFamily="34" charset="0"/>
              </a:rPr>
              <a:t>……….……</a:t>
            </a:r>
            <a:r>
              <a:rPr lang="en-US" altLang="en-US" sz="4800" b="1" dirty="0">
                <a:latin typeface="#9Slide03 AllRoundGothic" panose="020B0703020202020104" pitchFamily="34" charset="0"/>
              </a:rPr>
              <a:t>cm</a:t>
            </a:r>
            <a:r>
              <a:rPr lang="en-US" altLang="en-US" sz="4800" b="1" baseline="30000" dirty="0">
                <a:latin typeface="#9Slide03 AllRoundGothic" panose="020B0703020202020104" pitchFamily="34" charset="0"/>
              </a:rPr>
              <a:t>3</a:t>
            </a:r>
            <a:endParaRPr lang="en-US" altLang="en-US" sz="4800" b="1" dirty="0">
              <a:latin typeface="#9Slide03 AllRoundGothic" panose="020B0703020202020104" pitchFamily="34" charset="0"/>
            </a:endParaRPr>
          </a:p>
        </p:txBody>
      </p:sp>
      <p:sp>
        <p:nvSpPr>
          <p:cNvPr id="9" name="Text Box 18">
            <a:extLst>
              <a:ext uri="{FF2B5EF4-FFF2-40B4-BE49-F238E27FC236}">
                <a16:creationId xmlns:a16="http://schemas.microsoft.com/office/drawing/2014/main" id="{E70E7ACF-35CE-4FE5-B889-2ACBA136BF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3212591"/>
            <a:ext cx="14478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dirty="0">
                <a:solidFill>
                  <a:schemeClr val="accent2">
                    <a:lumMod val="75000"/>
                  </a:schemeClr>
                </a:solidFill>
                <a:latin typeface="#9Slide03 AllRoundGothic" panose="020B0703020202020104" pitchFamily="34" charset="0"/>
              </a:rPr>
              <a:t>3007</a:t>
            </a:r>
          </a:p>
        </p:txBody>
      </p:sp>
      <p:pic>
        <p:nvPicPr>
          <p:cNvPr id="10" name="Graphic 9">
            <a:hlinkClick r:id="rId5" action="ppaction://hlinksldjump"/>
            <a:extLst>
              <a:ext uri="{FF2B5EF4-FFF2-40B4-BE49-F238E27FC236}">
                <a16:creationId xmlns:a16="http://schemas.microsoft.com/office/drawing/2014/main" id="{8E8E93B2-3258-4E32-81AA-E997483C11F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04800" y="2915738"/>
            <a:ext cx="1716963" cy="2506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286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8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E0A356DC-98BF-4276-B5A6-1E2842E4CF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66BDA93-1403-4640-87C1-2D5B07B7D33D}"/>
              </a:ext>
            </a:extLst>
          </p:cNvPr>
          <p:cNvSpPr/>
          <p:nvPr/>
        </p:nvSpPr>
        <p:spPr>
          <a:xfrm>
            <a:off x="710545" y="1181100"/>
            <a:ext cx="10896600" cy="3733800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9890B9-CAE5-4C38-B1B8-26CAD8239669}"/>
              </a:ext>
            </a:extLst>
          </p:cNvPr>
          <p:cNvSpPr txBox="1"/>
          <p:nvPr/>
        </p:nvSpPr>
        <p:spPr>
          <a:xfrm>
            <a:off x="1739245" y="1709236"/>
            <a:ext cx="883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#9Slide03 AllRoundGothic" panose="020B0703020202020104" pitchFamily="34" charset="0"/>
              </a:rPr>
              <a:t>Câu 3: Điền số thích hợp vào ô trống</a:t>
            </a:r>
          </a:p>
        </p:txBody>
      </p:sp>
      <p:sp>
        <p:nvSpPr>
          <p:cNvPr id="8" name="Text Box 17">
            <a:extLst>
              <a:ext uri="{FF2B5EF4-FFF2-40B4-BE49-F238E27FC236}">
                <a16:creationId xmlns:a16="http://schemas.microsoft.com/office/drawing/2014/main" id="{517FC339-A5B8-416F-BD64-DAE4FBBCEA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3013501"/>
            <a:ext cx="1013424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600" b="1" dirty="0">
                <a:latin typeface="#9Slide03 AllRoundGothic" panose="020B0703020202020104" pitchFamily="34" charset="0"/>
              </a:rPr>
              <a:t>        </a:t>
            </a:r>
            <a:r>
              <a:rPr lang="en-US" altLang="en-US" sz="4800" b="1" dirty="0">
                <a:latin typeface="#9Slide03 AllRoundGothic" panose="020B0703020202020104" pitchFamily="34" charset="0"/>
              </a:rPr>
              <a:t>9dm</a:t>
            </a:r>
            <a:r>
              <a:rPr lang="en-US" altLang="en-US" sz="4800" b="1" baseline="30000" dirty="0">
                <a:latin typeface="#9Slide03 AllRoundGothic" panose="020B0703020202020104" pitchFamily="34" charset="0"/>
              </a:rPr>
              <a:t>3</a:t>
            </a:r>
            <a:r>
              <a:rPr lang="en-US" altLang="en-US" sz="4800" b="1" dirty="0">
                <a:latin typeface="#9Slide03 AllRoundGothic" panose="020B0703020202020104" pitchFamily="34" charset="0"/>
              </a:rPr>
              <a:t> 68cm</a:t>
            </a:r>
            <a:r>
              <a:rPr lang="en-US" altLang="en-US" sz="4800" b="1" baseline="30000" dirty="0">
                <a:latin typeface="#9Slide03 AllRoundGothic" panose="020B0703020202020104" pitchFamily="34" charset="0"/>
              </a:rPr>
              <a:t>3</a:t>
            </a:r>
            <a:r>
              <a:rPr lang="en-US" altLang="en-US" sz="4800" b="1" dirty="0">
                <a:latin typeface="#9Slide03 AllRoundGothic" panose="020B0703020202020104" pitchFamily="34" charset="0"/>
              </a:rPr>
              <a:t>= </a:t>
            </a:r>
            <a:r>
              <a:rPr lang="en-US" altLang="en-US" sz="2800" b="1" dirty="0">
                <a:latin typeface="#9Slide03 AllRoundGothic" panose="020B0703020202020104" pitchFamily="34" charset="0"/>
              </a:rPr>
              <a:t>…………………</a:t>
            </a:r>
            <a:r>
              <a:rPr lang="en-US" altLang="en-US" sz="4800" b="1" dirty="0">
                <a:latin typeface="#9Slide03 AllRoundGothic" panose="020B0703020202020104" pitchFamily="34" charset="0"/>
              </a:rPr>
              <a:t>dm</a:t>
            </a:r>
            <a:r>
              <a:rPr lang="en-US" altLang="en-US" sz="4800" b="1" baseline="30000" dirty="0">
                <a:latin typeface="#9Slide03 AllRoundGothic" panose="020B0703020202020104" pitchFamily="34" charset="0"/>
              </a:rPr>
              <a:t>3</a:t>
            </a:r>
            <a:endParaRPr lang="en-US" altLang="en-US" sz="4800" b="1" dirty="0">
              <a:latin typeface="#9Slide03 AllRoundGothic" panose="020B0703020202020104" pitchFamily="34" charset="0"/>
            </a:endParaRPr>
          </a:p>
        </p:txBody>
      </p:sp>
      <p:sp>
        <p:nvSpPr>
          <p:cNvPr id="9" name="Text Box 19">
            <a:extLst>
              <a:ext uri="{FF2B5EF4-FFF2-40B4-BE49-F238E27FC236}">
                <a16:creationId xmlns:a16="http://schemas.microsoft.com/office/drawing/2014/main" id="{E06D2BA6-F5BC-4E4D-BDB9-D198C0277C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54610" y="2954919"/>
            <a:ext cx="199553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800" b="1" dirty="0">
                <a:solidFill>
                  <a:schemeClr val="accent2">
                    <a:lumMod val="75000"/>
                  </a:schemeClr>
                </a:solidFill>
                <a:latin typeface="#9Slide03 AllRoundGothic" panose="020B0703020202020104" pitchFamily="34" charset="0"/>
              </a:rPr>
              <a:t>9,068 </a:t>
            </a:r>
          </a:p>
        </p:txBody>
      </p:sp>
      <p:pic>
        <p:nvPicPr>
          <p:cNvPr id="10" name="Graphic 9">
            <a:hlinkClick r:id="rId5" action="ppaction://hlinksldjump"/>
            <a:extLst>
              <a:ext uri="{FF2B5EF4-FFF2-40B4-BE49-F238E27FC236}">
                <a16:creationId xmlns:a16="http://schemas.microsoft.com/office/drawing/2014/main" id="{12C9AB98-EABE-473D-A2EC-26846B09F92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04800" y="2915738"/>
            <a:ext cx="1716963" cy="2506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685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lide(fromBottom)">
                                          <p:cBhvr>
                                            <p:cTn id="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0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lide(fromBottom)">
                                          <p:cBhvr>
                                            <p:cTn id="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7F2B4ED1-2049-4386-BF40-E6232C98C29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B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E93A3644-A51A-4B39-B056-448467884B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100" y="2955410"/>
            <a:ext cx="2108200" cy="347547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609278E5-B16E-45BE-B55A-FC45AC6C78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97835"/>
            <a:ext cx="12192000" cy="56556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F8DDFBF9-7689-4EC8-A430-51A20AC15F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880191"/>
            <a:ext cx="12192000" cy="73302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1B1D3C7-2BDC-422D-A69B-7B3C7BF326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86534" y="174110"/>
            <a:ext cx="3128963" cy="27813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B1A84B4D-4A2A-4117-B3F4-71FF31586EB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97654"/>
            <a:ext cx="12192000" cy="207485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A2ECB36-0D00-474A-954D-696295587DE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520" y="2330604"/>
            <a:ext cx="4496253" cy="52451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B048B1B-F64F-4E1F-9A96-4B9D667BA18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390" y="4706781"/>
            <a:ext cx="3432501" cy="214495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7E1E9A17-FAE9-4CE5-8672-C920EC03504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606" y="4644535"/>
            <a:ext cx="3432501" cy="214495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57D4375A-F047-4F9A-9416-287A9F618DB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39037">
            <a:off x="-604186" y="-819013"/>
            <a:ext cx="4245737" cy="5940463"/>
          </a:xfrm>
          <a:prstGeom prst="rect">
            <a:avLst/>
          </a:prstGeom>
        </p:spPr>
      </p:pic>
      <p:pic>
        <p:nvPicPr>
          <p:cNvPr id="14" name="图片 18">
            <a:extLst>
              <a:ext uri="{FF2B5EF4-FFF2-40B4-BE49-F238E27FC236}">
                <a16:creationId xmlns:a16="http://schemas.microsoft.com/office/drawing/2014/main" id="{DFF11100-C2D4-441F-930F-99B02D1AC85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87" t="17223" r="16147" b="32401"/>
          <a:stretch/>
        </p:blipFill>
        <p:spPr>
          <a:xfrm>
            <a:off x="2113290" y="1043267"/>
            <a:ext cx="8053628" cy="400603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969CF13-37B9-41C4-91C5-FC21E37F8D4D}"/>
              </a:ext>
            </a:extLst>
          </p:cNvPr>
          <p:cNvSpPr txBox="1"/>
          <p:nvPr/>
        </p:nvSpPr>
        <p:spPr>
          <a:xfrm>
            <a:off x="343304" y="215777"/>
            <a:ext cx="34325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chemeClr val="accent1">
                    <a:lumMod val="75000"/>
                  </a:schemeClr>
                </a:solidFill>
                <a:latin typeface="#9Slide06 SVNKarlita" pitchFamily="2" charset="-128"/>
                <a:ea typeface="#9Slide06 SVNKarlita" pitchFamily="2" charset="-128"/>
                <a:cs typeface="#9Slide06 SVNKarlita" pitchFamily="2" charset="-128"/>
              </a:rPr>
              <a:t>Dặn dò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D06B6AB-D987-4297-BF51-0138685867E1}"/>
              </a:ext>
            </a:extLst>
          </p:cNvPr>
          <p:cNvSpPr txBox="1"/>
          <p:nvPr/>
        </p:nvSpPr>
        <p:spPr>
          <a:xfrm>
            <a:off x="2725198" y="1982747"/>
            <a:ext cx="726806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4000" b="1" dirty="0">
                <a:latin typeface="#9Slide03 AllRoundGothic" panose="020B0703020202020104" pitchFamily="34" charset="0"/>
              </a:rPr>
              <a:t>Chuẩn bị bài: </a:t>
            </a:r>
          </a:p>
          <a:p>
            <a:pPr algn="ctr"/>
            <a:r>
              <a:rPr lang="en-US" altLang="en-US" sz="4000" b="1" dirty="0">
                <a:solidFill>
                  <a:schemeClr val="accent1">
                    <a:lumMod val="75000"/>
                  </a:schemeClr>
                </a:solidFill>
                <a:latin typeface="#9Slide03 AllRoundGothic" panose="020B0703020202020104" pitchFamily="34" charset="0"/>
              </a:rPr>
              <a:t>Ôn tập về đo diện tích và </a:t>
            </a:r>
          </a:p>
          <a:p>
            <a:pPr algn="ctr"/>
            <a:r>
              <a:rPr lang="en-US" altLang="en-US" sz="4000" b="1" dirty="0">
                <a:solidFill>
                  <a:schemeClr val="accent1">
                    <a:lumMod val="75000"/>
                  </a:schemeClr>
                </a:solidFill>
                <a:latin typeface="#9Slide03 AllRoundGothic" panose="020B0703020202020104" pitchFamily="34" charset="0"/>
              </a:rPr>
              <a:t>đo thể tích (tiếp theo)</a:t>
            </a:r>
            <a:endParaRPr lang="en-US" sz="4000" dirty="0">
              <a:solidFill>
                <a:schemeClr val="accent1">
                  <a:lumMod val="75000"/>
                </a:schemeClr>
              </a:solidFill>
              <a:latin typeface="#9Slide03 AllRoundGothic" panose="020B0703020202020104" pitchFamily="34" charset="0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4B14F5E8-28F4-46D6-B39A-1DBB62825AC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3304" y="2737231"/>
            <a:ext cx="1921058" cy="407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4047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7F2B4ED1-2049-4386-BF40-E6232C98C29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B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E93A3644-A51A-4B39-B056-448467884B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100" y="2955410"/>
            <a:ext cx="2108200" cy="347547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609278E5-B16E-45BE-B55A-FC45AC6C78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97835"/>
            <a:ext cx="12192000" cy="56556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F8DDFBF9-7689-4EC8-A430-51A20AC15F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28" y="843370"/>
            <a:ext cx="12192000" cy="73302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1B1D3C7-2BDC-422D-A69B-7B3C7BF326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63037" y="0"/>
            <a:ext cx="3128963" cy="27813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B1A84B4D-4A2A-4117-B3F4-71FF31586EB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97654"/>
            <a:ext cx="12192000" cy="207485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A2ECB36-0D00-474A-954D-696295587DE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5747" y="1803400"/>
            <a:ext cx="4496253" cy="52451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B048B1B-F64F-4E1F-9A96-4B9D667BA18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8197" y="4515959"/>
            <a:ext cx="3432501" cy="214495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7E1E9A17-FAE9-4CE5-8672-C920EC03504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541" y="4486040"/>
            <a:ext cx="3432501" cy="214495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57D4375A-F047-4F9A-9416-287A9F618DB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39037">
            <a:off x="-529631" y="-797636"/>
            <a:ext cx="4245737" cy="5940463"/>
          </a:xfrm>
          <a:prstGeom prst="rect">
            <a:avLst/>
          </a:prstGeom>
        </p:spPr>
      </p:pic>
      <p:pic>
        <p:nvPicPr>
          <p:cNvPr id="3" name="Picture 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646DDE91-E7C7-430E-BF31-CE45DD85243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097714" y="1638759"/>
            <a:ext cx="5022150" cy="5022150"/>
          </a:xfrm>
          <a:prstGeom prst="rect">
            <a:avLst/>
          </a:prstGeom>
        </p:spPr>
      </p:pic>
      <p:pic>
        <p:nvPicPr>
          <p:cNvPr id="16" name="图片 18">
            <a:extLst>
              <a:ext uri="{FF2B5EF4-FFF2-40B4-BE49-F238E27FC236}">
                <a16:creationId xmlns:a16="http://schemas.microsoft.com/office/drawing/2014/main" id="{2EFF3812-C0F3-40A3-BE9D-7F6A9AEEA40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87" t="17223" r="16147" b="32401"/>
          <a:stretch/>
        </p:blipFill>
        <p:spPr>
          <a:xfrm>
            <a:off x="1593237" y="51404"/>
            <a:ext cx="8007963" cy="316963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B9208C1-9199-4765-9E91-751AE38F3A8D}"/>
              </a:ext>
            </a:extLst>
          </p:cNvPr>
          <p:cNvSpPr txBox="1"/>
          <p:nvPr/>
        </p:nvSpPr>
        <p:spPr>
          <a:xfrm>
            <a:off x="2651670" y="1195820"/>
            <a:ext cx="8000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1">
                    <a:lumMod val="75000"/>
                  </a:schemeClr>
                </a:solidFill>
                <a:latin typeface="#9Slide07 SVNMomento" panose="00000500000000000000" pitchFamily="2" charset="0"/>
              </a:rPr>
              <a:t>Ôn tập về đo thể tích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DBD9AC-4C0E-49B6-BB79-1EF2B9CB3451}"/>
              </a:ext>
            </a:extLst>
          </p:cNvPr>
          <p:cNvSpPr txBox="1"/>
          <p:nvPr/>
        </p:nvSpPr>
        <p:spPr>
          <a:xfrm>
            <a:off x="4402374" y="2202208"/>
            <a:ext cx="28725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EE6D2E"/>
                </a:solidFill>
                <a:latin typeface="#9Slide07 SVNDessert Menu Scrip" panose="00000500000000000000" pitchFamily="2" charset="0"/>
              </a:rPr>
              <a:t>Trang 155</a:t>
            </a:r>
          </a:p>
        </p:txBody>
      </p:sp>
    </p:spTree>
    <p:extLst>
      <p:ext uri="{BB962C8B-B14F-4D97-AF65-F5344CB8AC3E}">
        <p14:creationId xmlns:p14="http://schemas.microsoft.com/office/powerpoint/2010/main" val="1429341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9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9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9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9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04A59E4-C11C-4D8E-B09E-C032BFA23F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38548"/>
            <a:ext cx="12192000" cy="117893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EA33B4B-21F1-426D-B928-B7B8B50C26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86" y="-90615"/>
            <a:ext cx="660400" cy="120976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0DE454CE-E3E3-4548-A523-AE0AE5853D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75599" y="5374851"/>
            <a:ext cx="1961343" cy="149766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D0AD17B7-D63A-458D-889F-D84204E8CA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4961" y="5491843"/>
            <a:ext cx="891289" cy="1366157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21C2BEC6-E86B-4EB2-B464-B38C400F5502}"/>
              </a:ext>
            </a:extLst>
          </p:cNvPr>
          <p:cNvGrpSpPr/>
          <p:nvPr/>
        </p:nvGrpSpPr>
        <p:grpSpPr>
          <a:xfrm>
            <a:off x="2466147" y="381000"/>
            <a:ext cx="7259705" cy="1077190"/>
            <a:chOff x="2466147" y="457200"/>
            <a:chExt cx="7259705" cy="831264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0F9A51DB-50C1-4B39-B66B-13548928D3A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466147" y="457200"/>
              <a:ext cx="7259705" cy="831264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D5FFAC3-6833-45E0-886B-C63C838DC07E}"/>
                </a:ext>
              </a:extLst>
            </p:cNvPr>
            <p:cNvSpPr txBox="1"/>
            <p:nvPr/>
          </p:nvSpPr>
          <p:spPr>
            <a:xfrm>
              <a:off x="3901491" y="605867"/>
              <a:ext cx="4389023" cy="47502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kern="0" dirty="0">
                  <a:solidFill>
                    <a:sysClr val="window" lastClr="FFFFFF"/>
                  </a:solidFill>
                  <a:latin typeface="#9Slide07 SVNPosterizer KG Inli" panose="02000503000000020003" pitchFamily="2" charset="0"/>
                </a:rPr>
                <a:t>YÊU CẦU CẦN ĐẠT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#9Slide07 SVNPosterizer KG Inli" panose="02000503000000020003" pitchFamily="2" charset="0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B8205523-4BBB-4A00-8929-5B21ED1BBE86}"/>
              </a:ext>
            </a:extLst>
          </p:cNvPr>
          <p:cNvSpPr txBox="1"/>
          <p:nvPr/>
        </p:nvSpPr>
        <p:spPr>
          <a:xfrm>
            <a:off x="1738530" y="2137158"/>
            <a:ext cx="906135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571500" indent="-571500" algn="l">
              <a:buFont typeface="Wingdings" panose="05000000000000000000" pitchFamily="2" charset="2"/>
              <a:buChar char="ü"/>
            </a:pPr>
            <a:r>
              <a:rPr lang="en-US" sz="3600" b="1" dirty="0">
                <a:cs typeface="Times New Roman" panose="02020603050405020304" pitchFamily="18" charset="0"/>
              </a:rPr>
              <a:t>Quan </a:t>
            </a:r>
            <a:r>
              <a:rPr lang="en-US" sz="3600" b="1" dirty="0" err="1">
                <a:cs typeface="Times New Roman" panose="02020603050405020304" pitchFamily="18" charset="0"/>
              </a:rPr>
              <a:t>hệ</a:t>
            </a:r>
            <a:r>
              <a:rPr lang="en-US" sz="3600" b="1" dirty="0"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cs typeface="Times New Roman" panose="02020603050405020304" pitchFamily="18" charset="0"/>
              </a:rPr>
              <a:t>giữa</a:t>
            </a:r>
            <a:r>
              <a:rPr lang="en-US" sz="3600" b="1" dirty="0"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cs typeface="Times New Roman" panose="02020603050405020304" pitchFamily="18" charset="0"/>
              </a:rPr>
              <a:t>đơn</a:t>
            </a:r>
            <a:r>
              <a:rPr lang="en-US" sz="3600" b="1" dirty="0"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cs typeface="Times New Roman" panose="02020603050405020304" pitchFamily="18" charset="0"/>
              </a:rPr>
              <a:t>vị</a:t>
            </a:r>
            <a:r>
              <a:rPr lang="en-US" sz="3600" b="1" dirty="0"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cs typeface="Times New Roman" panose="02020603050405020304" pitchFamily="18" charset="0"/>
              </a:rPr>
              <a:t>đo</a:t>
            </a:r>
            <a:r>
              <a:rPr lang="en-US" sz="3600" b="1" dirty="0"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cs typeface="Times New Roman" panose="02020603050405020304" pitchFamily="18" charset="0"/>
              </a:rPr>
              <a:t>thể</a:t>
            </a:r>
            <a:r>
              <a:rPr lang="en-US" sz="3600" b="1" dirty="0"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cs typeface="Times New Roman" panose="02020603050405020304" pitchFamily="18" charset="0"/>
              </a:rPr>
              <a:t>tích</a:t>
            </a:r>
            <a:r>
              <a:rPr lang="en-US" sz="3600" b="1" dirty="0"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272DE0A-01D3-41EC-8ADF-C8E3E15655CE}"/>
              </a:ext>
            </a:extLst>
          </p:cNvPr>
          <p:cNvSpPr txBox="1"/>
          <p:nvPr/>
        </p:nvSpPr>
        <p:spPr>
          <a:xfrm>
            <a:off x="1738530" y="3276600"/>
            <a:ext cx="929585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571500" indent="-571500" algn="l">
              <a:buFont typeface="Wingdings" panose="05000000000000000000" pitchFamily="2" charset="2"/>
              <a:buChar char="ü"/>
            </a:pPr>
            <a:r>
              <a:rPr lang="en-US" sz="3600" b="1" dirty="0" err="1">
                <a:cs typeface="Times New Roman" panose="02020603050405020304" pitchFamily="18" charset="0"/>
              </a:rPr>
              <a:t>Chuyển</a:t>
            </a:r>
            <a:r>
              <a:rPr lang="en-US" sz="3600" b="1" dirty="0"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cs typeface="Times New Roman" panose="02020603050405020304" pitchFamily="18" charset="0"/>
              </a:rPr>
              <a:t>đổi</a:t>
            </a:r>
            <a:r>
              <a:rPr lang="en-US" sz="3600" b="1" dirty="0"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cs typeface="Times New Roman" panose="02020603050405020304" pitchFamily="18" charset="0"/>
              </a:rPr>
              <a:t>đo</a:t>
            </a:r>
            <a:r>
              <a:rPr lang="en-US" sz="3600" b="1" dirty="0"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cs typeface="Times New Roman" panose="02020603050405020304" pitchFamily="18" charset="0"/>
              </a:rPr>
              <a:t>thể</a:t>
            </a:r>
            <a:r>
              <a:rPr lang="en-US" sz="3600" b="1" dirty="0"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cs typeface="Times New Roman" panose="02020603050405020304" pitchFamily="18" charset="0"/>
              </a:rPr>
              <a:t>tích</a:t>
            </a:r>
            <a:r>
              <a:rPr lang="en-US" sz="3600" b="1" dirty="0"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3BFFD2A-5EDC-4AFC-B9D6-C186824BB417}"/>
              </a:ext>
            </a:extLst>
          </p:cNvPr>
          <p:cNvSpPr txBox="1"/>
          <p:nvPr/>
        </p:nvSpPr>
        <p:spPr>
          <a:xfrm>
            <a:off x="1828800" y="4266855"/>
            <a:ext cx="929585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571500" indent="-571500" algn="l">
              <a:buFont typeface="Wingdings" panose="05000000000000000000" pitchFamily="2" charset="2"/>
              <a:buChar char="ü"/>
            </a:pPr>
            <a:r>
              <a:rPr lang="en-US" sz="3600" b="1" dirty="0" err="1">
                <a:cs typeface="Times New Roman" panose="02020603050405020304" pitchFamily="18" charset="0"/>
              </a:rPr>
              <a:t>Viết</a:t>
            </a:r>
            <a:r>
              <a:rPr lang="en-US" sz="3600" b="1" dirty="0"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cs typeface="Times New Roman" panose="02020603050405020304" pitchFamily="18" charset="0"/>
              </a:rPr>
              <a:t>đo</a:t>
            </a:r>
            <a:r>
              <a:rPr lang="en-US" sz="3600" b="1" dirty="0"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cs typeface="Times New Roman" panose="02020603050405020304" pitchFamily="18" charset="0"/>
              </a:rPr>
              <a:t>thể</a:t>
            </a:r>
            <a:r>
              <a:rPr lang="en-US" sz="3600" b="1" dirty="0"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cs typeface="Times New Roman" panose="02020603050405020304" pitchFamily="18" charset="0"/>
              </a:rPr>
              <a:t>tích</a:t>
            </a:r>
            <a:r>
              <a:rPr lang="en-US" sz="3600" b="1" dirty="0"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cs typeface="Times New Roman" panose="02020603050405020304" pitchFamily="18" charset="0"/>
              </a:rPr>
              <a:t>dưới</a:t>
            </a:r>
            <a:r>
              <a:rPr lang="en-US" sz="3600" b="1" dirty="0"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cs typeface="Times New Roman" panose="02020603050405020304" pitchFamily="18" charset="0"/>
              </a:rPr>
              <a:t>dạng</a:t>
            </a:r>
            <a:r>
              <a:rPr lang="en-US" sz="3600" b="1" dirty="0"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cs typeface="Times New Roman" panose="02020603050405020304" pitchFamily="18" charset="0"/>
              </a:rPr>
              <a:t>thập</a:t>
            </a:r>
            <a:r>
              <a:rPr lang="en-US" sz="3600" b="1" dirty="0"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cs typeface="Times New Roman" panose="02020603050405020304" pitchFamily="18" charset="0"/>
              </a:rPr>
              <a:t>phân</a:t>
            </a:r>
            <a:r>
              <a:rPr lang="en-US" sz="3600" b="1" dirty="0"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50545109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7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" dur="7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75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1" fill="hold" nodeType="click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21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2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4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6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8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0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2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4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0" grpId="0"/>
          <p:bldP spid="31" grpId="0"/>
          <p:bldP spid="3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7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" dur="7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75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4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6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8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0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2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4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0" grpId="0"/>
          <p:bldP spid="31" grpId="0"/>
          <p:bldP spid="32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04A59E4-C11C-4D8E-B09E-C032BFA23F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86" y="6041156"/>
            <a:ext cx="12192000" cy="117893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EA33B4B-21F1-426D-B928-B7B8B50C26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86" y="-90615"/>
            <a:ext cx="660400" cy="120976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0DE454CE-E3E3-4548-A523-AE0AE5853D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75599" y="5374851"/>
            <a:ext cx="1961343" cy="149766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D0AD17B7-D63A-458D-889F-D84204E8CA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4961" y="5491843"/>
            <a:ext cx="891289" cy="136615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215F91B6-CC00-4CB1-894D-5A2E7716F801}"/>
              </a:ext>
            </a:extLst>
          </p:cNvPr>
          <p:cNvGrpSpPr/>
          <p:nvPr/>
        </p:nvGrpSpPr>
        <p:grpSpPr>
          <a:xfrm>
            <a:off x="495187" y="-99851"/>
            <a:ext cx="2504963" cy="1368440"/>
            <a:chOff x="536243" y="3160"/>
            <a:chExt cx="2504963" cy="1368440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EF193D4C-1F03-4A10-8236-C5EF738CFF2A}"/>
                </a:ext>
              </a:extLst>
            </p:cNvPr>
            <p:cNvSpPr/>
            <p:nvPr/>
          </p:nvSpPr>
          <p:spPr>
            <a:xfrm>
              <a:off x="1219200" y="391789"/>
              <a:ext cx="1739015" cy="979811"/>
            </a:xfrm>
            <a:custGeom>
              <a:avLst/>
              <a:gdLst>
                <a:gd name="connsiteX0" fmla="*/ 0 w 1739015"/>
                <a:gd name="connsiteY0" fmla="*/ 163305 h 979811"/>
                <a:gd name="connsiteX1" fmla="*/ 163305 w 1739015"/>
                <a:gd name="connsiteY1" fmla="*/ 0 h 979811"/>
                <a:gd name="connsiteX2" fmla="*/ 591735 w 1739015"/>
                <a:gd name="connsiteY2" fmla="*/ 0 h 979811"/>
                <a:gd name="connsiteX3" fmla="*/ 1048412 w 1739015"/>
                <a:gd name="connsiteY3" fmla="*/ 0 h 979811"/>
                <a:gd name="connsiteX4" fmla="*/ 1575710 w 1739015"/>
                <a:gd name="connsiteY4" fmla="*/ 0 h 979811"/>
                <a:gd name="connsiteX5" fmla="*/ 1739015 w 1739015"/>
                <a:gd name="connsiteY5" fmla="*/ 163305 h 979811"/>
                <a:gd name="connsiteX6" fmla="*/ 1739015 w 1739015"/>
                <a:gd name="connsiteY6" fmla="*/ 816506 h 979811"/>
                <a:gd name="connsiteX7" fmla="*/ 1575710 w 1739015"/>
                <a:gd name="connsiteY7" fmla="*/ 979811 h 979811"/>
                <a:gd name="connsiteX8" fmla="*/ 1133156 w 1739015"/>
                <a:gd name="connsiteY8" fmla="*/ 979811 h 979811"/>
                <a:gd name="connsiteX9" fmla="*/ 648231 w 1739015"/>
                <a:gd name="connsiteY9" fmla="*/ 979811 h 979811"/>
                <a:gd name="connsiteX10" fmla="*/ 163305 w 1739015"/>
                <a:gd name="connsiteY10" fmla="*/ 979811 h 979811"/>
                <a:gd name="connsiteX11" fmla="*/ 0 w 1739015"/>
                <a:gd name="connsiteY11" fmla="*/ 816506 h 979811"/>
                <a:gd name="connsiteX12" fmla="*/ 0 w 1739015"/>
                <a:gd name="connsiteY12" fmla="*/ 163305 h 979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39015" h="979811" extrusionOk="0">
                  <a:moveTo>
                    <a:pt x="0" y="163305"/>
                  </a:moveTo>
                  <a:cubicBezTo>
                    <a:pt x="3558" y="75612"/>
                    <a:pt x="69459" y="-4614"/>
                    <a:pt x="163305" y="0"/>
                  </a:cubicBezTo>
                  <a:cubicBezTo>
                    <a:pt x="314070" y="-16312"/>
                    <a:pt x="450218" y="-17013"/>
                    <a:pt x="591735" y="0"/>
                  </a:cubicBezTo>
                  <a:cubicBezTo>
                    <a:pt x="733252" y="17013"/>
                    <a:pt x="820618" y="13434"/>
                    <a:pt x="1048412" y="0"/>
                  </a:cubicBezTo>
                  <a:cubicBezTo>
                    <a:pt x="1276206" y="-13434"/>
                    <a:pt x="1389144" y="-1418"/>
                    <a:pt x="1575710" y="0"/>
                  </a:cubicBezTo>
                  <a:cubicBezTo>
                    <a:pt x="1675821" y="13311"/>
                    <a:pt x="1730325" y="64336"/>
                    <a:pt x="1739015" y="163305"/>
                  </a:cubicBezTo>
                  <a:cubicBezTo>
                    <a:pt x="1724585" y="442976"/>
                    <a:pt x="1765750" y="518124"/>
                    <a:pt x="1739015" y="816506"/>
                  </a:cubicBezTo>
                  <a:cubicBezTo>
                    <a:pt x="1758942" y="909519"/>
                    <a:pt x="1664097" y="978142"/>
                    <a:pt x="1575710" y="979811"/>
                  </a:cubicBezTo>
                  <a:cubicBezTo>
                    <a:pt x="1399742" y="976651"/>
                    <a:pt x="1285594" y="982983"/>
                    <a:pt x="1133156" y="979811"/>
                  </a:cubicBezTo>
                  <a:cubicBezTo>
                    <a:pt x="980718" y="976639"/>
                    <a:pt x="830248" y="989610"/>
                    <a:pt x="648231" y="979811"/>
                  </a:cubicBezTo>
                  <a:cubicBezTo>
                    <a:pt x="466214" y="970012"/>
                    <a:pt x="301898" y="990603"/>
                    <a:pt x="163305" y="979811"/>
                  </a:cubicBezTo>
                  <a:cubicBezTo>
                    <a:pt x="85497" y="990181"/>
                    <a:pt x="-2025" y="898083"/>
                    <a:pt x="0" y="816506"/>
                  </a:cubicBezTo>
                  <a:cubicBezTo>
                    <a:pt x="-10854" y="543140"/>
                    <a:pt x="-25466" y="357917"/>
                    <a:pt x="0" y="163305"/>
                  </a:cubicBezTo>
                  <a:close/>
                </a:path>
              </a:pathLst>
            </a:custGeom>
            <a:noFill/>
            <a:ln w="38100">
              <a:solidFill>
                <a:srgbClr val="BA6415"/>
              </a:solidFill>
              <a:prstDash val="lgDash"/>
              <a:extLst>
                <a:ext uri="{C807C97D-BFC1-408E-A445-0C87EB9F89A2}">
                  <ask:lineSketchStyleProps xmlns:ask="http://schemas.microsoft.com/office/drawing/2018/sketchyshapes" sd="3919180398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图片 25">
              <a:extLst>
                <a:ext uri="{FF2B5EF4-FFF2-40B4-BE49-F238E27FC236}">
                  <a16:creationId xmlns:a16="http://schemas.microsoft.com/office/drawing/2014/main" id="{C37AC59E-4BF5-4721-AE19-221AAE92821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63956">
              <a:off x="536243" y="3160"/>
              <a:ext cx="1448907" cy="1022205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3DC0386-3409-45BC-8FB4-3CFF7B8EFAAC}"/>
                </a:ext>
              </a:extLst>
            </p:cNvPr>
            <p:cNvSpPr txBox="1"/>
            <p:nvPr/>
          </p:nvSpPr>
          <p:spPr>
            <a:xfrm>
              <a:off x="1503621" y="514264"/>
              <a:ext cx="153758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latin typeface="#9Slide05 SVNKitten" pitchFamily="2" charset="0"/>
                </a:rPr>
                <a:t>Bài 1</a:t>
              </a:r>
            </a:p>
          </p:txBody>
        </p:sp>
      </p:grpSp>
      <p:sp>
        <p:nvSpPr>
          <p:cNvPr id="26" name="Text Box 4">
            <a:extLst>
              <a:ext uri="{FF2B5EF4-FFF2-40B4-BE49-F238E27FC236}">
                <a16:creationId xmlns:a16="http://schemas.microsoft.com/office/drawing/2014/main" id="{F6957648-2526-4BD1-8539-153A77F617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8250" y="540399"/>
            <a:ext cx="71628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a. Viết số thích hợp vào chỗ chấm</a:t>
            </a:r>
          </a:p>
        </p:txBody>
      </p:sp>
      <p:graphicFrame>
        <p:nvGraphicFramePr>
          <p:cNvPr id="27" name="Group 191">
            <a:extLst>
              <a:ext uri="{FF2B5EF4-FFF2-40B4-BE49-F238E27FC236}">
                <a16:creationId xmlns:a16="http://schemas.microsoft.com/office/drawing/2014/main" id="{99B4BFB5-B4F1-4331-A785-39D6332C8662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304743825"/>
              </p:ext>
            </p:extLst>
          </p:nvPr>
        </p:nvGraphicFramePr>
        <p:xfrm>
          <a:off x="680975" y="1573162"/>
          <a:ext cx="11472812" cy="2477325"/>
        </p:xfrm>
        <a:graphic>
          <a:graphicData uri="http://schemas.openxmlformats.org/drawingml/2006/table">
            <a:tbl>
              <a:tblPr/>
              <a:tblGrid>
                <a:gridCol w="2574366">
                  <a:extLst>
                    <a:ext uri="{9D8B030D-6E8A-4147-A177-3AD203B41FA5}">
                      <a16:colId xmlns:a16="http://schemas.microsoft.com/office/drawing/2014/main" val="2942532324"/>
                    </a:ext>
                  </a:extLst>
                </a:gridCol>
                <a:gridCol w="1822230">
                  <a:extLst>
                    <a:ext uri="{9D8B030D-6E8A-4147-A177-3AD203B41FA5}">
                      <a16:colId xmlns:a16="http://schemas.microsoft.com/office/drawing/2014/main" val="2048111087"/>
                    </a:ext>
                  </a:extLst>
                </a:gridCol>
                <a:gridCol w="7076216">
                  <a:extLst>
                    <a:ext uri="{9D8B030D-6E8A-4147-A177-3AD203B41FA5}">
                      <a16:colId xmlns:a16="http://schemas.microsoft.com/office/drawing/2014/main" val="75175647"/>
                    </a:ext>
                  </a:extLst>
                </a:gridCol>
              </a:tblGrid>
              <a:tr h="57399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TÊN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KÝ HIỆU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QUAN HỆ GIỮA CÁC ĐƠN VỊ ĐO LIỀN NHAU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500718"/>
                  </a:ext>
                </a:extLst>
              </a:tr>
              <a:tr h="65171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0" i="1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7091910"/>
                  </a:ext>
                </a:extLst>
              </a:tr>
              <a:tr h="67762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0" i="1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2715863"/>
                  </a:ext>
                </a:extLst>
              </a:tr>
              <a:tr h="57399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0" i="1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4844004"/>
                  </a:ext>
                </a:extLst>
              </a:tr>
            </a:tbl>
          </a:graphicData>
        </a:graphic>
      </p:graphicFrame>
      <p:sp>
        <p:nvSpPr>
          <p:cNvPr id="29" name="Text Box 113">
            <a:extLst>
              <a:ext uri="{FF2B5EF4-FFF2-40B4-BE49-F238E27FC236}">
                <a16:creationId xmlns:a16="http://schemas.microsoft.com/office/drawing/2014/main" id="{9969BA22-EC3C-4E98-AF8D-A0C6A489C0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8144" y="2194286"/>
            <a:ext cx="250159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Mét khối</a:t>
            </a:r>
          </a:p>
        </p:txBody>
      </p:sp>
      <p:sp>
        <p:nvSpPr>
          <p:cNvPr id="30" name="Text Box 114">
            <a:extLst>
              <a:ext uri="{FF2B5EF4-FFF2-40B4-BE49-F238E27FC236}">
                <a16:creationId xmlns:a16="http://schemas.microsoft.com/office/drawing/2014/main" id="{694816EB-D508-4F18-BD5B-E7098AF48A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7370" y="2180244"/>
            <a:ext cx="914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altLang="en-US" sz="28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31" name="Text Box 116">
            <a:extLst>
              <a:ext uri="{FF2B5EF4-FFF2-40B4-BE49-F238E27FC236}">
                <a16:creationId xmlns:a16="http://schemas.microsoft.com/office/drawing/2014/main" id="{D60152CD-C8B0-40A3-9E95-05F8AE9B35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9500" y="2186865"/>
            <a:ext cx="6268255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1m</a:t>
            </a:r>
            <a:r>
              <a:rPr lang="en-US" altLang="en-US" sz="28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     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=  ……..  dm</a:t>
            </a:r>
            <a:r>
              <a:rPr lang="en-US" altLang="en-US" sz="28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 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=  …..……….….. cm</a:t>
            </a:r>
            <a:r>
              <a:rPr lang="en-US" altLang="en-US" sz="28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  <a:p>
            <a:pPr>
              <a:spcBef>
                <a:spcPct val="50000"/>
              </a:spcBef>
            </a:pP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1dm</a:t>
            </a:r>
            <a:r>
              <a:rPr lang="en-US" altLang="en-US" sz="28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=   ……..    cm</a:t>
            </a:r>
            <a:r>
              <a:rPr lang="en-US" altLang="en-US" sz="28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;  1dm</a:t>
            </a:r>
            <a:r>
              <a:rPr lang="en-US" altLang="en-US" sz="28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 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=    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…..     m</a:t>
            </a:r>
            <a:r>
              <a:rPr lang="en-US" altLang="en-US" sz="28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  <a:p>
            <a:pPr>
              <a:spcBef>
                <a:spcPct val="50000"/>
              </a:spcBef>
            </a:pP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1cm</a:t>
            </a:r>
            <a:r>
              <a:rPr lang="en-US" altLang="en-US" sz="28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  =   …….   dm</a:t>
            </a:r>
            <a:r>
              <a:rPr lang="en-US" altLang="en-US" sz="28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33" name="Text Box 118">
            <a:extLst>
              <a:ext uri="{FF2B5EF4-FFF2-40B4-BE49-F238E27FC236}">
                <a16:creationId xmlns:a16="http://schemas.microsoft.com/office/drawing/2014/main" id="{C3507F10-DC0A-4538-AF48-75CC06A081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7004" y="2181573"/>
            <a:ext cx="929845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1000</a:t>
            </a:r>
          </a:p>
        </p:txBody>
      </p:sp>
      <p:sp>
        <p:nvSpPr>
          <p:cNvPr id="34" name="Text Box 119">
            <a:extLst>
              <a:ext uri="{FF2B5EF4-FFF2-40B4-BE49-F238E27FC236}">
                <a16:creationId xmlns:a16="http://schemas.microsoft.com/office/drawing/2014/main" id="{79147A10-EC5E-4946-82EE-11376F8C1F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67807" y="2181573"/>
            <a:ext cx="1733030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1 000 000</a:t>
            </a:r>
          </a:p>
        </p:txBody>
      </p:sp>
      <p:sp>
        <p:nvSpPr>
          <p:cNvPr id="35" name="Text Box 121">
            <a:extLst>
              <a:ext uri="{FF2B5EF4-FFF2-40B4-BE49-F238E27FC236}">
                <a16:creationId xmlns:a16="http://schemas.microsoft.com/office/drawing/2014/main" id="{87D68C42-DE1F-461E-AE4A-462EB571AE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8225" y="2837534"/>
            <a:ext cx="1066800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1000</a:t>
            </a:r>
          </a:p>
        </p:txBody>
      </p:sp>
      <p:sp>
        <p:nvSpPr>
          <p:cNvPr id="36" name="Text Box 122">
            <a:extLst>
              <a:ext uri="{FF2B5EF4-FFF2-40B4-BE49-F238E27FC236}">
                <a16:creationId xmlns:a16="http://schemas.microsoft.com/office/drawing/2014/main" id="{96014CBB-82FE-40DB-B55E-1300F838DA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8225" y="3493495"/>
            <a:ext cx="1066800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0,001</a:t>
            </a:r>
          </a:p>
        </p:txBody>
      </p:sp>
      <p:sp>
        <p:nvSpPr>
          <p:cNvPr id="37" name="Text Box 123">
            <a:extLst>
              <a:ext uri="{FF2B5EF4-FFF2-40B4-BE49-F238E27FC236}">
                <a16:creationId xmlns:a16="http://schemas.microsoft.com/office/drawing/2014/main" id="{62E0AF2B-2920-4409-BF0F-1E53FD74E9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67437" y="2811825"/>
            <a:ext cx="1066800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0,001</a:t>
            </a:r>
          </a:p>
        </p:txBody>
      </p:sp>
      <p:sp>
        <p:nvSpPr>
          <p:cNvPr id="38" name="Text Box 167">
            <a:extLst>
              <a:ext uri="{FF2B5EF4-FFF2-40B4-BE49-F238E27FC236}">
                <a16:creationId xmlns:a16="http://schemas.microsoft.com/office/drawing/2014/main" id="{2B048B2B-CC3B-4EED-8897-8A1E086CB9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623" y="2869792"/>
            <a:ext cx="274082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Đề-xi-mét-khối</a:t>
            </a:r>
          </a:p>
        </p:txBody>
      </p:sp>
      <p:sp>
        <p:nvSpPr>
          <p:cNvPr id="39" name="Text Box 168">
            <a:extLst>
              <a:ext uri="{FF2B5EF4-FFF2-40B4-BE49-F238E27FC236}">
                <a16:creationId xmlns:a16="http://schemas.microsoft.com/office/drawing/2014/main" id="{ACD054CD-22A9-4407-9ECB-6ACFEC5FCD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975" y="3475990"/>
            <a:ext cx="28321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Xăng-ti-mét-khối</a:t>
            </a:r>
          </a:p>
        </p:txBody>
      </p:sp>
      <p:sp>
        <p:nvSpPr>
          <p:cNvPr id="40" name="Text Box 170">
            <a:extLst>
              <a:ext uri="{FF2B5EF4-FFF2-40B4-BE49-F238E27FC236}">
                <a16:creationId xmlns:a16="http://schemas.microsoft.com/office/drawing/2014/main" id="{73B26359-5385-4BF1-BC19-5DAA416B50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0318" y="2862532"/>
            <a:ext cx="914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dm</a:t>
            </a:r>
            <a:r>
              <a:rPr lang="en-US" altLang="en-US" sz="28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41" name="Text Box 171">
            <a:extLst>
              <a:ext uri="{FF2B5EF4-FFF2-40B4-BE49-F238E27FC236}">
                <a16:creationId xmlns:a16="http://schemas.microsoft.com/office/drawing/2014/main" id="{280C5F69-5E80-48A8-B1AE-F21E8487F3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21413" y="3493495"/>
            <a:ext cx="914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cm</a:t>
            </a:r>
            <a:r>
              <a:rPr lang="en-US" altLang="en-US" sz="28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32" name="Text Box 117">
            <a:extLst>
              <a:ext uri="{FF2B5EF4-FFF2-40B4-BE49-F238E27FC236}">
                <a16:creationId xmlns:a16="http://schemas.microsoft.com/office/drawing/2014/main" id="{46113ECD-F397-4571-A802-DACE06261C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4426" y="4263571"/>
            <a:ext cx="832565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     b. Trong các đơn vị đo thể tích: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69BC5B82-960E-409E-8A42-6DB4C02C0528}"/>
                  </a:ext>
                </a:extLst>
              </p:cNvPr>
              <p:cNvSpPr txBox="1"/>
              <p:nvPr/>
            </p:nvSpPr>
            <p:spPr>
              <a:xfrm>
                <a:off x="2729843" y="4745410"/>
                <a:ext cx="7772400" cy="16991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-</a:t>
                </a:r>
                <a:r>
                  <a:rPr lang="vi-VN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Đơn vị lớn gấp 1000 lần đơn vị bé liền sau</a:t>
                </a:r>
                <a:r>
                  <a:rPr lang="en-US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  <a:endParaRPr lang="vi-VN" sz="28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-</a:t>
                </a:r>
                <a:r>
                  <a:rPr lang="vi-VN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Đơn vị bé bằng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1000</m:t>
                        </m:r>
                      </m:den>
                    </m:f>
                  </m:oMath>
                </a14:m>
                <a:r>
                  <a:rPr lang="en-US" sz="3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vi-VN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đơn vị liền trước</a:t>
                </a:r>
                <a:r>
                  <a:rPr lang="en-US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  <a:r>
                  <a:rPr lang="vi-VN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69BC5B82-960E-409E-8A42-6DB4C02C05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9843" y="4745410"/>
                <a:ext cx="7772400" cy="1699119"/>
              </a:xfrm>
              <a:prstGeom prst="rect">
                <a:avLst/>
              </a:prstGeom>
              <a:blipFill>
                <a:blip r:embed="rId8"/>
                <a:stretch>
                  <a:fillRect l="-1647" b="-25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24598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3" grpId="0" animBg="1"/>
      <p:bldP spid="34" grpId="0" animBg="1"/>
      <p:bldP spid="35" grpId="0" animBg="1"/>
      <p:bldP spid="36" grpId="0" animBg="1"/>
      <p:bldP spid="37" grpId="0" animBg="1"/>
      <p:bldP spid="38" grpId="0"/>
      <p:bldP spid="39" grpId="0"/>
      <p:bldP spid="40" grpId="0"/>
      <p:bldP spid="41" grpId="0"/>
      <p:bldP spid="32" grpId="0"/>
      <p:bldP spid="4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2A4186C-FCFE-4E87-B9DC-41C27F007D70}"/>
              </a:ext>
            </a:extLst>
          </p:cNvPr>
          <p:cNvSpPr/>
          <p:nvPr/>
        </p:nvSpPr>
        <p:spPr>
          <a:xfrm>
            <a:off x="509460" y="2172395"/>
            <a:ext cx="11049000" cy="3553928"/>
          </a:xfrm>
          <a:custGeom>
            <a:avLst/>
            <a:gdLst>
              <a:gd name="connsiteX0" fmla="*/ 0 w 11049000"/>
              <a:gd name="connsiteY0" fmla="*/ 592333 h 3553928"/>
              <a:gd name="connsiteX1" fmla="*/ 592333 w 11049000"/>
              <a:gd name="connsiteY1" fmla="*/ 0 h 3553928"/>
              <a:gd name="connsiteX2" fmla="*/ 1052669 w 11049000"/>
              <a:gd name="connsiteY2" fmla="*/ 0 h 3553928"/>
              <a:gd name="connsiteX3" fmla="*/ 1414361 w 11049000"/>
              <a:gd name="connsiteY3" fmla="*/ 0 h 3553928"/>
              <a:gd name="connsiteX4" fmla="*/ 1776053 w 11049000"/>
              <a:gd name="connsiteY4" fmla="*/ 0 h 3553928"/>
              <a:gd name="connsiteX5" fmla="*/ 2236389 w 11049000"/>
              <a:gd name="connsiteY5" fmla="*/ 0 h 3553928"/>
              <a:gd name="connsiteX6" fmla="*/ 2795368 w 11049000"/>
              <a:gd name="connsiteY6" fmla="*/ 0 h 3553928"/>
              <a:gd name="connsiteX7" fmla="*/ 3650277 w 11049000"/>
              <a:gd name="connsiteY7" fmla="*/ 0 h 3553928"/>
              <a:gd name="connsiteX8" fmla="*/ 4406542 w 11049000"/>
              <a:gd name="connsiteY8" fmla="*/ 0 h 3553928"/>
              <a:gd name="connsiteX9" fmla="*/ 4965521 w 11049000"/>
              <a:gd name="connsiteY9" fmla="*/ 0 h 3553928"/>
              <a:gd name="connsiteX10" fmla="*/ 5524500 w 11049000"/>
              <a:gd name="connsiteY10" fmla="*/ 0 h 3553928"/>
              <a:gd name="connsiteX11" fmla="*/ 6083479 w 11049000"/>
              <a:gd name="connsiteY11" fmla="*/ 0 h 3553928"/>
              <a:gd name="connsiteX12" fmla="*/ 6839745 w 11049000"/>
              <a:gd name="connsiteY12" fmla="*/ 0 h 3553928"/>
              <a:gd name="connsiteX13" fmla="*/ 7596010 w 11049000"/>
              <a:gd name="connsiteY13" fmla="*/ 0 h 3553928"/>
              <a:gd name="connsiteX14" fmla="*/ 8352276 w 11049000"/>
              <a:gd name="connsiteY14" fmla="*/ 0 h 3553928"/>
              <a:gd name="connsiteX15" fmla="*/ 8713968 w 11049000"/>
              <a:gd name="connsiteY15" fmla="*/ 0 h 3553928"/>
              <a:gd name="connsiteX16" fmla="*/ 9272947 w 11049000"/>
              <a:gd name="connsiteY16" fmla="*/ 0 h 3553928"/>
              <a:gd name="connsiteX17" fmla="*/ 9831926 w 11049000"/>
              <a:gd name="connsiteY17" fmla="*/ 0 h 3553928"/>
              <a:gd name="connsiteX18" fmla="*/ 10456667 w 11049000"/>
              <a:gd name="connsiteY18" fmla="*/ 0 h 3553928"/>
              <a:gd name="connsiteX19" fmla="*/ 11049000 w 11049000"/>
              <a:gd name="connsiteY19" fmla="*/ 592333 h 3553928"/>
              <a:gd name="connsiteX20" fmla="*/ 11049000 w 11049000"/>
              <a:gd name="connsiteY20" fmla="*/ 1232034 h 3553928"/>
              <a:gd name="connsiteX21" fmla="*/ 11049000 w 11049000"/>
              <a:gd name="connsiteY21" fmla="*/ 1848042 h 3553928"/>
              <a:gd name="connsiteX22" fmla="*/ 11049000 w 11049000"/>
              <a:gd name="connsiteY22" fmla="*/ 2961595 h 3553928"/>
              <a:gd name="connsiteX23" fmla="*/ 10456667 w 11049000"/>
              <a:gd name="connsiteY23" fmla="*/ 3553928 h 3553928"/>
              <a:gd name="connsiteX24" fmla="*/ 9996331 w 11049000"/>
              <a:gd name="connsiteY24" fmla="*/ 3553928 h 3553928"/>
              <a:gd name="connsiteX25" fmla="*/ 9535996 w 11049000"/>
              <a:gd name="connsiteY25" fmla="*/ 3553928 h 3553928"/>
              <a:gd name="connsiteX26" fmla="*/ 8779730 w 11049000"/>
              <a:gd name="connsiteY26" fmla="*/ 3553928 h 3553928"/>
              <a:gd name="connsiteX27" fmla="*/ 8220751 w 11049000"/>
              <a:gd name="connsiteY27" fmla="*/ 3553928 h 3553928"/>
              <a:gd name="connsiteX28" fmla="*/ 7563129 w 11049000"/>
              <a:gd name="connsiteY28" fmla="*/ 3553928 h 3553928"/>
              <a:gd name="connsiteX29" fmla="*/ 6905507 w 11049000"/>
              <a:gd name="connsiteY29" fmla="*/ 3553928 h 3553928"/>
              <a:gd name="connsiteX30" fmla="*/ 6346528 w 11049000"/>
              <a:gd name="connsiteY30" fmla="*/ 3553928 h 3553928"/>
              <a:gd name="connsiteX31" fmla="*/ 5787549 w 11049000"/>
              <a:gd name="connsiteY31" fmla="*/ 3553928 h 3553928"/>
              <a:gd name="connsiteX32" fmla="*/ 5228570 w 11049000"/>
              <a:gd name="connsiteY32" fmla="*/ 3553928 h 3553928"/>
              <a:gd name="connsiteX33" fmla="*/ 4472304 w 11049000"/>
              <a:gd name="connsiteY33" fmla="*/ 3553928 h 3553928"/>
              <a:gd name="connsiteX34" fmla="*/ 3617395 w 11049000"/>
              <a:gd name="connsiteY34" fmla="*/ 3553928 h 3553928"/>
              <a:gd name="connsiteX35" fmla="*/ 3255703 w 11049000"/>
              <a:gd name="connsiteY35" fmla="*/ 3553928 h 3553928"/>
              <a:gd name="connsiteX36" fmla="*/ 2696724 w 11049000"/>
              <a:gd name="connsiteY36" fmla="*/ 3553928 h 3553928"/>
              <a:gd name="connsiteX37" fmla="*/ 2236389 w 11049000"/>
              <a:gd name="connsiteY37" fmla="*/ 3553928 h 3553928"/>
              <a:gd name="connsiteX38" fmla="*/ 1677410 w 11049000"/>
              <a:gd name="connsiteY38" fmla="*/ 3553928 h 3553928"/>
              <a:gd name="connsiteX39" fmla="*/ 1217074 w 11049000"/>
              <a:gd name="connsiteY39" fmla="*/ 3553928 h 3553928"/>
              <a:gd name="connsiteX40" fmla="*/ 592333 w 11049000"/>
              <a:gd name="connsiteY40" fmla="*/ 3553928 h 3553928"/>
              <a:gd name="connsiteX41" fmla="*/ 0 w 11049000"/>
              <a:gd name="connsiteY41" fmla="*/ 2961595 h 3553928"/>
              <a:gd name="connsiteX42" fmla="*/ 0 w 11049000"/>
              <a:gd name="connsiteY42" fmla="*/ 2345587 h 3553928"/>
              <a:gd name="connsiteX43" fmla="*/ 0 w 11049000"/>
              <a:gd name="connsiteY43" fmla="*/ 1753271 h 3553928"/>
              <a:gd name="connsiteX44" fmla="*/ 0 w 11049000"/>
              <a:gd name="connsiteY44" fmla="*/ 1232034 h 3553928"/>
              <a:gd name="connsiteX45" fmla="*/ 0 w 11049000"/>
              <a:gd name="connsiteY45" fmla="*/ 592333 h 3553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049000" h="3553928" fill="none" extrusionOk="0">
                <a:moveTo>
                  <a:pt x="0" y="592333"/>
                </a:moveTo>
                <a:cubicBezTo>
                  <a:pt x="-13630" y="281098"/>
                  <a:pt x="268631" y="6683"/>
                  <a:pt x="592333" y="0"/>
                </a:cubicBezTo>
                <a:cubicBezTo>
                  <a:pt x="728369" y="-19826"/>
                  <a:pt x="946291" y="3705"/>
                  <a:pt x="1052669" y="0"/>
                </a:cubicBezTo>
                <a:cubicBezTo>
                  <a:pt x="1159047" y="-3705"/>
                  <a:pt x="1286221" y="-14212"/>
                  <a:pt x="1414361" y="0"/>
                </a:cubicBezTo>
                <a:cubicBezTo>
                  <a:pt x="1542501" y="14212"/>
                  <a:pt x="1686704" y="12949"/>
                  <a:pt x="1776053" y="0"/>
                </a:cubicBezTo>
                <a:cubicBezTo>
                  <a:pt x="1865402" y="-12949"/>
                  <a:pt x="2080607" y="-1866"/>
                  <a:pt x="2236389" y="0"/>
                </a:cubicBezTo>
                <a:cubicBezTo>
                  <a:pt x="2392171" y="1866"/>
                  <a:pt x="2665990" y="10886"/>
                  <a:pt x="2795368" y="0"/>
                </a:cubicBezTo>
                <a:cubicBezTo>
                  <a:pt x="2924746" y="-10886"/>
                  <a:pt x="3244799" y="22119"/>
                  <a:pt x="3650277" y="0"/>
                </a:cubicBezTo>
                <a:cubicBezTo>
                  <a:pt x="4055755" y="-22119"/>
                  <a:pt x="4164665" y="11984"/>
                  <a:pt x="4406542" y="0"/>
                </a:cubicBezTo>
                <a:cubicBezTo>
                  <a:pt x="4648420" y="-11984"/>
                  <a:pt x="4745846" y="6565"/>
                  <a:pt x="4965521" y="0"/>
                </a:cubicBezTo>
                <a:cubicBezTo>
                  <a:pt x="5185196" y="-6565"/>
                  <a:pt x="5391161" y="-10108"/>
                  <a:pt x="5524500" y="0"/>
                </a:cubicBezTo>
                <a:cubicBezTo>
                  <a:pt x="5657839" y="10108"/>
                  <a:pt x="5870685" y="-3322"/>
                  <a:pt x="6083479" y="0"/>
                </a:cubicBezTo>
                <a:cubicBezTo>
                  <a:pt x="6296273" y="3322"/>
                  <a:pt x="6576724" y="-2377"/>
                  <a:pt x="6839745" y="0"/>
                </a:cubicBezTo>
                <a:cubicBezTo>
                  <a:pt x="7102766" y="2377"/>
                  <a:pt x="7254097" y="-18081"/>
                  <a:pt x="7596010" y="0"/>
                </a:cubicBezTo>
                <a:cubicBezTo>
                  <a:pt x="7937924" y="18081"/>
                  <a:pt x="8120360" y="24671"/>
                  <a:pt x="8352276" y="0"/>
                </a:cubicBezTo>
                <a:cubicBezTo>
                  <a:pt x="8584192" y="-24671"/>
                  <a:pt x="8572727" y="-12186"/>
                  <a:pt x="8713968" y="0"/>
                </a:cubicBezTo>
                <a:cubicBezTo>
                  <a:pt x="8855209" y="12186"/>
                  <a:pt x="9056184" y="12154"/>
                  <a:pt x="9272947" y="0"/>
                </a:cubicBezTo>
                <a:cubicBezTo>
                  <a:pt x="9489710" y="-12154"/>
                  <a:pt x="9629504" y="-1061"/>
                  <a:pt x="9831926" y="0"/>
                </a:cubicBezTo>
                <a:cubicBezTo>
                  <a:pt x="10034348" y="1061"/>
                  <a:pt x="10295637" y="-1539"/>
                  <a:pt x="10456667" y="0"/>
                </a:cubicBezTo>
                <a:cubicBezTo>
                  <a:pt x="10762586" y="48125"/>
                  <a:pt x="10988056" y="229096"/>
                  <a:pt x="11049000" y="592333"/>
                </a:cubicBezTo>
                <a:cubicBezTo>
                  <a:pt x="11079568" y="811061"/>
                  <a:pt x="11050724" y="1094219"/>
                  <a:pt x="11049000" y="1232034"/>
                </a:cubicBezTo>
                <a:cubicBezTo>
                  <a:pt x="11047276" y="1369849"/>
                  <a:pt x="11051309" y="1654847"/>
                  <a:pt x="11049000" y="1848042"/>
                </a:cubicBezTo>
                <a:cubicBezTo>
                  <a:pt x="11046691" y="2041237"/>
                  <a:pt x="11011510" y="2457185"/>
                  <a:pt x="11049000" y="2961595"/>
                </a:cubicBezTo>
                <a:cubicBezTo>
                  <a:pt x="10996387" y="3237158"/>
                  <a:pt x="10818837" y="3522571"/>
                  <a:pt x="10456667" y="3553928"/>
                </a:cubicBezTo>
                <a:cubicBezTo>
                  <a:pt x="10260505" y="3574251"/>
                  <a:pt x="10157221" y="3531616"/>
                  <a:pt x="9996331" y="3553928"/>
                </a:cubicBezTo>
                <a:cubicBezTo>
                  <a:pt x="9835441" y="3576240"/>
                  <a:pt x="9747106" y="3533895"/>
                  <a:pt x="9535996" y="3553928"/>
                </a:cubicBezTo>
                <a:cubicBezTo>
                  <a:pt x="9324886" y="3573961"/>
                  <a:pt x="9001720" y="3521395"/>
                  <a:pt x="8779730" y="3553928"/>
                </a:cubicBezTo>
                <a:cubicBezTo>
                  <a:pt x="8557740" y="3586461"/>
                  <a:pt x="8451336" y="3548972"/>
                  <a:pt x="8220751" y="3553928"/>
                </a:cubicBezTo>
                <a:cubicBezTo>
                  <a:pt x="7990166" y="3558884"/>
                  <a:pt x="7714715" y="3576617"/>
                  <a:pt x="7563129" y="3553928"/>
                </a:cubicBezTo>
                <a:cubicBezTo>
                  <a:pt x="7411543" y="3531239"/>
                  <a:pt x="7186196" y="3560518"/>
                  <a:pt x="6905507" y="3553928"/>
                </a:cubicBezTo>
                <a:cubicBezTo>
                  <a:pt x="6624818" y="3547338"/>
                  <a:pt x="6524252" y="3567631"/>
                  <a:pt x="6346528" y="3553928"/>
                </a:cubicBezTo>
                <a:cubicBezTo>
                  <a:pt x="6168804" y="3540225"/>
                  <a:pt x="5940772" y="3567949"/>
                  <a:pt x="5787549" y="3553928"/>
                </a:cubicBezTo>
                <a:cubicBezTo>
                  <a:pt x="5634326" y="3539907"/>
                  <a:pt x="5408938" y="3577689"/>
                  <a:pt x="5228570" y="3553928"/>
                </a:cubicBezTo>
                <a:cubicBezTo>
                  <a:pt x="5048202" y="3530167"/>
                  <a:pt x="4677358" y="3525743"/>
                  <a:pt x="4472304" y="3553928"/>
                </a:cubicBezTo>
                <a:cubicBezTo>
                  <a:pt x="4267250" y="3582113"/>
                  <a:pt x="3907476" y="3523078"/>
                  <a:pt x="3617395" y="3553928"/>
                </a:cubicBezTo>
                <a:cubicBezTo>
                  <a:pt x="3327314" y="3584778"/>
                  <a:pt x="3338588" y="3563946"/>
                  <a:pt x="3255703" y="3553928"/>
                </a:cubicBezTo>
                <a:cubicBezTo>
                  <a:pt x="3172818" y="3543910"/>
                  <a:pt x="2852954" y="3543398"/>
                  <a:pt x="2696724" y="3553928"/>
                </a:cubicBezTo>
                <a:cubicBezTo>
                  <a:pt x="2540494" y="3564458"/>
                  <a:pt x="2431550" y="3573760"/>
                  <a:pt x="2236389" y="3553928"/>
                </a:cubicBezTo>
                <a:cubicBezTo>
                  <a:pt x="2041229" y="3534096"/>
                  <a:pt x="1936421" y="3542535"/>
                  <a:pt x="1677410" y="3553928"/>
                </a:cubicBezTo>
                <a:cubicBezTo>
                  <a:pt x="1418399" y="3565321"/>
                  <a:pt x="1438664" y="3568892"/>
                  <a:pt x="1217074" y="3553928"/>
                </a:cubicBezTo>
                <a:cubicBezTo>
                  <a:pt x="995484" y="3538964"/>
                  <a:pt x="785157" y="3578014"/>
                  <a:pt x="592333" y="3553928"/>
                </a:cubicBezTo>
                <a:cubicBezTo>
                  <a:pt x="314034" y="3601697"/>
                  <a:pt x="-12818" y="3213843"/>
                  <a:pt x="0" y="2961595"/>
                </a:cubicBezTo>
                <a:cubicBezTo>
                  <a:pt x="-16325" y="2768593"/>
                  <a:pt x="-12557" y="2588035"/>
                  <a:pt x="0" y="2345587"/>
                </a:cubicBezTo>
                <a:cubicBezTo>
                  <a:pt x="12557" y="2103139"/>
                  <a:pt x="-22086" y="1999418"/>
                  <a:pt x="0" y="1753271"/>
                </a:cubicBezTo>
                <a:cubicBezTo>
                  <a:pt x="22086" y="1507124"/>
                  <a:pt x="-3005" y="1454345"/>
                  <a:pt x="0" y="1232034"/>
                </a:cubicBezTo>
                <a:cubicBezTo>
                  <a:pt x="3005" y="1009723"/>
                  <a:pt x="-29557" y="843937"/>
                  <a:pt x="0" y="592333"/>
                </a:cubicBezTo>
                <a:close/>
              </a:path>
              <a:path w="11049000" h="3553928" stroke="0" extrusionOk="0">
                <a:moveTo>
                  <a:pt x="0" y="592333"/>
                </a:moveTo>
                <a:cubicBezTo>
                  <a:pt x="-41428" y="219926"/>
                  <a:pt x="247288" y="751"/>
                  <a:pt x="592333" y="0"/>
                </a:cubicBezTo>
                <a:cubicBezTo>
                  <a:pt x="730437" y="9021"/>
                  <a:pt x="867554" y="10205"/>
                  <a:pt x="1052669" y="0"/>
                </a:cubicBezTo>
                <a:cubicBezTo>
                  <a:pt x="1237784" y="-10205"/>
                  <a:pt x="1297299" y="-15367"/>
                  <a:pt x="1414361" y="0"/>
                </a:cubicBezTo>
                <a:cubicBezTo>
                  <a:pt x="1531423" y="15367"/>
                  <a:pt x="1844492" y="34904"/>
                  <a:pt x="2269270" y="0"/>
                </a:cubicBezTo>
                <a:cubicBezTo>
                  <a:pt x="2694048" y="-34904"/>
                  <a:pt x="2750559" y="-16658"/>
                  <a:pt x="3025535" y="0"/>
                </a:cubicBezTo>
                <a:cubicBezTo>
                  <a:pt x="3300511" y="16658"/>
                  <a:pt x="3367770" y="-1357"/>
                  <a:pt x="3485871" y="0"/>
                </a:cubicBezTo>
                <a:cubicBezTo>
                  <a:pt x="3603972" y="1357"/>
                  <a:pt x="4112502" y="35849"/>
                  <a:pt x="4340780" y="0"/>
                </a:cubicBezTo>
                <a:cubicBezTo>
                  <a:pt x="4569058" y="-35849"/>
                  <a:pt x="4793097" y="-10839"/>
                  <a:pt x="5195689" y="0"/>
                </a:cubicBezTo>
                <a:cubicBezTo>
                  <a:pt x="5598281" y="10839"/>
                  <a:pt x="5709797" y="5910"/>
                  <a:pt x="5853311" y="0"/>
                </a:cubicBezTo>
                <a:cubicBezTo>
                  <a:pt x="5996825" y="-5910"/>
                  <a:pt x="6268383" y="-35760"/>
                  <a:pt x="6609577" y="0"/>
                </a:cubicBezTo>
                <a:cubicBezTo>
                  <a:pt x="6950771" y="35760"/>
                  <a:pt x="7219621" y="8913"/>
                  <a:pt x="7464486" y="0"/>
                </a:cubicBezTo>
                <a:cubicBezTo>
                  <a:pt x="7709351" y="-8913"/>
                  <a:pt x="8092664" y="33431"/>
                  <a:pt x="8319395" y="0"/>
                </a:cubicBezTo>
                <a:cubicBezTo>
                  <a:pt x="8546126" y="-33431"/>
                  <a:pt x="8565418" y="18869"/>
                  <a:pt x="8779730" y="0"/>
                </a:cubicBezTo>
                <a:cubicBezTo>
                  <a:pt x="8994043" y="-18869"/>
                  <a:pt x="9165121" y="-24287"/>
                  <a:pt x="9338709" y="0"/>
                </a:cubicBezTo>
                <a:cubicBezTo>
                  <a:pt x="9512297" y="24287"/>
                  <a:pt x="9598531" y="-13499"/>
                  <a:pt x="9799045" y="0"/>
                </a:cubicBezTo>
                <a:cubicBezTo>
                  <a:pt x="9999559" y="13499"/>
                  <a:pt x="10227061" y="21035"/>
                  <a:pt x="10456667" y="0"/>
                </a:cubicBezTo>
                <a:cubicBezTo>
                  <a:pt x="10813924" y="-4921"/>
                  <a:pt x="11106802" y="247086"/>
                  <a:pt x="11049000" y="592333"/>
                </a:cubicBezTo>
                <a:cubicBezTo>
                  <a:pt x="11041146" y="857638"/>
                  <a:pt x="11051278" y="949854"/>
                  <a:pt x="11049000" y="1160956"/>
                </a:cubicBezTo>
                <a:cubicBezTo>
                  <a:pt x="11046722" y="1372058"/>
                  <a:pt x="11048747" y="1593032"/>
                  <a:pt x="11049000" y="1753271"/>
                </a:cubicBezTo>
                <a:cubicBezTo>
                  <a:pt x="11049253" y="1913510"/>
                  <a:pt x="11036300" y="2209651"/>
                  <a:pt x="11049000" y="2369280"/>
                </a:cubicBezTo>
                <a:cubicBezTo>
                  <a:pt x="11061700" y="2528909"/>
                  <a:pt x="11022964" y="2721057"/>
                  <a:pt x="11049000" y="2961595"/>
                </a:cubicBezTo>
                <a:cubicBezTo>
                  <a:pt x="11118714" y="3262183"/>
                  <a:pt x="10843951" y="3589117"/>
                  <a:pt x="10456667" y="3553928"/>
                </a:cubicBezTo>
                <a:cubicBezTo>
                  <a:pt x="10114839" y="3517347"/>
                  <a:pt x="10032838" y="3518363"/>
                  <a:pt x="9700401" y="3553928"/>
                </a:cubicBezTo>
                <a:cubicBezTo>
                  <a:pt x="9367964" y="3589493"/>
                  <a:pt x="9405036" y="3537248"/>
                  <a:pt x="9141422" y="3553928"/>
                </a:cubicBezTo>
                <a:cubicBezTo>
                  <a:pt x="8877808" y="3570608"/>
                  <a:pt x="8898441" y="3555003"/>
                  <a:pt x="8681087" y="3553928"/>
                </a:cubicBezTo>
                <a:cubicBezTo>
                  <a:pt x="8463734" y="3552853"/>
                  <a:pt x="8450891" y="3546921"/>
                  <a:pt x="8319395" y="3553928"/>
                </a:cubicBezTo>
                <a:cubicBezTo>
                  <a:pt x="8187899" y="3560935"/>
                  <a:pt x="7862706" y="3537324"/>
                  <a:pt x="7661772" y="3553928"/>
                </a:cubicBezTo>
                <a:cubicBezTo>
                  <a:pt x="7460838" y="3570532"/>
                  <a:pt x="7141660" y="3584254"/>
                  <a:pt x="7004150" y="3553928"/>
                </a:cubicBezTo>
                <a:cubicBezTo>
                  <a:pt x="6866640" y="3523602"/>
                  <a:pt x="6686432" y="3574725"/>
                  <a:pt x="6543815" y="3553928"/>
                </a:cubicBezTo>
                <a:cubicBezTo>
                  <a:pt x="6401198" y="3533131"/>
                  <a:pt x="6222239" y="3556291"/>
                  <a:pt x="5984836" y="3553928"/>
                </a:cubicBezTo>
                <a:cubicBezTo>
                  <a:pt x="5747433" y="3551565"/>
                  <a:pt x="5795930" y="3559136"/>
                  <a:pt x="5623143" y="3553928"/>
                </a:cubicBezTo>
                <a:cubicBezTo>
                  <a:pt x="5450356" y="3548720"/>
                  <a:pt x="5398541" y="3560899"/>
                  <a:pt x="5261451" y="3553928"/>
                </a:cubicBezTo>
                <a:cubicBezTo>
                  <a:pt x="5124361" y="3546957"/>
                  <a:pt x="4968413" y="3532176"/>
                  <a:pt x="4801116" y="3553928"/>
                </a:cubicBezTo>
                <a:cubicBezTo>
                  <a:pt x="4633819" y="3575680"/>
                  <a:pt x="4267951" y="3541442"/>
                  <a:pt x="3946207" y="3553928"/>
                </a:cubicBezTo>
                <a:cubicBezTo>
                  <a:pt x="3624463" y="3566414"/>
                  <a:pt x="3385307" y="3564299"/>
                  <a:pt x="3091298" y="3553928"/>
                </a:cubicBezTo>
                <a:cubicBezTo>
                  <a:pt x="2797289" y="3543557"/>
                  <a:pt x="2909909" y="3549125"/>
                  <a:pt x="2729605" y="3553928"/>
                </a:cubicBezTo>
                <a:cubicBezTo>
                  <a:pt x="2549301" y="3558731"/>
                  <a:pt x="2508351" y="3552154"/>
                  <a:pt x="2367913" y="3553928"/>
                </a:cubicBezTo>
                <a:cubicBezTo>
                  <a:pt x="2227475" y="3555702"/>
                  <a:pt x="2087634" y="3534398"/>
                  <a:pt x="1808934" y="3553928"/>
                </a:cubicBezTo>
                <a:cubicBezTo>
                  <a:pt x="1530234" y="3573458"/>
                  <a:pt x="1359653" y="3545791"/>
                  <a:pt x="1151312" y="3553928"/>
                </a:cubicBezTo>
                <a:cubicBezTo>
                  <a:pt x="942971" y="3562065"/>
                  <a:pt x="870069" y="3579846"/>
                  <a:pt x="592333" y="3553928"/>
                </a:cubicBezTo>
                <a:cubicBezTo>
                  <a:pt x="238279" y="3615208"/>
                  <a:pt x="4274" y="3300526"/>
                  <a:pt x="0" y="2961595"/>
                </a:cubicBezTo>
                <a:cubicBezTo>
                  <a:pt x="-6052" y="2703157"/>
                  <a:pt x="-20883" y="2569777"/>
                  <a:pt x="0" y="2392972"/>
                </a:cubicBezTo>
                <a:cubicBezTo>
                  <a:pt x="20883" y="2216167"/>
                  <a:pt x="7588" y="2004056"/>
                  <a:pt x="0" y="1824349"/>
                </a:cubicBezTo>
                <a:cubicBezTo>
                  <a:pt x="-7588" y="1644642"/>
                  <a:pt x="11329" y="1492527"/>
                  <a:pt x="0" y="1279419"/>
                </a:cubicBezTo>
                <a:cubicBezTo>
                  <a:pt x="-11329" y="1066311"/>
                  <a:pt x="6" y="820539"/>
                  <a:pt x="0" y="592333"/>
                </a:cubicBezTo>
                <a:close/>
              </a:path>
            </a:pathLst>
          </a:custGeom>
          <a:solidFill>
            <a:schemeClr val="bg1">
              <a:alpha val="64000"/>
            </a:schemeClr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39612311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904A59E4-C11C-4D8E-B09E-C032BFA23F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38548"/>
            <a:ext cx="12192000" cy="117893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EA33B4B-21F1-426D-B928-B7B8B50C26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86" y="-90615"/>
            <a:ext cx="660400" cy="120976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0DE454CE-E3E3-4548-A523-AE0AE5853D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75599" y="5374851"/>
            <a:ext cx="1961343" cy="149766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D0AD17B7-D63A-458D-889F-D84204E8CA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4961" y="5491843"/>
            <a:ext cx="891289" cy="1366157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F12040B1-D438-4E2A-9938-2F5D274F6AA0}"/>
              </a:ext>
            </a:extLst>
          </p:cNvPr>
          <p:cNvGrpSpPr/>
          <p:nvPr/>
        </p:nvGrpSpPr>
        <p:grpSpPr>
          <a:xfrm>
            <a:off x="654514" y="214402"/>
            <a:ext cx="2504963" cy="1368440"/>
            <a:chOff x="536243" y="3160"/>
            <a:chExt cx="2504963" cy="1368440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1D12EF54-2CAC-4AAB-B8B7-1D6DF071A792}"/>
                </a:ext>
              </a:extLst>
            </p:cNvPr>
            <p:cNvSpPr/>
            <p:nvPr/>
          </p:nvSpPr>
          <p:spPr>
            <a:xfrm>
              <a:off x="1219200" y="391789"/>
              <a:ext cx="1739015" cy="979811"/>
            </a:xfrm>
            <a:custGeom>
              <a:avLst/>
              <a:gdLst>
                <a:gd name="connsiteX0" fmla="*/ 0 w 1739015"/>
                <a:gd name="connsiteY0" fmla="*/ 163305 h 979811"/>
                <a:gd name="connsiteX1" fmla="*/ 163305 w 1739015"/>
                <a:gd name="connsiteY1" fmla="*/ 0 h 979811"/>
                <a:gd name="connsiteX2" fmla="*/ 591735 w 1739015"/>
                <a:gd name="connsiteY2" fmla="*/ 0 h 979811"/>
                <a:gd name="connsiteX3" fmla="*/ 1048412 w 1739015"/>
                <a:gd name="connsiteY3" fmla="*/ 0 h 979811"/>
                <a:gd name="connsiteX4" fmla="*/ 1575710 w 1739015"/>
                <a:gd name="connsiteY4" fmla="*/ 0 h 979811"/>
                <a:gd name="connsiteX5" fmla="*/ 1739015 w 1739015"/>
                <a:gd name="connsiteY5" fmla="*/ 163305 h 979811"/>
                <a:gd name="connsiteX6" fmla="*/ 1739015 w 1739015"/>
                <a:gd name="connsiteY6" fmla="*/ 816506 h 979811"/>
                <a:gd name="connsiteX7" fmla="*/ 1575710 w 1739015"/>
                <a:gd name="connsiteY7" fmla="*/ 979811 h 979811"/>
                <a:gd name="connsiteX8" fmla="*/ 1133156 w 1739015"/>
                <a:gd name="connsiteY8" fmla="*/ 979811 h 979811"/>
                <a:gd name="connsiteX9" fmla="*/ 648231 w 1739015"/>
                <a:gd name="connsiteY9" fmla="*/ 979811 h 979811"/>
                <a:gd name="connsiteX10" fmla="*/ 163305 w 1739015"/>
                <a:gd name="connsiteY10" fmla="*/ 979811 h 979811"/>
                <a:gd name="connsiteX11" fmla="*/ 0 w 1739015"/>
                <a:gd name="connsiteY11" fmla="*/ 816506 h 979811"/>
                <a:gd name="connsiteX12" fmla="*/ 0 w 1739015"/>
                <a:gd name="connsiteY12" fmla="*/ 163305 h 979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39015" h="979811" extrusionOk="0">
                  <a:moveTo>
                    <a:pt x="0" y="163305"/>
                  </a:moveTo>
                  <a:cubicBezTo>
                    <a:pt x="3558" y="75612"/>
                    <a:pt x="69459" y="-4614"/>
                    <a:pt x="163305" y="0"/>
                  </a:cubicBezTo>
                  <a:cubicBezTo>
                    <a:pt x="314070" y="-16312"/>
                    <a:pt x="450218" y="-17013"/>
                    <a:pt x="591735" y="0"/>
                  </a:cubicBezTo>
                  <a:cubicBezTo>
                    <a:pt x="733252" y="17013"/>
                    <a:pt x="820618" y="13434"/>
                    <a:pt x="1048412" y="0"/>
                  </a:cubicBezTo>
                  <a:cubicBezTo>
                    <a:pt x="1276206" y="-13434"/>
                    <a:pt x="1389144" y="-1418"/>
                    <a:pt x="1575710" y="0"/>
                  </a:cubicBezTo>
                  <a:cubicBezTo>
                    <a:pt x="1675821" y="13311"/>
                    <a:pt x="1730325" y="64336"/>
                    <a:pt x="1739015" y="163305"/>
                  </a:cubicBezTo>
                  <a:cubicBezTo>
                    <a:pt x="1724585" y="442976"/>
                    <a:pt x="1765750" y="518124"/>
                    <a:pt x="1739015" y="816506"/>
                  </a:cubicBezTo>
                  <a:cubicBezTo>
                    <a:pt x="1758942" y="909519"/>
                    <a:pt x="1664097" y="978142"/>
                    <a:pt x="1575710" y="979811"/>
                  </a:cubicBezTo>
                  <a:cubicBezTo>
                    <a:pt x="1399742" y="976651"/>
                    <a:pt x="1285594" y="982983"/>
                    <a:pt x="1133156" y="979811"/>
                  </a:cubicBezTo>
                  <a:cubicBezTo>
                    <a:pt x="980718" y="976639"/>
                    <a:pt x="830248" y="989610"/>
                    <a:pt x="648231" y="979811"/>
                  </a:cubicBezTo>
                  <a:cubicBezTo>
                    <a:pt x="466214" y="970012"/>
                    <a:pt x="301898" y="990603"/>
                    <a:pt x="163305" y="979811"/>
                  </a:cubicBezTo>
                  <a:cubicBezTo>
                    <a:pt x="85497" y="990181"/>
                    <a:pt x="-2025" y="898083"/>
                    <a:pt x="0" y="816506"/>
                  </a:cubicBezTo>
                  <a:cubicBezTo>
                    <a:pt x="-10854" y="543140"/>
                    <a:pt x="-25466" y="357917"/>
                    <a:pt x="0" y="163305"/>
                  </a:cubicBezTo>
                  <a:close/>
                </a:path>
              </a:pathLst>
            </a:custGeom>
            <a:noFill/>
            <a:ln w="38100">
              <a:solidFill>
                <a:srgbClr val="BA6415"/>
              </a:solidFill>
              <a:prstDash val="lgDash"/>
              <a:extLst>
                <a:ext uri="{C807C97D-BFC1-408E-A445-0C87EB9F89A2}">
                  <ask:lineSketchStyleProps xmlns:ask="http://schemas.microsoft.com/office/drawing/2018/sketchyshapes" sd="3919180398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图片 25">
              <a:extLst>
                <a:ext uri="{FF2B5EF4-FFF2-40B4-BE49-F238E27FC236}">
                  <a16:creationId xmlns:a16="http://schemas.microsoft.com/office/drawing/2014/main" id="{BAF03D8E-2A15-4EC6-A1FA-CFF6AE3155B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63956">
              <a:off x="536243" y="3160"/>
              <a:ext cx="1448907" cy="1022205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E276D43-1259-4AB2-A883-D1421313FCD3}"/>
                </a:ext>
              </a:extLst>
            </p:cNvPr>
            <p:cNvSpPr txBox="1"/>
            <p:nvPr/>
          </p:nvSpPr>
          <p:spPr>
            <a:xfrm>
              <a:off x="1503621" y="514264"/>
              <a:ext cx="153758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latin typeface="#9Slide05 SVNKitten" pitchFamily="2" charset="0"/>
                </a:rPr>
                <a:t>Bài 2</a:t>
              </a:r>
            </a:p>
          </p:txBody>
        </p:sp>
      </p:grpSp>
      <p:sp>
        <p:nvSpPr>
          <p:cNvPr id="26" name="Text Box 2">
            <a:extLst>
              <a:ext uri="{FF2B5EF4-FFF2-40B4-BE49-F238E27FC236}">
                <a16:creationId xmlns:a16="http://schemas.microsoft.com/office/drawing/2014/main" id="{AE130233-0978-4027-AA12-DCE8ED408C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9477" y="738993"/>
            <a:ext cx="71628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Viết số thích hợp vào chỗ chấm:</a:t>
            </a:r>
          </a:p>
        </p:txBody>
      </p:sp>
      <p:sp>
        <p:nvSpPr>
          <p:cNvPr id="27" name="Text Box 44">
            <a:extLst>
              <a:ext uri="{FF2B5EF4-FFF2-40B4-BE49-F238E27FC236}">
                <a16:creationId xmlns:a16="http://schemas.microsoft.com/office/drawing/2014/main" id="{7531874F-FE31-4FD5-8506-4A8135C14F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2351945"/>
            <a:ext cx="10369086" cy="2800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1 m</a:t>
            </a:r>
            <a:r>
              <a:rPr lang="en-US" altLang="en-US" sz="32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 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         =  … dm</a:t>
            </a:r>
            <a:r>
              <a:rPr lang="en-US" altLang="en-US" sz="32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                              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1 dm</a:t>
            </a:r>
            <a:r>
              <a:rPr lang="en-US" altLang="en-US" sz="32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     =  … cm</a:t>
            </a:r>
            <a:r>
              <a:rPr lang="en-US" altLang="en-US" sz="32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en-US" alt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7,268 m</a:t>
            </a:r>
            <a:r>
              <a:rPr lang="en-US" altLang="en-US" sz="32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 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 =  … dm</a:t>
            </a:r>
            <a:r>
              <a:rPr lang="en-US" altLang="en-US" sz="32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                              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4,351 dm</a:t>
            </a:r>
            <a:r>
              <a:rPr lang="en-US" altLang="en-US" sz="32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  =  … cm</a:t>
            </a:r>
            <a:r>
              <a:rPr lang="en-US" altLang="en-US" sz="32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en-US" alt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0,5 m</a:t>
            </a:r>
            <a:r>
              <a:rPr lang="en-US" altLang="en-US" sz="32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 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     =  … dm</a:t>
            </a:r>
            <a:r>
              <a:rPr lang="en-US" altLang="en-US" sz="32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                               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0,2 dm</a:t>
            </a:r>
            <a:r>
              <a:rPr lang="en-US" altLang="en-US" sz="32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  =  … cm</a:t>
            </a:r>
            <a:r>
              <a:rPr lang="en-US" altLang="en-US" sz="32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en-US" alt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3m</a:t>
            </a:r>
            <a:r>
              <a:rPr lang="en-US" altLang="en-US" sz="32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 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2dm</a:t>
            </a:r>
            <a:r>
              <a:rPr lang="en-US" altLang="en-US" sz="32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=  … dm</a:t>
            </a:r>
            <a:r>
              <a:rPr lang="en-US" altLang="en-US" sz="32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  1 dm</a:t>
            </a:r>
            <a:r>
              <a:rPr lang="en-US" altLang="en-US" sz="32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9 cm</a:t>
            </a:r>
            <a:r>
              <a:rPr lang="en-US" altLang="en-US" sz="32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 =  ... cm</a:t>
            </a:r>
            <a:r>
              <a:rPr lang="en-US" altLang="en-US" sz="32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en-US" alt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27939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5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04A59E4-C11C-4D8E-B09E-C032BFA23F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38548"/>
            <a:ext cx="12192000" cy="117893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EA33B4B-21F1-426D-B928-B7B8B50C26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86" y="-90615"/>
            <a:ext cx="660400" cy="120976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0DE454CE-E3E3-4548-A523-AE0AE5853D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75599" y="5374851"/>
            <a:ext cx="1961343" cy="149766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D0AD17B7-D63A-458D-889F-D84204E8CA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4961" y="5491843"/>
            <a:ext cx="891289" cy="1366157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C60320B3-016D-4713-A7D8-2C60B71C880E}"/>
              </a:ext>
            </a:extLst>
          </p:cNvPr>
          <p:cNvGrpSpPr/>
          <p:nvPr/>
        </p:nvGrpSpPr>
        <p:grpSpPr>
          <a:xfrm>
            <a:off x="457200" y="214402"/>
            <a:ext cx="2504963" cy="1368440"/>
            <a:chOff x="536243" y="3160"/>
            <a:chExt cx="2504963" cy="1368440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729C04F3-F846-4D6F-B90F-537AC3389C42}"/>
                </a:ext>
              </a:extLst>
            </p:cNvPr>
            <p:cNvSpPr/>
            <p:nvPr/>
          </p:nvSpPr>
          <p:spPr>
            <a:xfrm>
              <a:off x="1219200" y="391789"/>
              <a:ext cx="1739015" cy="979811"/>
            </a:xfrm>
            <a:custGeom>
              <a:avLst/>
              <a:gdLst>
                <a:gd name="connsiteX0" fmla="*/ 0 w 1739015"/>
                <a:gd name="connsiteY0" fmla="*/ 163305 h 979811"/>
                <a:gd name="connsiteX1" fmla="*/ 163305 w 1739015"/>
                <a:gd name="connsiteY1" fmla="*/ 0 h 979811"/>
                <a:gd name="connsiteX2" fmla="*/ 591735 w 1739015"/>
                <a:gd name="connsiteY2" fmla="*/ 0 h 979811"/>
                <a:gd name="connsiteX3" fmla="*/ 1048412 w 1739015"/>
                <a:gd name="connsiteY3" fmla="*/ 0 h 979811"/>
                <a:gd name="connsiteX4" fmla="*/ 1575710 w 1739015"/>
                <a:gd name="connsiteY4" fmla="*/ 0 h 979811"/>
                <a:gd name="connsiteX5" fmla="*/ 1739015 w 1739015"/>
                <a:gd name="connsiteY5" fmla="*/ 163305 h 979811"/>
                <a:gd name="connsiteX6" fmla="*/ 1739015 w 1739015"/>
                <a:gd name="connsiteY6" fmla="*/ 816506 h 979811"/>
                <a:gd name="connsiteX7" fmla="*/ 1575710 w 1739015"/>
                <a:gd name="connsiteY7" fmla="*/ 979811 h 979811"/>
                <a:gd name="connsiteX8" fmla="*/ 1133156 w 1739015"/>
                <a:gd name="connsiteY8" fmla="*/ 979811 h 979811"/>
                <a:gd name="connsiteX9" fmla="*/ 648231 w 1739015"/>
                <a:gd name="connsiteY9" fmla="*/ 979811 h 979811"/>
                <a:gd name="connsiteX10" fmla="*/ 163305 w 1739015"/>
                <a:gd name="connsiteY10" fmla="*/ 979811 h 979811"/>
                <a:gd name="connsiteX11" fmla="*/ 0 w 1739015"/>
                <a:gd name="connsiteY11" fmla="*/ 816506 h 979811"/>
                <a:gd name="connsiteX12" fmla="*/ 0 w 1739015"/>
                <a:gd name="connsiteY12" fmla="*/ 163305 h 979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39015" h="979811" extrusionOk="0">
                  <a:moveTo>
                    <a:pt x="0" y="163305"/>
                  </a:moveTo>
                  <a:cubicBezTo>
                    <a:pt x="3558" y="75612"/>
                    <a:pt x="69459" y="-4614"/>
                    <a:pt x="163305" y="0"/>
                  </a:cubicBezTo>
                  <a:cubicBezTo>
                    <a:pt x="314070" y="-16312"/>
                    <a:pt x="450218" y="-17013"/>
                    <a:pt x="591735" y="0"/>
                  </a:cubicBezTo>
                  <a:cubicBezTo>
                    <a:pt x="733252" y="17013"/>
                    <a:pt x="820618" y="13434"/>
                    <a:pt x="1048412" y="0"/>
                  </a:cubicBezTo>
                  <a:cubicBezTo>
                    <a:pt x="1276206" y="-13434"/>
                    <a:pt x="1389144" y="-1418"/>
                    <a:pt x="1575710" y="0"/>
                  </a:cubicBezTo>
                  <a:cubicBezTo>
                    <a:pt x="1675821" y="13311"/>
                    <a:pt x="1730325" y="64336"/>
                    <a:pt x="1739015" y="163305"/>
                  </a:cubicBezTo>
                  <a:cubicBezTo>
                    <a:pt x="1724585" y="442976"/>
                    <a:pt x="1765750" y="518124"/>
                    <a:pt x="1739015" y="816506"/>
                  </a:cubicBezTo>
                  <a:cubicBezTo>
                    <a:pt x="1758942" y="909519"/>
                    <a:pt x="1664097" y="978142"/>
                    <a:pt x="1575710" y="979811"/>
                  </a:cubicBezTo>
                  <a:cubicBezTo>
                    <a:pt x="1399742" y="976651"/>
                    <a:pt x="1285594" y="982983"/>
                    <a:pt x="1133156" y="979811"/>
                  </a:cubicBezTo>
                  <a:cubicBezTo>
                    <a:pt x="980718" y="976639"/>
                    <a:pt x="830248" y="989610"/>
                    <a:pt x="648231" y="979811"/>
                  </a:cubicBezTo>
                  <a:cubicBezTo>
                    <a:pt x="466214" y="970012"/>
                    <a:pt x="301898" y="990603"/>
                    <a:pt x="163305" y="979811"/>
                  </a:cubicBezTo>
                  <a:cubicBezTo>
                    <a:pt x="85497" y="990181"/>
                    <a:pt x="-2025" y="898083"/>
                    <a:pt x="0" y="816506"/>
                  </a:cubicBezTo>
                  <a:cubicBezTo>
                    <a:pt x="-10854" y="543140"/>
                    <a:pt x="-25466" y="357917"/>
                    <a:pt x="0" y="163305"/>
                  </a:cubicBezTo>
                  <a:close/>
                </a:path>
              </a:pathLst>
            </a:custGeom>
            <a:noFill/>
            <a:ln w="38100">
              <a:solidFill>
                <a:srgbClr val="BA6415"/>
              </a:solidFill>
              <a:prstDash val="lgDash"/>
              <a:extLst>
                <a:ext uri="{C807C97D-BFC1-408E-A445-0C87EB9F89A2}">
                  <ask:lineSketchStyleProps xmlns:ask="http://schemas.microsoft.com/office/drawing/2018/sketchyshapes" sd="3919180398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图片 25">
              <a:extLst>
                <a:ext uri="{FF2B5EF4-FFF2-40B4-BE49-F238E27FC236}">
                  <a16:creationId xmlns:a16="http://schemas.microsoft.com/office/drawing/2014/main" id="{AF3B34CB-8BF7-48DF-90AA-D839F9420C2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63956">
              <a:off x="536243" y="3160"/>
              <a:ext cx="1448907" cy="1022205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C78B264-8704-4200-8FFE-413E0CCCBEFF}"/>
                </a:ext>
              </a:extLst>
            </p:cNvPr>
            <p:cNvSpPr txBox="1"/>
            <p:nvPr/>
          </p:nvSpPr>
          <p:spPr>
            <a:xfrm>
              <a:off x="1503621" y="514264"/>
              <a:ext cx="153758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latin typeface="#9Slide05 SVNKitten" pitchFamily="2" charset="0"/>
                </a:rPr>
                <a:t>Bài 3</a:t>
              </a:r>
            </a:p>
          </p:txBody>
        </p:sp>
      </p:grpSp>
      <p:sp>
        <p:nvSpPr>
          <p:cNvPr id="11" name="Text Box 14">
            <a:extLst>
              <a:ext uri="{FF2B5EF4-FFF2-40B4-BE49-F238E27FC236}">
                <a16:creationId xmlns:a16="http://schemas.microsoft.com/office/drawing/2014/main" id="{CB7CC31F-B341-4DA5-96F9-C7676030A0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2228361"/>
            <a:ext cx="6248400" cy="206210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a/  6 m</a:t>
            </a:r>
            <a:r>
              <a:rPr lang="en-US" altLang="en-US" sz="32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 </a:t>
            </a: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272 dm</a:t>
            </a:r>
            <a:r>
              <a:rPr lang="en-US" altLang="en-US" sz="32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  =  … m</a:t>
            </a:r>
            <a:r>
              <a:rPr lang="en-US" altLang="en-US" sz="32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                        </a:t>
            </a:r>
          </a:p>
          <a:p>
            <a:pPr>
              <a:spcBef>
                <a:spcPct val="50000"/>
              </a:spcBef>
            </a:pPr>
            <a:r>
              <a:rPr lang="en-US" altLang="en-US" sz="32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         </a:t>
            </a: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2105 dm</a:t>
            </a:r>
            <a:r>
              <a:rPr lang="en-US" altLang="en-US" sz="32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       =  … m</a:t>
            </a:r>
            <a:r>
              <a:rPr lang="en-US" altLang="en-US" sz="32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  <a:p>
            <a:pPr>
              <a:spcBef>
                <a:spcPct val="50000"/>
              </a:spcBef>
            </a:pP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    3 m</a:t>
            </a:r>
            <a:r>
              <a:rPr lang="en-US" altLang="en-US" sz="32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 </a:t>
            </a: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82 dm</a:t>
            </a:r>
            <a:r>
              <a:rPr lang="en-US" altLang="en-US" sz="32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    =  … m</a:t>
            </a:r>
            <a:r>
              <a:rPr lang="en-US" altLang="en-US" sz="32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       </a:t>
            </a:r>
            <a:endParaRPr lang="en-US" alt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 Box 15">
            <a:extLst>
              <a:ext uri="{FF2B5EF4-FFF2-40B4-BE49-F238E27FC236}">
                <a16:creationId xmlns:a16="http://schemas.microsoft.com/office/drawing/2014/main" id="{A3DB2807-8FEC-426D-AF7C-85587EB532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21459" y="2213849"/>
            <a:ext cx="6125222" cy="206210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b/  8 dm</a:t>
            </a:r>
            <a:r>
              <a:rPr lang="en-US" altLang="en-US" sz="32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 </a:t>
            </a: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439 cm</a:t>
            </a:r>
            <a:r>
              <a:rPr lang="en-US" altLang="en-US" sz="32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 =  … dm</a:t>
            </a:r>
            <a:r>
              <a:rPr lang="en-US" altLang="en-US" sz="32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                        </a:t>
            </a:r>
          </a:p>
          <a:p>
            <a:pPr>
              <a:spcBef>
                <a:spcPct val="50000"/>
              </a:spcBef>
            </a:pPr>
            <a:r>
              <a:rPr lang="en-US" altLang="en-US" sz="32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         </a:t>
            </a: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3670 cm</a:t>
            </a:r>
            <a:r>
              <a:rPr lang="en-US" altLang="en-US" sz="32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        =  … dm</a:t>
            </a:r>
            <a:r>
              <a:rPr lang="en-US" altLang="en-US" sz="32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  <a:p>
            <a:pPr>
              <a:spcBef>
                <a:spcPct val="50000"/>
              </a:spcBef>
            </a:pP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    5 dm</a:t>
            </a:r>
            <a:r>
              <a:rPr lang="en-US" altLang="en-US" sz="32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 </a:t>
            </a: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77 cm</a:t>
            </a:r>
            <a:r>
              <a:rPr lang="en-US" altLang="en-US" sz="32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  =  … dm</a:t>
            </a:r>
            <a:r>
              <a:rPr lang="en-US" altLang="en-US" sz="32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       </a:t>
            </a:r>
            <a:endParaRPr lang="en-US" alt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Text Box 25">
            <a:extLst>
              <a:ext uri="{FF2B5EF4-FFF2-40B4-BE49-F238E27FC236}">
                <a16:creationId xmlns:a16="http://schemas.microsoft.com/office/drawing/2014/main" id="{C64080DE-1583-451D-82B3-93620E3A60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2163" y="664814"/>
            <a:ext cx="8772637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en-US" altLang="en-US" sz="1200" b="1" i="1" dirty="0"/>
          </a:p>
          <a:p>
            <a:r>
              <a:rPr lang="en-US" altLang="en-US" sz="3200" b="1" dirty="0">
                <a:latin typeface="#9Slide03 AllRoundGothic" panose="020B0703020202020104" pitchFamily="34" charset="0"/>
              </a:rPr>
              <a:t>Viết các số đo sau dưới dạng số thập phân:</a:t>
            </a:r>
          </a:p>
        </p:txBody>
      </p:sp>
    </p:spTree>
    <p:extLst>
      <p:ext uri="{BB962C8B-B14F-4D97-AF65-F5344CB8AC3E}">
        <p14:creationId xmlns:p14="http://schemas.microsoft.com/office/powerpoint/2010/main" val="6387824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5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7691" y="4224292"/>
            <a:ext cx="2289109" cy="1965517"/>
          </a:xfrm>
          <a:prstGeom prst="rect">
            <a:avLst/>
          </a:prstGeom>
        </p:spPr>
      </p:pic>
      <p:pic>
        <p:nvPicPr>
          <p:cNvPr id="5" name="Picture 2" descr="Hình ảnh đã tải lên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69649" y1="7846" x2="72684" y2="14023"/>
                        <a14:foregroundMark x1="49521" y1="30217" x2="49521" y2="30217"/>
                        <a14:foregroundMark x1="2556" y1="26711" x2="2556" y2="267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185" y="2674785"/>
            <a:ext cx="3658958" cy="3501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98765" y="849445"/>
            <a:ext cx="799446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800" dirty="0">
                <a:ln w="38100">
                  <a:solidFill>
                    <a:srgbClr val="FF6600"/>
                  </a:solidFill>
                </a:ln>
                <a:solidFill>
                  <a:srgbClr val="FFC000">
                    <a:lumMod val="40000"/>
                    <a:lumOff val="60000"/>
                  </a:srgbClr>
                </a:solidFill>
                <a:cs typeface="Times New Roman" panose="02020603050405020304" pitchFamily="18" charset="0"/>
              </a:rPr>
              <a:t>VẬN DỤNG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519" y="4224292"/>
            <a:ext cx="2289109" cy="1965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351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7691" y="4224292"/>
            <a:ext cx="2289109" cy="1965517"/>
          </a:xfrm>
          <a:prstGeom prst="rect">
            <a:avLst/>
          </a:prstGeom>
        </p:spPr>
      </p:pic>
      <p:pic>
        <p:nvPicPr>
          <p:cNvPr id="5" name="Picture 2" descr="Hình ảnh đã tải lên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69649" y1="7846" x2="72684" y2="14023"/>
                        <a14:foregroundMark x1="49521" y1="30217" x2="49521" y2="30217"/>
                        <a14:foregroundMark x1="2556" y1="26711" x2="2556" y2="267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185" y="2674785"/>
            <a:ext cx="3658958" cy="3501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76400" y="859440"/>
            <a:ext cx="903504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 w="38100">
                  <a:solidFill>
                    <a:srgbClr val="FF6600"/>
                  </a:solidFill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cs typeface="Times New Roman" panose="02020603050405020304" pitchFamily="18" charset="0"/>
              </a:rPr>
              <a:t>Thu </a:t>
            </a:r>
            <a:r>
              <a:rPr kumimoji="0" lang="en-US" sz="8800" b="0" i="0" u="none" strike="noStrike" kern="1200" cap="none" spc="0" normalizeH="0" baseline="0" noProof="0" dirty="0" err="1">
                <a:ln w="38100">
                  <a:solidFill>
                    <a:srgbClr val="FF6600"/>
                  </a:solidFill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cs typeface="Times New Roman" panose="02020603050405020304" pitchFamily="18" charset="0"/>
              </a:rPr>
              <a:t>hoạch</a:t>
            </a:r>
            <a:r>
              <a:rPr kumimoji="0" lang="en-US" sz="8800" b="0" i="0" u="none" strike="noStrike" kern="1200" cap="none" spc="0" normalizeH="0" baseline="0" noProof="0" dirty="0">
                <a:ln w="38100">
                  <a:solidFill>
                    <a:srgbClr val="FF6600"/>
                  </a:solidFill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8800" b="0" i="0" u="none" strike="noStrike" kern="1200" cap="none" spc="0" normalizeH="0" baseline="0" noProof="0" dirty="0" err="1">
                <a:ln w="38100">
                  <a:solidFill>
                    <a:srgbClr val="FF6600"/>
                  </a:solidFill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cs typeface="Times New Roman" panose="02020603050405020304" pitchFamily="18" charset="0"/>
              </a:rPr>
              <a:t>bí</a:t>
            </a:r>
            <a:r>
              <a:rPr kumimoji="0" lang="en-US" sz="8800" b="0" i="0" u="none" strike="noStrike" kern="1200" cap="none" spc="0" normalizeH="0" baseline="0" noProof="0" dirty="0">
                <a:ln w="38100">
                  <a:solidFill>
                    <a:srgbClr val="FF6600"/>
                  </a:solidFill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8800" b="0" i="0" u="none" strike="noStrike" kern="1200" cap="none" spc="0" normalizeH="0" baseline="0" noProof="0" dirty="0" err="1">
                <a:ln w="38100">
                  <a:solidFill>
                    <a:srgbClr val="FF6600"/>
                  </a:solidFill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cs typeface="Times New Roman" panose="02020603050405020304" pitchFamily="18" charset="0"/>
              </a:rPr>
              <a:t>đỏ</a:t>
            </a:r>
            <a:endParaRPr kumimoji="0" lang="en-US" sz="8800" b="0" i="0" u="none" strike="noStrike" kern="1200" cap="none" spc="0" normalizeH="0" baseline="0" noProof="0" dirty="0">
              <a:ln w="38100">
                <a:solidFill>
                  <a:srgbClr val="FF6600"/>
                </a:solidFill>
              </a:ln>
              <a:solidFill>
                <a:srgbClr val="FFC000">
                  <a:lumMod val="40000"/>
                  <a:lumOff val="60000"/>
                </a:srgbClr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519" y="4224292"/>
            <a:ext cx="2289109" cy="1965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8422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75046C47-1F4B-41E0-AD6E-6016BBDE281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0" y="2287445"/>
            <a:ext cx="1716963" cy="2506516"/>
          </a:xfrm>
          <a:prstGeom prst="rect">
            <a:avLst/>
          </a:prstGeom>
        </p:spPr>
      </p:pic>
      <p:pic>
        <p:nvPicPr>
          <p:cNvPr id="37" name="Picture 36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EC2E1E4A-B6EB-472E-A784-19C004FD748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3932" y="4318960"/>
            <a:ext cx="2928547" cy="1240001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6DDBFAAE-D929-416C-BB76-6ABEB4A835D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162021" y="4872035"/>
            <a:ext cx="2870937" cy="656728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6A43FD47-E2A5-4AC0-A435-D9B173E723E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354396" y="4872035"/>
            <a:ext cx="2870937" cy="656728"/>
          </a:xfrm>
          <a:prstGeom prst="rect">
            <a:avLst/>
          </a:prstGeom>
        </p:spPr>
      </p:pic>
      <p:pic>
        <p:nvPicPr>
          <p:cNvPr id="45" name="Picture 44">
            <a:hlinkClick r:id="rId12" action="ppaction://hlinksldjump"/>
            <a:extLst>
              <a:ext uri="{FF2B5EF4-FFF2-40B4-BE49-F238E27FC236}">
                <a16:creationId xmlns:a16="http://schemas.microsoft.com/office/drawing/2014/main" id="{9FE6F222-3A02-438E-A815-9DA4A123599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340" y="4162878"/>
            <a:ext cx="1590752" cy="1365881"/>
          </a:xfrm>
          <a:prstGeom prst="rect">
            <a:avLst/>
          </a:prstGeom>
        </p:spPr>
      </p:pic>
      <p:pic>
        <p:nvPicPr>
          <p:cNvPr id="46" name="Picture 45">
            <a:hlinkClick r:id="rId14" action="ppaction://hlinksldjump"/>
            <a:extLst>
              <a:ext uri="{FF2B5EF4-FFF2-40B4-BE49-F238E27FC236}">
                <a16:creationId xmlns:a16="http://schemas.microsoft.com/office/drawing/2014/main" id="{B6253EC8-3137-458A-A436-F436693E925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5699" y="4162873"/>
            <a:ext cx="1590752" cy="1365881"/>
          </a:xfrm>
          <a:prstGeom prst="rect">
            <a:avLst/>
          </a:prstGeom>
        </p:spPr>
      </p:pic>
      <p:pic>
        <p:nvPicPr>
          <p:cNvPr id="47" name="Picture 46">
            <a:hlinkClick r:id="rId15" action="ppaction://hlinksldjump"/>
            <a:extLst>
              <a:ext uri="{FF2B5EF4-FFF2-40B4-BE49-F238E27FC236}">
                <a16:creationId xmlns:a16="http://schemas.microsoft.com/office/drawing/2014/main" id="{84049C41-442E-4AC0-8B6D-BDAFED59733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3448" y="4136661"/>
            <a:ext cx="1590752" cy="1365881"/>
          </a:xfrm>
          <a:prstGeom prst="rect">
            <a:avLst/>
          </a:prstGeom>
        </p:spPr>
      </p:pic>
      <p:pic>
        <p:nvPicPr>
          <p:cNvPr id="38" name="Picture 37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3D07D2BA-121B-4434-8D32-A3E8E30390F3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498047" y="4526848"/>
            <a:ext cx="2928547" cy="1001897"/>
          </a:xfrm>
          <a:prstGeom prst="rect">
            <a:avLst/>
          </a:prstGeom>
        </p:spPr>
      </p:pic>
      <p:sp>
        <p:nvSpPr>
          <p:cNvPr id="52" name="16 sau">
            <a:extLst>
              <a:ext uri="{FF2B5EF4-FFF2-40B4-BE49-F238E27FC236}">
                <a16:creationId xmlns:a16="http://schemas.microsoft.com/office/drawing/2014/main" id="{7A9228DB-2355-4E25-9664-B7A72D624116}"/>
              </a:ext>
            </a:extLst>
          </p:cNvPr>
          <p:cNvSpPr/>
          <p:nvPr/>
        </p:nvSpPr>
        <p:spPr>
          <a:xfrm>
            <a:off x="6373756" y="4980439"/>
            <a:ext cx="721789" cy="649912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…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510AA2F0-44BC-4FD3-BBEA-CE3F3B2581DD}"/>
              </a:ext>
            </a:extLst>
          </p:cNvPr>
          <p:cNvGrpSpPr/>
          <p:nvPr/>
        </p:nvGrpSpPr>
        <p:grpSpPr>
          <a:xfrm>
            <a:off x="6362733" y="4956154"/>
            <a:ext cx="774240" cy="671424"/>
            <a:chOff x="5443860" y="3702580"/>
            <a:chExt cx="580680" cy="503568"/>
          </a:xfrm>
        </p:grpSpPr>
        <p:sp>
          <p:nvSpPr>
            <p:cNvPr id="54" name="Rounded Rectangle 13">
              <a:extLst>
                <a:ext uri="{FF2B5EF4-FFF2-40B4-BE49-F238E27FC236}">
                  <a16:creationId xmlns:a16="http://schemas.microsoft.com/office/drawing/2014/main" id="{AA71ED93-6E6D-4C21-9E9D-ADF1E6107D02}"/>
                </a:ext>
              </a:extLst>
            </p:cNvPr>
            <p:cNvSpPr/>
            <p:nvPr/>
          </p:nvSpPr>
          <p:spPr>
            <a:xfrm>
              <a:off x="5443860" y="3718714"/>
              <a:ext cx="541342" cy="487434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dk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0B73526E-59EF-43C7-AE35-80E4BC28E550}"/>
                </a:ext>
              </a:extLst>
            </p:cNvPr>
            <p:cNvSpPr txBox="1"/>
            <p:nvPr/>
          </p:nvSpPr>
          <p:spPr>
            <a:xfrm>
              <a:off x="5468006" y="3702580"/>
              <a:ext cx="556534" cy="5000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733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01</a:t>
              </a:r>
            </a:p>
          </p:txBody>
        </p:sp>
      </p:grpSp>
      <p:sp>
        <p:nvSpPr>
          <p:cNvPr id="61" name="10 sau">
            <a:extLst>
              <a:ext uri="{FF2B5EF4-FFF2-40B4-BE49-F238E27FC236}">
                <a16:creationId xmlns:a16="http://schemas.microsoft.com/office/drawing/2014/main" id="{25FA31C9-7779-4B1C-B791-D4929DDF2654}"/>
              </a:ext>
            </a:extLst>
          </p:cNvPr>
          <p:cNvSpPr/>
          <p:nvPr/>
        </p:nvSpPr>
        <p:spPr>
          <a:xfrm>
            <a:off x="8514576" y="4980439"/>
            <a:ext cx="721789" cy="649912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…</a:t>
            </a:r>
          </a:p>
        </p:txBody>
      </p:sp>
      <p:sp>
        <p:nvSpPr>
          <p:cNvPr id="62" name="14 sau">
            <a:extLst>
              <a:ext uri="{FF2B5EF4-FFF2-40B4-BE49-F238E27FC236}">
                <a16:creationId xmlns:a16="http://schemas.microsoft.com/office/drawing/2014/main" id="{8DC12402-0616-45CF-A06E-ED43F83FD5B1}"/>
              </a:ext>
            </a:extLst>
          </p:cNvPr>
          <p:cNvSpPr/>
          <p:nvPr/>
        </p:nvSpPr>
        <p:spPr>
          <a:xfrm>
            <a:off x="7457176" y="4979732"/>
            <a:ext cx="721789" cy="649912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…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7EC3A7EB-321D-4AD1-AF99-F28AA689D413}"/>
              </a:ext>
            </a:extLst>
          </p:cNvPr>
          <p:cNvGrpSpPr/>
          <p:nvPr/>
        </p:nvGrpSpPr>
        <p:grpSpPr>
          <a:xfrm>
            <a:off x="8509159" y="4973609"/>
            <a:ext cx="788112" cy="673286"/>
            <a:chOff x="5443860" y="3718714"/>
            <a:chExt cx="591084" cy="504965"/>
          </a:xfrm>
        </p:grpSpPr>
        <p:sp>
          <p:nvSpPr>
            <p:cNvPr id="64" name="Rounded Rectangle 13">
              <a:extLst>
                <a:ext uri="{FF2B5EF4-FFF2-40B4-BE49-F238E27FC236}">
                  <a16:creationId xmlns:a16="http://schemas.microsoft.com/office/drawing/2014/main" id="{47034D7B-1992-44F5-ABA1-BD23DD7DBDA7}"/>
                </a:ext>
              </a:extLst>
            </p:cNvPr>
            <p:cNvSpPr/>
            <p:nvPr/>
          </p:nvSpPr>
          <p:spPr>
            <a:xfrm>
              <a:off x="5443860" y="3718714"/>
              <a:ext cx="541342" cy="487434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dk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4947A02A-A868-4961-9130-8A5955FF46F7}"/>
                </a:ext>
              </a:extLst>
            </p:cNvPr>
            <p:cNvSpPr txBox="1"/>
            <p:nvPr/>
          </p:nvSpPr>
          <p:spPr>
            <a:xfrm>
              <a:off x="5478410" y="3723590"/>
              <a:ext cx="556534" cy="5000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733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03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743B7270-091C-44E8-8462-E4B18499132C}"/>
              </a:ext>
            </a:extLst>
          </p:cNvPr>
          <p:cNvGrpSpPr/>
          <p:nvPr/>
        </p:nvGrpSpPr>
        <p:grpSpPr>
          <a:xfrm>
            <a:off x="7457887" y="4977628"/>
            <a:ext cx="793200" cy="666785"/>
            <a:chOff x="5443860" y="3716851"/>
            <a:chExt cx="594900" cy="500089"/>
          </a:xfrm>
        </p:grpSpPr>
        <p:sp>
          <p:nvSpPr>
            <p:cNvPr id="67" name="Rounded Rectangle 13">
              <a:extLst>
                <a:ext uri="{FF2B5EF4-FFF2-40B4-BE49-F238E27FC236}">
                  <a16:creationId xmlns:a16="http://schemas.microsoft.com/office/drawing/2014/main" id="{0FF58325-2739-48F9-96AD-B749BC9257EE}"/>
                </a:ext>
              </a:extLst>
            </p:cNvPr>
            <p:cNvSpPr/>
            <p:nvPr/>
          </p:nvSpPr>
          <p:spPr>
            <a:xfrm>
              <a:off x="5443860" y="3718714"/>
              <a:ext cx="541342" cy="487434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dk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BAD0A984-FDF7-4D3C-B77B-DFB03FC1CFAC}"/>
                </a:ext>
              </a:extLst>
            </p:cNvPr>
            <p:cNvSpPr txBox="1"/>
            <p:nvPr/>
          </p:nvSpPr>
          <p:spPr>
            <a:xfrm>
              <a:off x="5482226" y="3716851"/>
              <a:ext cx="556534" cy="5000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733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02</a:t>
              </a: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BA31DB30-F154-4EA2-9958-A5DA7F7E1EBA}"/>
              </a:ext>
            </a:extLst>
          </p:cNvPr>
          <p:cNvGrpSpPr/>
          <p:nvPr/>
        </p:nvGrpSpPr>
        <p:grpSpPr>
          <a:xfrm>
            <a:off x="6828823" y="358783"/>
            <a:ext cx="5076252" cy="2077236"/>
            <a:chOff x="4935619" y="-334057"/>
            <a:chExt cx="3322124" cy="1557927"/>
          </a:xfrm>
        </p:grpSpPr>
        <p:pic>
          <p:nvPicPr>
            <p:cNvPr id="91" name="Graphic 90">
              <a:extLst>
                <a:ext uri="{FF2B5EF4-FFF2-40B4-BE49-F238E27FC236}">
                  <a16:creationId xmlns:a16="http://schemas.microsoft.com/office/drawing/2014/main" id="{24CB5920-446D-4800-B2E7-3E5F1B35DD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 t="7063"/>
            <a:stretch/>
          </p:blipFill>
          <p:spPr>
            <a:xfrm>
              <a:off x="5011766" y="-334057"/>
              <a:ext cx="3218331" cy="1557927"/>
            </a:xfrm>
            <a:prstGeom prst="rect">
              <a:avLst/>
            </a:prstGeom>
          </p:spPr>
        </p:pic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B2509B2F-8E72-4999-AF42-2C9D0F8E3AF4}"/>
                </a:ext>
              </a:extLst>
            </p:cNvPr>
            <p:cNvSpPr txBox="1"/>
            <p:nvPr/>
          </p:nvSpPr>
          <p:spPr>
            <a:xfrm>
              <a:off x="4935619" y="432893"/>
              <a:ext cx="3322124" cy="623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3D7D40">
                      <a:lumMod val="75000"/>
                    </a:srgbClr>
                  </a:solidFill>
                  <a:effectLst/>
                  <a:uLnTx/>
                  <a:uFillTx/>
                  <a:latin typeface="#9Slide07 SVNAdeline" panose="02000500000000000000" pitchFamily="2" charset="0"/>
                  <a:ea typeface="+mn-ea"/>
                  <a:cs typeface="Calibri" panose="020F0502020204030204" pitchFamily="34" charset="0"/>
                  <a:sym typeface="Arial"/>
                </a:rPr>
                <a:t>THU HOẠCH BÍ ĐỎ</a:t>
              </a:r>
            </a:p>
          </p:txBody>
        </p:sp>
      </p:grpSp>
      <p:pic>
        <p:nvPicPr>
          <p:cNvPr id="93" name="Graphic 92">
            <a:extLst>
              <a:ext uri="{FF2B5EF4-FFF2-40B4-BE49-F238E27FC236}">
                <a16:creationId xmlns:a16="http://schemas.microsoft.com/office/drawing/2014/main" id="{93727C59-CDFF-4DA7-A1B2-101B48F7F3EA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 b="68228"/>
          <a:stretch/>
        </p:blipFill>
        <p:spPr>
          <a:xfrm>
            <a:off x="6945176" y="-114418"/>
            <a:ext cx="4917655" cy="710137"/>
          </a:xfrm>
          <a:prstGeom prst="rect">
            <a:avLst/>
          </a:prstGeom>
        </p:spPr>
      </p:pic>
      <p:sp>
        <p:nvSpPr>
          <p:cNvPr id="2" name="Arrow: Right 1">
            <a:hlinkClick r:id="rId20" action="ppaction://hlinksldjump"/>
            <a:extLst>
              <a:ext uri="{FF2B5EF4-FFF2-40B4-BE49-F238E27FC236}">
                <a16:creationId xmlns:a16="http://schemas.microsoft.com/office/drawing/2014/main" id="{08E5E3D3-0B6D-4CDB-8966-12E4CE02E31C}"/>
              </a:ext>
            </a:extLst>
          </p:cNvPr>
          <p:cNvSpPr/>
          <p:nvPr/>
        </p:nvSpPr>
        <p:spPr>
          <a:xfrm>
            <a:off x="10527792" y="5875618"/>
            <a:ext cx="1664208" cy="9823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#9Slide03 AllRoundGothic" panose="020B0703020202020104" pitchFamily="34" charset="0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859755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" presetID="2" presetClass="entr" presetSubtype="8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0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2" restart="whenNotActive" fill="hold" evtFilter="cancelBubble" nodeType="interactiveSeq">
                    <p:stCondLst>
                      <p:cond evt="onClick" delay="0">
                        <p:tgtEl>
                          <p:spTgt spid="6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" fill="hold">
                          <p:stCondLst>
                            <p:cond delay="0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209 -0.00185 L -0.00209 -0.00185 C -0.0033 -0.06049 3.33333E-6 -0.04938 -0.00573 -0.08241 C -0.00643 -0.08673 -0.00677 -0.09136 -0.00816 -0.09506 C -0.01059 -0.10216 -0.02014 -0.12222 -0.02483 -0.12901 C -0.03004 -0.13642 -0.03594 -0.1429 -0.0415 -0.15 C -0.04514 -0.15494 -0.04827 -0.1608 -0.05209 -0.16481 C -0.06493 -0.17839 -0.0658 -0.18025 -0.08073 -0.19228 C -0.09497 -0.20401 -0.10868 -0.2179 -0.12361 -0.22623 C -0.15087 -0.24167 -0.15261 -0.24321 -0.18542 -0.25802 C -0.19584 -0.26265 -0.20591 -0.2679 -0.2165 -0.27068 C -0.22952 -0.27407 -0.24271 -0.27438 -0.25573 -0.27685 C -0.26841 -0.27932 -0.28108 -0.28241 -0.29375 -0.28549 C -0.30695 -0.28858 -0.31997 -0.29321 -0.33316 -0.29599 C -0.34341 -0.29815 -0.35382 -0.29846 -0.36407 -0.30031 C -0.37118 -0.30154 -0.3783 -0.30308 -0.38542 -0.30432 C -0.40486 -0.30154 -0.42466 -0.30216 -0.44375 -0.29599 C -0.46407 -0.2895 -0.48438 -0.28055 -0.5033 -0.26636 L -0.54028 -0.23889 C -0.5441 -0.23611 -0.54809 -0.23271 -0.55209 -0.23055 L -0.5592 -0.22623 C -0.57223 -0.20308 -0.55261 -0.23796 -0.57361 -0.20308 C -0.58143 -0.18981 -0.58143 -0.1892 -0.58785 -0.17531 C -0.58907 -0.16975 -0.59063 -0.1645 -0.5915 -0.15864 C -0.59219 -0.15308 -0.59219 -0.14722 -0.59254 -0.14167 C -0.59375 -0.12685 -0.59445 -0.11173 -0.59618 -0.09722 C -0.59879 -0.07469 -0.59792 -0.10092 -0.60087 -0.08241 C -0.60139 -0.07963 -0.60087 -0.07685 -0.60087 -0.07407 L -0.59618 -0.07808 " pathEditMode="relative" ptsTypes="AAAAAAAAAAAAAAAAAAAAAAAAAAAAA">
                                          <p:cBhvr>
                                            <p:cTn id="23" dur="2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1"/>
                      </p:tgtEl>
                    </p:cond>
                  </p:nextCondLst>
                </p:seq>
                <p:seq concurrent="1" nextAc="seek">
                  <p:cTn id="24" restart="whenNotActive" fill="hold" evtFilter="cancelBubble" nodeType="interactiveSeq">
                    <p:stCondLst>
                      <p:cond evt="onClick" delay="0">
                        <p:tgtEl>
                          <p:spTgt spid="6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" fill="hold">
                          <p:stCondLst>
                            <p:cond delay="0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4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017 0.00587 L -0.00017 0.00617 C 0.00035 -0.00494 0.00243 -0.01759 -0.00017 -0.02808 C -0.00364 -0.0429 -0.00295 -0.03518 -0.00937 -0.04722 C -0.01232 -0.05216 -0.01423 -0.05957 -0.01771 -0.0642 C -0.03906 -0.09167 -0.04045 -0.08858 -0.05937 -0.1037 C -0.07291 -0.1145 -0.07708 -0.12037 -0.09201 -0.12716 C -0.09878 -0.12963 -0.10573 -0.13086 -0.11267 -0.13333 C -0.11823 -0.13734 -0.12344 -0.1429 -0.12899 -0.14568 C -0.13698 -0.15062 -0.14739 -0.15062 -0.15573 -0.15216 C -0.18871 -0.15988 -0.15069 -0.15339 -0.18368 -0.15802 C -0.21684 -0.1571 -0.25034 -0.1571 -0.28333 -0.15432 C -0.29496 -0.15308 -0.31059 -0.14413 -0.32066 -0.13549 L -0.34496 -0.1142 C -0.3467 -0.11296 -0.34791 -0.1108 -0.34965 -0.11018 C -0.35399 -0.10802 -0.35573 -0.10771 -0.36024 -0.1037 C -0.36284 -0.10123 -0.36545 -0.09753 -0.36823 -0.09537 C -0.39045 -0.07901 -0.36666 -0.10123 -0.38455 -0.08673 C -0.38889 -0.08364 -0.39531 -0.07839 -0.39948 -0.07222 C -0.40173 -0.06944 -0.40347 -0.06636 -0.40538 -0.0642 C -0.40781 -0.0608 -0.41007 -0.05833 -0.41232 -0.05555 C -0.41441 -0.05278 -0.41614 -0.04969 -0.41823 -0.04722 C -0.41962 -0.04506 -0.42135 -0.04413 -0.42274 -0.04259 C -0.42448 -0.04136 -0.4276 -0.03734 -0.42864 -0.03457 C -0.42986 -0.03117 -0.43142 -0.02376 -0.43212 -0.01975 C -0.43264 -0.01543 -0.43264 -0.01111 -0.43333 -0.0071 C -0.43385 -0.00432 -0.43472 -0.00123 -0.43559 0.00124 C -0.4368 0.0213 -0.43437 0.01574 -0.43767 0.02284 L -0.4368 0.01389 " pathEditMode="relative" rAng="0" ptsTypes="AAAAAAAAAAAAAAAAAAAAAAAAAAAAA">
                                          <p:cBhvr>
                                            <p:cTn id="35" dur="2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1823" y="-734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2"/>
                      </p:tgtEl>
                    </p:cond>
                  </p:nextCondLst>
                </p:seq>
                <p:seq concurrent="1" nextAc="seek">
                  <p:cTn id="36" restart="whenNotActive" fill="hold" evtFilter="cancelBubble" nodeType="interactiveSeq">
                    <p:stCondLst>
                      <p:cond evt="onClick" delay="0">
                        <p:tgtEl>
                          <p:spTgt spid="5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" fill="hold">
                          <p:stCondLst>
                            <p:cond delay="0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6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.55556E-7 0.00895 L 5.55556E-7 0.00926 C 0.00052 -0.00185 0.00226 -0.01482 5.55556E-7 -0.02562 C -0.00347 -0.04074 -0.00295 -0.03303 -0.0092 -0.04506 C -0.01181 -0.05031 -0.01372 -0.05803 -0.01701 -0.06235 C -0.03785 -0.09043 -0.03924 -0.08766 -0.05764 -0.10309 C -0.07049 -0.1142 -0.07483 -0.12006 -0.08906 -0.12685 C -0.09566 -0.12963 -0.1026 -0.13118 -0.10938 -0.13334 C -0.11458 -0.13766 -0.11962 -0.1429 -0.12517 -0.14599 C -0.13281 -0.15093 -0.14288 -0.15093 -0.15104 -0.15247 C -0.18299 -0.1605 -0.14635 -0.15401 -0.17813 -0.15864 C -0.21042 -0.15772 -0.24271 -0.15772 -0.27483 -0.15494 C -0.28594 -0.15371 -0.30122 -0.14445 -0.31094 -0.13519 L -0.33455 -0.11358 C -0.33611 -0.11235 -0.3375 -0.1105 -0.33906 -0.10988 C -0.34323 -0.10741 -0.34497 -0.1071 -0.34931 -0.10309 C -0.35191 -0.10062 -0.35434 -0.09661 -0.35712 -0.09445 C -0.37865 -0.07809 -0.35538 -0.10062 -0.37292 -0.08611 C -0.37726 -0.08241 -0.38333 -0.07716 -0.38767 -0.07068 C -0.38941 -0.0679 -0.39132 -0.06482 -0.39306 -0.06235 C -0.39549 -0.05926 -0.39774 -0.05648 -0.4 -0.05371 C -0.40174 -0.05093 -0.40365 -0.04753 -0.40556 -0.04506 C -0.40694 -0.04321 -0.40851 -0.04229 -0.41007 -0.04043 C -0.41181 -0.03889 -0.41458 -0.03519 -0.4158 -0.0321 C -0.41684 -0.02871 -0.41858 -0.0213 -0.4191 -0.01698 C -0.41962 -0.01266 -0.41962 -0.00834 -0.42031 -0.00432 C -0.42066 -0.00093 -0.4217 0.00185 -0.42257 0.00463 C -0.42379 0.025 -0.42118 0.01913 -0.42448 0.02654 L -0.42379 0.01759 " pathEditMode="relative" rAng="0" ptsTypes="AAAAAAAAAAAAAAAAAAAAAAAAAAAAA">
                                          <p:cBhvr>
                                            <p:cTn id="47" dur="2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1181" y="-750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2"/>
                      </p:tgtEl>
                    </p:cond>
                  </p:nextCondLst>
                </p:seq>
              </p:childTnLst>
            </p:cTn>
          </p:par>
        </p:tnLst>
        <p:bldLst>
          <p:bldP spid="52" grpId="0" animBg="1"/>
          <p:bldP spid="61" grpId="0" animBg="1"/>
          <p:bldP spid="6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" presetID="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2" restart="whenNotActive" fill="hold" evtFilter="cancelBubble" nodeType="interactiveSeq">
                    <p:stCondLst>
                      <p:cond evt="onClick" delay="0">
                        <p:tgtEl>
                          <p:spTgt spid="6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" fill="hold">
                          <p:stCondLst>
                            <p:cond delay="0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209 -0.00185 L -0.00209 -0.00185 C -0.0033 -0.06049 3.33333E-6 -0.04938 -0.00573 -0.08241 C -0.00643 -0.08673 -0.00677 -0.09136 -0.00816 -0.09506 C -0.01059 -0.10216 -0.02014 -0.12222 -0.02483 -0.12901 C -0.03004 -0.13642 -0.03594 -0.1429 -0.0415 -0.15 C -0.04514 -0.15494 -0.04827 -0.1608 -0.05209 -0.16481 C -0.06493 -0.17839 -0.0658 -0.18025 -0.08073 -0.19228 C -0.09497 -0.20401 -0.10868 -0.2179 -0.12361 -0.22623 C -0.15087 -0.24167 -0.15261 -0.24321 -0.18542 -0.25802 C -0.19584 -0.26265 -0.20591 -0.2679 -0.2165 -0.27068 C -0.22952 -0.27407 -0.24271 -0.27438 -0.25573 -0.27685 C -0.26841 -0.27932 -0.28108 -0.28241 -0.29375 -0.28549 C -0.30695 -0.28858 -0.31997 -0.29321 -0.33316 -0.29599 C -0.34341 -0.29815 -0.35382 -0.29846 -0.36407 -0.30031 C -0.37118 -0.30154 -0.3783 -0.30308 -0.38542 -0.30432 C -0.40486 -0.30154 -0.42466 -0.30216 -0.44375 -0.29599 C -0.46407 -0.2895 -0.48438 -0.28055 -0.5033 -0.26636 L -0.54028 -0.23889 C -0.5441 -0.23611 -0.54809 -0.23271 -0.55209 -0.23055 L -0.5592 -0.22623 C -0.57223 -0.20308 -0.55261 -0.23796 -0.57361 -0.20308 C -0.58143 -0.18981 -0.58143 -0.1892 -0.58785 -0.17531 C -0.58907 -0.16975 -0.59063 -0.1645 -0.5915 -0.15864 C -0.59219 -0.15308 -0.59219 -0.14722 -0.59254 -0.14167 C -0.59375 -0.12685 -0.59445 -0.11173 -0.59618 -0.09722 C -0.59879 -0.07469 -0.59792 -0.10092 -0.60087 -0.08241 C -0.60139 -0.07963 -0.60087 -0.07685 -0.60087 -0.07407 L -0.59618 -0.07808 " pathEditMode="relative" ptsTypes="AAAAAAAAAAAAAAAAAAAAAAAAAAAAA">
                                          <p:cBhvr>
                                            <p:cTn id="23" dur="2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1"/>
                      </p:tgtEl>
                    </p:cond>
                  </p:nextCondLst>
                </p:seq>
                <p:seq concurrent="1" nextAc="seek">
                  <p:cTn id="24" restart="whenNotActive" fill="hold" evtFilter="cancelBubble" nodeType="interactiveSeq">
                    <p:stCondLst>
                      <p:cond evt="onClick" delay="0">
                        <p:tgtEl>
                          <p:spTgt spid="6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" fill="hold">
                          <p:stCondLst>
                            <p:cond delay="0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4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017 0.00587 L -0.00017 0.00617 C 0.00035 -0.00494 0.00243 -0.01759 -0.00017 -0.02808 C -0.00364 -0.0429 -0.00295 -0.03518 -0.00937 -0.04722 C -0.01232 -0.05216 -0.01423 -0.05957 -0.01771 -0.0642 C -0.03906 -0.09167 -0.04045 -0.08858 -0.05937 -0.1037 C -0.07291 -0.1145 -0.07708 -0.12037 -0.09201 -0.12716 C -0.09878 -0.12963 -0.10573 -0.13086 -0.11267 -0.13333 C -0.11823 -0.13734 -0.12344 -0.1429 -0.12899 -0.14568 C -0.13698 -0.15062 -0.14739 -0.15062 -0.15573 -0.15216 C -0.18871 -0.15988 -0.15069 -0.15339 -0.18368 -0.15802 C -0.21684 -0.1571 -0.25034 -0.1571 -0.28333 -0.15432 C -0.29496 -0.15308 -0.31059 -0.14413 -0.32066 -0.13549 L -0.34496 -0.1142 C -0.3467 -0.11296 -0.34791 -0.1108 -0.34965 -0.11018 C -0.35399 -0.10802 -0.35573 -0.10771 -0.36024 -0.1037 C -0.36284 -0.10123 -0.36545 -0.09753 -0.36823 -0.09537 C -0.39045 -0.07901 -0.36666 -0.10123 -0.38455 -0.08673 C -0.38889 -0.08364 -0.39531 -0.07839 -0.39948 -0.07222 C -0.40173 -0.06944 -0.40347 -0.06636 -0.40538 -0.0642 C -0.40781 -0.0608 -0.41007 -0.05833 -0.41232 -0.05555 C -0.41441 -0.05278 -0.41614 -0.04969 -0.41823 -0.04722 C -0.41962 -0.04506 -0.42135 -0.04413 -0.42274 -0.04259 C -0.42448 -0.04136 -0.4276 -0.03734 -0.42864 -0.03457 C -0.42986 -0.03117 -0.43142 -0.02376 -0.43212 -0.01975 C -0.43264 -0.01543 -0.43264 -0.01111 -0.43333 -0.0071 C -0.43385 -0.00432 -0.43472 -0.00123 -0.43559 0.00124 C -0.4368 0.0213 -0.43437 0.01574 -0.43767 0.02284 L -0.4368 0.01389 " pathEditMode="relative" rAng="0" ptsTypes="AAAAAAAAAAAAAAAAAAAAAAAAAAAAA">
                                          <p:cBhvr>
                                            <p:cTn id="35" dur="2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1823" y="-734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2"/>
                      </p:tgtEl>
                    </p:cond>
                  </p:nextCondLst>
                </p:seq>
                <p:seq concurrent="1" nextAc="seek">
                  <p:cTn id="36" restart="whenNotActive" fill="hold" evtFilter="cancelBubble" nodeType="interactiveSeq">
                    <p:stCondLst>
                      <p:cond evt="onClick" delay="0">
                        <p:tgtEl>
                          <p:spTgt spid="5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" fill="hold">
                          <p:stCondLst>
                            <p:cond delay="0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6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.55556E-7 0.00895 L 5.55556E-7 0.00926 C 0.00052 -0.00185 0.00226 -0.01482 5.55556E-7 -0.02562 C -0.00347 -0.04074 -0.00295 -0.03303 -0.0092 -0.04506 C -0.01181 -0.05031 -0.01372 -0.05803 -0.01701 -0.06235 C -0.03785 -0.09043 -0.03924 -0.08766 -0.05764 -0.10309 C -0.07049 -0.1142 -0.07483 -0.12006 -0.08906 -0.12685 C -0.09566 -0.12963 -0.1026 -0.13118 -0.10938 -0.13334 C -0.11458 -0.13766 -0.11962 -0.1429 -0.12517 -0.14599 C -0.13281 -0.15093 -0.14288 -0.15093 -0.15104 -0.15247 C -0.18299 -0.1605 -0.14635 -0.15401 -0.17813 -0.15864 C -0.21042 -0.15772 -0.24271 -0.15772 -0.27483 -0.15494 C -0.28594 -0.15371 -0.30122 -0.14445 -0.31094 -0.13519 L -0.33455 -0.11358 C -0.33611 -0.11235 -0.3375 -0.1105 -0.33906 -0.10988 C -0.34323 -0.10741 -0.34497 -0.1071 -0.34931 -0.10309 C -0.35191 -0.10062 -0.35434 -0.09661 -0.35712 -0.09445 C -0.37865 -0.07809 -0.35538 -0.10062 -0.37292 -0.08611 C -0.37726 -0.08241 -0.38333 -0.07716 -0.38767 -0.07068 C -0.38941 -0.0679 -0.39132 -0.06482 -0.39306 -0.06235 C -0.39549 -0.05926 -0.39774 -0.05648 -0.4 -0.05371 C -0.40174 -0.05093 -0.40365 -0.04753 -0.40556 -0.04506 C -0.40694 -0.04321 -0.40851 -0.04229 -0.41007 -0.04043 C -0.41181 -0.03889 -0.41458 -0.03519 -0.4158 -0.0321 C -0.41684 -0.02871 -0.41858 -0.0213 -0.4191 -0.01698 C -0.41962 -0.01266 -0.41962 -0.00834 -0.42031 -0.00432 C -0.42066 -0.00093 -0.4217 0.00185 -0.42257 0.00463 C -0.42379 0.025 -0.42118 0.01913 -0.42448 0.02654 L -0.42379 0.01759 " pathEditMode="relative" rAng="0" ptsTypes="AAAAAAAAAAAAAAAAAAAAAAAAAAAAA">
                                          <p:cBhvr>
                                            <p:cTn id="47" dur="2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1181" y="-750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2"/>
                      </p:tgtEl>
                    </p:cond>
                  </p:nextCondLst>
                </p:seq>
                <p:seq concurrent="1" nextAc="seek">
                  <p:cTn id="48" restart="whenNotActive" fill="hold" evtFilter="cancelBubble" nodeType="interactiveSeq">
                    <p:stCondLst>
                      <p:cond evt="onClick" delay="0">
                        <p:tgtEl>
                          <p:spTgt spid="6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9" fill="hold">
                          <p:stCondLst>
                            <p:cond delay="0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72966E-17 -2.46914E-6 L 3.72966E-17 0.00062 C -0.04479 -0.06759 0.04497 0.07068 -0.01858 -0.04105 C -0.02674 -0.05555 -0.03524 -0.07006 -0.04566 -0.07778 C -0.07066 -0.09722 -0.09687 -0.11111 -0.12344 -0.12129 C -0.17865 -0.1429 -0.23437 -0.16203 -0.2908 -0.17345 C -0.38924 -0.19352 -0.34826 -0.1858 -0.41406 -0.19691 C -0.43889 -0.1929 -0.46424 -0.19228 -0.48906 -0.18426 C -0.50677 -0.17901 -0.53976 -0.1608 -0.5592 -0.1429 C -0.56632 -0.13642 -0.57274 -0.12778 -0.58021 -0.12129 C -0.58229 -0.11975 -0.58889 -0.1142 -0.59132 -0.11049 C -0.59531 -0.10432 -0.59931 -0.09845 -0.60243 -0.09074 C -0.60677 -0.08086 -0.60469 -0.08487 -0.60816 -0.07778 L -0.60816 -0.07747 " pathEditMode="relative" rAng="0" ptsTypes="AAAAAAAAAAAAAA">
                                          <p:cBhvr>
                                            <p:cTn id="59" dur="2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0156" y="-963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9"/>
                      </p:tgtEl>
                    </p:cond>
                  </p:nextCondLst>
                </p:seq>
              </p:childTnLst>
            </p:cTn>
          </p:par>
        </p:tnLst>
        <p:bldLst>
          <p:bldP spid="52" grpId="0" animBg="1"/>
          <p:bldP spid="61" grpId="0" animBg="1"/>
          <p:bldP spid="62" grpId="0" animBg="1"/>
          <p:bldP spid="69" grpId="0" animBg="1"/>
        </p:bldLst>
      </p:timing>
    </mc:Fallback>
  </mc:AlternateContent>
</p:sld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Balloons</Template>
  <TotalTime>1973</TotalTime>
  <Words>589</Words>
  <Application>Microsoft Office PowerPoint</Application>
  <PresentationFormat>Widescreen</PresentationFormat>
  <Paragraphs>87</Paragraphs>
  <Slides>13</Slides>
  <Notes>11</Notes>
  <HiddenSlides>0</HiddenSlides>
  <MMClips>2</MMClips>
  <ScaleCrop>false</ScaleCrop>
  <HeadingPairs>
    <vt:vector size="6" baseType="variant">
      <vt:variant>
        <vt:lpstr>Fonts Used</vt:lpstr>
      </vt:variant>
      <vt:variant>
        <vt:i4>22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13</vt:i4>
      </vt:variant>
    </vt:vector>
  </HeadingPairs>
  <TitlesOfParts>
    <vt:vector size="41" baseType="lpstr">
      <vt:lpstr>等线</vt:lpstr>
      <vt:lpstr>等线 Light</vt:lpstr>
      <vt:lpstr>#9Slide03 AllRoundGothic</vt:lpstr>
      <vt:lpstr>#9Slide05 SVNKitten</vt:lpstr>
      <vt:lpstr>#9Slide06 SVNKarlita</vt:lpstr>
      <vt:lpstr>#9Slide07 SVNAdeline</vt:lpstr>
      <vt:lpstr>#9Slide07 SVNDessert Menu Scrip</vt:lpstr>
      <vt:lpstr>#9Slide07 SVNMomento</vt:lpstr>
      <vt:lpstr>#9Slide07 SVNPosterizer KG Inli</vt:lpstr>
      <vt:lpstr>Arial</vt:lpstr>
      <vt:lpstr>Berkshire Swash</vt:lpstr>
      <vt:lpstr>Calibri</vt:lpstr>
      <vt:lpstr>Calibri Light</vt:lpstr>
      <vt:lpstr>Cambria Math</vt:lpstr>
      <vt:lpstr>Lato</vt:lpstr>
      <vt:lpstr>Livvic</vt:lpstr>
      <vt:lpstr>Open Sans</vt:lpstr>
      <vt:lpstr>Patrick Hand</vt:lpstr>
      <vt:lpstr>Roboto</vt:lpstr>
      <vt:lpstr>Roboto Condensed Light</vt:lpstr>
      <vt:lpstr>Times New Roman</vt:lpstr>
      <vt:lpstr>Wingdings</vt:lpstr>
      <vt:lpstr>1_Office 主题​​</vt:lpstr>
      <vt:lpstr>Office Theme</vt:lpstr>
      <vt:lpstr>Weltkindertag! by Slidego</vt:lpstr>
      <vt:lpstr>1_Office Theme</vt:lpstr>
      <vt:lpstr>4_Office 主题​​</vt:lpstr>
      <vt:lpstr>5_Office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e929_f372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DU TRA</dc:creator>
  <cp:lastModifiedBy>ADMIN</cp:lastModifiedBy>
  <cp:revision>93</cp:revision>
  <dcterms:created xsi:type="dcterms:W3CDTF">2007-02-28T03:11:48Z</dcterms:created>
  <dcterms:modified xsi:type="dcterms:W3CDTF">2023-04-10T10:43:00Z</dcterms:modified>
</cp:coreProperties>
</file>