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7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6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10AA3-20FF-4A26-9186-CE1F0A87117F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09355-F246-42A1-8B54-A8131B038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8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395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8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590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54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168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81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651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F14E2-7C29-456F-B69A-B31212F2FB4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428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09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95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12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068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598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43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94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29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70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217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878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96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62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VỎ CHUỐI, VŨNG NƯỚC, TẢNG ĐÁ </a:t>
            </a:r>
            <a:r>
              <a:rPr lang="en-US" altLang="zh-CN" b="1" dirty="0">
                <a:sym typeface="Wingdings" panose="05000000000000000000" pitchFamily="2" charset="2"/>
              </a:rPr>
              <a:t> THỬ THÁCH XUẤT HIỆN</a:t>
            </a:r>
          </a:p>
          <a:p>
            <a:r>
              <a:rPr lang="en-US" altLang="zh-CN" b="1" dirty="0">
                <a:sym typeface="Wingdings" panose="05000000000000000000" pitchFamily="2" charset="2"/>
              </a:rPr>
              <a:t>GV CLICK CHUỘT VÀO MŨI TÊN “KẾT THÚC”  BẠN NHỎ ĐƯỢC TRỞ VỀ NHÀ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994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868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163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05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7DEF7-B261-4BB7-B71B-89CADE5018F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652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35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8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987687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1134800" y="2317333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8013628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6227233" y="2317333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987687" y="43794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987687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1134800" y="4561128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8013628" y="43794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8013628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6227233" y="4561128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987687" y="21442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8013628" y="21442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4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79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5931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9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9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1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2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8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0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1EBF3-BDF5-4EBF-8ABC-2917E8F145B3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E2E7-5179-43CC-B76B-FDA4F5D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3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3.png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3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26.xml"/><Relationship Id="rId5" Type="http://schemas.openxmlformats.org/officeDocument/2006/relationships/image" Target="NULL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3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950595" y="1173480"/>
            <a:ext cx="10113010" cy="4309745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880" y="2859405"/>
            <a:ext cx="2632075" cy="3941445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796" y="2859405"/>
            <a:ext cx="2774986" cy="4154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1724867" y="2543185"/>
            <a:ext cx="8340820" cy="133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600" dirty="0" err="1">
                <a:solidFill>
                  <a:srgbClr val="00B0F0"/>
                </a:solidFill>
                <a:latin typeface="Coiny" panose="02000903060500060000" pitchFamily="2" charset="0"/>
              </a:rPr>
              <a:t>Ôn</a:t>
            </a:r>
            <a:r>
              <a:rPr lang="en-US" sz="66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Coiny" panose="02000903060500060000" pitchFamily="2" charset="0"/>
              </a:rPr>
              <a:t>tập</a:t>
            </a:r>
            <a:r>
              <a:rPr lang="en-US" sz="66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Coiny" panose="02000903060500060000" pitchFamily="2" charset="0"/>
              </a:rPr>
              <a:t>về</a:t>
            </a:r>
            <a:r>
              <a:rPr lang="en-US" sz="66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Coiny" panose="02000903060500060000" pitchFamily="2" charset="0"/>
              </a:rPr>
              <a:t>tả</a:t>
            </a:r>
            <a:r>
              <a:rPr lang="en-US" sz="66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Coiny" panose="02000903060500060000" pitchFamily="2" charset="0"/>
              </a:rPr>
              <a:t>cảnh</a:t>
            </a:r>
            <a:endParaRPr lang="en-US" sz="66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9320587" y="547736"/>
            <a:ext cx="2524125" cy="2300605"/>
          </a:xfrm>
          <a:prstGeom prst="rect">
            <a:avLst/>
          </a:prstGeom>
        </p:spPr>
      </p:pic>
      <p:sp>
        <p:nvSpPr>
          <p:cNvPr id="10" name="Google Shape;368;p30">
            <a:extLst>
              <a:ext uri="{FF2B5EF4-FFF2-40B4-BE49-F238E27FC236}">
                <a16:creationId xmlns:a16="http://schemas.microsoft.com/office/drawing/2014/main" id="{5EFA22B6-9E12-4DC2-8F50-783047563C5A}"/>
              </a:ext>
            </a:extLst>
          </p:cNvPr>
          <p:cNvSpPr txBox="1">
            <a:spLocks/>
          </p:cNvSpPr>
          <p:nvPr/>
        </p:nvSpPr>
        <p:spPr>
          <a:xfrm>
            <a:off x="2933026" y="2127497"/>
            <a:ext cx="6298007" cy="12203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dirty="0" err="1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>Tập</a:t>
            </a:r>
            <a:r>
              <a:rPr lang="en-US" sz="6000" dirty="0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> </a:t>
            </a:r>
            <a:r>
              <a:rPr lang="en-US" sz="6000" dirty="0" err="1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>làm</a:t>
            </a:r>
            <a:r>
              <a:rPr lang="en-US" sz="6000" dirty="0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> </a:t>
            </a:r>
            <a:r>
              <a:rPr lang="en-US" sz="6000" dirty="0" err="1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>văn</a:t>
            </a:r>
            <a:r>
              <a:rPr lang="en-US" sz="6000" dirty="0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/>
            </a:r>
            <a:br>
              <a:rPr lang="en-US" sz="6000" dirty="0">
                <a:solidFill>
                  <a:schemeClr val="accent4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</a:br>
            <a:endParaRPr lang="en-US" sz="6000" dirty="0">
              <a:solidFill>
                <a:schemeClr val="accent4"/>
              </a:solidFill>
              <a:latin typeface="#9Slide07 SVNUT Triumph Press" panose="00000500000000000000" pitchFamily="2" charset="0"/>
              <a:ea typeface="Lilita One"/>
              <a:cs typeface="Lilita One"/>
              <a:sym typeface="Lilita One"/>
            </a:endParaRPr>
          </a:p>
        </p:txBody>
      </p:sp>
      <p:sp>
        <p:nvSpPr>
          <p:cNvPr id="12" name="Google Shape;368;p30">
            <a:extLst>
              <a:ext uri="{FF2B5EF4-FFF2-40B4-BE49-F238E27FC236}">
                <a16:creationId xmlns:a16="http://schemas.microsoft.com/office/drawing/2014/main" id="{57912C30-F03F-4EBD-9A8F-FF51AC48D66A}"/>
              </a:ext>
            </a:extLst>
          </p:cNvPr>
          <p:cNvSpPr txBox="1">
            <a:spLocks/>
          </p:cNvSpPr>
          <p:nvPr/>
        </p:nvSpPr>
        <p:spPr>
          <a:xfrm>
            <a:off x="3968402" y="3802163"/>
            <a:ext cx="6298007" cy="12203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solidFill>
                  <a:srgbClr val="7A37FF"/>
                </a:solidFill>
                <a:latin typeface="#9Slide07 SVNUT Triumph Press" panose="00000500000000000000" pitchFamily="2" charset="0"/>
                <a:ea typeface="Lilita One"/>
                <a:cs typeface="Lilita One"/>
                <a:sym typeface="Lilita One"/>
              </a:rPr>
              <a:t>Trang 131</a:t>
            </a:r>
          </a:p>
        </p:txBody>
      </p:sp>
    </p:spTree>
    <p:extLst>
      <p:ext uri="{BB962C8B-B14F-4D97-AF65-F5344CB8AC3E}">
        <p14:creationId xmlns:p14="http://schemas.microsoft.com/office/powerpoint/2010/main" val="4511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D7D53035-917E-4D30-B40A-1E364C427CCD}"/>
              </a:ext>
            </a:extLst>
          </p:cNvPr>
          <p:cNvSpPr txBox="1"/>
          <p:nvPr/>
        </p:nvSpPr>
        <p:spPr>
          <a:xfrm>
            <a:off x="3773148" y="940534"/>
            <a:ext cx="4737589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00" dirty="0">
                <a:latin typeface="Coiny" panose="0200090306050006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516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176583" y="707844"/>
            <a:ext cx="11416296" cy="4309745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879" y="3559531"/>
            <a:ext cx="2164535" cy="3241319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796" y="3597389"/>
            <a:ext cx="2282060" cy="34165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1408266" y="1224774"/>
            <a:ext cx="959183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867E"/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FF867E"/>
                </a:solidFill>
                <a:latin typeface="Coiny" panose="02000903060500060000" pitchFamily="2" charset="0"/>
              </a:rPr>
              <a:t> 1 :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a)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Liệt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kê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cảnh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học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oiny" panose="02000903060500060000" pitchFamily="2" charset="0"/>
              </a:rPr>
              <a:t>kì</a:t>
            </a:r>
            <a:r>
              <a:rPr lang="en-US" sz="3200" dirty="0">
                <a:solidFill>
                  <a:srgbClr val="00B0F0"/>
                </a:solidFill>
                <a:latin typeface="Coiny" panose="02000903060500060000" pitchFamily="2" charset="0"/>
              </a:rPr>
              <a:t> I.</a:t>
            </a: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b)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Trình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bày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dàn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ý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của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một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trong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những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bài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văn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3200" dirty="0" err="1">
                <a:solidFill>
                  <a:srgbClr val="9933FF"/>
                </a:solidFill>
                <a:latin typeface="Coiny" panose="02000903060500060000" pitchFamily="2" charset="0"/>
              </a:rPr>
              <a:t>đó</a:t>
            </a:r>
            <a:r>
              <a:rPr lang="en-US" sz="3200" dirty="0">
                <a:solidFill>
                  <a:srgbClr val="9933FF"/>
                </a:solidFill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9663536" y="-25470"/>
            <a:ext cx="2524125" cy="2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_图片 3">
            <a:extLst>
              <a:ext uri="{FF2B5EF4-FFF2-40B4-BE49-F238E27FC236}">
                <a16:creationId xmlns:a16="http://schemas.microsoft.com/office/drawing/2014/main" id="{66D85404-3171-4A3B-8B10-BE9FA7E8C4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912164"/>
            <a:ext cx="2175381" cy="1979597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DAB5431D-6B50-4EFA-9828-0008E25A4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682">
            <a:off x="120553" y="-41054"/>
            <a:ext cx="1799543" cy="1196038"/>
          </a:xfrm>
          <a:prstGeom prst="rect">
            <a:avLst/>
          </a:prstGeom>
        </p:spPr>
      </p:pic>
      <p:pic>
        <p:nvPicPr>
          <p:cNvPr id="45" name="图片 25">
            <a:extLst>
              <a:ext uri="{FF2B5EF4-FFF2-40B4-BE49-F238E27FC236}">
                <a16:creationId xmlns:a16="http://schemas.microsoft.com/office/drawing/2014/main" id="{549E3FB3-AFA9-4B83-97AE-F7AED8FE31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66" y="45723"/>
            <a:ext cx="1102698" cy="10224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175A87A-EFF3-4401-B8C1-9D8BB38A2C6F}"/>
              </a:ext>
            </a:extLst>
          </p:cNvPr>
          <p:cNvGrpSpPr/>
          <p:nvPr/>
        </p:nvGrpSpPr>
        <p:grpSpPr>
          <a:xfrm>
            <a:off x="1784195" y="193894"/>
            <a:ext cx="9043639" cy="874315"/>
            <a:chOff x="506033" y="188602"/>
            <a:chExt cx="11198288" cy="903486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9897A095-2B51-4E20-91DD-D76F136330E2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EFD3D289-D6BC-4D2F-8692-2B3D16D234BA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20041ED-EF44-4D04-8181-ED0EA640DB4A}"/>
              </a:ext>
            </a:extLst>
          </p:cNvPr>
          <p:cNvSpPr txBox="1"/>
          <p:nvPr/>
        </p:nvSpPr>
        <p:spPr>
          <a:xfrm>
            <a:off x="2326001" y="359279"/>
            <a:ext cx="7955424" cy="4659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Liệt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kê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những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văn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tả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cảnh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em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đã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học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học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kì</a:t>
            </a:r>
            <a:r>
              <a:rPr lang="en-US" sz="2400" b="1" kern="0" dirty="0">
                <a:solidFill>
                  <a:schemeClr val="bg1"/>
                </a:solidFill>
                <a:latin typeface="Fira Sans" panose="020B0803050000020004" pitchFamily="34" charset="0"/>
                <a:sym typeface="Arial"/>
              </a:rPr>
              <a:t> I</a:t>
            </a:r>
            <a:endParaRPr lang="en-US" sz="2400" dirty="0">
              <a:solidFill>
                <a:schemeClr val="bg1"/>
              </a:solidFill>
              <a:latin typeface="Fira Sans" panose="020B0803050000020004" pitchFamily="34" charset="0"/>
            </a:endParaRP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3CCEF96D-5FB0-4983-918C-924BF8016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1211605"/>
            <a:ext cx="2663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C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9" name="Group 59">
            <a:extLst>
              <a:ext uri="{FF2B5EF4-FFF2-40B4-BE49-F238E27FC236}">
                <a16:creationId xmlns:a16="http://schemas.microsoft.com/office/drawing/2014/main" id="{F6150EE0-E4CC-4EFF-9559-8A5EDFC125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3579" y="1909085"/>
          <a:ext cx="9043638" cy="4551365"/>
        </p:xfrm>
        <a:graphic>
          <a:graphicData uri="http://schemas.openxmlformats.org/drawingml/2006/table">
            <a:tbl>
              <a:tblPr/>
              <a:tblGrid>
                <a:gridCol w="100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5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văn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……………………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3 Minute Kids - Kindergarten Timer 🐮 Dancing Animals Happy Music 🎶">
            <a:hlinkClick r:id="" action="ppaction://media"/>
            <a:extLst>
              <a:ext uri="{FF2B5EF4-FFF2-40B4-BE49-F238E27FC236}">
                <a16:creationId xmlns:a16="http://schemas.microsoft.com/office/drawing/2014/main" id="{F3F0AA8B-EF1A-4BB4-9E30-D6F87153FA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37324" y="2717500"/>
            <a:ext cx="2247740" cy="12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_图片 3">
            <a:extLst>
              <a:ext uri="{FF2B5EF4-FFF2-40B4-BE49-F238E27FC236}">
                <a16:creationId xmlns:a16="http://schemas.microsoft.com/office/drawing/2014/main" id="{66D85404-3171-4A3B-8B10-BE9FA7E8C4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912164"/>
            <a:ext cx="2175381" cy="1979597"/>
          </a:xfrm>
          <a:prstGeom prst="rect">
            <a:avLst/>
          </a:prstGeom>
        </p:spPr>
      </p:pic>
      <p:pic>
        <p:nvPicPr>
          <p:cNvPr id="45" name="图片 25">
            <a:extLst>
              <a:ext uri="{FF2B5EF4-FFF2-40B4-BE49-F238E27FC236}">
                <a16:creationId xmlns:a16="http://schemas.microsoft.com/office/drawing/2014/main" id="{549E3FB3-AFA9-4B83-97AE-F7AED8FE3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366" y="45723"/>
            <a:ext cx="1102698" cy="1022486"/>
          </a:xfrm>
          <a:prstGeom prst="rect">
            <a:avLst/>
          </a:prstGeom>
        </p:spPr>
      </p:pic>
      <p:graphicFrame>
        <p:nvGraphicFramePr>
          <p:cNvPr id="16" name="Group 77">
            <a:extLst>
              <a:ext uri="{FF2B5EF4-FFF2-40B4-BE49-F238E27FC236}">
                <a16:creationId xmlns:a16="http://schemas.microsoft.com/office/drawing/2014/main" id="{C31E85A8-D2C9-4E4E-9846-78EA0F70DB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8740" y="240707"/>
          <a:ext cx="9707879" cy="6376586"/>
        </p:xfrm>
        <a:graphic>
          <a:graphicData uri="http://schemas.openxmlformats.org/drawingml/2006/table">
            <a:tbl>
              <a:tblPr/>
              <a:tblGrid>
                <a:gridCol w="121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Tuần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 bài văn tả cảnh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Trang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1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Quang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ngày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mùa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Hoàng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hôn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Nắng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Buổi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sớm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trưa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rào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8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văn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Vũ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Tú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văn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Đoàn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Giỏi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Vịnh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Hạ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Long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rừng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xanh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6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Bầu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mùa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–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Đất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3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_图片 3">
            <a:extLst>
              <a:ext uri="{FF2B5EF4-FFF2-40B4-BE49-F238E27FC236}">
                <a16:creationId xmlns:a16="http://schemas.microsoft.com/office/drawing/2014/main" id="{66D85404-3171-4A3B-8B10-BE9FA7E8C4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912164"/>
            <a:ext cx="2175381" cy="1979597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DAB5431D-6B50-4EFA-9828-0008E25A4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682">
            <a:off x="66691" y="54503"/>
            <a:ext cx="1799543" cy="1196038"/>
          </a:xfrm>
          <a:prstGeom prst="rect">
            <a:avLst/>
          </a:prstGeom>
        </p:spPr>
      </p:pic>
      <p:pic>
        <p:nvPicPr>
          <p:cNvPr id="45" name="图片 25">
            <a:extLst>
              <a:ext uri="{FF2B5EF4-FFF2-40B4-BE49-F238E27FC236}">
                <a16:creationId xmlns:a16="http://schemas.microsoft.com/office/drawing/2014/main" id="{549E3FB3-AFA9-4B83-97AE-F7AED8FE31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69" y="71544"/>
            <a:ext cx="1102698" cy="10224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145752-1D77-451E-B165-79102782EB9D}"/>
              </a:ext>
            </a:extLst>
          </p:cNvPr>
          <p:cNvGrpSpPr/>
          <p:nvPr/>
        </p:nvGrpSpPr>
        <p:grpSpPr>
          <a:xfrm>
            <a:off x="1790251" y="181093"/>
            <a:ext cx="879225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3E10618A-4E14-402E-9353-F80C2A54A79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28ED127-0108-42BF-8A31-CF0C55075E81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0A99742-BB44-4F4F-93CD-F184815EF7A2}"/>
              </a:ext>
            </a:extLst>
          </p:cNvPr>
          <p:cNvSpPr txBox="1"/>
          <p:nvPr/>
        </p:nvSpPr>
        <p:spPr>
          <a:xfrm>
            <a:off x="2546545" y="230362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danh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lam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thắng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Nam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2614D0F-1724-41A5-A937-21353B9B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121" y="1405886"/>
            <a:ext cx="5379308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2F2A89-8F1C-42A5-8590-D86344DCC45B}"/>
              </a:ext>
            </a:extLst>
          </p:cNvPr>
          <p:cNvSpPr txBox="1"/>
          <p:nvPr/>
        </p:nvSpPr>
        <p:spPr>
          <a:xfrm>
            <a:off x="924683" y="5224147"/>
            <a:ext cx="4861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US" alt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F6E0A80E-0995-4EF9-99C8-AC5720A8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r="3251"/>
          <a:stretch/>
        </p:blipFill>
        <p:spPr bwMode="auto">
          <a:xfrm>
            <a:off x="6500743" y="1456164"/>
            <a:ext cx="5164136" cy="34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432EF5-8E4B-4201-87C8-6C1104A039DE}"/>
              </a:ext>
            </a:extLst>
          </p:cNvPr>
          <p:cNvSpPr txBox="1"/>
          <p:nvPr/>
        </p:nvSpPr>
        <p:spPr>
          <a:xfrm>
            <a:off x="6405386" y="5224147"/>
            <a:ext cx="4861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98477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_图片 3">
            <a:extLst>
              <a:ext uri="{FF2B5EF4-FFF2-40B4-BE49-F238E27FC236}">
                <a16:creationId xmlns:a16="http://schemas.microsoft.com/office/drawing/2014/main" id="{66D85404-3171-4A3B-8B10-BE9FA7E8C4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912164"/>
            <a:ext cx="2175381" cy="1979597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DAB5431D-6B50-4EFA-9828-0008E25A4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682">
            <a:off x="66691" y="54503"/>
            <a:ext cx="1799543" cy="1196038"/>
          </a:xfrm>
          <a:prstGeom prst="rect">
            <a:avLst/>
          </a:prstGeom>
        </p:spPr>
      </p:pic>
      <p:pic>
        <p:nvPicPr>
          <p:cNvPr id="45" name="图片 25">
            <a:extLst>
              <a:ext uri="{FF2B5EF4-FFF2-40B4-BE49-F238E27FC236}">
                <a16:creationId xmlns:a16="http://schemas.microsoft.com/office/drawing/2014/main" id="{549E3FB3-AFA9-4B83-97AE-F7AED8FE31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969" y="71544"/>
            <a:ext cx="1102698" cy="10224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3145752-1D77-451E-B165-79102782EB9D}"/>
              </a:ext>
            </a:extLst>
          </p:cNvPr>
          <p:cNvGrpSpPr/>
          <p:nvPr/>
        </p:nvGrpSpPr>
        <p:grpSpPr>
          <a:xfrm>
            <a:off x="1790251" y="181093"/>
            <a:ext cx="879225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3E10618A-4E14-402E-9353-F80C2A54A799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D28ED127-0108-42BF-8A31-CF0C55075E81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0A99742-BB44-4F4F-93CD-F184815EF7A2}"/>
              </a:ext>
            </a:extLst>
          </p:cNvPr>
          <p:cNvSpPr txBox="1"/>
          <p:nvPr/>
        </p:nvSpPr>
        <p:spPr>
          <a:xfrm>
            <a:off x="2546545" y="230362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danh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lam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thắng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Việt</a:t>
            </a:r>
            <a:r>
              <a:rPr lang="en-US" sz="2800" b="1" kern="0" dirty="0">
                <a:solidFill>
                  <a:srgbClr val="28252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Nam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2614D0F-1724-41A5-A937-21353B9B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 b="5385"/>
          <a:stretch/>
        </p:blipFill>
        <p:spPr bwMode="auto">
          <a:xfrm>
            <a:off x="527121" y="1405886"/>
            <a:ext cx="5379308" cy="3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2F2A89-8F1C-42A5-8590-D86344DCC45B}"/>
              </a:ext>
            </a:extLst>
          </p:cNvPr>
          <p:cNvSpPr txBox="1"/>
          <p:nvPr/>
        </p:nvSpPr>
        <p:spPr>
          <a:xfrm>
            <a:off x="924683" y="5224147"/>
            <a:ext cx="4861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F6E0A80E-0995-4EF9-99C8-AC5720A8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r="503"/>
          <a:stretch/>
        </p:blipFill>
        <p:spPr bwMode="auto">
          <a:xfrm>
            <a:off x="6500743" y="1456164"/>
            <a:ext cx="5164136" cy="34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432EF5-8E4B-4201-87C8-6C1104A039DE}"/>
              </a:ext>
            </a:extLst>
          </p:cNvPr>
          <p:cNvSpPr txBox="1"/>
          <p:nvPr/>
        </p:nvSpPr>
        <p:spPr>
          <a:xfrm>
            <a:off x="6405386" y="5224147"/>
            <a:ext cx="48619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378756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278167-85F3-4980-8F4A-55763C8D7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852" y="-1756432"/>
            <a:ext cx="13679703" cy="992887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CCE72E86-8D9F-4610-A1EC-305A12FBB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459" y="1721783"/>
            <a:ext cx="48483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4465F5-6C90-4B9A-80CF-657D91ABE319}"/>
              </a:ext>
            </a:extLst>
          </p:cNvPr>
          <p:cNvSpPr txBox="1"/>
          <p:nvPr/>
        </p:nvSpPr>
        <p:spPr>
          <a:xfrm>
            <a:off x="2258669" y="2718918"/>
            <a:ext cx="9341927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Em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hãy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trình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bày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dàn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ý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của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một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trong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văn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Coiny" panose="02000903060500060000" pitchFamily="2" charset="0"/>
              </a:rPr>
              <a:t>đó</a:t>
            </a:r>
            <a:r>
              <a:rPr lang="en-US" sz="5400" dirty="0">
                <a:solidFill>
                  <a:srgbClr val="0070C0"/>
                </a:solidFill>
                <a:latin typeface="Coiny" panose="0200090306050006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5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21">
            <a:extLst>
              <a:ext uri="{FF2B5EF4-FFF2-40B4-BE49-F238E27FC236}">
                <a16:creationId xmlns:a16="http://schemas.microsoft.com/office/drawing/2014/main" id="{DAB5431D-6B50-4EFA-9828-0008E25A4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682">
            <a:off x="10243677" y="43486"/>
            <a:ext cx="1799543" cy="1196038"/>
          </a:xfrm>
          <a:prstGeom prst="rect">
            <a:avLst/>
          </a:prstGeom>
        </p:spPr>
      </p:pic>
      <p:pic>
        <p:nvPicPr>
          <p:cNvPr id="45" name="图片 25">
            <a:extLst>
              <a:ext uri="{FF2B5EF4-FFF2-40B4-BE49-F238E27FC236}">
                <a16:creationId xmlns:a16="http://schemas.microsoft.com/office/drawing/2014/main" id="{549E3FB3-AFA9-4B83-97AE-F7AED8FE31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4" y="-62590"/>
            <a:ext cx="1102698" cy="1022486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id="{188C2725-9793-41C9-86F1-8F1E2A162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1" y="888204"/>
            <a:ext cx="10593091" cy="56121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0A9DDBB-2A53-4256-975E-20F2E81B098A}"/>
              </a:ext>
            </a:extLst>
          </p:cNvPr>
          <p:cNvGrpSpPr/>
          <p:nvPr/>
        </p:nvGrpSpPr>
        <p:grpSpPr>
          <a:xfrm>
            <a:off x="1308762" y="157292"/>
            <a:ext cx="8792256" cy="677615"/>
            <a:chOff x="506033" y="188602"/>
            <a:chExt cx="11198288" cy="903486"/>
          </a:xfrm>
          <a:solidFill>
            <a:srgbClr val="FFFF00"/>
          </a:solidFill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C2FC1D64-AAA8-4923-8517-0CD61F69D45B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grpFill/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E9A5ED26-DB1C-43EE-A305-AC645C431224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16C386-B121-4394-A64A-24B3E306C533}"/>
              </a:ext>
            </a:extLst>
          </p:cNvPr>
          <p:cNvSpPr txBox="1"/>
          <p:nvPr/>
        </p:nvSpPr>
        <p:spPr>
          <a:xfrm>
            <a:off x="1788262" y="228807"/>
            <a:ext cx="76224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Dàn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văn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Hoàng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hôn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trên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sông</a:t>
            </a:r>
            <a:r>
              <a:rPr lang="en-US" sz="2800" b="1" kern="0" dirty="0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Fira Sans" panose="020B0803050000020004" pitchFamily="34" charset="0"/>
                <a:ea typeface="Cambria" panose="02040503050406030204" pitchFamily="18" charset="0"/>
                <a:sym typeface="Arial"/>
              </a:rPr>
              <a:t>Hương</a:t>
            </a:r>
            <a:endParaRPr lang="en-US" sz="2800" dirty="0">
              <a:solidFill>
                <a:srgbClr val="0070C0"/>
              </a:solidFill>
              <a:latin typeface="Fira Sans" panose="020B0803050000020004" pitchFamily="34" charset="0"/>
              <a:ea typeface="Cambria" panose="02040503050406030204" pitchFamily="18" charset="0"/>
            </a:endParaRPr>
          </a:p>
        </p:txBody>
      </p:sp>
      <p:sp>
        <p:nvSpPr>
          <p:cNvPr id="25" name="Text Box 67">
            <a:extLst>
              <a:ext uri="{FF2B5EF4-FFF2-40B4-BE49-F238E27FC236}">
                <a16:creationId xmlns:a16="http://schemas.microsoft.com/office/drawing/2014/main" id="{861DC577-A5A6-4F97-B312-93620622A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36" y="1231245"/>
            <a:ext cx="936324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hôn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3/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hôn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A_图片 3">
            <a:extLst>
              <a:ext uri="{FF2B5EF4-FFF2-40B4-BE49-F238E27FC236}">
                <a16:creationId xmlns:a16="http://schemas.microsoft.com/office/drawing/2014/main" id="{66D85404-3171-4A3B-8B10-BE9FA7E8C4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295616"/>
            <a:ext cx="2175381" cy="197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09787" y="4146129"/>
            <a:ext cx="2632075" cy="3084882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16" y="4146129"/>
            <a:ext cx="2476066" cy="3079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1006250" y="1143760"/>
            <a:ext cx="10303727" cy="321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Bài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2 :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Đọc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đoạn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văn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sau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và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trả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lời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câu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Coiny" panose="02000903060500060000" pitchFamily="2" charset="0"/>
              </a:rPr>
              <a:t>hỏi</a:t>
            </a:r>
            <a:r>
              <a:rPr lang="en-US" sz="2600" dirty="0">
                <a:solidFill>
                  <a:srgbClr val="0070C0"/>
                </a:solidFill>
                <a:latin typeface="Coiny" panose="02000903060500060000" pitchFamily="2" charset="0"/>
              </a:rPr>
              <a:t> :</a:t>
            </a:r>
          </a:p>
          <a:p>
            <a:pPr algn="just">
              <a:lnSpc>
                <a:spcPct val="130000"/>
              </a:lnSpc>
            </a:pP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a)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Bài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văn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miêu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tả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buổi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sáng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ở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Thành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phố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Hồ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Chí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Minh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theo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trình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tự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nào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?</a:t>
            </a:r>
          </a:p>
          <a:p>
            <a:pPr algn="just">
              <a:lnSpc>
                <a:spcPct val="130000"/>
              </a:lnSpc>
            </a:pP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b)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Tìm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những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chi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tiết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cho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thấy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tác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giả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quan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sát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cảnh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vật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rất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tinh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tế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c) Hai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câu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cuối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bài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“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Thành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phố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mình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đẹp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Coiny" panose="02000903060500060000" pitchFamily="2" charset="0"/>
              </a:rPr>
              <a:t>quá</a:t>
            </a:r>
            <a:r>
              <a:rPr lang="en-US" sz="2600" dirty="0" smtClean="0">
                <a:solidFill>
                  <a:srgbClr val="C00000"/>
                </a:solidFill>
                <a:latin typeface="Coiny" panose="02000903060500060000" pitchFamily="2" charset="0"/>
              </a:rPr>
              <a:t>!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Đẹp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quá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Coiny" panose="02000903060500060000" pitchFamily="2" charset="0"/>
              </a:rPr>
              <a:t>đi</a:t>
            </a:r>
            <a:r>
              <a:rPr lang="en-US" sz="2600" dirty="0" smtClean="0">
                <a:solidFill>
                  <a:srgbClr val="C00000"/>
                </a:solidFill>
                <a:latin typeface="Coiny" panose="02000903060500060000" pitchFamily="2" charset="0"/>
              </a:rPr>
              <a:t>! 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”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thể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hiện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tình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cảm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gì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tác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giả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đối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với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cảnh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miêu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Coiny" panose="02000903060500060000" pitchFamily="2" charset="0"/>
              </a:rPr>
              <a:t>tả</a:t>
            </a:r>
            <a:r>
              <a:rPr lang="en-US" sz="2600" dirty="0">
                <a:solidFill>
                  <a:srgbClr val="C00000"/>
                </a:solidFill>
                <a:latin typeface="Coiny" panose="02000903060500060000" pitchFamily="2" charset="0"/>
              </a:rPr>
              <a:t> ?</a:t>
            </a: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10391023" y="81554"/>
            <a:ext cx="1690843" cy="15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1AECA8-783F-4169-A7E1-CFBE873E3269}"/>
              </a:ext>
            </a:extLst>
          </p:cNvPr>
          <p:cNvSpPr/>
          <p:nvPr/>
        </p:nvSpPr>
        <p:spPr>
          <a:xfrm>
            <a:off x="596548" y="506027"/>
            <a:ext cx="61590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Buổi</a:t>
            </a:r>
            <a:r>
              <a:rPr lang="en-US" sz="24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sáng</a:t>
            </a:r>
            <a:r>
              <a:rPr lang="en-US" sz="24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 ở </a:t>
            </a:r>
            <a:r>
              <a:rPr lang="en-US" sz="2400" b="1" kern="0" dirty="0" err="1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Thành</a:t>
            </a:r>
            <a:r>
              <a:rPr lang="en-US" sz="24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phố</a:t>
            </a:r>
            <a:r>
              <a:rPr lang="en-US" sz="24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Hồ</a:t>
            </a:r>
            <a:r>
              <a:rPr lang="en-US" sz="24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Chí</a:t>
            </a:r>
            <a:r>
              <a:rPr lang="en-US" sz="2400" b="1" kern="0" dirty="0">
                <a:solidFill>
                  <a:srgbClr val="FF0000"/>
                </a:solidFill>
                <a:latin typeface="Fira Sans" panose="020B0803050000020004" pitchFamily="34" charset="0"/>
                <a:cs typeface="Arial"/>
                <a:sym typeface="Arial"/>
              </a:rPr>
              <a:t> Minh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7920E9ED-0501-4E26-9824-6F0800DC8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5629" y="736859"/>
            <a:ext cx="4612761" cy="2965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22D7353-CC59-452F-A42E-5B656875DC43}"/>
              </a:ext>
            </a:extLst>
          </p:cNvPr>
          <p:cNvGrpSpPr/>
          <p:nvPr/>
        </p:nvGrpSpPr>
        <p:grpSpPr>
          <a:xfrm>
            <a:off x="596548" y="967692"/>
            <a:ext cx="10855754" cy="5356229"/>
            <a:chOff x="596548" y="967692"/>
            <a:chExt cx="10855754" cy="5356229"/>
          </a:xfrm>
        </p:grpSpPr>
        <p:sp>
          <p:nvSpPr>
            <p:cNvPr id="12" name="文本框 13">
              <a:extLst>
                <a:ext uri="{FF2B5EF4-FFF2-40B4-BE49-F238E27FC236}">
                  <a16:creationId xmlns:a16="http://schemas.microsoft.com/office/drawing/2014/main" id="{2C9AA9B3-CB74-48A4-B2F7-8F0E580E720B}"/>
                </a:ext>
              </a:extLst>
            </p:cNvPr>
            <p:cNvSpPr txBox="1"/>
            <p:nvPr/>
          </p:nvSpPr>
          <p:spPr>
            <a:xfrm>
              <a:off x="668025" y="967692"/>
              <a:ext cx="6016125" cy="341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1600" b="1" dirty="0">
                  <a:solidFill>
                    <a:srgbClr val="0070C0"/>
                  </a:solidFill>
                  <a:latin typeface="Nunito" pitchFamily="2" charset="0"/>
                </a:rPr>
                <a:t>    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30000"/>
                </a:lnSpc>
              </a:pP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  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Mảng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phố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hiện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ra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trước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mắt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tôi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đã</a:t>
              </a:r>
              <a:endPara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endParaRPr>
            </a:p>
            <a:p>
              <a:pPr algn="just">
                <a:lnSpc>
                  <a:spcPct val="130000"/>
                </a:lnSpc>
              </a:pP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biến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màu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trong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bước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chuyển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huyền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ảo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rạng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đông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Mặt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trời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chưa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xuất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hiện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nhưng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tầng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tầng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lớp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lớp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bụi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hồng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ánh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sáng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đã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tràn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lan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khắp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không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gian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như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thoa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phấn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trên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tòa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nhà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cao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tầng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của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phố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khiến</a:t>
              </a:r>
              <a:endParaRPr lang="zh-CN" altLang="en-US" sz="2600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5" name="文本框 13">
              <a:extLst>
                <a:ext uri="{FF2B5EF4-FFF2-40B4-BE49-F238E27FC236}">
                  <a16:creationId xmlns:a16="http://schemas.microsoft.com/office/drawing/2014/main" id="{F790CE24-8E45-41D2-83CB-4E3E18807627}"/>
                </a:ext>
              </a:extLst>
            </p:cNvPr>
            <p:cNvSpPr txBox="1"/>
            <p:nvPr/>
          </p:nvSpPr>
          <p:spPr>
            <a:xfrm>
              <a:off x="596548" y="4349854"/>
              <a:ext cx="10855754" cy="1974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chúng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trở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nên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nguy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nga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đậm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nét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Màn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đêm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mờ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ảo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đang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lắng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dần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rồi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chìm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vào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đất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Thành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phố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như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bồng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bềnh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nổi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giữa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một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biển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hơi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sương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Trời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sáng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thể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nhận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rõ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từng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phút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một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vùng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cây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xanh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bỗng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òa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tươi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trong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nắng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sớm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Ánh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đèn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từ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muôn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vàn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ô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vuông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cửa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sổ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loãng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đi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nhanh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và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thưa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thớt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tắt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. Ba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ngọn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đèn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đỏ</a:t>
              </a:r>
              <a:r>
                <a:rPr lang="en-US" altLang="zh-CN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字魂27号-布丁体" panose="00000505000000000000" pitchFamily="2" charset="-122"/>
                  <a:cs typeface="Calibri" panose="020F0502020204030204" pitchFamily="34" charset="0"/>
                </a:rPr>
                <a:t>trên</a:t>
              </a:r>
              <a:endParaRPr lang="zh-CN" altLang="en-US" sz="2600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94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A4FEE3C3-C664-4C54-A136-4FBE9044C67A}"/>
              </a:ext>
            </a:extLst>
          </p:cNvPr>
          <p:cNvSpPr/>
          <p:nvPr/>
        </p:nvSpPr>
        <p:spPr>
          <a:xfrm>
            <a:off x="2907747" y="470460"/>
            <a:ext cx="6916125" cy="1434817"/>
          </a:xfrm>
          <a:prstGeom prst="cloud">
            <a:avLst/>
          </a:prstGeom>
          <a:solidFill>
            <a:srgbClr val="FFFF00"/>
          </a:solidFill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Yêu</a:t>
            </a:r>
            <a:r>
              <a:rPr lang="en-US" sz="4400" dirty="0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cần</a:t>
            </a:r>
            <a:r>
              <a:rPr lang="en-US" sz="4400" dirty="0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cần</a:t>
            </a:r>
            <a:r>
              <a:rPr lang="en-US" sz="4400" dirty="0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đạt</a:t>
            </a:r>
            <a:endParaRPr lang="en-US" sz="4400" dirty="0">
              <a:solidFill>
                <a:srgbClr val="FF0000"/>
              </a:solidFill>
              <a:latin typeface="#9Slide07 SVNUT Triumph Press" panose="00000500000000000000" pitchFamily="2" charset="0"/>
            </a:endParaRPr>
          </a:p>
          <a:p>
            <a:pPr algn="ctr"/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tangle: Rounded Corners 28">
            <a:extLst>
              <a:ext uri="{FF2B5EF4-FFF2-40B4-BE49-F238E27FC236}">
                <a16:creationId xmlns:a16="http://schemas.microsoft.com/office/drawing/2014/main" id="{DFD30C9D-54C4-4EF2-BB7C-3CCD42019CE3}"/>
              </a:ext>
            </a:extLst>
          </p:cNvPr>
          <p:cNvSpPr/>
          <p:nvPr/>
        </p:nvSpPr>
        <p:spPr>
          <a:xfrm>
            <a:off x="1817226" y="2189207"/>
            <a:ext cx="10134986" cy="1478534"/>
          </a:xfrm>
          <a:custGeom>
            <a:avLst/>
            <a:gdLst>
              <a:gd name="connsiteX0" fmla="*/ 0 w 6832550"/>
              <a:gd name="connsiteY0" fmla="*/ 246427 h 1478534"/>
              <a:gd name="connsiteX1" fmla="*/ 246427 w 6832550"/>
              <a:gd name="connsiteY1" fmla="*/ 0 h 1478534"/>
              <a:gd name="connsiteX2" fmla="*/ 759366 w 6832550"/>
              <a:gd name="connsiteY2" fmla="*/ 0 h 1478534"/>
              <a:gd name="connsiteX3" fmla="*/ 1208908 w 6832550"/>
              <a:gd name="connsiteY3" fmla="*/ 0 h 1478534"/>
              <a:gd name="connsiteX4" fmla="*/ 1785244 w 6832550"/>
              <a:gd name="connsiteY4" fmla="*/ 0 h 1478534"/>
              <a:gd name="connsiteX5" fmla="*/ 2488374 w 6832550"/>
              <a:gd name="connsiteY5" fmla="*/ 0 h 1478534"/>
              <a:gd name="connsiteX6" fmla="*/ 3128107 w 6832550"/>
              <a:gd name="connsiteY6" fmla="*/ 0 h 1478534"/>
              <a:gd name="connsiteX7" fmla="*/ 3704443 w 6832550"/>
              <a:gd name="connsiteY7" fmla="*/ 0 h 1478534"/>
              <a:gd name="connsiteX8" fmla="*/ 4217382 w 6832550"/>
              <a:gd name="connsiteY8" fmla="*/ 0 h 1478534"/>
              <a:gd name="connsiteX9" fmla="*/ 4857115 w 6832550"/>
              <a:gd name="connsiteY9" fmla="*/ 0 h 1478534"/>
              <a:gd name="connsiteX10" fmla="*/ 5496848 w 6832550"/>
              <a:gd name="connsiteY10" fmla="*/ 0 h 1478534"/>
              <a:gd name="connsiteX11" fmla="*/ 6586123 w 6832550"/>
              <a:gd name="connsiteY11" fmla="*/ 0 h 1478534"/>
              <a:gd name="connsiteX12" fmla="*/ 6832550 w 6832550"/>
              <a:gd name="connsiteY12" fmla="*/ 246427 h 1478534"/>
              <a:gd name="connsiteX13" fmla="*/ 6832550 w 6832550"/>
              <a:gd name="connsiteY13" fmla="*/ 719553 h 1478534"/>
              <a:gd name="connsiteX14" fmla="*/ 6832550 w 6832550"/>
              <a:gd name="connsiteY14" fmla="*/ 1232107 h 1478534"/>
              <a:gd name="connsiteX15" fmla="*/ 6586123 w 6832550"/>
              <a:gd name="connsiteY15" fmla="*/ 1478534 h 1478534"/>
              <a:gd name="connsiteX16" fmla="*/ 6009787 w 6832550"/>
              <a:gd name="connsiteY16" fmla="*/ 1478534 h 1478534"/>
              <a:gd name="connsiteX17" fmla="*/ 5560245 w 6832550"/>
              <a:gd name="connsiteY17" fmla="*/ 1478534 h 1478534"/>
              <a:gd name="connsiteX18" fmla="*/ 4920512 w 6832550"/>
              <a:gd name="connsiteY18" fmla="*/ 1478534 h 1478534"/>
              <a:gd name="connsiteX19" fmla="*/ 4470970 w 6832550"/>
              <a:gd name="connsiteY19" fmla="*/ 1478534 h 1478534"/>
              <a:gd name="connsiteX20" fmla="*/ 3767840 w 6832550"/>
              <a:gd name="connsiteY20" fmla="*/ 1478534 h 1478534"/>
              <a:gd name="connsiteX21" fmla="*/ 3064710 w 6832550"/>
              <a:gd name="connsiteY21" fmla="*/ 1478534 h 1478534"/>
              <a:gd name="connsiteX22" fmla="*/ 2615168 w 6832550"/>
              <a:gd name="connsiteY22" fmla="*/ 1478534 h 1478534"/>
              <a:gd name="connsiteX23" fmla="*/ 2038832 w 6832550"/>
              <a:gd name="connsiteY23" fmla="*/ 1478534 h 1478534"/>
              <a:gd name="connsiteX24" fmla="*/ 1462496 w 6832550"/>
              <a:gd name="connsiteY24" fmla="*/ 1478534 h 1478534"/>
              <a:gd name="connsiteX25" fmla="*/ 1076351 w 6832550"/>
              <a:gd name="connsiteY25" fmla="*/ 1478534 h 1478534"/>
              <a:gd name="connsiteX26" fmla="*/ 246427 w 6832550"/>
              <a:gd name="connsiteY26" fmla="*/ 1478534 h 1478534"/>
              <a:gd name="connsiteX27" fmla="*/ 0 w 6832550"/>
              <a:gd name="connsiteY27" fmla="*/ 1232107 h 1478534"/>
              <a:gd name="connsiteX28" fmla="*/ 0 w 6832550"/>
              <a:gd name="connsiteY28" fmla="*/ 719553 h 1478534"/>
              <a:gd name="connsiteX29" fmla="*/ 0 w 6832550"/>
              <a:gd name="connsiteY29" fmla="*/ 246427 h 147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32550" h="1478534" fill="none" extrusionOk="0">
                <a:moveTo>
                  <a:pt x="0" y="246427"/>
                </a:moveTo>
                <a:cubicBezTo>
                  <a:pt x="11097" y="93216"/>
                  <a:pt x="109691" y="4104"/>
                  <a:pt x="246427" y="0"/>
                </a:cubicBezTo>
                <a:cubicBezTo>
                  <a:pt x="353942" y="-19399"/>
                  <a:pt x="618395" y="39149"/>
                  <a:pt x="759366" y="0"/>
                </a:cubicBezTo>
                <a:cubicBezTo>
                  <a:pt x="900337" y="-39149"/>
                  <a:pt x="1001363" y="27498"/>
                  <a:pt x="1208908" y="0"/>
                </a:cubicBezTo>
                <a:cubicBezTo>
                  <a:pt x="1416453" y="-27498"/>
                  <a:pt x="1548063" y="51899"/>
                  <a:pt x="1785244" y="0"/>
                </a:cubicBezTo>
                <a:cubicBezTo>
                  <a:pt x="2022425" y="-51899"/>
                  <a:pt x="2317101" y="50816"/>
                  <a:pt x="2488374" y="0"/>
                </a:cubicBezTo>
                <a:cubicBezTo>
                  <a:pt x="2659647" y="-50816"/>
                  <a:pt x="2923332" y="44055"/>
                  <a:pt x="3128107" y="0"/>
                </a:cubicBezTo>
                <a:cubicBezTo>
                  <a:pt x="3332882" y="-44055"/>
                  <a:pt x="3447394" y="52867"/>
                  <a:pt x="3704443" y="0"/>
                </a:cubicBezTo>
                <a:cubicBezTo>
                  <a:pt x="3961492" y="-52867"/>
                  <a:pt x="4001160" y="46796"/>
                  <a:pt x="4217382" y="0"/>
                </a:cubicBezTo>
                <a:cubicBezTo>
                  <a:pt x="4433604" y="-46796"/>
                  <a:pt x="4551440" y="1369"/>
                  <a:pt x="4857115" y="0"/>
                </a:cubicBezTo>
                <a:cubicBezTo>
                  <a:pt x="5162790" y="-1369"/>
                  <a:pt x="5261251" y="46557"/>
                  <a:pt x="5496848" y="0"/>
                </a:cubicBezTo>
                <a:cubicBezTo>
                  <a:pt x="5732445" y="-46557"/>
                  <a:pt x="6216673" y="28735"/>
                  <a:pt x="6586123" y="0"/>
                </a:cubicBezTo>
                <a:cubicBezTo>
                  <a:pt x="6698444" y="24309"/>
                  <a:pt x="6829723" y="84994"/>
                  <a:pt x="6832550" y="246427"/>
                </a:cubicBezTo>
                <a:cubicBezTo>
                  <a:pt x="6850761" y="376372"/>
                  <a:pt x="6798715" y="491850"/>
                  <a:pt x="6832550" y="719553"/>
                </a:cubicBezTo>
                <a:cubicBezTo>
                  <a:pt x="6866385" y="947256"/>
                  <a:pt x="6791330" y="1059274"/>
                  <a:pt x="6832550" y="1232107"/>
                </a:cubicBezTo>
                <a:cubicBezTo>
                  <a:pt x="6833309" y="1342021"/>
                  <a:pt x="6730730" y="1477154"/>
                  <a:pt x="6586123" y="1478534"/>
                </a:cubicBezTo>
                <a:cubicBezTo>
                  <a:pt x="6357056" y="1524262"/>
                  <a:pt x="6150460" y="1419838"/>
                  <a:pt x="6009787" y="1478534"/>
                </a:cubicBezTo>
                <a:cubicBezTo>
                  <a:pt x="5869114" y="1537230"/>
                  <a:pt x="5715914" y="1431770"/>
                  <a:pt x="5560245" y="1478534"/>
                </a:cubicBezTo>
                <a:cubicBezTo>
                  <a:pt x="5404576" y="1525298"/>
                  <a:pt x="5112948" y="1442624"/>
                  <a:pt x="4920512" y="1478534"/>
                </a:cubicBezTo>
                <a:cubicBezTo>
                  <a:pt x="4728076" y="1514444"/>
                  <a:pt x="4693223" y="1432793"/>
                  <a:pt x="4470970" y="1478534"/>
                </a:cubicBezTo>
                <a:cubicBezTo>
                  <a:pt x="4248717" y="1524275"/>
                  <a:pt x="4113503" y="1448127"/>
                  <a:pt x="3767840" y="1478534"/>
                </a:cubicBezTo>
                <a:cubicBezTo>
                  <a:pt x="3422177" y="1508941"/>
                  <a:pt x="3363638" y="1472235"/>
                  <a:pt x="3064710" y="1478534"/>
                </a:cubicBezTo>
                <a:cubicBezTo>
                  <a:pt x="2765782" y="1484833"/>
                  <a:pt x="2741307" y="1462550"/>
                  <a:pt x="2615168" y="1478534"/>
                </a:cubicBezTo>
                <a:cubicBezTo>
                  <a:pt x="2489029" y="1494518"/>
                  <a:pt x="2257379" y="1452187"/>
                  <a:pt x="2038832" y="1478534"/>
                </a:cubicBezTo>
                <a:cubicBezTo>
                  <a:pt x="1820285" y="1504881"/>
                  <a:pt x="1729474" y="1432594"/>
                  <a:pt x="1462496" y="1478534"/>
                </a:cubicBezTo>
                <a:cubicBezTo>
                  <a:pt x="1195518" y="1524474"/>
                  <a:pt x="1202745" y="1473534"/>
                  <a:pt x="1076351" y="1478534"/>
                </a:cubicBezTo>
                <a:cubicBezTo>
                  <a:pt x="949958" y="1483534"/>
                  <a:pt x="463872" y="1433453"/>
                  <a:pt x="246427" y="1478534"/>
                </a:cubicBezTo>
                <a:cubicBezTo>
                  <a:pt x="116507" y="1500109"/>
                  <a:pt x="-27146" y="1397208"/>
                  <a:pt x="0" y="1232107"/>
                </a:cubicBezTo>
                <a:cubicBezTo>
                  <a:pt x="-24199" y="996568"/>
                  <a:pt x="48282" y="910812"/>
                  <a:pt x="0" y="719553"/>
                </a:cubicBezTo>
                <a:cubicBezTo>
                  <a:pt x="-48282" y="528294"/>
                  <a:pt x="28647" y="478447"/>
                  <a:pt x="0" y="246427"/>
                </a:cubicBezTo>
                <a:close/>
              </a:path>
              <a:path w="6832550" h="1478534" stroke="0" extrusionOk="0">
                <a:moveTo>
                  <a:pt x="0" y="246427"/>
                </a:moveTo>
                <a:cubicBezTo>
                  <a:pt x="-26174" y="136947"/>
                  <a:pt x="100568" y="3185"/>
                  <a:pt x="246427" y="0"/>
                </a:cubicBezTo>
                <a:cubicBezTo>
                  <a:pt x="356954" y="-39242"/>
                  <a:pt x="583952" y="2483"/>
                  <a:pt x="695969" y="0"/>
                </a:cubicBezTo>
                <a:cubicBezTo>
                  <a:pt x="807986" y="-2483"/>
                  <a:pt x="982685" y="46896"/>
                  <a:pt x="1208908" y="0"/>
                </a:cubicBezTo>
                <a:cubicBezTo>
                  <a:pt x="1435131" y="-46896"/>
                  <a:pt x="1475325" y="16111"/>
                  <a:pt x="1595053" y="0"/>
                </a:cubicBezTo>
                <a:cubicBezTo>
                  <a:pt x="1714781" y="-16111"/>
                  <a:pt x="1966947" y="66279"/>
                  <a:pt x="2234786" y="0"/>
                </a:cubicBezTo>
                <a:cubicBezTo>
                  <a:pt x="2502625" y="-66279"/>
                  <a:pt x="2648582" y="31944"/>
                  <a:pt x="2811122" y="0"/>
                </a:cubicBezTo>
                <a:cubicBezTo>
                  <a:pt x="2973662" y="-31944"/>
                  <a:pt x="3296908" y="53625"/>
                  <a:pt x="3450855" y="0"/>
                </a:cubicBezTo>
                <a:cubicBezTo>
                  <a:pt x="3604802" y="-53625"/>
                  <a:pt x="3899010" y="75466"/>
                  <a:pt x="4153985" y="0"/>
                </a:cubicBezTo>
                <a:cubicBezTo>
                  <a:pt x="4408960" y="-75466"/>
                  <a:pt x="4461495" y="26563"/>
                  <a:pt x="4730321" y="0"/>
                </a:cubicBezTo>
                <a:cubicBezTo>
                  <a:pt x="4999147" y="-26563"/>
                  <a:pt x="5061605" y="37521"/>
                  <a:pt x="5370054" y="0"/>
                </a:cubicBezTo>
                <a:cubicBezTo>
                  <a:pt x="5678503" y="-37521"/>
                  <a:pt x="5818066" y="16777"/>
                  <a:pt x="6009787" y="0"/>
                </a:cubicBezTo>
                <a:cubicBezTo>
                  <a:pt x="6201508" y="-16777"/>
                  <a:pt x="6418709" y="1805"/>
                  <a:pt x="6586123" y="0"/>
                </a:cubicBezTo>
                <a:cubicBezTo>
                  <a:pt x="6756503" y="-11977"/>
                  <a:pt x="6834060" y="106637"/>
                  <a:pt x="6832550" y="246427"/>
                </a:cubicBezTo>
                <a:cubicBezTo>
                  <a:pt x="6853638" y="354219"/>
                  <a:pt x="6824600" y="599880"/>
                  <a:pt x="6832550" y="729410"/>
                </a:cubicBezTo>
                <a:cubicBezTo>
                  <a:pt x="6840500" y="858940"/>
                  <a:pt x="6830210" y="1089777"/>
                  <a:pt x="6832550" y="1232107"/>
                </a:cubicBezTo>
                <a:cubicBezTo>
                  <a:pt x="6836882" y="1382288"/>
                  <a:pt x="6717547" y="1460012"/>
                  <a:pt x="6586123" y="1478534"/>
                </a:cubicBezTo>
                <a:cubicBezTo>
                  <a:pt x="6325946" y="1487162"/>
                  <a:pt x="6280999" y="1455721"/>
                  <a:pt x="6009787" y="1478534"/>
                </a:cubicBezTo>
                <a:cubicBezTo>
                  <a:pt x="5738575" y="1501347"/>
                  <a:pt x="5592976" y="1442171"/>
                  <a:pt x="5370054" y="1478534"/>
                </a:cubicBezTo>
                <a:cubicBezTo>
                  <a:pt x="5147132" y="1514897"/>
                  <a:pt x="5069675" y="1435888"/>
                  <a:pt x="4983909" y="1478534"/>
                </a:cubicBezTo>
                <a:cubicBezTo>
                  <a:pt x="4898144" y="1521180"/>
                  <a:pt x="4694185" y="1459971"/>
                  <a:pt x="4534367" y="1478534"/>
                </a:cubicBezTo>
                <a:cubicBezTo>
                  <a:pt x="4374549" y="1497097"/>
                  <a:pt x="4169201" y="1450549"/>
                  <a:pt x="3831237" y="1478534"/>
                </a:cubicBezTo>
                <a:cubicBezTo>
                  <a:pt x="3493273" y="1506519"/>
                  <a:pt x="3391852" y="1440793"/>
                  <a:pt x="3254901" y="1478534"/>
                </a:cubicBezTo>
                <a:cubicBezTo>
                  <a:pt x="3117950" y="1516275"/>
                  <a:pt x="2769100" y="1424035"/>
                  <a:pt x="2615168" y="1478534"/>
                </a:cubicBezTo>
                <a:cubicBezTo>
                  <a:pt x="2461236" y="1533033"/>
                  <a:pt x="2239580" y="1440131"/>
                  <a:pt x="2102229" y="1478534"/>
                </a:cubicBezTo>
                <a:cubicBezTo>
                  <a:pt x="1964878" y="1516937"/>
                  <a:pt x="1720216" y="1449545"/>
                  <a:pt x="1462496" y="1478534"/>
                </a:cubicBezTo>
                <a:cubicBezTo>
                  <a:pt x="1204776" y="1507523"/>
                  <a:pt x="1109998" y="1445067"/>
                  <a:pt x="949557" y="1478534"/>
                </a:cubicBezTo>
                <a:cubicBezTo>
                  <a:pt x="789116" y="1512001"/>
                  <a:pt x="391780" y="1410745"/>
                  <a:pt x="246427" y="1478534"/>
                </a:cubicBezTo>
                <a:cubicBezTo>
                  <a:pt x="87348" y="1455012"/>
                  <a:pt x="-5830" y="1385539"/>
                  <a:pt x="0" y="1232107"/>
                </a:cubicBezTo>
                <a:cubicBezTo>
                  <a:pt x="-13991" y="1061660"/>
                  <a:pt x="11990" y="959132"/>
                  <a:pt x="0" y="768837"/>
                </a:cubicBezTo>
                <a:cubicBezTo>
                  <a:pt x="-11990" y="578542"/>
                  <a:pt x="19147" y="430903"/>
                  <a:pt x="0" y="2464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403945204">
                  <a:custGeom>
                    <a:avLst/>
                    <a:gdLst>
                      <a:gd name="connsiteX0" fmla="*/ 0 w 10134986"/>
                      <a:gd name="connsiteY0" fmla="*/ 246427 h 1478534"/>
                      <a:gd name="connsiteX1" fmla="*/ 365534 w 10134986"/>
                      <a:gd name="connsiteY1" fmla="*/ 0 h 1478534"/>
                      <a:gd name="connsiteX2" fmla="*/ 1126396 w 10134986"/>
                      <a:gd name="connsiteY2" fmla="*/ 0 h 1478534"/>
                      <a:gd name="connsiteX3" fmla="*/ 1793220 w 10134986"/>
                      <a:gd name="connsiteY3" fmla="*/ 0 h 1478534"/>
                      <a:gd name="connsiteX4" fmla="*/ 2648121 w 10134986"/>
                      <a:gd name="connsiteY4" fmla="*/ 0 h 1478534"/>
                      <a:gd name="connsiteX5" fmla="*/ 3691101 w 10134986"/>
                      <a:gd name="connsiteY5" fmla="*/ 0 h 1478534"/>
                      <a:gd name="connsiteX6" fmla="*/ 4640042 w 10134986"/>
                      <a:gd name="connsiteY6" fmla="*/ 0 h 1478534"/>
                      <a:gd name="connsiteX7" fmla="*/ 5494943 w 10134986"/>
                      <a:gd name="connsiteY7" fmla="*/ 0 h 1478534"/>
                      <a:gd name="connsiteX8" fmla="*/ 6255806 w 10134986"/>
                      <a:gd name="connsiteY8" fmla="*/ 0 h 1478534"/>
                      <a:gd name="connsiteX9" fmla="*/ 7204746 w 10134986"/>
                      <a:gd name="connsiteY9" fmla="*/ 0 h 1478534"/>
                      <a:gd name="connsiteX10" fmla="*/ 8153687 w 10134986"/>
                      <a:gd name="connsiteY10" fmla="*/ 0 h 1478534"/>
                      <a:gd name="connsiteX11" fmla="*/ 9769451 w 10134986"/>
                      <a:gd name="connsiteY11" fmla="*/ 0 h 1478534"/>
                      <a:gd name="connsiteX12" fmla="*/ 10134986 w 10134986"/>
                      <a:gd name="connsiteY12" fmla="*/ 246427 h 1478534"/>
                      <a:gd name="connsiteX13" fmla="*/ 10134986 w 10134986"/>
                      <a:gd name="connsiteY13" fmla="*/ 719553 h 1478534"/>
                      <a:gd name="connsiteX14" fmla="*/ 10134986 w 10134986"/>
                      <a:gd name="connsiteY14" fmla="*/ 1232107 h 1478534"/>
                      <a:gd name="connsiteX15" fmla="*/ 9769451 w 10134986"/>
                      <a:gd name="connsiteY15" fmla="*/ 1478534 h 1478534"/>
                      <a:gd name="connsiteX16" fmla="*/ 8914549 w 10134986"/>
                      <a:gd name="connsiteY16" fmla="*/ 1478534 h 1478534"/>
                      <a:gd name="connsiteX17" fmla="*/ 8247726 w 10134986"/>
                      <a:gd name="connsiteY17" fmla="*/ 1478534 h 1478534"/>
                      <a:gd name="connsiteX18" fmla="*/ 7298785 w 10134986"/>
                      <a:gd name="connsiteY18" fmla="*/ 1478534 h 1478534"/>
                      <a:gd name="connsiteX19" fmla="*/ 6631962 w 10134986"/>
                      <a:gd name="connsiteY19" fmla="*/ 1478534 h 1478534"/>
                      <a:gd name="connsiteX20" fmla="*/ 5588982 w 10134986"/>
                      <a:gd name="connsiteY20" fmla="*/ 1478534 h 1478534"/>
                      <a:gd name="connsiteX21" fmla="*/ 4546003 w 10134986"/>
                      <a:gd name="connsiteY21" fmla="*/ 1478534 h 1478534"/>
                      <a:gd name="connsiteX22" fmla="*/ 3879179 w 10134986"/>
                      <a:gd name="connsiteY22" fmla="*/ 1478534 h 1478534"/>
                      <a:gd name="connsiteX23" fmla="*/ 3024278 w 10134986"/>
                      <a:gd name="connsiteY23" fmla="*/ 1478534 h 1478534"/>
                      <a:gd name="connsiteX24" fmla="*/ 2169376 w 10134986"/>
                      <a:gd name="connsiteY24" fmla="*/ 1478534 h 1478534"/>
                      <a:gd name="connsiteX25" fmla="*/ 1596593 w 10134986"/>
                      <a:gd name="connsiteY25" fmla="*/ 1478534 h 1478534"/>
                      <a:gd name="connsiteX26" fmla="*/ 365534 w 10134986"/>
                      <a:gd name="connsiteY26" fmla="*/ 1478534 h 1478534"/>
                      <a:gd name="connsiteX27" fmla="*/ 0 w 10134986"/>
                      <a:gd name="connsiteY27" fmla="*/ 1232107 h 1478534"/>
                      <a:gd name="connsiteX28" fmla="*/ 0 w 10134986"/>
                      <a:gd name="connsiteY28" fmla="*/ 719553 h 1478534"/>
                      <a:gd name="connsiteX29" fmla="*/ 0 w 10134986"/>
                      <a:gd name="connsiteY29" fmla="*/ 246427 h 1478534"/>
                      <a:gd name="connsiteX0" fmla="*/ 0 w 10134986"/>
                      <a:gd name="connsiteY0" fmla="*/ 246427 h 1478534"/>
                      <a:gd name="connsiteX1" fmla="*/ 365534 w 10134986"/>
                      <a:gd name="connsiteY1" fmla="*/ 0 h 1478534"/>
                      <a:gd name="connsiteX2" fmla="*/ 1032357 w 10134986"/>
                      <a:gd name="connsiteY2" fmla="*/ 0 h 1478534"/>
                      <a:gd name="connsiteX3" fmla="*/ 1793220 w 10134986"/>
                      <a:gd name="connsiteY3" fmla="*/ 0 h 1478534"/>
                      <a:gd name="connsiteX4" fmla="*/ 2366003 w 10134986"/>
                      <a:gd name="connsiteY4" fmla="*/ 0 h 1478534"/>
                      <a:gd name="connsiteX5" fmla="*/ 3314944 w 10134986"/>
                      <a:gd name="connsiteY5" fmla="*/ 0 h 1478534"/>
                      <a:gd name="connsiteX6" fmla="*/ 4169846 w 10134986"/>
                      <a:gd name="connsiteY6" fmla="*/ 0 h 1478534"/>
                      <a:gd name="connsiteX7" fmla="*/ 5118786 w 10134986"/>
                      <a:gd name="connsiteY7" fmla="*/ 0 h 1478534"/>
                      <a:gd name="connsiteX8" fmla="*/ 6161766 w 10134986"/>
                      <a:gd name="connsiteY8" fmla="*/ 0 h 1478534"/>
                      <a:gd name="connsiteX9" fmla="*/ 7016668 w 10134986"/>
                      <a:gd name="connsiteY9" fmla="*/ 0 h 1478534"/>
                      <a:gd name="connsiteX10" fmla="*/ 7965609 w 10134986"/>
                      <a:gd name="connsiteY10" fmla="*/ 0 h 1478534"/>
                      <a:gd name="connsiteX11" fmla="*/ 8914549 w 10134986"/>
                      <a:gd name="connsiteY11" fmla="*/ 0 h 1478534"/>
                      <a:gd name="connsiteX12" fmla="*/ 9769451 w 10134986"/>
                      <a:gd name="connsiteY12" fmla="*/ 0 h 1478534"/>
                      <a:gd name="connsiteX13" fmla="*/ 10134986 w 10134986"/>
                      <a:gd name="connsiteY13" fmla="*/ 246427 h 1478534"/>
                      <a:gd name="connsiteX14" fmla="*/ 10134986 w 10134986"/>
                      <a:gd name="connsiteY14" fmla="*/ 729410 h 1478534"/>
                      <a:gd name="connsiteX15" fmla="*/ 10134986 w 10134986"/>
                      <a:gd name="connsiteY15" fmla="*/ 1232107 h 1478534"/>
                      <a:gd name="connsiteX16" fmla="*/ 9769451 w 10134986"/>
                      <a:gd name="connsiteY16" fmla="*/ 1478534 h 1478534"/>
                      <a:gd name="connsiteX17" fmla="*/ 8914549 w 10134986"/>
                      <a:gd name="connsiteY17" fmla="*/ 1478534 h 1478534"/>
                      <a:gd name="connsiteX18" fmla="*/ 7965609 w 10134986"/>
                      <a:gd name="connsiteY18" fmla="*/ 1478534 h 1478534"/>
                      <a:gd name="connsiteX19" fmla="*/ 7392825 w 10134986"/>
                      <a:gd name="connsiteY19" fmla="*/ 1478534 h 1478534"/>
                      <a:gd name="connsiteX20" fmla="*/ 6726002 w 10134986"/>
                      <a:gd name="connsiteY20" fmla="*/ 1478534 h 1478534"/>
                      <a:gd name="connsiteX21" fmla="*/ 5683022 w 10134986"/>
                      <a:gd name="connsiteY21" fmla="*/ 1478534 h 1478534"/>
                      <a:gd name="connsiteX22" fmla="*/ 4828120 w 10134986"/>
                      <a:gd name="connsiteY22" fmla="*/ 1478534 h 1478534"/>
                      <a:gd name="connsiteX23" fmla="*/ 3879179 w 10134986"/>
                      <a:gd name="connsiteY23" fmla="*/ 1478534 h 1478534"/>
                      <a:gd name="connsiteX24" fmla="*/ 3118317 w 10134986"/>
                      <a:gd name="connsiteY24" fmla="*/ 1478534 h 1478534"/>
                      <a:gd name="connsiteX25" fmla="*/ 2169376 w 10134986"/>
                      <a:gd name="connsiteY25" fmla="*/ 1478534 h 1478534"/>
                      <a:gd name="connsiteX26" fmla="*/ 1408514 w 10134986"/>
                      <a:gd name="connsiteY26" fmla="*/ 1478534 h 1478534"/>
                      <a:gd name="connsiteX27" fmla="*/ 365534 w 10134986"/>
                      <a:gd name="connsiteY27" fmla="*/ 1478534 h 1478534"/>
                      <a:gd name="connsiteX28" fmla="*/ 0 w 10134986"/>
                      <a:gd name="connsiteY28" fmla="*/ 1232107 h 1478534"/>
                      <a:gd name="connsiteX29" fmla="*/ 0 w 10134986"/>
                      <a:gd name="connsiteY29" fmla="*/ 768837 h 1478534"/>
                      <a:gd name="connsiteX30" fmla="*/ 0 w 10134986"/>
                      <a:gd name="connsiteY30" fmla="*/ 246427 h 147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0134986" h="1478534" fill="none" extrusionOk="0">
                        <a:moveTo>
                          <a:pt x="0" y="246427"/>
                        </a:moveTo>
                        <a:cubicBezTo>
                          <a:pt x="26095" y="62811"/>
                          <a:pt x="161299" y="-16993"/>
                          <a:pt x="365534" y="0"/>
                        </a:cubicBezTo>
                        <a:cubicBezTo>
                          <a:pt x="472385" y="9614"/>
                          <a:pt x="911740" y="23669"/>
                          <a:pt x="1126396" y="0"/>
                        </a:cubicBezTo>
                        <a:cubicBezTo>
                          <a:pt x="1331218" y="-41744"/>
                          <a:pt x="1499214" y="38687"/>
                          <a:pt x="1793220" y="0"/>
                        </a:cubicBezTo>
                        <a:cubicBezTo>
                          <a:pt x="2066965" y="-63231"/>
                          <a:pt x="2285148" y="67321"/>
                          <a:pt x="2648121" y="0"/>
                        </a:cubicBezTo>
                        <a:cubicBezTo>
                          <a:pt x="3000107" y="-109780"/>
                          <a:pt x="3429090" y="-4778"/>
                          <a:pt x="3691101" y="0"/>
                        </a:cubicBezTo>
                        <a:cubicBezTo>
                          <a:pt x="3911022" y="-91654"/>
                          <a:pt x="4313653" y="67200"/>
                          <a:pt x="4640042" y="0"/>
                        </a:cubicBezTo>
                        <a:cubicBezTo>
                          <a:pt x="4941761" y="-62260"/>
                          <a:pt x="5096629" y="65933"/>
                          <a:pt x="5494943" y="0"/>
                        </a:cubicBezTo>
                        <a:cubicBezTo>
                          <a:pt x="5879306" y="-68644"/>
                          <a:pt x="5946386" y="51249"/>
                          <a:pt x="6255806" y="0"/>
                        </a:cubicBezTo>
                        <a:cubicBezTo>
                          <a:pt x="6577439" y="-69613"/>
                          <a:pt x="6751560" y="-6667"/>
                          <a:pt x="7204746" y="0"/>
                        </a:cubicBezTo>
                        <a:cubicBezTo>
                          <a:pt x="7693292" y="-7066"/>
                          <a:pt x="7783353" y="53446"/>
                          <a:pt x="8153687" y="0"/>
                        </a:cubicBezTo>
                        <a:cubicBezTo>
                          <a:pt x="8578660" y="75634"/>
                          <a:pt x="9209308" y="-85138"/>
                          <a:pt x="9769451" y="0"/>
                        </a:cubicBezTo>
                        <a:cubicBezTo>
                          <a:pt x="9946624" y="-13657"/>
                          <a:pt x="10105462" y="52977"/>
                          <a:pt x="10134986" y="246427"/>
                        </a:cubicBezTo>
                        <a:cubicBezTo>
                          <a:pt x="10183405" y="373410"/>
                          <a:pt x="10098838" y="524495"/>
                          <a:pt x="10134986" y="719553"/>
                        </a:cubicBezTo>
                        <a:cubicBezTo>
                          <a:pt x="10163649" y="952003"/>
                          <a:pt x="10098386" y="1090857"/>
                          <a:pt x="10134986" y="1232107"/>
                        </a:cubicBezTo>
                        <a:cubicBezTo>
                          <a:pt x="10135682" y="1332471"/>
                          <a:pt x="10033971" y="1477154"/>
                          <a:pt x="9769451" y="1478534"/>
                        </a:cubicBezTo>
                        <a:cubicBezTo>
                          <a:pt x="9448862" y="1512714"/>
                          <a:pt x="9142979" y="1363881"/>
                          <a:pt x="8914549" y="1478534"/>
                        </a:cubicBezTo>
                        <a:cubicBezTo>
                          <a:pt x="8694819" y="1525203"/>
                          <a:pt x="8440961" y="1390334"/>
                          <a:pt x="8247726" y="1478534"/>
                        </a:cubicBezTo>
                        <a:cubicBezTo>
                          <a:pt x="8018150" y="1534194"/>
                          <a:pt x="7607516" y="1485598"/>
                          <a:pt x="7298785" y="1478534"/>
                        </a:cubicBezTo>
                        <a:cubicBezTo>
                          <a:pt x="7034095" y="1504199"/>
                          <a:pt x="6961425" y="1457665"/>
                          <a:pt x="6631962" y="1478534"/>
                        </a:cubicBezTo>
                        <a:cubicBezTo>
                          <a:pt x="6299865" y="1513545"/>
                          <a:pt x="6108212" y="1417825"/>
                          <a:pt x="5588982" y="1478534"/>
                        </a:cubicBezTo>
                        <a:cubicBezTo>
                          <a:pt x="5096111" y="1495774"/>
                          <a:pt x="4985830" y="1470159"/>
                          <a:pt x="4546003" y="1478534"/>
                        </a:cubicBezTo>
                        <a:cubicBezTo>
                          <a:pt x="4111405" y="1483769"/>
                          <a:pt x="4074282" y="1464766"/>
                          <a:pt x="3879179" y="1478534"/>
                        </a:cubicBezTo>
                        <a:cubicBezTo>
                          <a:pt x="3695562" y="1442094"/>
                          <a:pt x="3385947" y="1458975"/>
                          <a:pt x="3024278" y="1478534"/>
                        </a:cubicBezTo>
                        <a:cubicBezTo>
                          <a:pt x="2710184" y="1503722"/>
                          <a:pt x="2590994" y="1425247"/>
                          <a:pt x="2169376" y="1478534"/>
                        </a:cubicBezTo>
                        <a:cubicBezTo>
                          <a:pt x="1760264" y="1517649"/>
                          <a:pt x="1783843" y="1488555"/>
                          <a:pt x="1596593" y="1478534"/>
                        </a:cubicBezTo>
                        <a:cubicBezTo>
                          <a:pt x="1394581" y="1480985"/>
                          <a:pt x="622380" y="1405848"/>
                          <a:pt x="365534" y="1478534"/>
                        </a:cubicBezTo>
                        <a:cubicBezTo>
                          <a:pt x="159927" y="1489057"/>
                          <a:pt x="-53547" y="1413532"/>
                          <a:pt x="0" y="1232107"/>
                        </a:cubicBezTo>
                        <a:cubicBezTo>
                          <a:pt x="-2060" y="1011430"/>
                          <a:pt x="72958" y="903817"/>
                          <a:pt x="0" y="719553"/>
                        </a:cubicBezTo>
                        <a:cubicBezTo>
                          <a:pt x="-72251" y="524138"/>
                          <a:pt x="66081" y="472184"/>
                          <a:pt x="0" y="246427"/>
                        </a:cubicBezTo>
                        <a:close/>
                      </a:path>
                      <a:path w="10134986" h="1478534" stroke="0" extrusionOk="0">
                        <a:moveTo>
                          <a:pt x="0" y="246427"/>
                        </a:moveTo>
                        <a:cubicBezTo>
                          <a:pt x="486" y="136053"/>
                          <a:pt x="152588" y="36248"/>
                          <a:pt x="365534" y="0"/>
                        </a:cubicBezTo>
                        <a:cubicBezTo>
                          <a:pt x="554176" y="-32639"/>
                          <a:pt x="913835" y="-10210"/>
                          <a:pt x="1032357" y="0"/>
                        </a:cubicBezTo>
                        <a:cubicBezTo>
                          <a:pt x="1190653" y="-6482"/>
                          <a:pt x="1467793" y="74757"/>
                          <a:pt x="1793220" y="0"/>
                        </a:cubicBezTo>
                        <a:cubicBezTo>
                          <a:pt x="2122650" y="-28535"/>
                          <a:pt x="2177216" y="30705"/>
                          <a:pt x="2366003" y="0"/>
                        </a:cubicBezTo>
                        <a:cubicBezTo>
                          <a:pt x="2538750" y="80331"/>
                          <a:pt x="2886812" y="67419"/>
                          <a:pt x="3314944" y="0"/>
                        </a:cubicBezTo>
                        <a:cubicBezTo>
                          <a:pt x="3711635" y="-89519"/>
                          <a:pt x="3933248" y="5479"/>
                          <a:pt x="4169846" y="0"/>
                        </a:cubicBezTo>
                        <a:cubicBezTo>
                          <a:pt x="4364320" y="-70376"/>
                          <a:pt x="4906274" y="62185"/>
                          <a:pt x="5118786" y="0"/>
                        </a:cubicBezTo>
                        <a:cubicBezTo>
                          <a:pt x="5375812" y="-41022"/>
                          <a:pt x="5826369" y="64265"/>
                          <a:pt x="6161766" y="0"/>
                        </a:cubicBezTo>
                        <a:cubicBezTo>
                          <a:pt x="6554047" y="-71670"/>
                          <a:pt x="6629577" y="-6841"/>
                          <a:pt x="7016668" y="0"/>
                        </a:cubicBezTo>
                        <a:cubicBezTo>
                          <a:pt x="7387627" y="-22110"/>
                          <a:pt x="7497881" y="14519"/>
                          <a:pt x="7965609" y="0"/>
                        </a:cubicBezTo>
                        <a:cubicBezTo>
                          <a:pt x="8405212" y="-13580"/>
                          <a:pt x="8682930" y="-10994"/>
                          <a:pt x="8914549" y="0"/>
                        </a:cubicBezTo>
                        <a:cubicBezTo>
                          <a:pt x="9192722" y="-38903"/>
                          <a:pt x="9539697" y="-30572"/>
                          <a:pt x="9769451" y="0"/>
                        </a:cubicBezTo>
                        <a:cubicBezTo>
                          <a:pt x="10026959" y="-3472"/>
                          <a:pt x="10129539" y="101376"/>
                          <a:pt x="10134986" y="246427"/>
                        </a:cubicBezTo>
                        <a:cubicBezTo>
                          <a:pt x="10172183" y="330639"/>
                          <a:pt x="10155377" y="618200"/>
                          <a:pt x="10134986" y="729410"/>
                        </a:cubicBezTo>
                        <a:cubicBezTo>
                          <a:pt x="10148237" y="852938"/>
                          <a:pt x="10119414" y="1088860"/>
                          <a:pt x="10134986" y="1232107"/>
                        </a:cubicBezTo>
                        <a:cubicBezTo>
                          <a:pt x="10087395" y="1376886"/>
                          <a:pt x="9947865" y="1478234"/>
                          <a:pt x="9769451" y="1478534"/>
                        </a:cubicBezTo>
                        <a:cubicBezTo>
                          <a:pt x="9398524" y="1481594"/>
                          <a:pt x="9303098" y="1451829"/>
                          <a:pt x="8914549" y="1478534"/>
                        </a:cubicBezTo>
                        <a:cubicBezTo>
                          <a:pt x="8523718" y="1542731"/>
                          <a:pt x="8288640" y="1456095"/>
                          <a:pt x="7965609" y="1478534"/>
                        </a:cubicBezTo>
                        <a:cubicBezTo>
                          <a:pt x="7639540" y="1508937"/>
                          <a:pt x="7524363" y="1444629"/>
                          <a:pt x="7392825" y="1478534"/>
                        </a:cubicBezTo>
                        <a:cubicBezTo>
                          <a:pt x="7223323" y="1481866"/>
                          <a:pt x="7031530" y="1469327"/>
                          <a:pt x="6726002" y="1478534"/>
                        </a:cubicBezTo>
                        <a:cubicBezTo>
                          <a:pt x="6487838" y="1504762"/>
                          <a:pt x="6105396" y="1421303"/>
                          <a:pt x="5683022" y="1478534"/>
                        </a:cubicBezTo>
                        <a:cubicBezTo>
                          <a:pt x="5199311" y="1482965"/>
                          <a:pt x="5053267" y="1423750"/>
                          <a:pt x="4828120" y="1478534"/>
                        </a:cubicBezTo>
                        <a:cubicBezTo>
                          <a:pt x="4586271" y="1498516"/>
                          <a:pt x="4107157" y="1377231"/>
                          <a:pt x="3879179" y="1478534"/>
                        </a:cubicBezTo>
                        <a:cubicBezTo>
                          <a:pt x="3608617" y="1500764"/>
                          <a:pt x="3313761" y="1432570"/>
                          <a:pt x="3118317" y="1478534"/>
                        </a:cubicBezTo>
                        <a:cubicBezTo>
                          <a:pt x="2923645" y="1514184"/>
                          <a:pt x="2564365" y="1459847"/>
                          <a:pt x="2169376" y="1478534"/>
                        </a:cubicBezTo>
                        <a:cubicBezTo>
                          <a:pt x="1785089" y="1503985"/>
                          <a:pt x="1625459" y="1431248"/>
                          <a:pt x="1408514" y="1478534"/>
                        </a:cubicBezTo>
                        <a:cubicBezTo>
                          <a:pt x="1156258" y="1489366"/>
                          <a:pt x="639905" y="1385939"/>
                          <a:pt x="365534" y="1478534"/>
                        </a:cubicBezTo>
                        <a:cubicBezTo>
                          <a:pt x="146717" y="1416395"/>
                          <a:pt x="17570" y="1377964"/>
                          <a:pt x="0" y="1232107"/>
                        </a:cubicBezTo>
                        <a:cubicBezTo>
                          <a:pt x="-34766" y="1058900"/>
                          <a:pt x="17200" y="948397"/>
                          <a:pt x="0" y="768837"/>
                        </a:cubicBezTo>
                        <a:cubicBezTo>
                          <a:pt x="-22024" y="569772"/>
                          <a:pt x="20235" y="471879"/>
                          <a:pt x="0" y="246427"/>
                        </a:cubicBezTo>
                        <a:close/>
                      </a:path>
                      <a:path w="10134986" h="1478534" fill="none" stroke="0" extrusionOk="0">
                        <a:moveTo>
                          <a:pt x="0" y="246427"/>
                        </a:moveTo>
                        <a:cubicBezTo>
                          <a:pt x="230" y="109721"/>
                          <a:pt x="142306" y="10761"/>
                          <a:pt x="365534" y="0"/>
                        </a:cubicBezTo>
                        <a:cubicBezTo>
                          <a:pt x="530803" y="-67601"/>
                          <a:pt x="893486" y="72820"/>
                          <a:pt x="1126396" y="0"/>
                        </a:cubicBezTo>
                        <a:cubicBezTo>
                          <a:pt x="1335661" y="-45217"/>
                          <a:pt x="1488632" y="46737"/>
                          <a:pt x="1793220" y="0"/>
                        </a:cubicBezTo>
                        <a:cubicBezTo>
                          <a:pt x="2096723" y="-62896"/>
                          <a:pt x="2275360" y="76681"/>
                          <a:pt x="2648121" y="0"/>
                        </a:cubicBezTo>
                        <a:cubicBezTo>
                          <a:pt x="3030305" y="-54658"/>
                          <a:pt x="3465830" y="45371"/>
                          <a:pt x="3691101" y="0"/>
                        </a:cubicBezTo>
                        <a:cubicBezTo>
                          <a:pt x="3910924" y="-57602"/>
                          <a:pt x="4370286" y="-36874"/>
                          <a:pt x="4640042" y="0"/>
                        </a:cubicBezTo>
                        <a:cubicBezTo>
                          <a:pt x="4963259" y="-50787"/>
                          <a:pt x="5144210" y="62560"/>
                          <a:pt x="5494943" y="0"/>
                        </a:cubicBezTo>
                        <a:cubicBezTo>
                          <a:pt x="5877274" y="-46114"/>
                          <a:pt x="5940915" y="34438"/>
                          <a:pt x="6255806" y="0"/>
                        </a:cubicBezTo>
                        <a:cubicBezTo>
                          <a:pt x="6577711" y="-23483"/>
                          <a:pt x="6710688" y="17039"/>
                          <a:pt x="7204746" y="0"/>
                        </a:cubicBezTo>
                        <a:cubicBezTo>
                          <a:pt x="7674849" y="-4015"/>
                          <a:pt x="7799208" y="31604"/>
                          <a:pt x="8153687" y="0"/>
                        </a:cubicBezTo>
                        <a:cubicBezTo>
                          <a:pt x="8474056" y="-160525"/>
                          <a:pt x="9340249" y="86692"/>
                          <a:pt x="9769451" y="0"/>
                        </a:cubicBezTo>
                        <a:cubicBezTo>
                          <a:pt x="9922405" y="68490"/>
                          <a:pt x="10115370" y="88052"/>
                          <a:pt x="10134986" y="246427"/>
                        </a:cubicBezTo>
                        <a:cubicBezTo>
                          <a:pt x="10162500" y="372767"/>
                          <a:pt x="10094645" y="498076"/>
                          <a:pt x="10134986" y="719553"/>
                        </a:cubicBezTo>
                        <a:cubicBezTo>
                          <a:pt x="10152048" y="975234"/>
                          <a:pt x="10050865" y="1049497"/>
                          <a:pt x="10134986" y="1232107"/>
                        </a:cubicBezTo>
                        <a:cubicBezTo>
                          <a:pt x="10126122" y="1355756"/>
                          <a:pt x="10021087" y="1453658"/>
                          <a:pt x="9769451" y="1478534"/>
                        </a:cubicBezTo>
                        <a:cubicBezTo>
                          <a:pt x="9435161" y="1523661"/>
                          <a:pt x="9076430" y="1436605"/>
                          <a:pt x="8914549" y="1478534"/>
                        </a:cubicBezTo>
                        <a:cubicBezTo>
                          <a:pt x="8714102" y="1543386"/>
                          <a:pt x="8471445" y="1416288"/>
                          <a:pt x="8247726" y="1478534"/>
                        </a:cubicBezTo>
                        <a:cubicBezTo>
                          <a:pt x="7952377" y="1510317"/>
                          <a:pt x="7630061" y="1447304"/>
                          <a:pt x="7298785" y="1478534"/>
                        </a:cubicBezTo>
                        <a:cubicBezTo>
                          <a:pt x="7009913" y="1510843"/>
                          <a:pt x="6949575" y="1421755"/>
                          <a:pt x="6631962" y="1478534"/>
                        </a:cubicBezTo>
                        <a:cubicBezTo>
                          <a:pt x="6322993" y="1480689"/>
                          <a:pt x="6108188" y="1442962"/>
                          <a:pt x="5588982" y="1478534"/>
                        </a:cubicBezTo>
                        <a:cubicBezTo>
                          <a:pt x="5094233" y="1510337"/>
                          <a:pt x="4999560" y="1483068"/>
                          <a:pt x="4546003" y="1478534"/>
                        </a:cubicBezTo>
                        <a:cubicBezTo>
                          <a:pt x="4105851" y="1485335"/>
                          <a:pt x="4067081" y="1465205"/>
                          <a:pt x="3879179" y="1478534"/>
                        </a:cubicBezTo>
                        <a:cubicBezTo>
                          <a:pt x="3677156" y="1494934"/>
                          <a:pt x="3334069" y="1437460"/>
                          <a:pt x="3024278" y="1478534"/>
                        </a:cubicBezTo>
                        <a:cubicBezTo>
                          <a:pt x="2693350" y="1524949"/>
                          <a:pt x="2567172" y="1392163"/>
                          <a:pt x="2169376" y="1478534"/>
                        </a:cubicBezTo>
                        <a:cubicBezTo>
                          <a:pt x="1768966" y="1522681"/>
                          <a:pt x="1777821" y="1477838"/>
                          <a:pt x="1596593" y="1478534"/>
                        </a:cubicBezTo>
                        <a:cubicBezTo>
                          <a:pt x="1333053" y="1477689"/>
                          <a:pt x="705788" y="1406143"/>
                          <a:pt x="365534" y="1478534"/>
                        </a:cubicBezTo>
                        <a:cubicBezTo>
                          <a:pt x="166617" y="1539996"/>
                          <a:pt x="-19766" y="1430844"/>
                          <a:pt x="0" y="1232107"/>
                        </a:cubicBezTo>
                        <a:cubicBezTo>
                          <a:pt x="-30275" y="981457"/>
                          <a:pt x="82654" y="914148"/>
                          <a:pt x="0" y="719553"/>
                        </a:cubicBezTo>
                        <a:cubicBezTo>
                          <a:pt x="-80521" y="518017"/>
                          <a:pt x="68933" y="457945"/>
                          <a:pt x="0" y="24642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Liệt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kê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được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một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số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bài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văn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tả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cảnh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đã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học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trong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học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kì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1;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trình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bày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dàn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ý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cho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một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trong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các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bài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văn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đó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.</a:t>
            </a:r>
          </a:p>
        </p:txBody>
      </p:sp>
      <p:sp>
        <p:nvSpPr>
          <p:cNvPr id="41" name="Rectangle: Rounded Corners 28">
            <a:extLst>
              <a:ext uri="{FF2B5EF4-FFF2-40B4-BE49-F238E27FC236}">
                <a16:creationId xmlns:a16="http://schemas.microsoft.com/office/drawing/2014/main" id="{E0B0A1BF-1CEC-459B-A612-88A5024F784D}"/>
              </a:ext>
            </a:extLst>
          </p:cNvPr>
          <p:cNvSpPr/>
          <p:nvPr/>
        </p:nvSpPr>
        <p:spPr>
          <a:xfrm>
            <a:off x="1385609" y="4039317"/>
            <a:ext cx="10134986" cy="1478534"/>
          </a:xfrm>
          <a:custGeom>
            <a:avLst/>
            <a:gdLst>
              <a:gd name="connsiteX0" fmla="*/ 0 w 6832550"/>
              <a:gd name="connsiteY0" fmla="*/ 246427 h 1478534"/>
              <a:gd name="connsiteX1" fmla="*/ 246427 w 6832550"/>
              <a:gd name="connsiteY1" fmla="*/ 0 h 1478534"/>
              <a:gd name="connsiteX2" fmla="*/ 759366 w 6832550"/>
              <a:gd name="connsiteY2" fmla="*/ 0 h 1478534"/>
              <a:gd name="connsiteX3" fmla="*/ 1208908 w 6832550"/>
              <a:gd name="connsiteY3" fmla="*/ 0 h 1478534"/>
              <a:gd name="connsiteX4" fmla="*/ 1785244 w 6832550"/>
              <a:gd name="connsiteY4" fmla="*/ 0 h 1478534"/>
              <a:gd name="connsiteX5" fmla="*/ 2488374 w 6832550"/>
              <a:gd name="connsiteY5" fmla="*/ 0 h 1478534"/>
              <a:gd name="connsiteX6" fmla="*/ 3128107 w 6832550"/>
              <a:gd name="connsiteY6" fmla="*/ 0 h 1478534"/>
              <a:gd name="connsiteX7" fmla="*/ 3704443 w 6832550"/>
              <a:gd name="connsiteY7" fmla="*/ 0 h 1478534"/>
              <a:gd name="connsiteX8" fmla="*/ 4217382 w 6832550"/>
              <a:gd name="connsiteY8" fmla="*/ 0 h 1478534"/>
              <a:gd name="connsiteX9" fmla="*/ 4857115 w 6832550"/>
              <a:gd name="connsiteY9" fmla="*/ 0 h 1478534"/>
              <a:gd name="connsiteX10" fmla="*/ 5496848 w 6832550"/>
              <a:gd name="connsiteY10" fmla="*/ 0 h 1478534"/>
              <a:gd name="connsiteX11" fmla="*/ 6586123 w 6832550"/>
              <a:gd name="connsiteY11" fmla="*/ 0 h 1478534"/>
              <a:gd name="connsiteX12" fmla="*/ 6832550 w 6832550"/>
              <a:gd name="connsiteY12" fmla="*/ 246427 h 1478534"/>
              <a:gd name="connsiteX13" fmla="*/ 6832550 w 6832550"/>
              <a:gd name="connsiteY13" fmla="*/ 719553 h 1478534"/>
              <a:gd name="connsiteX14" fmla="*/ 6832550 w 6832550"/>
              <a:gd name="connsiteY14" fmla="*/ 1232107 h 1478534"/>
              <a:gd name="connsiteX15" fmla="*/ 6586123 w 6832550"/>
              <a:gd name="connsiteY15" fmla="*/ 1478534 h 1478534"/>
              <a:gd name="connsiteX16" fmla="*/ 6009787 w 6832550"/>
              <a:gd name="connsiteY16" fmla="*/ 1478534 h 1478534"/>
              <a:gd name="connsiteX17" fmla="*/ 5560245 w 6832550"/>
              <a:gd name="connsiteY17" fmla="*/ 1478534 h 1478534"/>
              <a:gd name="connsiteX18" fmla="*/ 4920512 w 6832550"/>
              <a:gd name="connsiteY18" fmla="*/ 1478534 h 1478534"/>
              <a:gd name="connsiteX19" fmla="*/ 4470970 w 6832550"/>
              <a:gd name="connsiteY19" fmla="*/ 1478534 h 1478534"/>
              <a:gd name="connsiteX20" fmla="*/ 3767840 w 6832550"/>
              <a:gd name="connsiteY20" fmla="*/ 1478534 h 1478534"/>
              <a:gd name="connsiteX21" fmla="*/ 3064710 w 6832550"/>
              <a:gd name="connsiteY21" fmla="*/ 1478534 h 1478534"/>
              <a:gd name="connsiteX22" fmla="*/ 2615168 w 6832550"/>
              <a:gd name="connsiteY22" fmla="*/ 1478534 h 1478534"/>
              <a:gd name="connsiteX23" fmla="*/ 2038832 w 6832550"/>
              <a:gd name="connsiteY23" fmla="*/ 1478534 h 1478534"/>
              <a:gd name="connsiteX24" fmla="*/ 1462496 w 6832550"/>
              <a:gd name="connsiteY24" fmla="*/ 1478534 h 1478534"/>
              <a:gd name="connsiteX25" fmla="*/ 1076351 w 6832550"/>
              <a:gd name="connsiteY25" fmla="*/ 1478534 h 1478534"/>
              <a:gd name="connsiteX26" fmla="*/ 246427 w 6832550"/>
              <a:gd name="connsiteY26" fmla="*/ 1478534 h 1478534"/>
              <a:gd name="connsiteX27" fmla="*/ 0 w 6832550"/>
              <a:gd name="connsiteY27" fmla="*/ 1232107 h 1478534"/>
              <a:gd name="connsiteX28" fmla="*/ 0 w 6832550"/>
              <a:gd name="connsiteY28" fmla="*/ 719553 h 1478534"/>
              <a:gd name="connsiteX29" fmla="*/ 0 w 6832550"/>
              <a:gd name="connsiteY29" fmla="*/ 246427 h 147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32550" h="1478534" fill="none" extrusionOk="0">
                <a:moveTo>
                  <a:pt x="0" y="246427"/>
                </a:moveTo>
                <a:cubicBezTo>
                  <a:pt x="11097" y="93216"/>
                  <a:pt x="109691" y="4104"/>
                  <a:pt x="246427" y="0"/>
                </a:cubicBezTo>
                <a:cubicBezTo>
                  <a:pt x="353942" y="-19399"/>
                  <a:pt x="618395" y="39149"/>
                  <a:pt x="759366" y="0"/>
                </a:cubicBezTo>
                <a:cubicBezTo>
                  <a:pt x="900337" y="-39149"/>
                  <a:pt x="1001363" y="27498"/>
                  <a:pt x="1208908" y="0"/>
                </a:cubicBezTo>
                <a:cubicBezTo>
                  <a:pt x="1416453" y="-27498"/>
                  <a:pt x="1548063" y="51899"/>
                  <a:pt x="1785244" y="0"/>
                </a:cubicBezTo>
                <a:cubicBezTo>
                  <a:pt x="2022425" y="-51899"/>
                  <a:pt x="2317101" y="50816"/>
                  <a:pt x="2488374" y="0"/>
                </a:cubicBezTo>
                <a:cubicBezTo>
                  <a:pt x="2659647" y="-50816"/>
                  <a:pt x="2923332" y="44055"/>
                  <a:pt x="3128107" y="0"/>
                </a:cubicBezTo>
                <a:cubicBezTo>
                  <a:pt x="3332882" y="-44055"/>
                  <a:pt x="3447394" y="52867"/>
                  <a:pt x="3704443" y="0"/>
                </a:cubicBezTo>
                <a:cubicBezTo>
                  <a:pt x="3961492" y="-52867"/>
                  <a:pt x="4001160" y="46796"/>
                  <a:pt x="4217382" y="0"/>
                </a:cubicBezTo>
                <a:cubicBezTo>
                  <a:pt x="4433604" y="-46796"/>
                  <a:pt x="4551440" y="1369"/>
                  <a:pt x="4857115" y="0"/>
                </a:cubicBezTo>
                <a:cubicBezTo>
                  <a:pt x="5162790" y="-1369"/>
                  <a:pt x="5261251" y="46557"/>
                  <a:pt x="5496848" y="0"/>
                </a:cubicBezTo>
                <a:cubicBezTo>
                  <a:pt x="5732445" y="-46557"/>
                  <a:pt x="6216673" y="28735"/>
                  <a:pt x="6586123" y="0"/>
                </a:cubicBezTo>
                <a:cubicBezTo>
                  <a:pt x="6698444" y="24309"/>
                  <a:pt x="6829723" y="84994"/>
                  <a:pt x="6832550" y="246427"/>
                </a:cubicBezTo>
                <a:cubicBezTo>
                  <a:pt x="6850761" y="376372"/>
                  <a:pt x="6798715" y="491850"/>
                  <a:pt x="6832550" y="719553"/>
                </a:cubicBezTo>
                <a:cubicBezTo>
                  <a:pt x="6866385" y="947256"/>
                  <a:pt x="6791330" y="1059274"/>
                  <a:pt x="6832550" y="1232107"/>
                </a:cubicBezTo>
                <a:cubicBezTo>
                  <a:pt x="6833309" y="1342021"/>
                  <a:pt x="6730730" y="1477154"/>
                  <a:pt x="6586123" y="1478534"/>
                </a:cubicBezTo>
                <a:cubicBezTo>
                  <a:pt x="6357056" y="1524262"/>
                  <a:pt x="6150460" y="1419838"/>
                  <a:pt x="6009787" y="1478534"/>
                </a:cubicBezTo>
                <a:cubicBezTo>
                  <a:pt x="5869114" y="1537230"/>
                  <a:pt x="5715914" y="1431770"/>
                  <a:pt x="5560245" y="1478534"/>
                </a:cubicBezTo>
                <a:cubicBezTo>
                  <a:pt x="5404576" y="1525298"/>
                  <a:pt x="5112948" y="1442624"/>
                  <a:pt x="4920512" y="1478534"/>
                </a:cubicBezTo>
                <a:cubicBezTo>
                  <a:pt x="4728076" y="1514444"/>
                  <a:pt x="4693223" y="1432793"/>
                  <a:pt x="4470970" y="1478534"/>
                </a:cubicBezTo>
                <a:cubicBezTo>
                  <a:pt x="4248717" y="1524275"/>
                  <a:pt x="4113503" y="1448127"/>
                  <a:pt x="3767840" y="1478534"/>
                </a:cubicBezTo>
                <a:cubicBezTo>
                  <a:pt x="3422177" y="1508941"/>
                  <a:pt x="3363638" y="1472235"/>
                  <a:pt x="3064710" y="1478534"/>
                </a:cubicBezTo>
                <a:cubicBezTo>
                  <a:pt x="2765782" y="1484833"/>
                  <a:pt x="2741307" y="1462550"/>
                  <a:pt x="2615168" y="1478534"/>
                </a:cubicBezTo>
                <a:cubicBezTo>
                  <a:pt x="2489029" y="1494518"/>
                  <a:pt x="2257379" y="1452187"/>
                  <a:pt x="2038832" y="1478534"/>
                </a:cubicBezTo>
                <a:cubicBezTo>
                  <a:pt x="1820285" y="1504881"/>
                  <a:pt x="1729474" y="1432594"/>
                  <a:pt x="1462496" y="1478534"/>
                </a:cubicBezTo>
                <a:cubicBezTo>
                  <a:pt x="1195518" y="1524474"/>
                  <a:pt x="1202745" y="1473534"/>
                  <a:pt x="1076351" y="1478534"/>
                </a:cubicBezTo>
                <a:cubicBezTo>
                  <a:pt x="949958" y="1483534"/>
                  <a:pt x="463872" y="1433453"/>
                  <a:pt x="246427" y="1478534"/>
                </a:cubicBezTo>
                <a:cubicBezTo>
                  <a:pt x="116507" y="1500109"/>
                  <a:pt x="-27146" y="1397208"/>
                  <a:pt x="0" y="1232107"/>
                </a:cubicBezTo>
                <a:cubicBezTo>
                  <a:pt x="-24199" y="996568"/>
                  <a:pt x="48282" y="910812"/>
                  <a:pt x="0" y="719553"/>
                </a:cubicBezTo>
                <a:cubicBezTo>
                  <a:pt x="-48282" y="528294"/>
                  <a:pt x="28647" y="478447"/>
                  <a:pt x="0" y="246427"/>
                </a:cubicBezTo>
                <a:close/>
              </a:path>
              <a:path w="6832550" h="1478534" stroke="0" extrusionOk="0">
                <a:moveTo>
                  <a:pt x="0" y="246427"/>
                </a:moveTo>
                <a:cubicBezTo>
                  <a:pt x="-26174" y="136947"/>
                  <a:pt x="100568" y="3185"/>
                  <a:pt x="246427" y="0"/>
                </a:cubicBezTo>
                <a:cubicBezTo>
                  <a:pt x="356954" y="-39242"/>
                  <a:pt x="583952" y="2483"/>
                  <a:pt x="695969" y="0"/>
                </a:cubicBezTo>
                <a:cubicBezTo>
                  <a:pt x="807986" y="-2483"/>
                  <a:pt x="982685" y="46896"/>
                  <a:pt x="1208908" y="0"/>
                </a:cubicBezTo>
                <a:cubicBezTo>
                  <a:pt x="1435131" y="-46896"/>
                  <a:pt x="1475325" y="16111"/>
                  <a:pt x="1595053" y="0"/>
                </a:cubicBezTo>
                <a:cubicBezTo>
                  <a:pt x="1714781" y="-16111"/>
                  <a:pt x="1966947" y="66279"/>
                  <a:pt x="2234786" y="0"/>
                </a:cubicBezTo>
                <a:cubicBezTo>
                  <a:pt x="2502625" y="-66279"/>
                  <a:pt x="2648582" y="31944"/>
                  <a:pt x="2811122" y="0"/>
                </a:cubicBezTo>
                <a:cubicBezTo>
                  <a:pt x="2973662" y="-31944"/>
                  <a:pt x="3296908" y="53625"/>
                  <a:pt x="3450855" y="0"/>
                </a:cubicBezTo>
                <a:cubicBezTo>
                  <a:pt x="3604802" y="-53625"/>
                  <a:pt x="3899010" y="75466"/>
                  <a:pt x="4153985" y="0"/>
                </a:cubicBezTo>
                <a:cubicBezTo>
                  <a:pt x="4408960" y="-75466"/>
                  <a:pt x="4461495" y="26563"/>
                  <a:pt x="4730321" y="0"/>
                </a:cubicBezTo>
                <a:cubicBezTo>
                  <a:pt x="4999147" y="-26563"/>
                  <a:pt x="5061605" y="37521"/>
                  <a:pt x="5370054" y="0"/>
                </a:cubicBezTo>
                <a:cubicBezTo>
                  <a:pt x="5678503" y="-37521"/>
                  <a:pt x="5818066" y="16777"/>
                  <a:pt x="6009787" y="0"/>
                </a:cubicBezTo>
                <a:cubicBezTo>
                  <a:pt x="6201508" y="-16777"/>
                  <a:pt x="6418709" y="1805"/>
                  <a:pt x="6586123" y="0"/>
                </a:cubicBezTo>
                <a:cubicBezTo>
                  <a:pt x="6756503" y="-11977"/>
                  <a:pt x="6834060" y="106637"/>
                  <a:pt x="6832550" y="246427"/>
                </a:cubicBezTo>
                <a:cubicBezTo>
                  <a:pt x="6853638" y="354219"/>
                  <a:pt x="6824600" y="599880"/>
                  <a:pt x="6832550" y="729410"/>
                </a:cubicBezTo>
                <a:cubicBezTo>
                  <a:pt x="6840500" y="858940"/>
                  <a:pt x="6830210" y="1089777"/>
                  <a:pt x="6832550" y="1232107"/>
                </a:cubicBezTo>
                <a:cubicBezTo>
                  <a:pt x="6836882" y="1382288"/>
                  <a:pt x="6717547" y="1460012"/>
                  <a:pt x="6586123" y="1478534"/>
                </a:cubicBezTo>
                <a:cubicBezTo>
                  <a:pt x="6325946" y="1487162"/>
                  <a:pt x="6280999" y="1455721"/>
                  <a:pt x="6009787" y="1478534"/>
                </a:cubicBezTo>
                <a:cubicBezTo>
                  <a:pt x="5738575" y="1501347"/>
                  <a:pt x="5592976" y="1442171"/>
                  <a:pt x="5370054" y="1478534"/>
                </a:cubicBezTo>
                <a:cubicBezTo>
                  <a:pt x="5147132" y="1514897"/>
                  <a:pt x="5069675" y="1435888"/>
                  <a:pt x="4983909" y="1478534"/>
                </a:cubicBezTo>
                <a:cubicBezTo>
                  <a:pt x="4898144" y="1521180"/>
                  <a:pt x="4694185" y="1459971"/>
                  <a:pt x="4534367" y="1478534"/>
                </a:cubicBezTo>
                <a:cubicBezTo>
                  <a:pt x="4374549" y="1497097"/>
                  <a:pt x="4169201" y="1450549"/>
                  <a:pt x="3831237" y="1478534"/>
                </a:cubicBezTo>
                <a:cubicBezTo>
                  <a:pt x="3493273" y="1506519"/>
                  <a:pt x="3391852" y="1440793"/>
                  <a:pt x="3254901" y="1478534"/>
                </a:cubicBezTo>
                <a:cubicBezTo>
                  <a:pt x="3117950" y="1516275"/>
                  <a:pt x="2769100" y="1424035"/>
                  <a:pt x="2615168" y="1478534"/>
                </a:cubicBezTo>
                <a:cubicBezTo>
                  <a:pt x="2461236" y="1533033"/>
                  <a:pt x="2239580" y="1440131"/>
                  <a:pt x="2102229" y="1478534"/>
                </a:cubicBezTo>
                <a:cubicBezTo>
                  <a:pt x="1964878" y="1516937"/>
                  <a:pt x="1720216" y="1449545"/>
                  <a:pt x="1462496" y="1478534"/>
                </a:cubicBezTo>
                <a:cubicBezTo>
                  <a:pt x="1204776" y="1507523"/>
                  <a:pt x="1109998" y="1445067"/>
                  <a:pt x="949557" y="1478534"/>
                </a:cubicBezTo>
                <a:cubicBezTo>
                  <a:pt x="789116" y="1512001"/>
                  <a:pt x="391780" y="1410745"/>
                  <a:pt x="246427" y="1478534"/>
                </a:cubicBezTo>
                <a:cubicBezTo>
                  <a:pt x="87348" y="1455012"/>
                  <a:pt x="-5830" y="1385539"/>
                  <a:pt x="0" y="1232107"/>
                </a:cubicBezTo>
                <a:cubicBezTo>
                  <a:pt x="-13991" y="1061660"/>
                  <a:pt x="11990" y="959132"/>
                  <a:pt x="0" y="768837"/>
                </a:cubicBezTo>
                <a:cubicBezTo>
                  <a:pt x="-11990" y="578542"/>
                  <a:pt x="19147" y="430903"/>
                  <a:pt x="0" y="2464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8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3403945204">
                  <a:custGeom>
                    <a:avLst/>
                    <a:gdLst>
                      <a:gd name="connsiteX0" fmla="*/ 0 w 10134986"/>
                      <a:gd name="connsiteY0" fmla="*/ 246427 h 1478534"/>
                      <a:gd name="connsiteX1" fmla="*/ 365534 w 10134986"/>
                      <a:gd name="connsiteY1" fmla="*/ 0 h 1478534"/>
                      <a:gd name="connsiteX2" fmla="*/ 1126396 w 10134986"/>
                      <a:gd name="connsiteY2" fmla="*/ 0 h 1478534"/>
                      <a:gd name="connsiteX3" fmla="*/ 1793220 w 10134986"/>
                      <a:gd name="connsiteY3" fmla="*/ 0 h 1478534"/>
                      <a:gd name="connsiteX4" fmla="*/ 2648121 w 10134986"/>
                      <a:gd name="connsiteY4" fmla="*/ 0 h 1478534"/>
                      <a:gd name="connsiteX5" fmla="*/ 3691101 w 10134986"/>
                      <a:gd name="connsiteY5" fmla="*/ 0 h 1478534"/>
                      <a:gd name="connsiteX6" fmla="*/ 4640042 w 10134986"/>
                      <a:gd name="connsiteY6" fmla="*/ 0 h 1478534"/>
                      <a:gd name="connsiteX7" fmla="*/ 5494943 w 10134986"/>
                      <a:gd name="connsiteY7" fmla="*/ 0 h 1478534"/>
                      <a:gd name="connsiteX8" fmla="*/ 6255806 w 10134986"/>
                      <a:gd name="connsiteY8" fmla="*/ 0 h 1478534"/>
                      <a:gd name="connsiteX9" fmla="*/ 7204746 w 10134986"/>
                      <a:gd name="connsiteY9" fmla="*/ 0 h 1478534"/>
                      <a:gd name="connsiteX10" fmla="*/ 8153687 w 10134986"/>
                      <a:gd name="connsiteY10" fmla="*/ 0 h 1478534"/>
                      <a:gd name="connsiteX11" fmla="*/ 9769451 w 10134986"/>
                      <a:gd name="connsiteY11" fmla="*/ 0 h 1478534"/>
                      <a:gd name="connsiteX12" fmla="*/ 10134986 w 10134986"/>
                      <a:gd name="connsiteY12" fmla="*/ 246427 h 1478534"/>
                      <a:gd name="connsiteX13" fmla="*/ 10134986 w 10134986"/>
                      <a:gd name="connsiteY13" fmla="*/ 719553 h 1478534"/>
                      <a:gd name="connsiteX14" fmla="*/ 10134986 w 10134986"/>
                      <a:gd name="connsiteY14" fmla="*/ 1232107 h 1478534"/>
                      <a:gd name="connsiteX15" fmla="*/ 9769451 w 10134986"/>
                      <a:gd name="connsiteY15" fmla="*/ 1478534 h 1478534"/>
                      <a:gd name="connsiteX16" fmla="*/ 8914549 w 10134986"/>
                      <a:gd name="connsiteY16" fmla="*/ 1478534 h 1478534"/>
                      <a:gd name="connsiteX17" fmla="*/ 8247726 w 10134986"/>
                      <a:gd name="connsiteY17" fmla="*/ 1478534 h 1478534"/>
                      <a:gd name="connsiteX18" fmla="*/ 7298785 w 10134986"/>
                      <a:gd name="connsiteY18" fmla="*/ 1478534 h 1478534"/>
                      <a:gd name="connsiteX19" fmla="*/ 6631962 w 10134986"/>
                      <a:gd name="connsiteY19" fmla="*/ 1478534 h 1478534"/>
                      <a:gd name="connsiteX20" fmla="*/ 5588982 w 10134986"/>
                      <a:gd name="connsiteY20" fmla="*/ 1478534 h 1478534"/>
                      <a:gd name="connsiteX21" fmla="*/ 4546003 w 10134986"/>
                      <a:gd name="connsiteY21" fmla="*/ 1478534 h 1478534"/>
                      <a:gd name="connsiteX22" fmla="*/ 3879179 w 10134986"/>
                      <a:gd name="connsiteY22" fmla="*/ 1478534 h 1478534"/>
                      <a:gd name="connsiteX23" fmla="*/ 3024278 w 10134986"/>
                      <a:gd name="connsiteY23" fmla="*/ 1478534 h 1478534"/>
                      <a:gd name="connsiteX24" fmla="*/ 2169376 w 10134986"/>
                      <a:gd name="connsiteY24" fmla="*/ 1478534 h 1478534"/>
                      <a:gd name="connsiteX25" fmla="*/ 1596593 w 10134986"/>
                      <a:gd name="connsiteY25" fmla="*/ 1478534 h 1478534"/>
                      <a:gd name="connsiteX26" fmla="*/ 365534 w 10134986"/>
                      <a:gd name="connsiteY26" fmla="*/ 1478534 h 1478534"/>
                      <a:gd name="connsiteX27" fmla="*/ 0 w 10134986"/>
                      <a:gd name="connsiteY27" fmla="*/ 1232107 h 1478534"/>
                      <a:gd name="connsiteX28" fmla="*/ 0 w 10134986"/>
                      <a:gd name="connsiteY28" fmla="*/ 719553 h 1478534"/>
                      <a:gd name="connsiteX29" fmla="*/ 0 w 10134986"/>
                      <a:gd name="connsiteY29" fmla="*/ 246427 h 1478534"/>
                      <a:gd name="connsiteX0" fmla="*/ 0 w 10134986"/>
                      <a:gd name="connsiteY0" fmla="*/ 246427 h 1478534"/>
                      <a:gd name="connsiteX1" fmla="*/ 365534 w 10134986"/>
                      <a:gd name="connsiteY1" fmla="*/ 0 h 1478534"/>
                      <a:gd name="connsiteX2" fmla="*/ 1032357 w 10134986"/>
                      <a:gd name="connsiteY2" fmla="*/ 0 h 1478534"/>
                      <a:gd name="connsiteX3" fmla="*/ 1793220 w 10134986"/>
                      <a:gd name="connsiteY3" fmla="*/ 0 h 1478534"/>
                      <a:gd name="connsiteX4" fmla="*/ 2366003 w 10134986"/>
                      <a:gd name="connsiteY4" fmla="*/ 0 h 1478534"/>
                      <a:gd name="connsiteX5" fmla="*/ 3314944 w 10134986"/>
                      <a:gd name="connsiteY5" fmla="*/ 0 h 1478534"/>
                      <a:gd name="connsiteX6" fmla="*/ 4169846 w 10134986"/>
                      <a:gd name="connsiteY6" fmla="*/ 0 h 1478534"/>
                      <a:gd name="connsiteX7" fmla="*/ 5118786 w 10134986"/>
                      <a:gd name="connsiteY7" fmla="*/ 0 h 1478534"/>
                      <a:gd name="connsiteX8" fmla="*/ 6161766 w 10134986"/>
                      <a:gd name="connsiteY8" fmla="*/ 0 h 1478534"/>
                      <a:gd name="connsiteX9" fmla="*/ 7016668 w 10134986"/>
                      <a:gd name="connsiteY9" fmla="*/ 0 h 1478534"/>
                      <a:gd name="connsiteX10" fmla="*/ 7965609 w 10134986"/>
                      <a:gd name="connsiteY10" fmla="*/ 0 h 1478534"/>
                      <a:gd name="connsiteX11" fmla="*/ 8914549 w 10134986"/>
                      <a:gd name="connsiteY11" fmla="*/ 0 h 1478534"/>
                      <a:gd name="connsiteX12" fmla="*/ 9769451 w 10134986"/>
                      <a:gd name="connsiteY12" fmla="*/ 0 h 1478534"/>
                      <a:gd name="connsiteX13" fmla="*/ 10134986 w 10134986"/>
                      <a:gd name="connsiteY13" fmla="*/ 246427 h 1478534"/>
                      <a:gd name="connsiteX14" fmla="*/ 10134986 w 10134986"/>
                      <a:gd name="connsiteY14" fmla="*/ 729410 h 1478534"/>
                      <a:gd name="connsiteX15" fmla="*/ 10134986 w 10134986"/>
                      <a:gd name="connsiteY15" fmla="*/ 1232107 h 1478534"/>
                      <a:gd name="connsiteX16" fmla="*/ 9769451 w 10134986"/>
                      <a:gd name="connsiteY16" fmla="*/ 1478534 h 1478534"/>
                      <a:gd name="connsiteX17" fmla="*/ 8914549 w 10134986"/>
                      <a:gd name="connsiteY17" fmla="*/ 1478534 h 1478534"/>
                      <a:gd name="connsiteX18" fmla="*/ 7965609 w 10134986"/>
                      <a:gd name="connsiteY18" fmla="*/ 1478534 h 1478534"/>
                      <a:gd name="connsiteX19" fmla="*/ 7392825 w 10134986"/>
                      <a:gd name="connsiteY19" fmla="*/ 1478534 h 1478534"/>
                      <a:gd name="connsiteX20" fmla="*/ 6726002 w 10134986"/>
                      <a:gd name="connsiteY20" fmla="*/ 1478534 h 1478534"/>
                      <a:gd name="connsiteX21" fmla="*/ 5683022 w 10134986"/>
                      <a:gd name="connsiteY21" fmla="*/ 1478534 h 1478534"/>
                      <a:gd name="connsiteX22" fmla="*/ 4828120 w 10134986"/>
                      <a:gd name="connsiteY22" fmla="*/ 1478534 h 1478534"/>
                      <a:gd name="connsiteX23" fmla="*/ 3879179 w 10134986"/>
                      <a:gd name="connsiteY23" fmla="*/ 1478534 h 1478534"/>
                      <a:gd name="connsiteX24" fmla="*/ 3118317 w 10134986"/>
                      <a:gd name="connsiteY24" fmla="*/ 1478534 h 1478534"/>
                      <a:gd name="connsiteX25" fmla="*/ 2169376 w 10134986"/>
                      <a:gd name="connsiteY25" fmla="*/ 1478534 h 1478534"/>
                      <a:gd name="connsiteX26" fmla="*/ 1408514 w 10134986"/>
                      <a:gd name="connsiteY26" fmla="*/ 1478534 h 1478534"/>
                      <a:gd name="connsiteX27" fmla="*/ 365534 w 10134986"/>
                      <a:gd name="connsiteY27" fmla="*/ 1478534 h 1478534"/>
                      <a:gd name="connsiteX28" fmla="*/ 0 w 10134986"/>
                      <a:gd name="connsiteY28" fmla="*/ 1232107 h 1478534"/>
                      <a:gd name="connsiteX29" fmla="*/ 0 w 10134986"/>
                      <a:gd name="connsiteY29" fmla="*/ 768837 h 1478534"/>
                      <a:gd name="connsiteX30" fmla="*/ 0 w 10134986"/>
                      <a:gd name="connsiteY30" fmla="*/ 246427 h 147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0134986" h="1478534" fill="none" extrusionOk="0">
                        <a:moveTo>
                          <a:pt x="0" y="246427"/>
                        </a:moveTo>
                        <a:cubicBezTo>
                          <a:pt x="26095" y="62811"/>
                          <a:pt x="161299" y="-16993"/>
                          <a:pt x="365534" y="0"/>
                        </a:cubicBezTo>
                        <a:cubicBezTo>
                          <a:pt x="472385" y="9614"/>
                          <a:pt x="911740" y="23669"/>
                          <a:pt x="1126396" y="0"/>
                        </a:cubicBezTo>
                        <a:cubicBezTo>
                          <a:pt x="1331218" y="-41744"/>
                          <a:pt x="1499214" y="38687"/>
                          <a:pt x="1793220" y="0"/>
                        </a:cubicBezTo>
                        <a:cubicBezTo>
                          <a:pt x="2066965" y="-63231"/>
                          <a:pt x="2285148" y="67321"/>
                          <a:pt x="2648121" y="0"/>
                        </a:cubicBezTo>
                        <a:cubicBezTo>
                          <a:pt x="3000107" y="-109780"/>
                          <a:pt x="3429090" y="-4778"/>
                          <a:pt x="3691101" y="0"/>
                        </a:cubicBezTo>
                        <a:cubicBezTo>
                          <a:pt x="3911022" y="-91654"/>
                          <a:pt x="4313653" y="67200"/>
                          <a:pt x="4640042" y="0"/>
                        </a:cubicBezTo>
                        <a:cubicBezTo>
                          <a:pt x="4941761" y="-62260"/>
                          <a:pt x="5096629" y="65933"/>
                          <a:pt x="5494943" y="0"/>
                        </a:cubicBezTo>
                        <a:cubicBezTo>
                          <a:pt x="5879306" y="-68644"/>
                          <a:pt x="5946386" y="51249"/>
                          <a:pt x="6255806" y="0"/>
                        </a:cubicBezTo>
                        <a:cubicBezTo>
                          <a:pt x="6577439" y="-69613"/>
                          <a:pt x="6751560" y="-6667"/>
                          <a:pt x="7204746" y="0"/>
                        </a:cubicBezTo>
                        <a:cubicBezTo>
                          <a:pt x="7693292" y="-7066"/>
                          <a:pt x="7783353" y="53446"/>
                          <a:pt x="8153687" y="0"/>
                        </a:cubicBezTo>
                        <a:cubicBezTo>
                          <a:pt x="8578660" y="75634"/>
                          <a:pt x="9209308" y="-85138"/>
                          <a:pt x="9769451" y="0"/>
                        </a:cubicBezTo>
                        <a:cubicBezTo>
                          <a:pt x="9946624" y="-13657"/>
                          <a:pt x="10105462" y="52977"/>
                          <a:pt x="10134986" y="246427"/>
                        </a:cubicBezTo>
                        <a:cubicBezTo>
                          <a:pt x="10183405" y="373410"/>
                          <a:pt x="10098838" y="524495"/>
                          <a:pt x="10134986" y="719553"/>
                        </a:cubicBezTo>
                        <a:cubicBezTo>
                          <a:pt x="10163649" y="952003"/>
                          <a:pt x="10098386" y="1090857"/>
                          <a:pt x="10134986" y="1232107"/>
                        </a:cubicBezTo>
                        <a:cubicBezTo>
                          <a:pt x="10135682" y="1332471"/>
                          <a:pt x="10033971" y="1477154"/>
                          <a:pt x="9769451" y="1478534"/>
                        </a:cubicBezTo>
                        <a:cubicBezTo>
                          <a:pt x="9448862" y="1512714"/>
                          <a:pt x="9142979" y="1363881"/>
                          <a:pt x="8914549" y="1478534"/>
                        </a:cubicBezTo>
                        <a:cubicBezTo>
                          <a:pt x="8694819" y="1525203"/>
                          <a:pt x="8440961" y="1390334"/>
                          <a:pt x="8247726" y="1478534"/>
                        </a:cubicBezTo>
                        <a:cubicBezTo>
                          <a:pt x="8018150" y="1534194"/>
                          <a:pt x="7607516" y="1485598"/>
                          <a:pt x="7298785" y="1478534"/>
                        </a:cubicBezTo>
                        <a:cubicBezTo>
                          <a:pt x="7034095" y="1504199"/>
                          <a:pt x="6961425" y="1457665"/>
                          <a:pt x="6631962" y="1478534"/>
                        </a:cubicBezTo>
                        <a:cubicBezTo>
                          <a:pt x="6299865" y="1513545"/>
                          <a:pt x="6108212" y="1417825"/>
                          <a:pt x="5588982" y="1478534"/>
                        </a:cubicBezTo>
                        <a:cubicBezTo>
                          <a:pt x="5096111" y="1495774"/>
                          <a:pt x="4985830" y="1470159"/>
                          <a:pt x="4546003" y="1478534"/>
                        </a:cubicBezTo>
                        <a:cubicBezTo>
                          <a:pt x="4111405" y="1483769"/>
                          <a:pt x="4074282" y="1464766"/>
                          <a:pt x="3879179" y="1478534"/>
                        </a:cubicBezTo>
                        <a:cubicBezTo>
                          <a:pt x="3695562" y="1442094"/>
                          <a:pt x="3385947" y="1458975"/>
                          <a:pt x="3024278" y="1478534"/>
                        </a:cubicBezTo>
                        <a:cubicBezTo>
                          <a:pt x="2710184" y="1503722"/>
                          <a:pt x="2590994" y="1425247"/>
                          <a:pt x="2169376" y="1478534"/>
                        </a:cubicBezTo>
                        <a:cubicBezTo>
                          <a:pt x="1760264" y="1517649"/>
                          <a:pt x="1783843" y="1488555"/>
                          <a:pt x="1596593" y="1478534"/>
                        </a:cubicBezTo>
                        <a:cubicBezTo>
                          <a:pt x="1394581" y="1480985"/>
                          <a:pt x="622380" y="1405848"/>
                          <a:pt x="365534" y="1478534"/>
                        </a:cubicBezTo>
                        <a:cubicBezTo>
                          <a:pt x="159927" y="1489057"/>
                          <a:pt x="-53547" y="1413532"/>
                          <a:pt x="0" y="1232107"/>
                        </a:cubicBezTo>
                        <a:cubicBezTo>
                          <a:pt x="-2060" y="1011430"/>
                          <a:pt x="72958" y="903817"/>
                          <a:pt x="0" y="719553"/>
                        </a:cubicBezTo>
                        <a:cubicBezTo>
                          <a:pt x="-72251" y="524138"/>
                          <a:pt x="66081" y="472184"/>
                          <a:pt x="0" y="246427"/>
                        </a:cubicBezTo>
                        <a:close/>
                      </a:path>
                      <a:path w="10134986" h="1478534" stroke="0" extrusionOk="0">
                        <a:moveTo>
                          <a:pt x="0" y="246427"/>
                        </a:moveTo>
                        <a:cubicBezTo>
                          <a:pt x="486" y="136053"/>
                          <a:pt x="152588" y="36248"/>
                          <a:pt x="365534" y="0"/>
                        </a:cubicBezTo>
                        <a:cubicBezTo>
                          <a:pt x="554176" y="-32639"/>
                          <a:pt x="913835" y="-10210"/>
                          <a:pt x="1032357" y="0"/>
                        </a:cubicBezTo>
                        <a:cubicBezTo>
                          <a:pt x="1190653" y="-6482"/>
                          <a:pt x="1467793" y="74757"/>
                          <a:pt x="1793220" y="0"/>
                        </a:cubicBezTo>
                        <a:cubicBezTo>
                          <a:pt x="2122650" y="-28535"/>
                          <a:pt x="2177216" y="30705"/>
                          <a:pt x="2366003" y="0"/>
                        </a:cubicBezTo>
                        <a:cubicBezTo>
                          <a:pt x="2538750" y="80331"/>
                          <a:pt x="2886812" y="67419"/>
                          <a:pt x="3314944" y="0"/>
                        </a:cubicBezTo>
                        <a:cubicBezTo>
                          <a:pt x="3711635" y="-89519"/>
                          <a:pt x="3933248" y="5479"/>
                          <a:pt x="4169846" y="0"/>
                        </a:cubicBezTo>
                        <a:cubicBezTo>
                          <a:pt x="4364320" y="-70376"/>
                          <a:pt x="4906274" y="62185"/>
                          <a:pt x="5118786" y="0"/>
                        </a:cubicBezTo>
                        <a:cubicBezTo>
                          <a:pt x="5375812" y="-41022"/>
                          <a:pt x="5826369" y="64265"/>
                          <a:pt x="6161766" y="0"/>
                        </a:cubicBezTo>
                        <a:cubicBezTo>
                          <a:pt x="6554047" y="-71670"/>
                          <a:pt x="6629577" y="-6841"/>
                          <a:pt x="7016668" y="0"/>
                        </a:cubicBezTo>
                        <a:cubicBezTo>
                          <a:pt x="7387627" y="-22110"/>
                          <a:pt x="7497881" y="14519"/>
                          <a:pt x="7965609" y="0"/>
                        </a:cubicBezTo>
                        <a:cubicBezTo>
                          <a:pt x="8405212" y="-13580"/>
                          <a:pt x="8682930" y="-10994"/>
                          <a:pt x="8914549" y="0"/>
                        </a:cubicBezTo>
                        <a:cubicBezTo>
                          <a:pt x="9192722" y="-38903"/>
                          <a:pt x="9539697" y="-30572"/>
                          <a:pt x="9769451" y="0"/>
                        </a:cubicBezTo>
                        <a:cubicBezTo>
                          <a:pt x="10026959" y="-3472"/>
                          <a:pt x="10129539" y="101376"/>
                          <a:pt x="10134986" y="246427"/>
                        </a:cubicBezTo>
                        <a:cubicBezTo>
                          <a:pt x="10172183" y="330639"/>
                          <a:pt x="10155377" y="618200"/>
                          <a:pt x="10134986" y="729410"/>
                        </a:cubicBezTo>
                        <a:cubicBezTo>
                          <a:pt x="10148237" y="852938"/>
                          <a:pt x="10119414" y="1088860"/>
                          <a:pt x="10134986" y="1232107"/>
                        </a:cubicBezTo>
                        <a:cubicBezTo>
                          <a:pt x="10087395" y="1376886"/>
                          <a:pt x="9947865" y="1478234"/>
                          <a:pt x="9769451" y="1478534"/>
                        </a:cubicBezTo>
                        <a:cubicBezTo>
                          <a:pt x="9398524" y="1481594"/>
                          <a:pt x="9303098" y="1451829"/>
                          <a:pt x="8914549" y="1478534"/>
                        </a:cubicBezTo>
                        <a:cubicBezTo>
                          <a:pt x="8523718" y="1542731"/>
                          <a:pt x="8288640" y="1456095"/>
                          <a:pt x="7965609" y="1478534"/>
                        </a:cubicBezTo>
                        <a:cubicBezTo>
                          <a:pt x="7639540" y="1508937"/>
                          <a:pt x="7524363" y="1444629"/>
                          <a:pt x="7392825" y="1478534"/>
                        </a:cubicBezTo>
                        <a:cubicBezTo>
                          <a:pt x="7223323" y="1481866"/>
                          <a:pt x="7031530" y="1469327"/>
                          <a:pt x="6726002" y="1478534"/>
                        </a:cubicBezTo>
                        <a:cubicBezTo>
                          <a:pt x="6487838" y="1504762"/>
                          <a:pt x="6105396" y="1421303"/>
                          <a:pt x="5683022" y="1478534"/>
                        </a:cubicBezTo>
                        <a:cubicBezTo>
                          <a:pt x="5199311" y="1482965"/>
                          <a:pt x="5053267" y="1423750"/>
                          <a:pt x="4828120" y="1478534"/>
                        </a:cubicBezTo>
                        <a:cubicBezTo>
                          <a:pt x="4586271" y="1498516"/>
                          <a:pt x="4107157" y="1377231"/>
                          <a:pt x="3879179" y="1478534"/>
                        </a:cubicBezTo>
                        <a:cubicBezTo>
                          <a:pt x="3608617" y="1500764"/>
                          <a:pt x="3313761" y="1432570"/>
                          <a:pt x="3118317" y="1478534"/>
                        </a:cubicBezTo>
                        <a:cubicBezTo>
                          <a:pt x="2923645" y="1514184"/>
                          <a:pt x="2564365" y="1459847"/>
                          <a:pt x="2169376" y="1478534"/>
                        </a:cubicBezTo>
                        <a:cubicBezTo>
                          <a:pt x="1785089" y="1503985"/>
                          <a:pt x="1625459" y="1431248"/>
                          <a:pt x="1408514" y="1478534"/>
                        </a:cubicBezTo>
                        <a:cubicBezTo>
                          <a:pt x="1156258" y="1489366"/>
                          <a:pt x="639905" y="1385939"/>
                          <a:pt x="365534" y="1478534"/>
                        </a:cubicBezTo>
                        <a:cubicBezTo>
                          <a:pt x="146717" y="1416395"/>
                          <a:pt x="17570" y="1377964"/>
                          <a:pt x="0" y="1232107"/>
                        </a:cubicBezTo>
                        <a:cubicBezTo>
                          <a:pt x="-34766" y="1058900"/>
                          <a:pt x="17200" y="948397"/>
                          <a:pt x="0" y="768837"/>
                        </a:cubicBezTo>
                        <a:cubicBezTo>
                          <a:pt x="-22024" y="569772"/>
                          <a:pt x="20235" y="471879"/>
                          <a:pt x="0" y="246427"/>
                        </a:cubicBezTo>
                        <a:close/>
                      </a:path>
                      <a:path w="10134986" h="1478534" fill="none" stroke="0" extrusionOk="0">
                        <a:moveTo>
                          <a:pt x="0" y="246427"/>
                        </a:moveTo>
                        <a:cubicBezTo>
                          <a:pt x="230" y="109721"/>
                          <a:pt x="142306" y="10761"/>
                          <a:pt x="365534" y="0"/>
                        </a:cubicBezTo>
                        <a:cubicBezTo>
                          <a:pt x="530803" y="-67601"/>
                          <a:pt x="893486" y="72820"/>
                          <a:pt x="1126396" y="0"/>
                        </a:cubicBezTo>
                        <a:cubicBezTo>
                          <a:pt x="1335661" y="-45217"/>
                          <a:pt x="1488632" y="46737"/>
                          <a:pt x="1793220" y="0"/>
                        </a:cubicBezTo>
                        <a:cubicBezTo>
                          <a:pt x="2096723" y="-62896"/>
                          <a:pt x="2275360" y="76681"/>
                          <a:pt x="2648121" y="0"/>
                        </a:cubicBezTo>
                        <a:cubicBezTo>
                          <a:pt x="3030305" y="-54658"/>
                          <a:pt x="3465830" y="45371"/>
                          <a:pt x="3691101" y="0"/>
                        </a:cubicBezTo>
                        <a:cubicBezTo>
                          <a:pt x="3910924" y="-57602"/>
                          <a:pt x="4370286" y="-36874"/>
                          <a:pt x="4640042" y="0"/>
                        </a:cubicBezTo>
                        <a:cubicBezTo>
                          <a:pt x="4963259" y="-50787"/>
                          <a:pt x="5144210" y="62560"/>
                          <a:pt x="5494943" y="0"/>
                        </a:cubicBezTo>
                        <a:cubicBezTo>
                          <a:pt x="5877274" y="-46114"/>
                          <a:pt x="5940915" y="34438"/>
                          <a:pt x="6255806" y="0"/>
                        </a:cubicBezTo>
                        <a:cubicBezTo>
                          <a:pt x="6577711" y="-23483"/>
                          <a:pt x="6710688" y="17039"/>
                          <a:pt x="7204746" y="0"/>
                        </a:cubicBezTo>
                        <a:cubicBezTo>
                          <a:pt x="7674849" y="-4015"/>
                          <a:pt x="7799208" y="31604"/>
                          <a:pt x="8153687" y="0"/>
                        </a:cubicBezTo>
                        <a:cubicBezTo>
                          <a:pt x="8474056" y="-160525"/>
                          <a:pt x="9340249" y="86692"/>
                          <a:pt x="9769451" y="0"/>
                        </a:cubicBezTo>
                        <a:cubicBezTo>
                          <a:pt x="9922405" y="68490"/>
                          <a:pt x="10115370" y="88052"/>
                          <a:pt x="10134986" y="246427"/>
                        </a:cubicBezTo>
                        <a:cubicBezTo>
                          <a:pt x="10162500" y="372767"/>
                          <a:pt x="10094645" y="498076"/>
                          <a:pt x="10134986" y="719553"/>
                        </a:cubicBezTo>
                        <a:cubicBezTo>
                          <a:pt x="10152048" y="975234"/>
                          <a:pt x="10050865" y="1049497"/>
                          <a:pt x="10134986" y="1232107"/>
                        </a:cubicBezTo>
                        <a:cubicBezTo>
                          <a:pt x="10126122" y="1355756"/>
                          <a:pt x="10021087" y="1453658"/>
                          <a:pt x="9769451" y="1478534"/>
                        </a:cubicBezTo>
                        <a:cubicBezTo>
                          <a:pt x="9435161" y="1523661"/>
                          <a:pt x="9076430" y="1436605"/>
                          <a:pt x="8914549" y="1478534"/>
                        </a:cubicBezTo>
                        <a:cubicBezTo>
                          <a:pt x="8714102" y="1543386"/>
                          <a:pt x="8471445" y="1416288"/>
                          <a:pt x="8247726" y="1478534"/>
                        </a:cubicBezTo>
                        <a:cubicBezTo>
                          <a:pt x="7952377" y="1510317"/>
                          <a:pt x="7630061" y="1447304"/>
                          <a:pt x="7298785" y="1478534"/>
                        </a:cubicBezTo>
                        <a:cubicBezTo>
                          <a:pt x="7009913" y="1510843"/>
                          <a:pt x="6949575" y="1421755"/>
                          <a:pt x="6631962" y="1478534"/>
                        </a:cubicBezTo>
                        <a:cubicBezTo>
                          <a:pt x="6322993" y="1480689"/>
                          <a:pt x="6108188" y="1442962"/>
                          <a:pt x="5588982" y="1478534"/>
                        </a:cubicBezTo>
                        <a:cubicBezTo>
                          <a:pt x="5094233" y="1510337"/>
                          <a:pt x="4999560" y="1483068"/>
                          <a:pt x="4546003" y="1478534"/>
                        </a:cubicBezTo>
                        <a:cubicBezTo>
                          <a:pt x="4105851" y="1485335"/>
                          <a:pt x="4067081" y="1465205"/>
                          <a:pt x="3879179" y="1478534"/>
                        </a:cubicBezTo>
                        <a:cubicBezTo>
                          <a:pt x="3677156" y="1494934"/>
                          <a:pt x="3334069" y="1437460"/>
                          <a:pt x="3024278" y="1478534"/>
                        </a:cubicBezTo>
                        <a:cubicBezTo>
                          <a:pt x="2693350" y="1524949"/>
                          <a:pt x="2567172" y="1392163"/>
                          <a:pt x="2169376" y="1478534"/>
                        </a:cubicBezTo>
                        <a:cubicBezTo>
                          <a:pt x="1768966" y="1522681"/>
                          <a:pt x="1777821" y="1477838"/>
                          <a:pt x="1596593" y="1478534"/>
                        </a:cubicBezTo>
                        <a:cubicBezTo>
                          <a:pt x="1333053" y="1477689"/>
                          <a:pt x="705788" y="1406143"/>
                          <a:pt x="365534" y="1478534"/>
                        </a:cubicBezTo>
                        <a:cubicBezTo>
                          <a:pt x="166617" y="1539996"/>
                          <a:pt x="-19766" y="1430844"/>
                          <a:pt x="0" y="1232107"/>
                        </a:cubicBezTo>
                        <a:cubicBezTo>
                          <a:pt x="-30275" y="981457"/>
                          <a:pt x="82654" y="914148"/>
                          <a:pt x="0" y="719553"/>
                        </a:cubicBezTo>
                        <a:cubicBezTo>
                          <a:pt x="-80521" y="518017"/>
                          <a:pt x="68933" y="457945"/>
                          <a:pt x="0" y="24642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Biết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phân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tích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trình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tự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miêu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tả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và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chỉ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ra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được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một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số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chi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tiết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thể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hiện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sự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quan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sát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tinh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tế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của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tác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 </a:t>
            </a:r>
            <a:r>
              <a:rPr lang="en-US" sz="2800" b="1" dirty="0" err="1">
                <a:solidFill>
                  <a:srgbClr val="7A37FF"/>
                </a:solidFill>
                <a:latin typeface="Fira Sans" panose="020B0803050000020004" pitchFamily="34" charset="0"/>
              </a:rPr>
              <a:t>giả</a:t>
            </a:r>
            <a:r>
              <a:rPr lang="en-US" sz="2800" b="1" dirty="0">
                <a:solidFill>
                  <a:srgbClr val="7A37FF"/>
                </a:solidFill>
                <a:latin typeface="Fira Sans" panose="020B0803050000020004" pitchFamily="34" charset="0"/>
              </a:rPr>
              <a:t>. </a:t>
            </a:r>
          </a:p>
        </p:txBody>
      </p:sp>
      <p:pic>
        <p:nvPicPr>
          <p:cNvPr id="42" name="PA_图片 3">
            <a:extLst>
              <a:ext uri="{FF2B5EF4-FFF2-40B4-BE49-F238E27FC236}">
                <a16:creationId xmlns:a16="http://schemas.microsoft.com/office/drawing/2014/main" id="{66D85404-3171-4A3B-8B10-BE9FA7E8C4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912164"/>
            <a:ext cx="2175381" cy="1979597"/>
          </a:xfrm>
          <a:prstGeom prst="rect">
            <a:avLst/>
          </a:prstGeom>
        </p:spPr>
      </p:pic>
      <p:pic>
        <p:nvPicPr>
          <p:cNvPr id="44" name="图片 21">
            <a:extLst>
              <a:ext uri="{FF2B5EF4-FFF2-40B4-BE49-F238E27FC236}">
                <a16:creationId xmlns:a16="http://schemas.microsoft.com/office/drawing/2014/main" id="{DAB5431D-6B50-4EFA-9828-0008E25A4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682">
            <a:off x="321792" y="382103"/>
            <a:ext cx="1799543" cy="1196038"/>
          </a:xfrm>
          <a:prstGeom prst="rect">
            <a:avLst/>
          </a:prstGeom>
        </p:spPr>
      </p:pic>
      <p:pic>
        <p:nvPicPr>
          <p:cNvPr id="45" name="图片 25">
            <a:extLst>
              <a:ext uri="{FF2B5EF4-FFF2-40B4-BE49-F238E27FC236}">
                <a16:creationId xmlns:a16="http://schemas.microsoft.com/office/drawing/2014/main" id="{549E3FB3-AFA9-4B83-97AE-F7AED8FE31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872" y="242830"/>
            <a:ext cx="1102698" cy="1022486"/>
          </a:xfrm>
          <a:prstGeom prst="rect">
            <a:avLst/>
          </a:prstGeom>
        </p:spPr>
      </p:pic>
      <p:pic>
        <p:nvPicPr>
          <p:cNvPr id="46" name="图片 26">
            <a:extLst>
              <a:ext uri="{FF2B5EF4-FFF2-40B4-BE49-F238E27FC236}">
                <a16:creationId xmlns:a16="http://schemas.microsoft.com/office/drawing/2014/main" id="{F5992882-54A4-4B90-A888-D3F8969B6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18" y="1415727"/>
            <a:ext cx="3279407" cy="451783"/>
          </a:xfrm>
          <a:prstGeom prst="rect">
            <a:avLst/>
          </a:prstGeom>
        </p:spPr>
      </p:pic>
      <p:pic>
        <p:nvPicPr>
          <p:cNvPr id="47" name="图片 3">
            <a:extLst>
              <a:ext uri="{FF2B5EF4-FFF2-40B4-BE49-F238E27FC236}">
                <a16:creationId xmlns:a16="http://schemas.microsoft.com/office/drawing/2014/main" id="{8FED546A-D99B-4875-9340-0CF75C5D1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4" y="2272997"/>
            <a:ext cx="1306619" cy="1231706"/>
          </a:xfrm>
          <a:prstGeom prst="rect">
            <a:avLst/>
          </a:prstGeom>
        </p:spPr>
      </p:pic>
      <p:pic>
        <p:nvPicPr>
          <p:cNvPr id="48" name="图片 4">
            <a:extLst>
              <a:ext uri="{FF2B5EF4-FFF2-40B4-BE49-F238E27FC236}">
                <a16:creationId xmlns:a16="http://schemas.microsoft.com/office/drawing/2014/main" id="{DEEA1AEF-06F0-4F61-9C98-15D1D77B1C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" y="4296311"/>
            <a:ext cx="1306619" cy="12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3">
            <a:extLst>
              <a:ext uri="{FF2B5EF4-FFF2-40B4-BE49-F238E27FC236}">
                <a16:creationId xmlns:a16="http://schemas.microsoft.com/office/drawing/2014/main" id="{F790CE24-8E45-41D2-83CB-4E3E18807627}"/>
              </a:ext>
            </a:extLst>
          </p:cNvPr>
          <p:cNvSpPr txBox="1"/>
          <p:nvPr/>
        </p:nvSpPr>
        <p:spPr>
          <a:xfrm>
            <a:off x="668122" y="513834"/>
            <a:ext cx="10855754" cy="3894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tháp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phát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sóng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Đài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Truyền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vẻ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hạ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thấp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gần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lại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Mặt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trời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dâng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chậm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chậm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lơ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lửng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quả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bóng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bay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mềm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mại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     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Đường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bắt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đầu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hoạt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động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huyên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náo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chiếc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xe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tải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nhỏ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xe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lam,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xích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lô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máy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nườm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nượp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chở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hàng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hóa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thực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từ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vùng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ngoại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ô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chợ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Bến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Muối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…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đánh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thức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cả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dậy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bởi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tiếng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máy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nổ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giòn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    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mình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đẹp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quá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!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Đẹp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quá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đi</a:t>
            </a:r>
            <a:r>
              <a:rPr lang="en-US" altLang="zh-CN" sz="24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! </a:t>
            </a:r>
          </a:p>
          <a:p>
            <a:pPr algn="r">
              <a:lnSpc>
                <a:spcPct val="130000"/>
              </a:lnSpc>
            </a:pP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Theo </a:t>
            </a:r>
            <a:r>
              <a:rPr lang="en-US" altLang="zh-CN" sz="2400" b="1" i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Nguyễn</a:t>
            </a: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Mạnh</a:t>
            </a: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Tuấn</a:t>
            </a:r>
            <a:r>
              <a:rPr lang="en-US" altLang="zh-CN" sz="24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endParaRPr lang="zh-CN" altLang="en-US" sz="2600" i="1" dirty="0">
              <a:solidFill>
                <a:srgbClr val="0070C0"/>
              </a:solidFill>
              <a:latin typeface="Calibri" panose="020F0502020204030204" pitchFamily="34" charset="0"/>
              <a:ea typeface="字魂27号-布丁体" panose="00000505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1947AB-1D37-4F61-B31B-F3B09BDA06B3}"/>
              </a:ext>
            </a:extLst>
          </p:cNvPr>
          <p:cNvSpPr txBox="1"/>
          <p:nvPr/>
        </p:nvSpPr>
        <p:spPr>
          <a:xfrm>
            <a:off x="819615" y="4602217"/>
            <a:ext cx="7014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- Xe lam: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xe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ba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bánh,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chạy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bằng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động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cơ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giống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ô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tô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nhưng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nhỏ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hơn</a:t>
            </a:r>
            <a:r>
              <a:rPr lang="en-US" sz="2400" b="1" i="1" dirty="0"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endParaRPr lang="en-ID" sz="2400" dirty="0"/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435AE4E6-14C1-4452-B301-1A4E1D04F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3" b="9653"/>
          <a:stretch/>
        </p:blipFill>
        <p:spPr>
          <a:xfrm>
            <a:off x="8015717" y="4408426"/>
            <a:ext cx="2611396" cy="1678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59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60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0181314" y="3872755"/>
            <a:ext cx="1247327" cy="1146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348EB1-86CB-4F9A-B093-326F15BFA385}"/>
              </a:ext>
            </a:extLst>
          </p:cNvPr>
          <p:cNvGrpSpPr/>
          <p:nvPr/>
        </p:nvGrpSpPr>
        <p:grpSpPr>
          <a:xfrm>
            <a:off x="403303" y="267086"/>
            <a:ext cx="11338932" cy="1037607"/>
            <a:chOff x="403303" y="267086"/>
            <a:chExt cx="11338932" cy="103760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D8AFD8-9858-4D3F-A620-E1017F2A9422}"/>
                </a:ext>
              </a:extLst>
            </p:cNvPr>
            <p:cNvGrpSpPr/>
            <p:nvPr/>
          </p:nvGrpSpPr>
          <p:grpSpPr>
            <a:xfrm>
              <a:off x="403303" y="267086"/>
              <a:ext cx="11338932" cy="1037607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278355DD-E1E1-4C69-847C-527DFE947453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77431073-45FB-44FC-BB49-FA6668A3F71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9FD1BEE-3F12-479A-AA1C-173AA7447416}"/>
                </a:ext>
              </a:extLst>
            </p:cNvPr>
            <p:cNvSpPr txBox="1"/>
            <p:nvPr/>
          </p:nvSpPr>
          <p:spPr>
            <a:xfrm>
              <a:off x="1241420" y="308835"/>
              <a:ext cx="1006819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a)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miêu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tả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buổi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sáng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ở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phố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Hồ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Chí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Minh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theo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trình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tự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nào</a:t>
              </a:r>
              <a:r>
                <a:rPr lang="en-US" sz="2800" dirty="0">
                  <a:solidFill>
                    <a:schemeClr val="bg1"/>
                  </a:solidFill>
                  <a:latin typeface="Coiny" panose="02000903060500060000" pitchFamily="2" charset="0"/>
                </a:rPr>
                <a:t> ?</a:t>
              </a:r>
            </a:p>
          </p:txBody>
        </p:sp>
      </p:grpSp>
      <p:pic>
        <p:nvPicPr>
          <p:cNvPr id="36" name="Picture 6" descr="a_apple_hb">
            <a:extLst>
              <a:ext uri="{FF2B5EF4-FFF2-40B4-BE49-F238E27FC236}">
                <a16:creationId xmlns:a16="http://schemas.microsoft.com/office/drawing/2014/main" id="{93F36C22-904A-4677-B466-9339D296D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3" y="2065236"/>
            <a:ext cx="1057507" cy="104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Google Shape;3630;p40">
            <a:extLst>
              <a:ext uri="{FF2B5EF4-FFF2-40B4-BE49-F238E27FC236}">
                <a16:creationId xmlns:a16="http://schemas.microsoft.com/office/drawing/2014/main" id="{B653745F-1540-4208-A4B6-9F16BE518A5F}"/>
              </a:ext>
            </a:extLst>
          </p:cNvPr>
          <p:cNvSpPr/>
          <p:nvPr/>
        </p:nvSpPr>
        <p:spPr>
          <a:xfrm>
            <a:off x="1677685" y="2037318"/>
            <a:ext cx="9449459" cy="1037607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4" descr="b_baby_boy_hb">
            <a:extLst>
              <a:ext uri="{FF2B5EF4-FFF2-40B4-BE49-F238E27FC236}">
                <a16:creationId xmlns:a16="http://schemas.microsoft.com/office/drawing/2014/main" id="{DE869A5A-6B3A-4D4F-A28D-AB42005723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6" y="3341386"/>
            <a:ext cx="1162871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3630;p40">
            <a:extLst>
              <a:ext uri="{FF2B5EF4-FFF2-40B4-BE49-F238E27FC236}">
                <a16:creationId xmlns:a16="http://schemas.microsoft.com/office/drawing/2014/main" id="{8AEBEFDE-6F06-4580-8C42-72F9F933AE90}"/>
              </a:ext>
            </a:extLst>
          </p:cNvPr>
          <p:cNvSpPr/>
          <p:nvPr/>
        </p:nvSpPr>
        <p:spPr>
          <a:xfrm>
            <a:off x="1677686" y="3448368"/>
            <a:ext cx="9449459" cy="1037607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5" descr="c_car_hb">
            <a:extLst>
              <a:ext uri="{FF2B5EF4-FFF2-40B4-BE49-F238E27FC236}">
                <a16:creationId xmlns:a16="http://schemas.microsoft.com/office/drawing/2014/main" id="{42416535-EB5E-4675-BEF2-87C1A875FD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2" y="4831500"/>
            <a:ext cx="1167430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Google Shape;3630;p40">
            <a:extLst>
              <a:ext uri="{FF2B5EF4-FFF2-40B4-BE49-F238E27FC236}">
                <a16:creationId xmlns:a16="http://schemas.microsoft.com/office/drawing/2014/main" id="{1486C5A0-CB56-4EB1-B16F-FA7A132CB78E}"/>
              </a:ext>
            </a:extLst>
          </p:cNvPr>
          <p:cNvSpPr/>
          <p:nvPr/>
        </p:nvSpPr>
        <p:spPr>
          <a:xfrm>
            <a:off x="1677687" y="5018896"/>
            <a:ext cx="9449459" cy="1037607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32E416B-E784-410F-B9FB-5C859C2A4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7445" y="3347780"/>
            <a:ext cx="1076118" cy="10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05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0181314" y="3872755"/>
            <a:ext cx="1247327" cy="1146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D8AFD8-9858-4D3F-A620-E1017F2A9422}"/>
              </a:ext>
            </a:extLst>
          </p:cNvPr>
          <p:cNvGrpSpPr/>
          <p:nvPr/>
        </p:nvGrpSpPr>
        <p:grpSpPr>
          <a:xfrm>
            <a:off x="246804" y="47964"/>
            <a:ext cx="11698392" cy="539236"/>
            <a:chOff x="506033" y="188602"/>
            <a:chExt cx="11198288" cy="903486"/>
          </a:xfrm>
        </p:grpSpPr>
        <p:sp>
          <p:nvSpPr>
            <p:cNvPr id="6" name="Arrow: Chevron 30">
              <a:extLst>
                <a:ext uri="{FF2B5EF4-FFF2-40B4-BE49-F238E27FC236}">
                  <a16:creationId xmlns:a16="http://schemas.microsoft.com/office/drawing/2014/main" id="{278355DD-E1E1-4C69-847C-527DFE947453}"/>
                </a:ext>
              </a:extLst>
            </p:cNvPr>
            <p:cNvSpPr/>
            <p:nvPr/>
          </p:nvSpPr>
          <p:spPr>
            <a:xfrm>
              <a:off x="506033" y="188602"/>
              <a:ext cx="11198288" cy="903486"/>
            </a:xfrm>
            <a:prstGeom prst="chevron">
              <a:avLst/>
            </a:prstGeom>
            <a:solidFill>
              <a:srgbClr val="FFFF00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7" name="Arrow: Chevron 31">
              <a:extLst>
                <a:ext uri="{FF2B5EF4-FFF2-40B4-BE49-F238E27FC236}">
                  <a16:creationId xmlns:a16="http://schemas.microsoft.com/office/drawing/2014/main" id="{77431073-45FB-44FC-BB49-FA6668A3F711}"/>
                </a:ext>
              </a:extLst>
            </p:cNvPr>
            <p:cNvSpPr/>
            <p:nvPr/>
          </p:nvSpPr>
          <p:spPr>
            <a:xfrm>
              <a:off x="806077" y="259665"/>
              <a:ext cx="10743457" cy="746208"/>
            </a:xfrm>
            <a:prstGeom prst="chevron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FD1BEE-3F12-479A-AA1C-173AA7447416}"/>
              </a:ext>
            </a:extLst>
          </p:cNvPr>
          <p:cNvSpPr txBox="1"/>
          <p:nvPr/>
        </p:nvSpPr>
        <p:spPr>
          <a:xfrm>
            <a:off x="560248" y="-7869"/>
            <a:ext cx="11071504" cy="54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b)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Tìm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những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chi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tiết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cho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thấy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tác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giả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quan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sát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cảnh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vật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rất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tinh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 </a:t>
            </a:r>
            <a:r>
              <a:rPr lang="en-US" sz="2400" dirty="0" err="1">
                <a:solidFill>
                  <a:srgbClr val="9933FF"/>
                </a:solidFill>
                <a:latin typeface="Coiny" panose="02000903060500060000" pitchFamily="2" charset="0"/>
              </a:rPr>
              <a:t>tế</a:t>
            </a:r>
            <a:r>
              <a:rPr lang="en-US" sz="2400" dirty="0">
                <a:solidFill>
                  <a:srgbClr val="9933FF"/>
                </a:solidFill>
                <a:latin typeface="Coiny" panose="02000903060500060000" pitchFamily="2" charset="0"/>
              </a:rPr>
              <a:t>.</a:t>
            </a: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id="{BA498F4F-ED3C-4B11-AAE0-62FDD7CD00AF}"/>
              </a:ext>
            </a:extLst>
          </p:cNvPr>
          <p:cNvSpPr txBox="1"/>
          <p:nvPr/>
        </p:nvSpPr>
        <p:spPr>
          <a:xfrm>
            <a:off x="679582" y="859523"/>
            <a:ext cx="10832835" cy="657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b="1" dirty="0">
                <a:solidFill>
                  <a:srgbClr val="0070C0"/>
                </a:solidFill>
                <a:latin typeface="Nunito" pitchFamily="2" charset="0"/>
              </a:rPr>
              <a:t>    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 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Mảng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hiện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ra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mắt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tôi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đã</a:t>
            </a:r>
            <a:endParaRPr lang="en-US" altLang="zh-CN" sz="2000" b="1" dirty="0">
              <a:solidFill>
                <a:srgbClr val="0070C0"/>
              </a:solidFill>
              <a:latin typeface="Calibri" panose="020F0502020204030204" pitchFamily="34" charset="0"/>
              <a:ea typeface="字魂27号-布丁体" panose="00000505000000000000" pitchFamily="2" charset="-122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biến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màu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bước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chuyển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huyền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ảo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rạng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đông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Mặt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trời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chưa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xuất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hiện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tầng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tầng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lớp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lớp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bụi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hồng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ánh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sáng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đã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tràn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lan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khắp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không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gian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thoa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phấn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trên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tòa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nhà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cao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tầng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khiến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chúng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trở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nên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nguy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đậm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nét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Màn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đêm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mờ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ảo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đang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dần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rồi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chìm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vào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đất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bồng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bềnh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nổi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giữa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biển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hơi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sương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Trời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sáng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thể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nhận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rõ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từng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phút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vùng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cây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xanh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bỗng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òa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tươi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sớm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Ánh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đèn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từ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muôn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ô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vuông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cửa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sổ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loãng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rất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nhanh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thưa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thớt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tắt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Ba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ngọn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đèn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đỏ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trên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tháp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phát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sóng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Đài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Truyền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hình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vẻ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hạ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thấp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kéo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gần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lại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Mặt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trời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dâng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chầm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chậm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lơ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lửng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như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một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quả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bóng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bay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mềm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mại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     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Đường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bắt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đầu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hoạt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động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huyên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náo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chiếc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xe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tải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nhỏ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xe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lam,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xích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lô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máy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nườm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nượp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chở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hàng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hóa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thực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phẩm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từ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vùng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ngoại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ô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chợ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Bến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Muối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, …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đánh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thức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cả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dậy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bởi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những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tiếng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máy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nổ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giòn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    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phố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mình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đẹp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quá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!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Đẹp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quá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đi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! 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                                                                                                                              Theo </a:t>
            </a:r>
            <a:r>
              <a:rPr lang="en-US" altLang="zh-CN" sz="2000" b="1" i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Nguyễn</a:t>
            </a:r>
            <a:r>
              <a:rPr lang="en-US" altLang="zh-CN" sz="20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i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Mạnh</a:t>
            </a:r>
            <a:r>
              <a:rPr lang="en-US" altLang="zh-CN" sz="20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000" b="1" i="1" dirty="0" err="1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Tuấn</a:t>
            </a:r>
            <a:r>
              <a:rPr lang="en-US" altLang="zh-CN" sz="2000" b="1" i="1" dirty="0">
                <a:solidFill>
                  <a:srgbClr val="0070C0"/>
                </a:solidFill>
                <a:latin typeface="Calibri" panose="020F0502020204030204" pitchFamily="34" charset="0"/>
                <a:ea typeface="字魂27号-布丁体" panose="00000505000000000000" pitchFamily="2" charset="-122"/>
                <a:cs typeface="Calibri" panose="020F0502020204030204" pitchFamily="34" charset="0"/>
              </a:rPr>
              <a:t> </a:t>
            </a:r>
            <a:endParaRPr lang="zh-CN" altLang="en-US" sz="2000" i="1" dirty="0">
              <a:solidFill>
                <a:srgbClr val="0070C0"/>
              </a:solidFill>
              <a:latin typeface="Calibri" panose="020F0502020204030204" pitchFamily="34" charset="0"/>
              <a:ea typeface="字魂27号-布丁体" panose="00000505000000000000" pitchFamily="2" charset="-122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endParaRPr lang="zh-CN" altLang="en-US" sz="2000" dirty="0">
              <a:solidFill>
                <a:srgbClr val="0070C0"/>
              </a:solidFill>
              <a:latin typeface="Calibri" panose="020F0502020204030204" pitchFamily="34" charset="0"/>
              <a:ea typeface="字魂27号-布丁体" panose="00000505000000000000" pitchFamily="2" charset="-122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endParaRPr lang="zh-CN" altLang="en-US" sz="2600" dirty="0">
              <a:solidFill>
                <a:srgbClr val="0070C0"/>
              </a:solidFill>
              <a:latin typeface="Calibri" panose="020F0502020204030204" pitchFamily="34" charset="0"/>
              <a:ea typeface="字魂27号-布丁体" panose="00000505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F103BC-8FDF-40E0-B40E-44730FF62999}"/>
              </a:ext>
            </a:extLst>
          </p:cNvPr>
          <p:cNvSpPr/>
          <p:nvPr/>
        </p:nvSpPr>
        <p:spPr>
          <a:xfrm>
            <a:off x="6542972" y="1760403"/>
            <a:ext cx="4969445" cy="313724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31E31-762C-41E0-8182-F474EE646B8D}"/>
              </a:ext>
            </a:extLst>
          </p:cNvPr>
          <p:cNvSpPr/>
          <p:nvPr/>
        </p:nvSpPr>
        <p:spPr>
          <a:xfrm>
            <a:off x="679582" y="2085278"/>
            <a:ext cx="10832835" cy="401444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0FAA9D-1D41-428B-AD1A-7D605884E0F1}"/>
              </a:ext>
            </a:extLst>
          </p:cNvPr>
          <p:cNvSpPr/>
          <p:nvPr/>
        </p:nvSpPr>
        <p:spPr>
          <a:xfrm>
            <a:off x="679582" y="2546350"/>
            <a:ext cx="5470174" cy="263757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1D1BA6-9D64-446B-8FE7-81605DB1136C}"/>
              </a:ext>
            </a:extLst>
          </p:cNvPr>
          <p:cNvSpPr/>
          <p:nvPr/>
        </p:nvSpPr>
        <p:spPr>
          <a:xfrm>
            <a:off x="6233532" y="2564858"/>
            <a:ext cx="5195109" cy="245249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C1D0E-DC44-4636-B909-AAF7BF549F0B}"/>
              </a:ext>
            </a:extLst>
          </p:cNvPr>
          <p:cNvSpPr/>
          <p:nvPr/>
        </p:nvSpPr>
        <p:spPr>
          <a:xfrm>
            <a:off x="679582" y="2922440"/>
            <a:ext cx="6234174" cy="277080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6A0373-8CBD-49A1-8A57-61A57F665F05}"/>
              </a:ext>
            </a:extLst>
          </p:cNvPr>
          <p:cNvSpPr/>
          <p:nvPr/>
        </p:nvSpPr>
        <p:spPr>
          <a:xfrm>
            <a:off x="774074" y="3311853"/>
            <a:ext cx="5593272" cy="346628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DE8DE1-D4FD-49B2-B803-11C994891246}"/>
              </a:ext>
            </a:extLst>
          </p:cNvPr>
          <p:cNvSpPr/>
          <p:nvPr/>
        </p:nvSpPr>
        <p:spPr>
          <a:xfrm>
            <a:off x="6448481" y="3311853"/>
            <a:ext cx="4969445" cy="313724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8F6631-A8A6-4230-8B3E-E5679EA93788}"/>
              </a:ext>
            </a:extLst>
          </p:cNvPr>
          <p:cNvSpPr/>
          <p:nvPr/>
        </p:nvSpPr>
        <p:spPr>
          <a:xfrm>
            <a:off x="751218" y="3779738"/>
            <a:ext cx="2995592" cy="277080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891947-23A2-4A03-AA68-6DD8ECD8CD65}"/>
              </a:ext>
            </a:extLst>
          </p:cNvPr>
          <p:cNvSpPr/>
          <p:nvPr/>
        </p:nvSpPr>
        <p:spPr>
          <a:xfrm>
            <a:off x="3818445" y="3759322"/>
            <a:ext cx="7693971" cy="245249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DABBFA-74A9-4894-9F57-D5DEFC523897}"/>
              </a:ext>
            </a:extLst>
          </p:cNvPr>
          <p:cNvSpPr/>
          <p:nvPr/>
        </p:nvSpPr>
        <p:spPr>
          <a:xfrm>
            <a:off x="774074" y="4145551"/>
            <a:ext cx="3128853" cy="245249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86079D-FA6A-461D-8E3D-FAC61E2DA9AE}"/>
              </a:ext>
            </a:extLst>
          </p:cNvPr>
          <p:cNvSpPr/>
          <p:nvPr/>
        </p:nvSpPr>
        <p:spPr>
          <a:xfrm>
            <a:off x="3937781" y="4157361"/>
            <a:ext cx="7258043" cy="233439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95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4CFD0E7-391E-4C63-932F-BBDFFCCF5836}"/>
              </a:ext>
            </a:extLst>
          </p:cNvPr>
          <p:cNvGrpSpPr/>
          <p:nvPr/>
        </p:nvGrpSpPr>
        <p:grpSpPr>
          <a:xfrm>
            <a:off x="238638" y="231624"/>
            <a:ext cx="11953362" cy="1179247"/>
            <a:chOff x="1160604" y="240008"/>
            <a:chExt cx="8050329" cy="884435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1E2EA270-FA0C-438C-82F9-4ED9AC17CEFC}"/>
                </a:ext>
              </a:extLst>
            </p:cNvPr>
            <p:cNvSpPr/>
            <p:nvPr/>
          </p:nvSpPr>
          <p:spPr>
            <a:xfrm>
              <a:off x="1160604" y="240008"/>
              <a:ext cx="7889611" cy="883380"/>
            </a:xfrm>
            <a:custGeom>
              <a:avLst/>
              <a:gdLst>
                <a:gd name="connsiteX0" fmla="*/ 0 w 7889611"/>
                <a:gd name="connsiteY0" fmla="*/ 147233 h 883380"/>
                <a:gd name="connsiteX1" fmla="*/ 147233 w 7889611"/>
                <a:gd name="connsiteY1" fmla="*/ 0 h 883380"/>
                <a:gd name="connsiteX2" fmla="*/ 609846 w 7889611"/>
                <a:gd name="connsiteY2" fmla="*/ 0 h 883380"/>
                <a:gd name="connsiteX3" fmla="*/ 1376266 w 7889611"/>
                <a:gd name="connsiteY3" fmla="*/ 0 h 883380"/>
                <a:gd name="connsiteX4" fmla="*/ 1914830 w 7889611"/>
                <a:gd name="connsiteY4" fmla="*/ 0 h 883380"/>
                <a:gd name="connsiteX5" fmla="*/ 2377444 w 7889611"/>
                <a:gd name="connsiteY5" fmla="*/ 0 h 883380"/>
                <a:gd name="connsiteX6" fmla="*/ 3067911 w 7889611"/>
                <a:gd name="connsiteY6" fmla="*/ 0 h 883380"/>
                <a:gd name="connsiteX7" fmla="*/ 3682428 w 7889611"/>
                <a:gd name="connsiteY7" fmla="*/ 0 h 883380"/>
                <a:gd name="connsiteX8" fmla="*/ 4448847 w 7889611"/>
                <a:gd name="connsiteY8" fmla="*/ 0 h 883380"/>
                <a:gd name="connsiteX9" fmla="*/ 5139315 w 7889611"/>
                <a:gd name="connsiteY9" fmla="*/ 0 h 883380"/>
                <a:gd name="connsiteX10" fmla="*/ 5753831 w 7889611"/>
                <a:gd name="connsiteY10" fmla="*/ 0 h 883380"/>
                <a:gd name="connsiteX11" fmla="*/ 6520250 w 7889611"/>
                <a:gd name="connsiteY11" fmla="*/ 0 h 883380"/>
                <a:gd name="connsiteX12" fmla="*/ 7742378 w 7889611"/>
                <a:gd name="connsiteY12" fmla="*/ 0 h 883380"/>
                <a:gd name="connsiteX13" fmla="*/ 7889611 w 7889611"/>
                <a:gd name="connsiteY13" fmla="*/ 147233 h 883380"/>
                <a:gd name="connsiteX14" fmla="*/ 7889611 w 7889611"/>
                <a:gd name="connsiteY14" fmla="*/ 736147 h 883380"/>
                <a:gd name="connsiteX15" fmla="*/ 7742378 w 7889611"/>
                <a:gd name="connsiteY15" fmla="*/ 883380 h 883380"/>
                <a:gd name="connsiteX16" fmla="*/ 7127862 w 7889611"/>
                <a:gd name="connsiteY16" fmla="*/ 883380 h 883380"/>
                <a:gd name="connsiteX17" fmla="*/ 6285491 w 7889611"/>
                <a:gd name="connsiteY17" fmla="*/ 883380 h 883380"/>
                <a:gd name="connsiteX18" fmla="*/ 5519072 w 7889611"/>
                <a:gd name="connsiteY18" fmla="*/ 883380 h 883380"/>
                <a:gd name="connsiteX19" fmla="*/ 4676701 w 7889611"/>
                <a:gd name="connsiteY19" fmla="*/ 883380 h 883380"/>
                <a:gd name="connsiteX20" fmla="*/ 4062185 w 7889611"/>
                <a:gd name="connsiteY20" fmla="*/ 883380 h 883380"/>
                <a:gd name="connsiteX21" fmla="*/ 3219814 w 7889611"/>
                <a:gd name="connsiteY21" fmla="*/ 883380 h 883380"/>
                <a:gd name="connsiteX22" fmla="*/ 2529347 w 7889611"/>
                <a:gd name="connsiteY22" fmla="*/ 883380 h 883380"/>
                <a:gd name="connsiteX23" fmla="*/ 2066733 w 7889611"/>
                <a:gd name="connsiteY23" fmla="*/ 883380 h 883380"/>
                <a:gd name="connsiteX24" fmla="*/ 1224363 w 7889611"/>
                <a:gd name="connsiteY24" fmla="*/ 883380 h 883380"/>
                <a:gd name="connsiteX25" fmla="*/ 147233 w 7889611"/>
                <a:gd name="connsiteY25" fmla="*/ 883380 h 883380"/>
                <a:gd name="connsiteX26" fmla="*/ 0 w 7889611"/>
                <a:gd name="connsiteY26" fmla="*/ 736147 h 883380"/>
                <a:gd name="connsiteX27" fmla="*/ 0 w 7889611"/>
                <a:gd name="connsiteY27" fmla="*/ 147233 h 8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889611" h="883380" fill="none" extrusionOk="0">
                  <a:moveTo>
                    <a:pt x="0" y="147233"/>
                  </a:moveTo>
                  <a:cubicBezTo>
                    <a:pt x="-2124" y="68135"/>
                    <a:pt x="76913" y="-5684"/>
                    <a:pt x="147233" y="0"/>
                  </a:cubicBezTo>
                  <a:cubicBezTo>
                    <a:pt x="295050" y="-22490"/>
                    <a:pt x="466904" y="-6189"/>
                    <a:pt x="609846" y="0"/>
                  </a:cubicBezTo>
                  <a:cubicBezTo>
                    <a:pt x="752788" y="6189"/>
                    <a:pt x="1052665" y="13794"/>
                    <a:pt x="1376266" y="0"/>
                  </a:cubicBezTo>
                  <a:cubicBezTo>
                    <a:pt x="1699867" y="-13794"/>
                    <a:pt x="1790065" y="19415"/>
                    <a:pt x="1914830" y="0"/>
                  </a:cubicBezTo>
                  <a:cubicBezTo>
                    <a:pt x="2039595" y="-19415"/>
                    <a:pt x="2241479" y="-4880"/>
                    <a:pt x="2377444" y="0"/>
                  </a:cubicBezTo>
                  <a:cubicBezTo>
                    <a:pt x="2513409" y="4880"/>
                    <a:pt x="2853790" y="-17734"/>
                    <a:pt x="3067911" y="0"/>
                  </a:cubicBezTo>
                  <a:cubicBezTo>
                    <a:pt x="3282032" y="17734"/>
                    <a:pt x="3402776" y="972"/>
                    <a:pt x="3682428" y="0"/>
                  </a:cubicBezTo>
                  <a:cubicBezTo>
                    <a:pt x="3962080" y="-972"/>
                    <a:pt x="4214658" y="23531"/>
                    <a:pt x="4448847" y="0"/>
                  </a:cubicBezTo>
                  <a:cubicBezTo>
                    <a:pt x="4683036" y="-23531"/>
                    <a:pt x="4971176" y="15447"/>
                    <a:pt x="5139315" y="0"/>
                  </a:cubicBezTo>
                  <a:cubicBezTo>
                    <a:pt x="5307454" y="-15447"/>
                    <a:pt x="5473082" y="17265"/>
                    <a:pt x="5753831" y="0"/>
                  </a:cubicBezTo>
                  <a:cubicBezTo>
                    <a:pt x="6034580" y="-17265"/>
                    <a:pt x="6162220" y="7554"/>
                    <a:pt x="6520250" y="0"/>
                  </a:cubicBezTo>
                  <a:cubicBezTo>
                    <a:pt x="6878280" y="-7554"/>
                    <a:pt x="7310511" y="-52488"/>
                    <a:pt x="7742378" y="0"/>
                  </a:cubicBezTo>
                  <a:cubicBezTo>
                    <a:pt x="7825080" y="-4026"/>
                    <a:pt x="7892980" y="46707"/>
                    <a:pt x="7889611" y="147233"/>
                  </a:cubicBezTo>
                  <a:cubicBezTo>
                    <a:pt x="7882884" y="288118"/>
                    <a:pt x="7908940" y="540614"/>
                    <a:pt x="7889611" y="736147"/>
                  </a:cubicBezTo>
                  <a:cubicBezTo>
                    <a:pt x="7890885" y="805673"/>
                    <a:pt x="7820053" y="888926"/>
                    <a:pt x="7742378" y="883380"/>
                  </a:cubicBezTo>
                  <a:cubicBezTo>
                    <a:pt x="7521564" y="878258"/>
                    <a:pt x="7280581" y="871914"/>
                    <a:pt x="7127862" y="883380"/>
                  </a:cubicBezTo>
                  <a:cubicBezTo>
                    <a:pt x="6975143" y="894846"/>
                    <a:pt x="6492287" y="907957"/>
                    <a:pt x="6285491" y="883380"/>
                  </a:cubicBezTo>
                  <a:cubicBezTo>
                    <a:pt x="6078695" y="858803"/>
                    <a:pt x="5745259" y="887652"/>
                    <a:pt x="5519072" y="883380"/>
                  </a:cubicBezTo>
                  <a:cubicBezTo>
                    <a:pt x="5292885" y="879108"/>
                    <a:pt x="4873679" y="886381"/>
                    <a:pt x="4676701" y="883380"/>
                  </a:cubicBezTo>
                  <a:cubicBezTo>
                    <a:pt x="4479723" y="880379"/>
                    <a:pt x="4223618" y="857778"/>
                    <a:pt x="4062185" y="883380"/>
                  </a:cubicBezTo>
                  <a:cubicBezTo>
                    <a:pt x="3900752" y="908982"/>
                    <a:pt x="3589339" y="870940"/>
                    <a:pt x="3219814" y="883380"/>
                  </a:cubicBezTo>
                  <a:cubicBezTo>
                    <a:pt x="2850289" y="895820"/>
                    <a:pt x="2825967" y="873277"/>
                    <a:pt x="2529347" y="883380"/>
                  </a:cubicBezTo>
                  <a:cubicBezTo>
                    <a:pt x="2232727" y="893483"/>
                    <a:pt x="2277308" y="895979"/>
                    <a:pt x="2066733" y="883380"/>
                  </a:cubicBezTo>
                  <a:cubicBezTo>
                    <a:pt x="1856158" y="870781"/>
                    <a:pt x="1616268" y="857441"/>
                    <a:pt x="1224363" y="883380"/>
                  </a:cubicBezTo>
                  <a:cubicBezTo>
                    <a:pt x="832458" y="909320"/>
                    <a:pt x="665964" y="936380"/>
                    <a:pt x="147233" y="883380"/>
                  </a:cubicBezTo>
                  <a:cubicBezTo>
                    <a:pt x="67598" y="899607"/>
                    <a:pt x="2690" y="808188"/>
                    <a:pt x="0" y="736147"/>
                  </a:cubicBezTo>
                  <a:cubicBezTo>
                    <a:pt x="-23771" y="468652"/>
                    <a:pt x="-22433" y="322056"/>
                    <a:pt x="0" y="147233"/>
                  </a:cubicBezTo>
                  <a:close/>
                </a:path>
                <a:path w="7889611" h="883380" stroke="0" extrusionOk="0">
                  <a:moveTo>
                    <a:pt x="0" y="147233"/>
                  </a:moveTo>
                  <a:cubicBezTo>
                    <a:pt x="10675" y="66036"/>
                    <a:pt x="63645" y="574"/>
                    <a:pt x="147233" y="0"/>
                  </a:cubicBezTo>
                  <a:cubicBezTo>
                    <a:pt x="321921" y="2495"/>
                    <a:pt x="559306" y="23925"/>
                    <a:pt x="761749" y="0"/>
                  </a:cubicBezTo>
                  <a:cubicBezTo>
                    <a:pt x="964192" y="-23925"/>
                    <a:pt x="1078736" y="24656"/>
                    <a:pt x="1300314" y="0"/>
                  </a:cubicBezTo>
                  <a:cubicBezTo>
                    <a:pt x="1521892" y="-24656"/>
                    <a:pt x="1909869" y="24005"/>
                    <a:pt x="2142685" y="0"/>
                  </a:cubicBezTo>
                  <a:cubicBezTo>
                    <a:pt x="2375501" y="-24005"/>
                    <a:pt x="2456402" y="-30492"/>
                    <a:pt x="2757201" y="0"/>
                  </a:cubicBezTo>
                  <a:cubicBezTo>
                    <a:pt x="3058000" y="30492"/>
                    <a:pt x="3124794" y="9878"/>
                    <a:pt x="3371717" y="0"/>
                  </a:cubicBezTo>
                  <a:cubicBezTo>
                    <a:pt x="3618640" y="-9878"/>
                    <a:pt x="3775544" y="29984"/>
                    <a:pt x="4062185" y="0"/>
                  </a:cubicBezTo>
                  <a:cubicBezTo>
                    <a:pt x="4348826" y="-29984"/>
                    <a:pt x="4315100" y="-436"/>
                    <a:pt x="4524798" y="0"/>
                  </a:cubicBezTo>
                  <a:cubicBezTo>
                    <a:pt x="4734496" y="436"/>
                    <a:pt x="4976133" y="-33053"/>
                    <a:pt x="5291218" y="0"/>
                  </a:cubicBezTo>
                  <a:cubicBezTo>
                    <a:pt x="5606303" y="33053"/>
                    <a:pt x="5601556" y="-24708"/>
                    <a:pt x="5829782" y="0"/>
                  </a:cubicBezTo>
                  <a:cubicBezTo>
                    <a:pt x="6058008" y="24708"/>
                    <a:pt x="6272255" y="-28920"/>
                    <a:pt x="6596202" y="0"/>
                  </a:cubicBezTo>
                  <a:cubicBezTo>
                    <a:pt x="6920149" y="28920"/>
                    <a:pt x="6873612" y="-1728"/>
                    <a:pt x="7058815" y="0"/>
                  </a:cubicBezTo>
                  <a:cubicBezTo>
                    <a:pt x="7244018" y="1728"/>
                    <a:pt x="7442998" y="-29322"/>
                    <a:pt x="7742378" y="0"/>
                  </a:cubicBezTo>
                  <a:cubicBezTo>
                    <a:pt x="7830209" y="-7013"/>
                    <a:pt x="7893721" y="76792"/>
                    <a:pt x="7889611" y="147233"/>
                  </a:cubicBezTo>
                  <a:cubicBezTo>
                    <a:pt x="7870806" y="386384"/>
                    <a:pt x="7860356" y="522226"/>
                    <a:pt x="7889611" y="736147"/>
                  </a:cubicBezTo>
                  <a:cubicBezTo>
                    <a:pt x="7898307" y="806714"/>
                    <a:pt x="7830390" y="871139"/>
                    <a:pt x="7742378" y="883380"/>
                  </a:cubicBezTo>
                  <a:cubicBezTo>
                    <a:pt x="7625359" y="897976"/>
                    <a:pt x="7387403" y="868958"/>
                    <a:pt x="7279765" y="883380"/>
                  </a:cubicBezTo>
                  <a:cubicBezTo>
                    <a:pt x="7172127" y="897802"/>
                    <a:pt x="6778730" y="896068"/>
                    <a:pt x="6513345" y="883380"/>
                  </a:cubicBezTo>
                  <a:cubicBezTo>
                    <a:pt x="6247960" y="870692"/>
                    <a:pt x="6234414" y="872718"/>
                    <a:pt x="6050732" y="883380"/>
                  </a:cubicBezTo>
                  <a:cubicBezTo>
                    <a:pt x="5867050" y="894042"/>
                    <a:pt x="5777239" y="887371"/>
                    <a:pt x="5588119" y="883380"/>
                  </a:cubicBezTo>
                  <a:cubicBezTo>
                    <a:pt x="5398999" y="879389"/>
                    <a:pt x="5232529" y="909629"/>
                    <a:pt x="5049554" y="883380"/>
                  </a:cubicBezTo>
                  <a:cubicBezTo>
                    <a:pt x="4866579" y="857131"/>
                    <a:pt x="4708522" y="873783"/>
                    <a:pt x="4435038" y="883380"/>
                  </a:cubicBezTo>
                  <a:cubicBezTo>
                    <a:pt x="4161554" y="892977"/>
                    <a:pt x="3891171" y="883611"/>
                    <a:pt x="3668618" y="883380"/>
                  </a:cubicBezTo>
                  <a:cubicBezTo>
                    <a:pt x="3446065" y="883149"/>
                    <a:pt x="3393804" y="860975"/>
                    <a:pt x="3206005" y="883380"/>
                  </a:cubicBezTo>
                  <a:cubicBezTo>
                    <a:pt x="3018206" y="905785"/>
                    <a:pt x="2802314" y="903192"/>
                    <a:pt x="2667440" y="883380"/>
                  </a:cubicBezTo>
                  <a:cubicBezTo>
                    <a:pt x="2532567" y="863568"/>
                    <a:pt x="2198758" y="884383"/>
                    <a:pt x="2052924" y="883380"/>
                  </a:cubicBezTo>
                  <a:cubicBezTo>
                    <a:pt x="1907090" y="882377"/>
                    <a:pt x="1696233" y="883277"/>
                    <a:pt x="1514359" y="883380"/>
                  </a:cubicBezTo>
                  <a:cubicBezTo>
                    <a:pt x="1332486" y="883483"/>
                    <a:pt x="1087512" y="906076"/>
                    <a:pt x="975794" y="883380"/>
                  </a:cubicBezTo>
                  <a:cubicBezTo>
                    <a:pt x="864077" y="860684"/>
                    <a:pt x="444162" y="907112"/>
                    <a:pt x="147233" y="883380"/>
                  </a:cubicBezTo>
                  <a:cubicBezTo>
                    <a:pt x="81528" y="879320"/>
                    <a:pt x="13809" y="812039"/>
                    <a:pt x="0" y="736147"/>
                  </a:cubicBezTo>
                  <a:cubicBezTo>
                    <a:pt x="2880" y="526128"/>
                    <a:pt x="1164" y="268387"/>
                    <a:pt x="0" y="147233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  <a:ln w="3175">
              <a:extLst>
                <a:ext uri="{C807C97D-BFC1-408E-A445-0C87EB9F89A2}">
                  <ask:lineSketchStyleProps xmlns:ask="http://schemas.microsoft.com/office/drawing/2018/sketchyshapes" xmlns="" sd="1945109223">
                    <a:custGeom>
                      <a:avLst/>
                      <a:gdLst>
                        <a:gd name="connsiteX0" fmla="*/ 0 w 11714723"/>
                        <a:gd name="connsiteY0" fmla="*/ 196310 h 1177840"/>
                        <a:gd name="connsiteX1" fmla="*/ 218615 w 11714723"/>
                        <a:gd name="connsiteY1" fmla="*/ 0 h 1177840"/>
                        <a:gd name="connsiteX2" fmla="*/ 905517 w 11714723"/>
                        <a:gd name="connsiteY2" fmla="*/ 0 h 1177840"/>
                        <a:gd name="connsiteX3" fmla="*/ 2043519 w 11714723"/>
                        <a:gd name="connsiteY3" fmla="*/ 0 h 1177840"/>
                        <a:gd name="connsiteX4" fmla="*/ 2843195 w 11714723"/>
                        <a:gd name="connsiteY4" fmla="*/ 0 h 1177840"/>
                        <a:gd name="connsiteX5" fmla="*/ 3530097 w 11714723"/>
                        <a:gd name="connsiteY5" fmla="*/ 0 h 1177840"/>
                        <a:gd name="connsiteX6" fmla="*/ 4555323 w 11714723"/>
                        <a:gd name="connsiteY6" fmla="*/ 0 h 1177840"/>
                        <a:gd name="connsiteX7" fmla="*/ 5467775 w 11714723"/>
                        <a:gd name="connsiteY7" fmla="*/ 0 h 1177840"/>
                        <a:gd name="connsiteX8" fmla="*/ 6605776 w 11714723"/>
                        <a:gd name="connsiteY8" fmla="*/ 0 h 1177840"/>
                        <a:gd name="connsiteX9" fmla="*/ 7631003 w 11714723"/>
                        <a:gd name="connsiteY9" fmla="*/ 0 h 1177840"/>
                        <a:gd name="connsiteX10" fmla="*/ 8543454 w 11714723"/>
                        <a:gd name="connsiteY10" fmla="*/ 0 h 1177840"/>
                        <a:gd name="connsiteX11" fmla="*/ 9681456 w 11714723"/>
                        <a:gd name="connsiteY11" fmla="*/ 0 h 1177840"/>
                        <a:gd name="connsiteX12" fmla="*/ 11496107 w 11714723"/>
                        <a:gd name="connsiteY12" fmla="*/ 0 h 1177840"/>
                        <a:gd name="connsiteX13" fmla="*/ 11714723 w 11714723"/>
                        <a:gd name="connsiteY13" fmla="*/ 196310 h 1177840"/>
                        <a:gd name="connsiteX14" fmla="*/ 11714723 w 11714723"/>
                        <a:gd name="connsiteY14" fmla="*/ 981529 h 1177840"/>
                        <a:gd name="connsiteX15" fmla="*/ 11496107 w 11714723"/>
                        <a:gd name="connsiteY15" fmla="*/ 1177840 h 1177840"/>
                        <a:gd name="connsiteX16" fmla="*/ 10583656 w 11714723"/>
                        <a:gd name="connsiteY16" fmla="*/ 1177840 h 1177840"/>
                        <a:gd name="connsiteX17" fmla="*/ 9332879 w 11714723"/>
                        <a:gd name="connsiteY17" fmla="*/ 1177840 h 1177840"/>
                        <a:gd name="connsiteX18" fmla="*/ 8194878 w 11714723"/>
                        <a:gd name="connsiteY18" fmla="*/ 1177840 h 1177840"/>
                        <a:gd name="connsiteX19" fmla="*/ 6944101 w 11714723"/>
                        <a:gd name="connsiteY19" fmla="*/ 1177840 h 1177840"/>
                        <a:gd name="connsiteX20" fmla="*/ 6031649 w 11714723"/>
                        <a:gd name="connsiteY20" fmla="*/ 1177840 h 1177840"/>
                        <a:gd name="connsiteX21" fmla="*/ 4780873 w 11714723"/>
                        <a:gd name="connsiteY21" fmla="*/ 1177840 h 1177840"/>
                        <a:gd name="connsiteX22" fmla="*/ 3755647 w 11714723"/>
                        <a:gd name="connsiteY22" fmla="*/ 1177840 h 1177840"/>
                        <a:gd name="connsiteX23" fmla="*/ 3068745 w 11714723"/>
                        <a:gd name="connsiteY23" fmla="*/ 1177840 h 1177840"/>
                        <a:gd name="connsiteX24" fmla="*/ 1817969 w 11714723"/>
                        <a:gd name="connsiteY24" fmla="*/ 1177840 h 1177840"/>
                        <a:gd name="connsiteX25" fmla="*/ 218615 w 11714723"/>
                        <a:gd name="connsiteY25" fmla="*/ 1177840 h 1177840"/>
                        <a:gd name="connsiteX26" fmla="*/ 0 w 11714723"/>
                        <a:gd name="connsiteY26" fmla="*/ 981529 h 1177840"/>
                        <a:gd name="connsiteX27" fmla="*/ 0 w 11714723"/>
                        <a:gd name="connsiteY27" fmla="*/ 196310 h 1177840"/>
                        <a:gd name="connsiteX0" fmla="*/ 0 w 11714723"/>
                        <a:gd name="connsiteY0" fmla="*/ 196310 h 1177840"/>
                        <a:gd name="connsiteX1" fmla="*/ 218615 w 11714723"/>
                        <a:gd name="connsiteY1" fmla="*/ 0 h 1177840"/>
                        <a:gd name="connsiteX2" fmla="*/ 1131066 w 11714723"/>
                        <a:gd name="connsiteY2" fmla="*/ 0 h 1177840"/>
                        <a:gd name="connsiteX3" fmla="*/ 1930743 w 11714723"/>
                        <a:gd name="connsiteY3" fmla="*/ 0 h 1177840"/>
                        <a:gd name="connsiteX4" fmla="*/ 3181520 w 11714723"/>
                        <a:gd name="connsiteY4" fmla="*/ 0 h 1177840"/>
                        <a:gd name="connsiteX5" fmla="*/ 4093971 w 11714723"/>
                        <a:gd name="connsiteY5" fmla="*/ 0 h 1177840"/>
                        <a:gd name="connsiteX6" fmla="*/ 5006423 w 11714723"/>
                        <a:gd name="connsiteY6" fmla="*/ 0 h 1177840"/>
                        <a:gd name="connsiteX7" fmla="*/ 6031649 w 11714723"/>
                        <a:gd name="connsiteY7" fmla="*/ 0 h 1177840"/>
                        <a:gd name="connsiteX8" fmla="*/ 6718551 w 11714723"/>
                        <a:gd name="connsiteY8" fmla="*/ 0 h 1177840"/>
                        <a:gd name="connsiteX9" fmla="*/ 7856553 w 11714723"/>
                        <a:gd name="connsiteY9" fmla="*/ 0 h 1177840"/>
                        <a:gd name="connsiteX10" fmla="*/ 8656229 w 11714723"/>
                        <a:gd name="connsiteY10" fmla="*/ 0 h 1177840"/>
                        <a:gd name="connsiteX11" fmla="*/ 9794231 w 11714723"/>
                        <a:gd name="connsiteY11" fmla="*/ 0 h 1177840"/>
                        <a:gd name="connsiteX12" fmla="*/ 10481133 w 11714723"/>
                        <a:gd name="connsiteY12" fmla="*/ 0 h 1177840"/>
                        <a:gd name="connsiteX13" fmla="*/ 11496107 w 11714723"/>
                        <a:gd name="connsiteY13" fmla="*/ 0 h 1177840"/>
                        <a:gd name="connsiteX14" fmla="*/ 11714723 w 11714723"/>
                        <a:gd name="connsiteY14" fmla="*/ 196310 h 1177840"/>
                        <a:gd name="connsiteX15" fmla="*/ 11714723 w 11714723"/>
                        <a:gd name="connsiteY15" fmla="*/ 981529 h 1177840"/>
                        <a:gd name="connsiteX16" fmla="*/ 11496107 w 11714723"/>
                        <a:gd name="connsiteY16" fmla="*/ 1177840 h 1177840"/>
                        <a:gd name="connsiteX17" fmla="*/ 10809205 w 11714723"/>
                        <a:gd name="connsiteY17" fmla="*/ 1177840 h 1177840"/>
                        <a:gd name="connsiteX18" fmla="*/ 9671203 w 11714723"/>
                        <a:gd name="connsiteY18" fmla="*/ 1177840 h 1177840"/>
                        <a:gd name="connsiteX19" fmla="*/ 8984302 w 11714723"/>
                        <a:gd name="connsiteY19" fmla="*/ 1177840 h 1177840"/>
                        <a:gd name="connsiteX20" fmla="*/ 8297400 w 11714723"/>
                        <a:gd name="connsiteY20" fmla="*/ 1177840 h 1177840"/>
                        <a:gd name="connsiteX21" fmla="*/ 7497724 w 11714723"/>
                        <a:gd name="connsiteY21" fmla="*/ 1177840 h 1177840"/>
                        <a:gd name="connsiteX22" fmla="*/ 6585272 w 11714723"/>
                        <a:gd name="connsiteY22" fmla="*/ 1177840 h 1177840"/>
                        <a:gd name="connsiteX23" fmla="*/ 5447270 w 11714723"/>
                        <a:gd name="connsiteY23" fmla="*/ 1177840 h 1177840"/>
                        <a:gd name="connsiteX24" fmla="*/ 4760369 w 11714723"/>
                        <a:gd name="connsiteY24" fmla="*/ 1177840 h 1177840"/>
                        <a:gd name="connsiteX25" fmla="*/ 3960692 w 11714723"/>
                        <a:gd name="connsiteY25" fmla="*/ 1177840 h 1177840"/>
                        <a:gd name="connsiteX26" fmla="*/ 3048241 w 11714723"/>
                        <a:gd name="connsiteY26" fmla="*/ 1177840 h 1177840"/>
                        <a:gd name="connsiteX27" fmla="*/ 2672393 w 11714723"/>
                        <a:gd name="connsiteY27" fmla="*/ 1177840 h 1177840"/>
                        <a:gd name="connsiteX28" fmla="*/ 2248564 w 11714723"/>
                        <a:gd name="connsiteY28" fmla="*/ 1177840 h 1177840"/>
                        <a:gd name="connsiteX29" fmla="*/ 1448887 w 11714723"/>
                        <a:gd name="connsiteY29" fmla="*/ 1177840 h 1177840"/>
                        <a:gd name="connsiteX30" fmla="*/ 218615 w 11714723"/>
                        <a:gd name="connsiteY30" fmla="*/ 1177840 h 1177840"/>
                        <a:gd name="connsiteX31" fmla="*/ 0 w 11714723"/>
                        <a:gd name="connsiteY31" fmla="*/ 981529 h 1177840"/>
                        <a:gd name="connsiteX32" fmla="*/ 0 w 11714723"/>
                        <a:gd name="connsiteY32" fmla="*/ 196310 h 1177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1714723" h="1177840" fill="none" extrusionOk="0">
                          <a:moveTo>
                            <a:pt x="0" y="196310"/>
                          </a:moveTo>
                          <a:cubicBezTo>
                            <a:pt x="8255" y="93771"/>
                            <a:pt x="124200" y="-28218"/>
                            <a:pt x="218615" y="0"/>
                          </a:cubicBezTo>
                          <a:cubicBezTo>
                            <a:pt x="423542" y="-34142"/>
                            <a:pt x="683624" y="-3327"/>
                            <a:pt x="905517" y="0"/>
                          </a:cubicBezTo>
                          <a:cubicBezTo>
                            <a:pt x="1133649" y="18614"/>
                            <a:pt x="1523608" y="51714"/>
                            <a:pt x="2043519" y="0"/>
                          </a:cubicBezTo>
                          <a:cubicBezTo>
                            <a:pt x="2531022" y="-49420"/>
                            <a:pt x="2649665" y="21614"/>
                            <a:pt x="2843195" y="0"/>
                          </a:cubicBezTo>
                          <a:cubicBezTo>
                            <a:pt x="3028607" y="-41697"/>
                            <a:pt x="3345437" y="-26940"/>
                            <a:pt x="3530097" y="0"/>
                          </a:cubicBezTo>
                          <a:cubicBezTo>
                            <a:pt x="3735970" y="29620"/>
                            <a:pt x="4285506" y="-11291"/>
                            <a:pt x="4555323" y="0"/>
                          </a:cubicBezTo>
                          <a:cubicBezTo>
                            <a:pt x="4914948" y="19288"/>
                            <a:pt x="5089845" y="-8004"/>
                            <a:pt x="5467775" y="0"/>
                          </a:cubicBezTo>
                          <a:cubicBezTo>
                            <a:pt x="5903927" y="-69679"/>
                            <a:pt x="6289612" y="109768"/>
                            <a:pt x="6605776" y="0"/>
                          </a:cubicBezTo>
                          <a:cubicBezTo>
                            <a:pt x="6924476" y="-23736"/>
                            <a:pt x="7402818" y="47185"/>
                            <a:pt x="7631003" y="0"/>
                          </a:cubicBezTo>
                          <a:cubicBezTo>
                            <a:pt x="7884918" y="-32951"/>
                            <a:pt x="8128519" y="12024"/>
                            <a:pt x="8543454" y="0"/>
                          </a:cubicBezTo>
                          <a:cubicBezTo>
                            <a:pt x="8953797" y="10031"/>
                            <a:pt x="9127764" y="24021"/>
                            <a:pt x="9681456" y="0"/>
                          </a:cubicBezTo>
                          <a:cubicBezTo>
                            <a:pt x="10347019" y="-20256"/>
                            <a:pt x="10706617" y="-88832"/>
                            <a:pt x="11496107" y="0"/>
                          </a:cubicBezTo>
                          <a:cubicBezTo>
                            <a:pt x="11616528" y="-3937"/>
                            <a:pt x="11695548" y="71672"/>
                            <a:pt x="11714723" y="196310"/>
                          </a:cubicBezTo>
                          <a:cubicBezTo>
                            <a:pt x="11764221" y="405726"/>
                            <a:pt x="11703466" y="731423"/>
                            <a:pt x="11714723" y="981529"/>
                          </a:cubicBezTo>
                          <a:cubicBezTo>
                            <a:pt x="11735651" y="1081288"/>
                            <a:pt x="11610369" y="1211027"/>
                            <a:pt x="11496107" y="1177840"/>
                          </a:cubicBezTo>
                          <a:cubicBezTo>
                            <a:pt x="11178322" y="1151230"/>
                            <a:pt x="10817298" y="1199647"/>
                            <a:pt x="10583656" y="1177840"/>
                          </a:cubicBezTo>
                          <a:cubicBezTo>
                            <a:pt x="10353043" y="1201697"/>
                            <a:pt x="9608932" y="1142898"/>
                            <a:pt x="9332879" y="1177840"/>
                          </a:cubicBezTo>
                          <a:cubicBezTo>
                            <a:pt x="8992829" y="1084457"/>
                            <a:pt x="8547544" y="1166462"/>
                            <a:pt x="8194878" y="1177840"/>
                          </a:cubicBezTo>
                          <a:cubicBezTo>
                            <a:pt x="7930019" y="1186491"/>
                            <a:pt x="7200966" y="1132783"/>
                            <a:pt x="6944101" y="1177840"/>
                          </a:cubicBezTo>
                          <a:cubicBezTo>
                            <a:pt x="6663437" y="1168727"/>
                            <a:pt x="6257899" y="1114144"/>
                            <a:pt x="6031649" y="1177840"/>
                          </a:cubicBezTo>
                          <a:cubicBezTo>
                            <a:pt x="5779110" y="1162553"/>
                            <a:pt x="5390341" y="1171432"/>
                            <a:pt x="4780873" y="1177840"/>
                          </a:cubicBezTo>
                          <a:cubicBezTo>
                            <a:pt x="4243322" y="1195572"/>
                            <a:pt x="4203274" y="1168427"/>
                            <a:pt x="3755647" y="1177840"/>
                          </a:cubicBezTo>
                          <a:cubicBezTo>
                            <a:pt x="3313409" y="1200052"/>
                            <a:pt x="3376378" y="1195282"/>
                            <a:pt x="3068745" y="1177840"/>
                          </a:cubicBezTo>
                          <a:cubicBezTo>
                            <a:pt x="2749313" y="1144868"/>
                            <a:pt x="2477319" y="1151880"/>
                            <a:pt x="1817969" y="1177840"/>
                          </a:cubicBezTo>
                          <a:cubicBezTo>
                            <a:pt x="1270892" y="1228806"/>
                            <a:pt x="935678" y="1254418"/>
                            <a:pt x="218615" y="1177840"/>
                          </a:cubicBezTo>
                          <a:cubicBezTo>
                            <a:pt x="98430" y="1203120"/>
                            <a:pt x="143" y="1072633"/>
                            <a:pt x="0" y="981529"/>
                          </a:cubicBezTo>
                          <a:cubicBezTo>
                            <a:pt x="-52926" y="655657"/>
                            <a:pt x="-74498" y="447790"/>
                            <a:pt x="0" y="196310"/>
                          </a:cubicBezTo>
                          <a:close/>
                        </a:path>
                        <a:path w="11714723" h="1177840" stroke="0" extrusionOk="0">
                          <a:moveTo>
                            <a:pt x="0" y="196310"/>
                          </a:moveTo>
                          <a:cubicBezTo>
                            <a:pt x="25134" y="98990"/>
                            <a:pt x="79778" y="15032"/>
                            <a:pt x="218615" y="0"/>
                          </a:cubicBezTo>
                          <a:cubicBezTo>
                            <a:pt x="453642" y="30636"/>
                            <a:pt x="839170" y="44608"/>
                            <a:pt x="1131066" y="0"/>
                          </a:cubicBezTo>
                          <a:cubicBezTo>
                            <a:pt x="1422462" y="-22578"/>
                            <a:pt x="1590893" y="29731"/>
                            <a:pt x="1930743" y="0"/>
                          </a:cubicBezTo>
                          <a:cubicBezTo>
                            <a:pt x="2320869" y="-33796"/>
                            <a:pt x="2887232" y="-3433"/>
                            <a:pt x="3181520" y="0"/>
                          </a:cubicBezTo>
                          <a:cubicBezTo>
                            <a:pt x="3525466" y="-37802"/>
                            <a:pt x="3664389" y="-27857"/>
                            <a:pt x="4093971" y="0"/>
                          </a:cubicBezTo>
                          <a:cubicBezTo>
                            <a:pt x="4535912" y="55271"/>
                            <a:pt x="4662418" y="17659"/>
                            <a:pt x="5006423" y="0"/>
                          </a:cubicBezTo>
                          <a:cubicBezTo>
                            <a:pt x="5329924" y="5939"/>
                            <a:pt x="5594222" y="48763"/>
                            <a:pt x="6031649" y="0"/>
                          </a:cubicBezTo>
                          <a:cubicBezTo>
                            <a:pt x="6456740" y="-42395"/>
                            <a:pt x="6411934" y="-4128"/>
                            <a:pt x="6718551" y="0"/>
                          </a:cubicBezTo>
                          <a:cubicBezTo>
                            <a:pt x="7022624" y="-38468"/>
                            <a:pt x="7319736" y="-2193"/>
                            <a:pt x="7856553" y="0"/>
                          </a:cubicBezTo>
                          <a:cubicBezTo>
                            <a:pt x="8326692" y="38066"/>
                            <a:pt x="8317122" y="-26706"/>
                            <a:pt x="8656229" y="0"/>
                          </a:cubicBezTo>
                          <a:cubicBezTo>
                            <a:pt x="9003497" y="50841"/>
                            <a:pt x="9303615" y="-41088"/>
                            <a:pt x="9794231" y="0"/>
                          </a:cubicBezTo>
                          <a:cubicBezTo>
                            <a:pt x="10273842" y="50551"/>
                            <a:pt x="10209136" y="10976"/>
                            <a:pt x="10481133" y="0"/>
                          </a:cubicBezTo>
                          <a:cubicBezTo>
                            <a:pt x="10719955" y="30477"/>
                            <a:pt x="11050160" y="-9845"/>
                            <a:pt x="11496107" y="0"/>
                          </a:cubicBezTo>
                          <a:cubicBezTo>
                            <a:pt x="11612963" y="-26283"/>
                            <a:pt x="11710763" y="82058"/>
                            <a:pt x="11714723" y="196310"/>
                          </a:cubicBezTo>
                          <a:cubicBezTo>
                            <a:pt x="11662627" y="484027"/>
                            <a:pt x="11687958" y="700440"/>
                            <a:pt x="11714723" y="981529"/>
                          </a:cubicBezTo>
                          <a:cubicBezTo>
                            <a:pt x="11724887" y="1078380"/>
                            <a:pt x="11612061" y="1141644"/>
                            <a:pt x="11496107" y="1177840"/>
                          </a:cubicBezTo>
                          <a:cubicBezTo>
                            <a:pt x="11325026" y="1215926"/>
                            <a:pt x="10969308" y="1130944"/>
                            <a:pt x="10809205" y="1177840"/>
                          </a:cubicBezTo>
                          <a:cubicBezTo>
                            <a:pt x="10619458" y="1214569"/>
                            <a:pt x="10023337" y="1200481"/>
                            <a:pt x="9671203" y="1177840"/>
                          </a:cubicBezTo>
                          <a:cubicBezTo>
                            <a:pt x="9279228" y="1160068"/>
                            <a:pt x="9258835" y="1165036"/>
                            <a:pt x="8984302" y="1177840"/>
                          </a:cubicBezTo>
                          <a:cubicBezTo>
                            <a:pt x="8702021" y="1179247"/>
                            <a:pt x="8560704" y="1176276"/>
                            <a:pt x="8297400" y="1177840"/>
                          </a:cubicBezTo>
                          <a:cubicBezTo>
                            <a:pt x="8013978" y="1141386"/>
                            <a:pt x="7764034" y="1249756"/>
                            <a:pt x="7497724" y="1177840"/>
                          </a:cubicBezTo>
                          <a:cubicBezTo>
                            <a:pt x="7245338" y="1178353"/>
                            <a:pt x="7002425" y="1218283"/>
                            <a:pt x="6585272" y="1177840"/>
                          </a:cubicBezTo>
                          <a:cubicBezTo>
                            <a:pt x="6166188" y="1156732"/>
                            <a:pt x="5753194" y="1169616"/>
                            <a:pt x="5447270" y="1177840"/>
                          </a:cubicBezTo>
                          <a:cubicBezTo>
                            <a:pt x="5132663" y="1186545"/>
                            <a:pt x="5051573" y="1157596"/>
                            <a:pt x="4760369" y="1177840"/>
                          </a:cubicBezTo>
                          <a:cubicBezTo>
                            <a:pt x="4453435" y="1183646"/>
                            <a:pt x="4138718" y="1178627"/>
                            <a:pt x="3960692" y="1177840"/>
                          </a:cubicBezTo>
                          <a:cubicBezTo>
                            <a:pt x="3763568" y="1118023"/>
                            <a:pt x="3250443" y="1201993"/>
                            <a:pt x="3048241" y="1177840"/>
                          </a:cubicBezTo>
                          <a:cubicBezTo>
                            <a:pt x="2894038" y="1193880"/>
                            <a:pt x="2787260" y="1183604"/>
                            <a:pt x="2672393" y="1177840"/>
                          </a:cubicBezTo>
                          <a:cubicBezTo>
                            <a:pt x="2557526" y="1172076"/>
                            <a:pt x="2429343" y="1159521"/>
                            <a:pt x="2248564" y="1177840"/>
                          </a:cubicBezTo>
                          <a:cubicBezTo>
                            <a:pt x="1947496" y="1172546"/>
                            <a:pt x="1622849" y="1205927"/>
                            <a:pt x="1448887" y="1177840"/>
                          </a:cubicBezTo>
                          <a:cubicBezTo>
                            <a:pt x="1277961" y="1131660"/>
                            <a:pt x="652066" y="1129287"/>
                            <a:pt x="218615" y="1177840"/>
                          </a:cubicBezTo>
                          <a:cubicBezTo>
                            <a:pt x="128547" y="1180840"/>
                            <a:pt x="10551" y="1063738"/>
                            <a:pt x="0" y="981529"/>
                          </a:cubicBezTo>
                          <a:cubicBezTo>
                            <a:pt x="-25113" y="714251"/>
                            <a:pt x="19660" y="380347"/>
                            <a:pt x="0" y="196310"/>
                          </a:cubicBezTo>
                          <a:close/>
                        </a:path>
                        <a:path w="11714723" h="1177840" fill="none" stroke="0" extrusionOk="0">
                          <a:moveTo>
                            <a:pt x="0" y="196310"/>
                          </a:moveTo>
                          <a:cubicBezTo>
                            <a:pt x="9362" y="90984"/>
                            <a:pt x="103289" y="-4824"/>
                            <a:pt x="218615" y="0"/>
                          </a:cubicBezTo>
                          <a:cubicBezTo>
                            <a:pt x="479464" y="-24764"/>
                            <a:pt x="707133" y="-3327"/>
                            <a:pt x="905517" y="0"/>
                          </a:cubicBezTo>
                          <a:cubicBezTo>
                            <a:pt x="1032162" y="3651"/>
                            <a:pt x="1536787" y="-25573"/>
                            <a:pt x="2043519" y="0"/>
                          </a:cubicBezTo>
                          <a:cubicBezTo>
                            <a:pt x="2527524" y="-15468"/>
                            <a:pt x="2663772" y="24996"/>
                            <a:pt x="2843195" y="0"/>
                          </a:cubicBezTo>
                          <a:cubicBezTo>
                            <a:pt x="3030153" y="-33563"/>
                            <a:pt x="3336198" y="1453"/>
                            <a:pt x="3530097" y="0"/>
                          </a:cubicBezTo>
                          <a:cubicBezTo>
                            <a:pt x="3797750" y="1995"/>
                            <a:pt x="4220293" y="-22376"/>
                            <a:pt x="4555323" y="0"/>
                          </a:cubicBezTo>
                          <a:cubicBezTo>
                            <a:pt x="4863042" y="43751"/>
                            <a:pt x="5029035" y="-16556"/>
                            <a:pt x="5467775" y="0"/>
                          </a:cubicBezTo>
                          <a:cubicBezTo>
                            <a:pt x="5864299" y="-13378"/>
                            <a:pt x="6294306" y="17240"/>
                            <a:pt x="6605776" y="0"/>
                          </a:cubicBezTo>
                          <a:cubicBezTo>
                            <a:pt x="6933614" y="27917"/>
                            <a:pt x="7340055" y="4171"/>
                            <a:pt x="7631003" y="0"/>
                          </a:cubicBezTo>
                          <a:cubicBezTo>
                            <a:pt x="7899457" y="4254"/>
                            <a:pt x="8143196" y="2460"/>
                            <a:pt x="8543454" y="0"/>
                          </a:cubicBezTo>
                          <a:cubicBezTo>
                            <a:pt x="8956691" y="-57741"/>
                            <a:pt x="9162555" y="-3610"/>
                            <a:pt x="9681456" y="0"/>
                          </a:cubicBezTo>
                          <a:cubicBezTo>
                            <a:pt x="10254867" y="100509"/>
                            <a:pt x="10799784" y="-97279"/>
                            <a:pt x="11496107" y="0"/>
                          </a:cubicBezTo>
                          <a:cubicBezTo>
                            <a:pt x="11633731" y="-10506"/>
                            <a:pt x="11725267" y="44757"/>
                            <a:pt x="11714723" y="196310"/>
                          </a:cubicBezTo>
                          <a:cubicBezTo>
                            <a:pt x="11707951" y="393512"/>
                            <a:pt x="11748664" y="732408"/>
                            <a:pt x="11714723" y="981529"/>
                          </a:cubicBezTo>
                          <a:cubicBezTo>
                            <a:pt x="11710757" y="1079329"/>
                            <a:pt x="11608267" y="1199488"/>
                            <a:pt x="11496107" y="1177840"/>
                          </a:cubicBezTo>
                          <a:cubicBezTo>
                            <a:pt x="11200439" y="1176781"/>
                            <a:pt x="10807287" y="1179992"/>
                            <a:pt x="10583656" y="1177840"/>
                          </a:cubicBezTo>
                          <a:cubicBezTo>
                            <a:pt x="10370563" y="1122186"/>
                            <a:pt x="9588765" y="1188466"/>
                            <a:pt x="9332879" y="1177840"/>
                          </a:cubicBezTo>
                          <a:cubicBezTo>
                            <a:pt x="9034618" y="1116526"/>
                            <a:pt x="8557186" y="1242449"/>
                            <a:pt x="8194878" y="1177840"/>
                          </a:cubicBezTo>
                          <a:cubicBezTo>
                            <a:pt x="7857297" y="1178547"/>
                            <a:pt x="7211933" y="1176366"/>
                            <a:pt x="6944101" y="1177840"/>
                          </a:cubicBezTo>
                          <a:cubicBezTo>
                            <a:pt x="6651951" y="1180344"/>
                            <a:pt x="6270798" y="1092945"/>
                            <a:pt x="6031649" y="1177840"/>
                          </a:cubicBezTo>
                          <a:cubicBezTo>
                            <a:pt x="5728411" y="1215060"/>
                            <a:pt x="5268322" y="1162652"/>
                            <a:pt x="4780873" y="1177840"/>
                          </a:cubicBezTo>
                          <a:cubicBezTo>
                            <a:pt x="4234379" y="1201286"/>
                            <a:pt x="4195042" y="1162537"/>
                            <a:pt x="3755647" y="1177840"/>
                          </a:cubicBezTo>
                          <a:cubicBezTo>
                            <a:pt x="3307420" y="1199181"/>
                            <a:pt x="3381469" y="1192662"/>
                            <a:pt x="3068745" y="1177840"/>
                          </a:cubicBezTo>
                          <a:cubicBezTo>
                            <a:pt x="2773420" y="1118846"/>
                            <a:pt x="2335732" y="1149714"/>
                            <a:pt x="1817969" y="1177840"/>
                          </a:cubicBezTo>
                          <a:cubicBezTo>
                            <a:pt x="1294485" y="1197231"/>
                            <a:pt x="1046422" y="1225893"/>
                            <a:pt x="218615" y="1177840"/>
                          </a:cubicBezTo>
                          <a:cubicBezTo>
                            <a:pt x="113425" y="1185754"/>
                            <a:pt x="16201" y="1062786"/>
                            <a:pt x="0" y="981529"/>
                          </a:cubicBezTo>
                          <a:cubicBezTo>
                            <a:pt x="-50057" y="584639"/>
                            <a:pt x="-3330" y="412732"/>
                            <a:pt x="0" y="19631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c) Hai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câu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cuối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“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Thành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phố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mình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đẹp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Coiny" panose="02000903060500060000" pitchFamily="2" charset="0"/>
                </a:rPr>
                <a:t>quá</a:t>
              </a:r>
              <a:r>
                <a:rPr lang="en-US" sz="2800" dirty="0" smtClean="0">
                  <a:solidFill>
                    <a:srgbClr val="C00000"/>
                  </a:solidFill>
                  <a:latin typeface="Coiny" panose="02000903060500060000" pitchFamily="2" charset="0"/>
                </a:rPr>
                <a:t>!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Đẹp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quá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Coiny" panose="02000903060500060000" pitchFamily="2" charset="0"/>
                </a:rPr>
                <a:t>đi</a:t>
              </a:r>
              <a:r>
                <a:rPr lang="en-US" sz="2800" dirty="0" smtClean="0">
                  <a:solidFill>
                    <a:srgbClr val="C00000"/>
                  </a:solidFill>
                  <a:latin typeface="Coiny" panose="02000903060500060000" pitchFamily="2" charset="0"/>
                </a:rPr>
                <a:t>! 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”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thể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hiện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tình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cảm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gì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tác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giả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đối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với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cảnh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được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miêu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tả</a:t>
              </a:r>
              <a:r>
                <a:rPr lang="en-US" sz="2800" dirty="0">
                  <a:solidFill>
                    <a:srgbClr val="C00000"/>
                  </a:solidFill>
                  <a:latin typeface="Coiny" panose="02000903060500060000" pitchFamily="2" charset="0"/>
                </a:rPr>
                <a:t> ?</a:t>
              </a:r>
            </a:p>
          </p:txBody>
        </p:sp>
        <p:pic>
          <p:nvPicPr>
            <p:cNvPr id="128" name="Picture 12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7F37C04-900C-46DF-B722-79CBB19D3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30"/>
            <a:stretch/>
          </p:blipFill>
          <p:spPr>
            <a:xfrm>
              <a:off x="8560552" y="681698"/>
              <a:ext cx="650381" cy="44274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763DC-2B64-48D7-8F55-2D1906B7BCF9}"/>
              </a:ext>
            </a:extLst>
          </p:cNvPr>
          <p:cNvGrpSpPr/>
          <p:nvPr/>
        </p:nvGrpSpPr>
        <p:grpSpPr>
          <a:xfrm>
            <a:off x="1764764" y="2020993"/>
            <a:ext cx="9944383" cy="4837007"/>
            <a:chOff x="1764764" y="2020993"/>
            <a:chExt cx="9944383" cy="48370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5EFB4D-8D35-4910-A826-88A668A8D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2577" y="3380644"/>
              <a:ext cx="2376570" cy="347735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18D87D-43B7-4816-BAEB-E817AFD138FD}"/>
                </a:ext>
              </a:extLst>
            </p:cNvPr>
            <p:cNvGrpSpPr/>
            <p:nvPr/>
          </p:nvGrpSpPr>
          <p:grpSpPr>
            <a:xfrm>
              <a:off x="1764764" y="2020993"/>
              <a:ext cx="7934822" cy="3187615"/>
              <a:chOff x="1764764" y="2020993"/>
              <a:chExt cx="7934822" cy="3187615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7C5B42F-144B-49AB-B518-5C3582EBA498}"/>
                  </a:ext>
                </a:extLst>
              </p:cNvPr>
              <p:cNvSpPr/>
              <p:nvPr/>
            </p:nvSpPr>
            <p:spPr>
              <a:xfrm>
                <a:off x="1764764" y="2020993"/>
                <a:ext cx="7934822" cy="3187615"/>
              </a:xfrm>
              <a:prstGeom prst="ellipse">
                <a:avLst/>
              </a:prstGeom>
              <a:solidFill>
                <a:srgbClr val="FFFFFF">
                  <a:alpha val="72941"/>
                </a:srgbClr>
              </a:solidFill>
              <a:ln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3DD8DB8-64EF-4C59-8F96-85B1C3B36746}"/>
                  </a:ext>
                </a:extLst>
              </p:cNvPr>
              <p:cNvSpPr txBox="1"/>
              <p:nvPr/>
            </p:nvSpPr>
            <p:spPr>
              <a:xfrm>
                <a:off x="1823501" y="2880479"/>
                <a:ext cx="7817347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hangingPunct="1"/>
                <a:r>
                  <a:rPr lang="en-US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   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Hai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hiện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tình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cảm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tự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hào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ngưỡng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mộ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yêu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quý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tác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giả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vẻ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đẹp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200" b="1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phố</a:t>
                </a:r>
                <a:r>
                  <a:rPr lang="en-US" altLang="en-US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ctr"/>
                <a:endParaRPr lang="en-US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62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D7D53035-917E-4D30-B40A-1E364C427CCD}"/>
              </a:ext>
            </a:extLst>
          </p:cNvPr>
          <p:cNvSpPr txBox="1"/>
          <p:nvPr/>
        </p:nvSpPr>
        <p:spPr>
          <a:xfrm>
            <a:off x="3773148" y="1044706"/>
            <a:ext cx="4737589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000" dirty="0">
                <a:latin typeface="Coiny" panose="02000903060500060000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5823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12191067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354373-27C8-41AA-98BB-B7B87C8EA6B8}"/>
              </a:ext>
            </a:extLst>
          </p:cNvPr>
          <p:cNvGrpSpPr/>
          <p:nvPr/>
        </p:nvGrpSpPr>
        <p:grpSpPr>
          <a:xfrm>
            <a:off x="641238" y="40597"/>
            <a:ext cx="11454305" cy="1307408"/>
            <a:chOff x="641240" y="40596"/>
            <a:chExt cx="7010200" cy="2155968"/>
          </a:xfrm>
        </p:grpSpPr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6AE9CB8-A3D4-401E-A4C9-AE1453461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40" y="40596"/>
              <a:ext cx="896664" cy="175661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F74A8C-65C4-4A7B-B809-706E02A0210F}"/>
                </a:ext>
              </a:extLst>
            </p:cNvPr>
            <p:cNvGrpSpPr/>
            <p:nvPr/>
          </p:nvGrpSpPr>
          <p:grpSpPr>
            <a:xfrm>
              <a:off x="1659883" y="516497"/>
              <a:ext cx="5991557" cy="1680067"/>
              <a:chOff x="1659883" y="516497"/>
              <a:chExt cx="5991557" cy="168006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7B5C5FB-C5AF-449C-9E3F-CD76E02C2369}"/>
                  </a:ext>
                </a:extLst>
              </p:cNvPr>
              <p:cNvGrpSpPr/>
              <p:nvPr/>
            </p:nvGrpSpPr>
            <p:grpSpPr>
              <a:xfrm>
                <a:off x="1659883" y="516497"/>
                <a:ext cx="5991557" cy="1680067"/>
                <a:chOff x="-93923" y="446310"/>
                <a:chExt cx="10672259" cy="885373"/>
              </a:xfrm>
            </p:grpSpPr>
            <p:sp>
              <p:nvSpPr>
                <p:cNvPr id="17" name="Arrow: Pentagon 16">
                  <a:extLst>
                    <a:ext uri="{FF2B5EF4-FFF2-40B4-BE49-F238E27FC236}">
                      <a16:creationId xmlns:a16="http://schemas.microsoft.com/office/drawing/2014/main" id="{FB176782-DA9F-488D-B815-0865C22D3072}"/>
                    </a:ext>
                  </a:extLst>
                </p:cNvPr>
                <p:cNvSpPr/>
                <p:nvPr/>
              </p:nvSpPr>
              <p:spPr>
                <a:xfrm>
                  <a:off x="-93923" y="446310"/>
                  <a:ext cx="10672259" cy="885373"/>
                </a:xfrm>
                <a:prstGeom prst="homePlate">
                  <a:avLst/>
                </a:prstGeom>
                <a:solidFill>
                  <a:srgbClr val="E7F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8" name="Arrow: Pentagon 17">
                  <a:extLst>
                    <a:ext uri="{FF2B5EF4-FFF2-40B4-BE49-F238E27FC236}">
                      <a16:creationId xmlns:a16="http://schemas.microsoft.com/office/drawing/2014/main" id="{DEA69D75-130D-44EC-B1FD-D0DDB765AFC6}"/>
                    </a:ext>
                  </a:extLst>
                </p:cNvPr>
                <p:cNvSpPr/>
                <p:nvPr/>
              </p:nvSpPr>
              <p:spPr>
                <a:xfrm>
                  <a:off x="167004" y="551537"/>
                  <a:ext cx="10150402" cy="674917"/>
                </a:xfrm>
                <a:prstGeom prst="homePlate">
                  <a:avLst/>
                </a:prstGeom>
                <a:noFill/>
                <a:ln w="28575">
                  <a:solidFill>
                    <a:srgbClr val="99CC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525CFC-0964-44FE-8160-71B23E628B6A}"/>
                  </a:ext>
                </a:extLst>
              </p:cNvPr>
              <p:cNvSpPr/>
              <p:nvPr/>
            </p:nvSpPr>
            <p:spPr>
              <a:xfrm>
                <a:off x="1747339" y="800932"/>
                <a:ext cx="5705753" cy="102776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68580" tIns="34290" rIns="68580" bIns="3429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spc="38" dirty="0" err="1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3600" b="1" spc="38" dirty="0">
                    <a:ln w="1143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 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E7E6E-042B-4542-BFD1-D1AC50060B0B}"/>
              </a:ext>
            </a:extLst>
          </p:cNvPr>
          <p:cNvSpPr/>
          <p:nvPr/>
        </p:nvSpPr>
        <p:spPr>
          <a:xfrm>
            <a:off x="964556" y="1677195"/>
            <a:ext cx="10806897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Nẵng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Vũng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khúc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quyến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325275-C0D3-49B1-8DCC-ADE05FF425AA}"/>
              </a:ext>
            </a:extLst>
          </p:cNvPr>
          <p:cNvGrpSpPr/>
          <p:nvPr/>
        </p:nvGrpSpPr>
        <p:grpSpPr>
          <a:xfrm>
            <a:off x="113529" y="5454032"/>
            <a:ext cx="2976912" cy="835632"/>
            <a:chOff x="1103026" y="4219259"/>
            <a:chExt cx="3444393" cy="1161208"/>
          </a:xfrm>
        </p:grpSpPr>
        <p:pic>
          <p:nvPicPr>
            <p:cNvPr id="27" name="Picture 6" descr="a_apple_hb">
              <a:extLst>
                <a:ext uri="{FF2B5EF4-FFF2-40B4-BE49-F238E27FC236}">
                  <a16:creationId xmlns:a16="http://schemas.microsoft.com/office/drawing/2014/main" id="{50153100-1DC9-4118-8D05-9918DB1DF2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26" y="4219259"/>
              <a:ext cx="960948" cy="94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69C92C-B1F6-4AD7-A1A9-5AD3ECD63449}"/>
                </a:ext>
              </a:extLst>
            </p:cNvPr>
            <p:cNvSpPr txBox="1"/>
            <p:nvPr/>
          </p:nvSpPr>
          <p:spPr>
            <a:xfrm>
              <a:off x="2063974" y="4396777"/>
              <a:ext cx="2483445" cy="983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Mở</a:t>
              </a:r>
              <a:r>
                <a:rPr lang="en-US" sz="40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endParaRPr lang="en-ID" sz="40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B7FC11-5C7C-48F9-987F-99BA3F2A5CCD}"/>
              </a:ext>
            </a:extLst>
          </p:cNvPr>
          <p:cNvGrpSpPr/>
          <p:nvPr/>
        </p:nvGrpSpPr>
        <p:grpSpPr>
          <a:xfrm>
            <a:off x="4475062" y="5507461"/>
            <a:ext cx="3241875" cy="680545"/>
            <a:chOff x="3850893" y="4586481"/>
            <a:chExt cx="3608214" cy="862718"/>
          </a:xfrm>
        </p:grpSpPr>
        <p:pic>
          <p:nvPicPr>
            <p:cNvPr id="30" name="Picture 4" descr="b_baby_boy_hb">
              <a:extLst>
                <a:ext uri="{FF2B5EF4-FFF2-40B4-BE49-F238E27FC236}">
                  <a16:creationId xmlns:a16="http://schemas.microsoft.com/office/drawing/2014/main" id="{0E22F5B0-B9CE-441F-9A1C-AAFB586FE9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893" y="4586481"/>
              <a:ext cx="960948" cy="86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C200E8-86E3-41B8-A035-91F95A00EBA3}"/>
                </a:ext>
              </a:extLst>
            </p:cNvPr>
            <p:cNvSpPr txBox="1"/>
            <p:nvPr/>
          </p:nvSpPr>
          <p:spPr>
            <a:xfrm>
              <a:off x="4698495" y="4624959"/>
              <a:ext cx="2760612" cy="707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Thân</a:t>
              </a:r>
              <a:r>
                <a:rPr lang="en-US" sz="40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endParaRPr lang="en-ID" sz="40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BC571E-CE38-4CCE-B1DD-0D6BB42D216D}"/>
              </a:ext>
            </a:extLst>
          </p:cNvPr>
          <p:cNvGrpSpPr/>
          <p:nvPr/>
        </p:nvGrpSpPr>
        <p:grpSpPr>
          <a:xfrm>
            <a:off x="8678709" y="5469109"/>
            <a:ext cx="2569236" cy="757251"/>
            <a:chOff x="7384729" y="5180805"/>
            <a:chExt cx="3397329" cy="862718"/>
          </a:xfrm>
        </p:grpSpPr>
        <p:pic>
          <p:nvPicPr>
            <p:cNvPr id="35" name="Picture 5" descr="c_car_hb">
              <a:extLst>
                <a:ext uri="{FF2B5EF4-FFF2-40B4-BE49-F238E27FC236}">
                  <a16:creationId xmlns:a16="http://schemas.microsoft.com/office/drawing/2014/main" id="{75A0AF9D-84E8-444C-B72F-8B16AE5E08F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729" y="5180805"/>
              <a:ext cx="999170" cy="86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CAAEF09-8CF3-46AA-8356-514C920735AD}"/>
                </a:ext>
              </a:extLst>
            </p:cNvPr>
            <p:cNvSpPr txBox="1"/>
            <p:nvPr/>
          </p:nvSpPr>
          <p:spPr>
            <a:xfrm>
              <a:off x="8021446" y="5258221"/>
              <a:ext cx="27606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Kết</a:t>
              </a:r>
              <a:r>
                <a:rPr lang="en-US" sz="40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endParaRPr lang="en-ID" sz="4000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BD12C162-91AF-4347-B554-388B16609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8369" y="5469109"/>
            <a:ext cx="784382" cy="7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354373-27C8-41AA-98BB-B7B87C8EA6B8}"/>
              </a:ext>
            </a:extLst>
          </p:cNvPr>
          <p:cNvGrpSpPr/>
          <p:nvPr/>
        </p:nvGrpSpPr>
        <p:grpSpPr>
          <a:xfrm>
            <a:off x="641238" y="40597"/>
            <a:ext cx="11454305" cy="1307408"/>
            <a:chOff x="641240" y="40596"/>
            <a:chExt cx="7010200" cy="2155968"/>
          </a:xfrm>
        </p:grpSpPr>
        <p:pic>
          <p:nvPicPr>
            <p:cNvPr id="13" name="Picture 1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6AE9CB8-A3D4-401E-A4C9-AE1453461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40" y="40596"/>
              <a:ext cx="896664" cy="175661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F74A8C-65C4-4A7B-B809-706E02A0210F}"/>
                </a:ext>
              </a:extLst>
            </p:cNvPr>
            <p:cNvGrpSpPr/>
            <p:nvPr/>
          </p:nvGrpSpPr>
          <p:grpSpPr>
            <a:xfrm>
              <a:off x="1659883" y="516497"/>
              <a:ext cx="5991557" cy="1680067"/>
              <a:chOff x="1659883" y="516497"/>
              <a:chExt cx="5991557" cy="168006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7B5C5FB-C5AF-449C-9E3F-CD76E02C2369}"/>
                  </a:ext>
                </a:extLst>
              </p:cNvPr>
              <p:cNvGrpSpPr/>
              <p:nvPr/>
            </p:nvGrpSpPr>
            <p:grpSpPr>
              <a:xfrm>
                <a:off x="1659883" y="516497"/>
                <a:ext cx="5991557" cy="1680067"/>
                <a:chOff x="-93923" y="446310"/>
                <a:chExt cx="10672259" cy="885373"/>
              </a:xfrm>
            </p:grpSpPr>
            <p:sp>
              <p:nvSpPr>
                <p:cNvPr id="17" name="Arrow: Pentagon 16">
                  <a:extLst>
                    <a:ext uri="{FF2B5EF4-FFF2-40B4-BE49-F238E27FC236}">
                      <a16:creationId xmlns:a16="http://schemas.microsoft.com/office/drawing/2014/main" id="{FB176782-DA9F-488D-B815-0865C22D3072}"/>
                    </a:ext>
                  </a:extLst>
                </p:cNvPr>
                <p:cNvSpPr/>
                <p:nvPr/>
              </p:nvSpPr>
              <p:spPr>
                <a:xfrm>
                  <a:off x="-93923" y="446310"/>
                  <a:ext cx="10672259" cy="885373"/>
                </a:xfrm>
                <a:prstGeom prst="homePlate">
                  <a:avLst/>
                </a:prstGeom>
                <a:solidFill>
                  <a:srgbClr val="E7F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18" name="Arrow: Pentagon 17">
                  <a:extLst>
                    <a:ext uri="{FF2B5EF4-FFF2-40B4-BE49-F238E27FC236}">
                      <a16:creationId xmlns:a16="http://schemas.microsoft.com/office/drawing/2014/main" id="{DEA69D75-130D-44EC-B1FD-D0DDB765AFC6}"/>
                    </a:ext>
                  </a:extLst>
                </p:cNvPr>
                <p:cNvSpPr/>
                <p:nvPr/>
              </p:nvSpPr>
              <p:spPr>
                <a:xfrm>
                  <a:off x="167004" y="551537"/>
                  <a:ext cx="10150402" cy="674917"/>
                </a:xfrm>
                <a:prstGeom prst="homePlate">
                  <a:avLst/>
                </a:prstGeom>
                <a:noFill/>
                <a:ln w="28575">
                  <a:solidFill>
                    <a:srgbClr val="99CCFF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525CFC-0964-44FE-8160-71B23E628B6A}"/>
                  </a:ext>
                </a:extLst>
              </p:cNvPr>
              <p:cNvSpPr/>
              <p:nvPr/>
            </p:nvSpPr>
            <p:spPr>
              <a:xfrm>
                <a:off x="1747339" y="800932"/>
                <a:ext cx="5485346" cy="926253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68580" tIns="34290" rIns="68580" bIns="3429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Đoạn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văn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trên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thuộc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phần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nào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của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bài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</a:t>
                </a:r>
                <a:r>
                  <a:rPr lang="en-US" sz="3200" b="1" spc="38" dirty="0" err="1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văn</a:t>
                </a:r>
                <a:r>
                  <a:rPr lang="en-US" sz="3200" b="1" spc="38" dirty="0">
                    <a:ln w="11430"/>
                    <a:solidFill>
                      <a:srgbClr val="C00000"/>
                    </a:solidFill>
                    <a:latin typeface="Fira Sans" panose="020B0803050000020004" pitchFamily="34" charset="0"/>
                    <a:cs typeface="Times New Roman" pitchFamily="18" charset="0"/>
                  </a:rPr>
                  <a:t> ?  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7EE7E6E-042B-4542-BFD1-D1AC50060B0B}"/>
              </a:ext>
            </a:extLst>
          </p:cNvPr>
          <p:cNvSpPr/>
          <p:nvPr/>
        </p:nvSpPr>
        <p:spPr>
          <a:xfrm>
            <a:off x="964556" y="1677195"/>
            <a:ext cx="10806897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rời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31FF78-426A-4FBE-BB6D-DBD79D06C8A6}"/>
              </a:ext>
            </a:extLst>
          </p:cNvPr>
          <p:cNvGrpSpPr/>
          <p:nvPr/>
        </p:nvGrpSpPr>
        <p:grpSpPr>
          <a:xfrm>
            <a:off x="564940" y="4132436"/>
            <a:ext cx="3082801" cy="945695"/>
            <a:chOff x="1103026" y="4219259"/>
            <a:chExt cx="3082801" cy="945695"/>
          </a:xfrm>
        </p:grpSpPr>
        <p:pic>
          <p:nvPicPr>
            <p:cNvPr id="21" name="Picture 6" descr="a_apple_hb">
              <a:extLst>
                <a:ext uri="{FF2B5EF4-FFF2-40B4-BE49-F238E27FC236}">
                  <a16:creationId xmlns:a16="http://schemas.microsoft.com/office/drawing/2014/main" id="{49FD6D7A-7241-4006-9AC8-7E58726FC2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026" y="4219259"/>
              <a:ext cx="960948" cy="94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3E5293-E4DA-4802-B3F9-B93D83BC6C1B}"/>
                </a:ext>
              </a:extLst>
            </p:cNvPr>
            <p:cNvSpPr txBox="1"/>
            <p:nvPr/>
          </p:nvSpPr>
          <p:spPr>
            <a:xfrm>
              <a:off x="2063974" y="4396777"/>
              <a:ext cx="21218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Mở</a:t>
              </a:r>
              <a:r>
                <a:rPr lang="en-US" sz="40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endParaRPr lang="en-ID" sz="40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9CAB3-E255-4CE4-9C55-332DC56400CE}"/>
              </a:ext>
            </a:extLst>
          </p:cNvPr>
          <p:cNvGrpSpPr/>
          <p:nvPr/>
        </p:nvGrpSpPr>
        <p:grpSpPr>
          <a:xfrm>
            <a:off x="3830304" y="4867290"/>
            <a:ext cx="3646809" cy="862718"/>
            <a:chOff x="3850893" y="4586481"/>
            <a:chExt cx="3646809" cy="862718"/>
          </a:xfrm>
        </p:grpSpPr>
        <p:pic>
          <p:nvPicPr>
            <p:cNvPr id="24" name="Picture 4" descr="b_baby_boy_hb">
              <a:extLst>
                <a:ext uri="{FF2B5EF4-FFF2-40B4-BE49-F238E27FC236}">
                  <a16:creationId xmlns:a16="http://schemas.microsoft.com/office/drawing/2014/main" id="{14A357C3-333C-417C-A762-E7B05C8B7C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0893" y="4586481"/>
              <a:ext cx="960948" cy="86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2FE405-6056-4969-A59B-B8D1D5375EBB}"/>
                </a:ext>
              </a:extLst>
            </p:cNvPr>
            <p:cNvSpPr txBox="1"/>
            <p:nvPr/>
          </p:nvSpPr>
          <p:spPr>
            <a:xfrm>
              <a:off x="4737090" y="4724188"/>
              <a:ext cx="27606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Thân</a:t>
              </a:r>
              <a:r>
                <a:rPr lang="en-US" sz="40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endParaRPr lang="en-ID" sz="4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14D3C16-AC61-4C30-A9CD-738CB3897427}"/>
              </a:ext>
            </a:extLst>
          </p:cNvPr>
          <p:cNvGrpSpPr/>
          <p:nvPr/>
        </p:nvGrpSpPr>
        <p:grpSpPr>
          <a:xfrm>
            <a:off x="7697508" y="5377325"/>
            <a:ext cx="3397329" cy="862718"/>
            <a:chOff x="7384729" y="5180805"/>
            <a:chExt cx="3397329" cy="862718"/>
          </a:xfrm>
        </p:grpSpPr>
        <p:pic>
          <p:nvPicPr>
            <p:cNvPr id="26" name="Picture 5" descr="c_car_hb">
              <a:extLst>
                <a:ext uri="{FF2B5EF4-FFF2-40B4-BE49-F238E27FC236}">
                  <a16:creationId xmlns:a16="http://schemas.microsoft.com/office/drawing/2014/main" id="{F974EA38-8D4F-49BD-8EF3-06B7BEC822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729" y="5180805"/>
              <a:ext cx="999170" cy="86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D96E461-A14F-46C1-B158-1D10931F0FAC}"/>
                </a:ext>
              </a:extLst>
            </p:cNvPr>
            <p:cNvSpPr txBox="1"/>
            <p:nvPr/>
          </p:nvSpPr>
          <p:spPr>
            <a:xfrm>
              <a:off x="8021446" y="5258221"/>
              <a:ext cx="276061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Kết</a:t>
              </a:r>
              <a:r>
                <a:rPr lang="en-US" sz="4000" dirty="0">
                  <a:solidFill>
                    <a:srgbClr val="C00000"/>
                  </a:solidFill>
                  <a:latin typeface="Coiny" panose="02000903060500060000" pitchFamily="2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Coiny" panose="02000903060500060000" pitchFamily="2" charset="0"/>
                </a:rPr>
                <a:t>bài</a:t>
              </a:r>
              <a:endParaRPr lang="en-ID" sz="4000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27DB4AE-0E4B-4476-AAFB-0BFDBCF3A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6845" y="5378245"/>
            <a:ext cx="784382" cy="7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768474" y="1508230"/>
            <a:ext cx="840407" cy="646331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117752" y="3239296"/>
            <a:ext cx="729619" cy="646331"/>
          </a:xfrm>
          <a:prstGeom prst="rect">
            <a:avLst/>
          </a:prstGeom>
          <a:solidFill>
            <a:srgbClr val="F3B752"/>
          </a:solidFill>
          <a:ln>
            <a:solidFill>
              <a:srgbClr val="F3B752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义启小魏楷" panose="02010601030101010101" pitchFamily="2" charset="-122"/>
                <a:cs typeface="Calibri" panose="020F0502020204030204" pitchFamily="34" charset="0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义启小魏楷" panose="02010601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08881" y="1401539"/>
            <a:ext cx="1065038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1;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088142" y="3056183"/>
            <a:ext cx="8331306" cy="1318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54FB2-5EB5-2C4B-A384-17633C30327B}"/>
              </a:ext>
            </a:extLst>
          </p:cNvPr>
          <p:cNvSpPr txBox="1"/>
          <p:nvPr/>
        </p:nvSpPr>
        <p:spPr>
          <a:xfrm>
            <a:off x="2680659" y="362617"/>
            <a:ext cx="6830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endParaRPr lang="en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B13348-D37B-ED4B-96B4-4FF59388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72" y="1277166"/>
            <a:ext cx="1301211" cy="13012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2FA616-910B-044A-934D-AEA1CCAE7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81" y="3042652"/>
            <a:ext cx="1296000" cy="129600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9012D17A-B03E-4415-90FD-357413ACF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" y="3815347"/>
            <a:ext cx="3276000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42" grpId="0"/>
      <p:bldP spid="44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60B9-A34D-499A-A7C9-F3E8951FE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55C31-5921-406E-BE64-447D3F0D9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C57BF-435E-4A54-90BE-97E4228FE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996389" y="313087"/>
            <a:ext cx="10826948" cy="64818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F5247C-E15A-4231-B85D-67A65B93EEA7}"/>
              </a:ext>
            </a:extLst>
          </p:cNvPr>
          <p:cNvSpPr/>
          <p:nvPr/>
        </p:nvSpPr>
        <p:spPr>
          <a:xfrm>
            <a:off x="4725791" y="756771"/>
            <a:ext cx="23775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FFB53-7BAB-45F5-AD29-F6E14BB860BE}"/>
              </a:ext>
            </a:extLst>
          </p:cNvPr>
          <p:cNvSpPr txBox="1"/>
          <p:nvPr/>
        </p:nvSpPr>
        <p:spPr>
          <a:xfrm>
            <a:off x="1571178" y="1781491"/>
            <a:ext cx="904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B3103-26AF-4A43-AEA0-19B8AC846E0B}"/>
              </a:ext>
            </a:extLst>
          </p:cNvPr>
          <p:cNvSpPr txBox="1"/>
          <p:nvPr/>
        </p:nvSpPr>
        <p:spPr>
          <a:xfrm>
            <a:off x="1524000" y="2558630"/>
            <a:ext cx="95051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134 ”.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4084B0-1DC4-4B7F-AD9F-FB2AF4B7A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63721" y="3937762"/>
            <a:ext cx="1998293" cy="2879262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861D5C64-8CD2-4688-981E-3CB527B48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4868">
            <a:off x="-232955" y="-26074"/>
            <a:ext cx="2893596" cy="1923183"/>
          </a:xfrm>
          <a:prstGeom prst="rect">
            <a:avLst/>
          </a:prstGeom>
        </p:spPr>
      </p:pic>
      <p:pic>
        <p:nvPicPr>
          <p:cNvPr id="12" name="PA_图片 3">
            <a:extLst>
              <a:ext uri="{FF2B5EF4-FFF2-40B4-BE49-F238E27FC236}">
                <a16:creationId xmlns:a16="http://schemas.microsoft.com/office/drawing/2014/main" id="{C0B2523E-B3BF-4A0A-8DE3-0C6487EAAAF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619" y="4912164"/>
            <a:ext cx="2175381" cy="1979597"/>
          </a:xfrm>
          <a:prstGeom prst="rect">
            <a:avLst/>
          </a:prstGeom>
        </p:spPr>
      </p:pic>
      <p:pic>
        <p:nvPicPr>
          <p:cNvPr id="13" name="图片 25">
            <a:extLst>
              <a:ext uri="{FF2B5EF4-FFF2-40B4-BE49-F238E27FC236}">
                <a16:creationId xmlns:a16="http://schemas.microsoft.com/office/drawing/2014/main" id="{798E6D4B-4C0B-45AB-8B9F-D886A48BA1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843" y="-61770"/>
            <a:ext cx="2148494" cy="1992209"/>
          </a:xfrm>
          <a:prstGeom prst="rect">
            <a:avLst/>
          </a:prstGeom>
        </p:spPr>
      </p:pic>
      <p:pic>
        <p:nvPicPr>
          <p:cNvPr id="14" name="图片 26">
            <a:extLst>
              <a:ext uri="{FF2B5EF4-FFF2-40B4-BE49-F238E27FC236}">
                <a16:creationId xmlns:a16="http://schemas.microsoft.com/office/drawing/2014/main" id="{FC908A48-86BD-450C-9A98-5D70AFD05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58" y="134420"/>
            <a:ext cx="3279407" cy="451783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0BA9505D-EDEC-40A4-AD74-6B9A7975B1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833" y="122136"/>
            <a:ext cx="3279407" cy="4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950595" y="1173480"/>
            <a:ext cx="10113010" cy="4309745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880" y="2859405"/>
            <a:ext cx="2632075" cy="3941445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796" y="2859405"/>
            <a:ext cx="2774986" cy="4154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D16C7-D41E-4284-A9E6-3DDF78D0840D}"/>
              </a:ext>
            </a:extLst>
          </p:cNvPr>
          <p:cNvSpPr txBox="1"/>
          <p:nvPr/>
        </p:nvSpPr>
        <p:spPr>
          <a:xfrm>
            <a:off x="2879528" y="2050672"/>
            <a:ext cx="6432943" cy="219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B0F0"/>
                </a:solidFill>
                <a:latin typeface="Coiny" panose="02000903060500060000" pitchFamily="2" charset="0"/>
              </a:rPr>
              <a:t>CHÚC CÁC EM HỌC TỐT NHÉ !</a:t>
            </a:r>
          </a:p>
        </p:txBody>
      </p:sp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9320587" y="547736"/>
            <a:ext cx="2524125" cy="23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07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D7D53035-917E-4D30-B40A-1E364C427CCD}"/>
              </a:ext>
            </a:extLst>
          </p:cNvPr>
          <p:cNvSpPr txBox="1"/>
          <p:nvPr/>
        </p:nvSpPr>
        <p:spPr>
          <a:xfrm>
            <a:off x="3773148" y="940534"/>
            <a:ext cx="4737589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00" dirty="0"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863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924A8-6670-49CA-8C21-6BA3A66D8AE3}"/>
              </a:ext>
            </a:extLst>
          </p:cNvPr>
          <p:cNvGrpSpPr/>
          <p:nvPr/>
        </p:nvGrpSpPr>
        <p:grpSpPr>
          <a:xfrm>
            <a:off x="-9832" y="1"/>
            <a:ext cx="12201832" cy="6857998"/>
            <a:chOff x="-9832" y="1"/>
            <a:chExt cx="12201832" cy="6857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7DE974-B2A9-4239-8B3A-AA64467C2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832" y="1"/>
              <a:ext cx="12201832" cy="58698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EF77FFD-4A94-494B-A548-E8AC418FE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112"/>
            <a:stretch/>
          </p:blipFill>
          <p:spPr>
            <a:xfrm flipH="1">
              <a:off x="-9832" y="5869859"/>
              <a:ext cx="12201832" cy="9881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173B2F-795E-4CDF-920E-12918BE81005}"/>
              </a:ext>
            </a:extLst>
          </p:cNvPr>
          <p:cNvGrpSpPr/>
          <p:nvPr/>
        </p:nvGrpSpPr>
        <p:grpSpPr>
          <a:xfrm>
            <a:off x="1124092" y="786771"/>
            <a:ext cx="7009367" cy="3640737"/>
            <a:chOff x="1124092" y="786771"/>
            <a:chExt cx="7009367" cy="3640737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DD07321F-CF03-433F-B23E-95C54C21D9F3}"/>
                </a:ext>
              </a:extLst>
            </p:cNvPr>
            <p:cNvSpPr/>
            <p:nvPr/>
          </p:nvSpPr>
          <p:spPr>
            <a:xfrm rot="376058">
              <a:off x="1124092" y="786771"/>
              <a:ext cx="7009367" cy="3640737"/>
            </a:xfrm>
            <a:prstGeom prst="cloud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83BFE5-44CF-47D9-8811-C2D33144FB44}"/>
                </a:ext>
              </a:extLst>
            </p:cNvPr>
            <p:cNvSpPr txBox="1"/>
            <p:nvPr/>
          </p:nvSpPr>
          <p:spPr>
            <a:xfrm>
              <a:off x="2323110" y="1334631"/>
              <a:ext cx="51695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chướng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3B109D9-AF44-4224-821F-9A7532400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1624" y="3145568"/>
            <a:ext cx="2064747" cy="2975013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9160DA5-F2FA-4DD7-822E-676ADDAF4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955" y="3807739"/>
            <a:ext cx="2463454" cy="2658072"/>
          </a:xfrm>
          <a:prstGeom prst="rect">
            <a:avLst/>
          </a:prstGeom>
        </p:spPr>
      </p:pic>
      <p:sp>
        <p:nvSpPr>
          <p:cNvPr id="16" name="AutoShape 4">
            <a:extLst>
              <a:ext uri="{FF2B5EF4-FFF2-40B4-BE49-F238E27FC236}">
                <a16:creationId xmlns:a16="http://schemas.microsoft.com/office/drawing/2014/main" id="{E8C6FCDF-7BBE-45B4-9BBC-4D08453AFA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756D9604-ECCB-480B-A7E5-911D200D3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1052" y="4848592"/>
            <a:ext cx="2172410" cy="977934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26E81E8-3F76-4B97-9F3F-379A87E03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3215" y="4932106"/>
            <a:ext cx="2863645" cy="2863645"/>
          </a:xfrm>
          <a:prstGeom prst="rect">
            <a:avLst/>
          </a:prstGeom>
        </p:spPr>
      </p:pic>
      <p:sp>
        <p:nvSpPr>
          <p:cNvPr id="20" name="Arrow: Right 19">
            <a:hlinkClick r:id="rId11" action="ppaction://hlinksldjump"/>
            <a:extLst>
              <a:ext uri="{FF2B5EF4-FFF2-40B4-BE49-F238E27FC236}">
                <a16:creationId xmlns:a16="http://schemas.microsoft.com/office/drawing/2014/main" id="{2CDFD698-9A98-470A-AAEC-9E5C8B04865B}"/>
              </a:ext>
            </a:extLst>
          </p:cNvPr>
          <p:cNvSpPr/>
          <p:nvPr/>
        </p:nvSpPr>
        <p:spPr>
          <a:xfrm>
            <a:off x="9335294" y="5459912"/>
            <a:ext cx="2683503" cy="1321337"/>
          </a:xfrm>
          <a:prstGeom prst="rightArrow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ysClr val="windowText" lastClr="000000"/>
                </a:solidFill>
                <a:latin typeface="Coiny" panose="02000903060500060000" pitchFamily="2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41287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A28FC57-8EC2-4388-81C4-FF45302E28C6}"/>
              </a:ext>
            </a:extLst>
          </p:cNvPr>
          <p:cNvGrpSpPr/>
          <p:nvPr/>
        </p:nvGrpSpPr>
        <p:grpSpPr>
          <a:xfrm>
            <a:off x="2911183" y="3863804"/>
            <a:ext cx="7838592" cy="2376000"/>
            <a:chOff x="5718583" y="3029820"/>
            <a:chExt cx="2648112" cy="1537985"/>
          </a:xfrm>
        </p:grpSpPr>
        <p:pic>
          <p:nvPicPr>
            <p:cNvPr id="29" name="Picture 28" descr="Shape, rectangle&#10;&#10;Description automatically generated">
              <a:extLst>
                <a:ext uri="{FF2B5EF4-FFF2-40B4-BE49-F238E27FC236}">
                  <a16:creationId xmlns:a16="http://schemas.microsoft.com/office/drawing/2014/main" id="{1171F229-F65A-4FEA-B3BD-1315E92B0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5718583" y="3029820"/>
              <a:ext cx="2648112" cy="153798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732985E-1127-47A8-A141-FCA15B2A6F5D}"/>
                </a:ext>
              </a:extLst>
            </p:cNvPr>
            <p:cNvSpPr txBox="1"/>
            <p:nvPr/>
          </p:nvSpPr>
          <p:spPr>
            <a:xfrm>
              <a:off x="5939240" y="3288431"/>
              <a:ext cx="2286514" cy="856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mở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Mở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trực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mở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798F49-1074-4BE8-B976-3B8E9220860C}"/>
              </a:ext>
            </a:extLst>
          </p:cNvPr>
          <p:cNvGrpSpPr/>
          <p:nvPr/>
        </p:nvGrpSpPr>
        <p:grpSpPr>
          <a:xfrm>
            <a:off x="3011751" y="671246"/>
            <a:ext cx="7237955" cy="2688775"/>
            <a:chOff x="5625979" y="3429000"/>
            <a:chExt cx="5736545" cy="2688775"/>
          </a:xfrm>
        </p:grpSpPr>
        <p:grpSp>
          <p:nvGrpSpPr>
            <p:cNvPr id="32" name="Graphic 3">
              <a:extLst>
                <a:ext uri="{FF2B5EF4-FFF2-40B4-BE49-F238E27FC236}">
                  <a16:creationId xmlns:a16="http://schemas.microsoft.com/office/drawing/2014/main" id="{E9FDF0C1-5686-4A5D-947E-07BA856B4F6A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1F9B666-5C8D-4A88-9BDE-BC770C6DC7BF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DC6DAED-34D1-44E2-BA26-A21D82F7348E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E434369-0AFC-4540-A04C-71388440C5DF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" name="Graphic 3">
                <a:extLst>
                  <a:ext uri="{FF2B5EF4-FFF2-40B4-BE49-F238E27FC236}">
                    <a16:creationId xmlns:a16="http://schemas.microsoft.com/office/drawing/2014/main" id="{62CA9080-7D0B-40C5-B16F-1037E335DC85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939BDF43-4F7B-46F5-A101-3980F00B72E5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DB67233-4E55-4F09-B0CC-88FB5AD53C10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A7453A-34CB-4044-B181-2A1557BD409B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0B42992-E3EA-455A-9220-DBD9AFD01239}"/>
              </a:ext>
            </a:extLst>
          </p:cNvPr>
          <p:cNvSpPr txBox="1"/>
          <p:nvPr/>
        </p:nvSpPr>
        <p:spPr>
          <a:xfrm>
            <a:off x="4074644" y="1426299"/>
            <a:ext cx="5271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Arrow: Right 40">
            <a:hlinkClick r:id="rId6" action="ppaction://hlinksldjump"/>
            <a:extLst>
              <a:ext uri="{FF2B5EF4-FFF2-40B4-BE49-F238E27FC236}">
                <a16:creationId xmlns:a16="http://schemas.microsoft.com/office/drawing/2014/main" id="{F0856FFD-0A46-4F10-92B0-3F12C3A7714C}"/>
              </a:ext>
            </a:extLst>
          </p:cNvPr>
          <p:cNvSpPr/>
          <p:nvPr/>
        </p:nvSpPr>
        <p:spPr>
          <a:xfrm flipH="1">
            <a:off x="150928" y="5430415"/>
            <a:ext cx="2433919" cy="1321337"/>
          </a:xfrm>
          <a:prstGeom prst="rightArrow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ysClr val="windowText" lastClr="000000"/>
                </a:solidFill>
                <a:latin typeface="Coiny" panose="02000903060500060000" pitchFamily="2" charset="0"/>
              </a:rPr>
              <a:t>QUAY VỀ</a:t>
            </a:r>
          </a:p>
        </p:txBody>
      </p:sp>
    </p:spTree>
    <p:extLst>
      <p:ext uri="{BB962C8B-B14F-4D97-AF65-F5344CB8AC3E}">
        <p14:creationId xmlns:p14="http://schemas.microsoft.com/office/powerpoint/2010/main" val="23752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A798F49-1074-4BE8-B976-3B8E9220860C}"/>
              </a:ext>
            </a:extLst>
          </p:cNvPr>
          <p:cNvGrpSpPr/>
          <p:nvPr/>
        </p:nvGrpSpPr>
        <p:grpSpPr>
          <a:xfrm>
            <a:off x="2911183" y="375289"/>
            <a:ext cx="7237955" cy="2688775"/>
            <a:chOff x="5625979" y="3429000"/>
            <a:chExt cx="5736545" cy="2688775"/>
          </a:xfrm>
        </p:grpSpPr>
        <p:grpSp>
          <p:nvGrpSpPr>
            <p:cNvPr id="32" name="Graphic 3">
              <a:extLst>
                <a:ext uri="{FF2B5EF4-FFF2-40B4-BE49-F238E27FC236}">
                  <a16:creationId xmlns:a16="http://schemas.microsoft.com/office/drawing/2014/main" id="{E9FDF0C1-5686-4A5D-947E-07BA856B4F6A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1F9B666-5C8D-4A88-9BDE-BC770C6DC7BF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DC6DAED-34D1-44E2-BA26-A21D82F7348E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E434369-0AFC-4540-A04C-71388440C5DF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" name="Graphic 3">
                <a:extLst>
                  <a:ext uri="{FF2B5EF4-FFF2-40B4-BE49-F238E27FC236}">
                    <a16:creationId xmlns:a16="http://schemas.microsoft.com/office/drawing/2014/main" id="{62CA9080-7D0B-40C5-B16F-1037E335DC85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939BDF43-4F7B-46F5-A101-3980F00B72E5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DB67233-4E55-4F09-B0CC-88FB5AD53C10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A7453A-34CB-4044-B181-2A1557BD409B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0B42992-E3EA-455A-9220-DBD9AFD01239}"/>
              </a:ext>
            </a:extLst>
          </p:cNvPr>
          <p:cNvSpPr txBox="1"/>
          <p:nvPr/>
        </p:nvSpPr>
        <p:spPr>
          <a:xfrm>
            <a:off x="3839639" y="1165170"/>
            <a:ext cx="5271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430A4DD9-3023-4469-B641-3FE6B08248F0}"/>
              </a:ext>
            </a:extLst>
          </p:cNvPr>
          <p:cNvSpPr/>
          <p:nvPr/>
        </p:nvSpPr>
        <p:spPr>
          <a:xfrm flipH="1">
            <a:off x="150928" y="5430415"/>
            <a:ext cx="2433919" cy="1321337"/>
          </a:xfrm>
          <a:prstGeom prst="rightArrow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ysClr val="windowText" lastClr="000000"/>
                </a:solidFill>
                <a:latin typeface="Coiny" panose="02000903060500060000" pitchFamily="2" charset="0"/>
              </a:rPr>
              <a:t>QUAY VỀ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8801A3-E5FB-414A-9401-A6DC796D5A0A}"/>
              </a:ext>
            </a:extLst>
          </p:cNvPr>
          <p:cNvGrpSpPr/>
          <p:nvPr/>
        </p:nvGrpSpPr>
        <p:grpSpPr>
          <a:xfrm>
            <a:off x="2911183" y="3863804"/>
            <a:ext cx="7838592" cy="2376000"/>
            <a:chOff x="2911183" y="3863804"/>
            <a:chExt cx="7838592" cy="2376000"/>
          </a:xfrm>
        </p:grpSpPr>
        <p:pic>
          <p:nvPicPr>
            <p:cNvPr id="18" name="Picture 17" descr="Shape, rectangle&#10;&#10;Description automatically generated">
              <a:extLst>
                <a:ext uri="{FF2B5EF4-FFF2-40B4-BE49-F238E27FC236}">
                  <a16:creationId xmlns:a16="http://schemas.microsoft.com/office/drawing/2014/main" id="{FC242131-0B7D-4642-B3DB-88BCF9A19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2911183" y="3863804"/>
              <a:ext cx="7838592" cy="2376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C627A4-B72D-4FA3-A669-6FC3E6391D08}"/>
                </a:ext>
              </a:extLst>
            </p:cNvPr>
            <p:cNvSpPr txBox="1"/>
            <p:nvPr/>
          </p:nvSpPr>
          <p:spPr>
            <a:xfrm>
              <a:off x="3564343" y="4263327"/>
              <a:ext cx="67682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mở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rộng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mở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rộng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60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A798F49-1074-4BE8-B976-3B8E9220860C}"/>
              </a:ext>
            </a:extLst>
          </p:cNvPr>
          <p:cNvGrpSpPr/>
          <p:nvPr/>
        </p:nvGrpSpPr>
        <p:grpSpPr>
          <a:xfrm>
            <a:off x="2905972" y="503799"/>
            <a:ext cx="7955316" cy="2688775"/>
            <a:chOff x="5625979" y="3429000"/>
            <a:chExt cx="5736545" cy="2688775"/>
          </a:xfrm>
        </p:grpSpPr>
        <p:grpSp>
          <p:nvGrpSpPr>
            <p:cNvPr id="32" name="Graphic 3">
              <a:extLst>
                <a:ext uri="{FF2B5EF4-FFF2-40B4-BE49-F238E27FC236}">
                  <a16:creationId xmlns:a16="http://schemas.microsoft.com/office/drawing/2014/main" id="{E9FDF0C1-5686-4A5D-947E-07BA856B4F6A}"/>
                </a:ext>
              </a:extLst>
            </p:cNvPr>
            <p:cNvGrpSpPr/>
            <p:nvPr/>
          </p:nvGrpSpPr>
          <p:grpSpPr>
            <a:xfrm>
              <a:off x="5625979" y="3429000"/>
              <a:ext cx="5736545" cy="2688775"/>
              <a:chOff x="3649055" y="2289634"/>
              <a:chExt cx="7931467" cy="4107044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1F9B666-5C8D-4A88-9BDE-BC770C6DC7BF}"/>
                  </a:ext>
                </a:extLst>
              </p:cNvPr>
              <p:cNvSpPr/>
              <p:nvPr/>
            </p:nvSpPr>
            <p:spPr>
              <a:xfrm>
                <a:off x="3649055" y="3090494"/>
                <a:ext cx="7811452" cy="3306184"/>
              </a:xfrm>
              <a:custGeom>
                <a:avLst/>
                <a:gdLst>
                  <a:gd name="connsiteX0" fmla="*/ 7368540 w 7811452"/>
                  <a:gd name="connsiteY0" fmla="*/ 2864168 h 3306184"/>
                  <a:gd name="connsiteX1" fmla="*/ 7608570 w 7811452"/>
                  <a:gd name="connsiteY1" fmla="*/ 3051810 h 3306184"/>
                  <a:gd name="connsiteX2" fmla="*/ 315278 w 7811452"/>
                  <a:gd name="connsiteY2" fmla="*/ 3099435 h 3306184"/>
                  <a:gd name="connsiteX3" fmla="*/ 261938 w 7811452"/>
                  <a:gd name="connsiteY3" fmla="*/ 2593658 h 3306184"/>
                  <a:gd name="connsiteX4" fmla="*/ 120015 w 7811452"/>
                  <a:gd name="connsiteY4" fmla="*/ 2520315 h 3306184"/>
                  <a:gd name="connsiteX5" fmla="*/ 281940 w 7811452"/>
                  <a:gd name="connsiteY5" fmla="*/ 2227898 h 3306184"/>
                  <a:gd name="connsiteX6" fmla="*/ 52388 w 7811452"/>
                  <a:gd name="connsiteY6" fmla="*/ 2022158 h 3306184"/>
                  <a:gd name="connsiteX7" fmla="*/ 320040 w 7811452"/>
                  <a:gd name="connsiteY7" fmla="*/ 1744980 h 3306184"/>
                  <a:gd name="connsiteX8" fmla="*/ 230505 w 7811452"/>
                  <a:gd name="connsiteY8" fmla="*/ 975360 h 3306184"/>
                  <a:gd name="connsiteX9" fmla="*/ 140018 w 7811452"/>
                  <a:gd name="connsiteY9" fmla="*/ 929640 h 3306184"/>
                  <a:gd name="connsiteX10" fmla="*/ 280988 w 7811452"/>
                  <a:gd name="connsiteY10" fmla="*/ 720090 h 3306184"/>
                  <a:gd name="connsiteX11" fmla="*/ 0 w 7811452"/>
                  <a:gd name="connsiteY11" fmla="*/ 532448 h 3306184"/>
                  <a:gd name="connsiteX12" fmla="*/ 187643 w 7811452"/>
                  <a:gd name="connsiteY12" fmla="*/ 318135 h 3306184"/>
                  <a:gd name="connsiteX13" fmla="*/ 35243 w 7811452"/>
                  <a:gd name="connsiteY13" fmla="*/ 76200 h 3306184"/>
                  <a:gd name="connsiteX14" fmla="*/ 7439025 w 7811452"/>
                  <a:gd name="connsiteY14" fmla="*/ 0 h 3306184"/>
                  <a:gd name="connsiteX15" fmla="*/ 7167563 w 7811452"/>
                  <a:gd name="connsiteY15" fmla="*/ 337185 h 3306184"/>
                  <a:gd name="connsiteX16" fmla="*/ 7617143 w 7811452"/>
                  <a:gd name="connsiteY16" fmla="*/ 554355 h 3306184"/>
                  <a:gd name="connsiteX17" fmla="*/ 7167563 w 7811452"/>
                  <a:gd name="connsiteY17" fmla="*/ 630555 h 3306184"/>
                  <a:gd name="connsiteX18" fmla="*/ 7425690 w 7811452"/>
                  <a:gd name="connsiteY18" fmla="*/ 789623 h 3306184"/>
                  <a:gd name="connsiteX19" fmla="*/ 7450455 w 7811452"/>
                  <a:gd name="connsiteY19" fmla="*/ 2069783 h 3306184"/>
                  <a:gd name="connsiteX20" fmla="*/ 7610475 w 7811452"/>
                  <a:gd name="connsiteY20" fmla="*/ 2229803 h 3306184"/>
                  <a:gd name="connsiteX21" fmla="*/ 7454265 w 7811452"/>
                  <a:gd name="connsiteY21" fmla="*/ 2352675 h 3306184"/>
                  <a:gd name="connsiteX22" fmla="*/ 7811453 w 7811452"/>
                  <a:gd name="connsiteY22" fmla="*/ 2592705 h 3306184"/>
                  <a:gd name="connsiteX23" fmla="*/ 7368540 w 7811452"/>
                  <a:gd name="connsiteY23" fmla="*/ 2864168 h 330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6184">
                    <a:moveTo>
                      <a:pt x="7368540" y="2864168"/>
                    </a:moveTo>
                    <a:cubicBezTo>
                      <a:pt x="7452360" y="2939415"/>
                      <a:pt x="7524750" y="2976563"/>
                      <a:pt x="7608570" y="3051810"/>
                    </a:cubicBezTo>
                    <a:cubicBezTo>
                      <a:pt x="5187315" y="3376613"/>
                      <a:pt x="2741295" y="3388043"/>
                      <a:pt x="315278" y="3099435"/>
                    </a:cubicBezTo>
                    <a:cubicBezTo>
                      <a:pt x="307658" y="2932748"/>
                      <a:pt x="305753" y="2754630"/>
                      <a:pt x="261938" y="2593658"/>
                    </a:cubicBezTo>
                    <a:cubicBezTo>
                      <a:pt x="209550" y="2567940"/>
                      <a:pt x="172403" y="2546033"/>
                      <a:pt x="120015" y="2520315"/>
                    </a:cubicBezTo>
                    <a:cubicBezTo>
                      <a:pt x="178118" y="2420303"/>
                      <a:pt x="223838" y="2327910"/>
                      <a:pt x="281940" y="2227898"/>
                    </a:cubicBezTo>
                    <a:cubicBezTo>
                      <a:pt x="212408" y="2169795"/>
                      <a:pt x="121920" y="2081213"/>
                      <a:pt x="52388" y="2022158"/>
                    </a:cubicBezTo>
                    <a:cubicBezTo>
                      <a:pt x="135255" y="1945958"/>
                      <a:pt x="237173" y="1821180"/>
                      <a:pt x="320040" y="1744980"/>
                    </a:cubicBezTo>
                    <a:cubicBezTo>
                      <a:pt x="286703" y="1480185"/>
                      <a:pt x="263843" y="1239203"/>
                      <a:pt x="230505" y="975360"/>
                    </a:cubicBezTo>
                    <a:cubicBezTo>
                      <a:pt x="200025" y="957263"/>
                      <a:pt x="171450" y="947738"/>
                      <a:pt x="140018" y="929640"/>
                    </a:cubicBezTo>
                    <a:cubicBezTo>
                      <a:pt x="187643" y="868680"/>
                      <a:pt x="232410" y="782003"/>
                      <a:pt x="280988" y="720090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8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7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6673" y="2667953"/>
                      <a:pt x="7514273" y="2788920"/>
                      <a:pt x="7368540" y="2864168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DC6DAED-34D1-44E2-BA26-A21D82F7348E}"/>
                  </a:ext>
                </a:extLst>
              </p:cNvPr>
              <p:cNvSpPr/>
              <p:nvPr/>
            </p:nvSpPr>
            <p:spPr>
              <a:xfrm>
                <a:off x="3743352" y="2777122"/>
                <a:ext cx="7811452" cy="3305231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E434369-0AFC-4540-A04C-71388440C5DF}"/>
                  </a:ext>
                </a:extLst>
              </p:cNvPr>
              <p:cNvSpPr/>
              <p:nvPr/>
            </p:nvSpPr>
            <p:spPr>
              <a:xfrm>
                <a:off x="3720258" y="2754158"/>
                <a:ext cx="7860264" cy="3350998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7" name="Graphic 3">
                <a:extLst>
                  <a:ext uri="{FF2B5EF4-FFF2-40B4-BE49-F238E27FC236}">
                    <a16:creationId xmlns:a16="http://schemas.microsoft.com/office/drawing/2014/main" id="{62CA9080-7D0B-40C5-B16F-1037E335DC85}"/>
                  </a:ext>
                </a:extLst>
              </p:cNvPr>
              <p:cNvGrpSpPr/>
              <p:nvPr/>
            </p:nvGrpSpPr>
            <p:grpSpPr>
              <a:xfrm>
                <a:off x="6960830" y="2289634"/>
                <a:ext cx="1188634" cy="1023983"/>
                <a:chOff x="6960830" y="2289634"/>
                <a:chExt cx="1188634" cy="1023983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939BDF43-4F7B-46F5-A101-3980F00B72E5}"/>
                    </a:ext>
                  </a:extLst>
                </p:cNvPr>
                <p:cNvSpPr/>
                <p:nvPr/>
              </p:nvSpPr>
              <p:spPr>
                <a:xfrm>
                  <a:off x="6961782" y="2753309"/>
                  <a:ext cx="1187682" cy="560308"/>
                </a:xfrm>
                <a:custGeom>
                  <a:avLst/>
                  <a:gdLst>
                    <a:gd name="connsiteX0" fmla="*/ 1177357 w 1187682"/>
                    <a:gd name="connsiteY0" fmla="*/ 34290 h 560308"/>
                    <a:gd name="connsiteX1" fmla="*/ 1090680 w 1187682"/>
                    <a:gd name="connsiteY1" fmla="*/ 19050 h 560308"/>
                    <a:gd name="connsiteX2" fmla="*/ 974475 w 1187682"/>
                    <a:gd name="connsiteY2" fmla="*/ 10477 h 560308"/>
                    <a:gd name="connsiteX3" fmla="*/ 932565 w 1187682"/>
                    <a:gd name="connsiteY3" fmla="*/ 7620 h 560308"/>
                    <a:gd name="connsiteX4" fmla="*/ 155325 w 1187682"/>
                    <a:gd name="connsiteY4" fmla="*/ 7620 h 560308"/>
                    <a:gd name="connsiteX5" fmla="*/ 155325 w 1187682"/>
                    <a:gd name="connsiteY5" fmla="*/ 0 h 560308"/>
                    <a:gd name="connsiteX6" fmla="*/ 47692 w 1187682"/>
                    <a:gd name="connsiteY6" fmla="*/ 6668 h 560308"/>
                    <a:gd name="connsiteX7" fmla="*/ 10545 w 1187682"/>
                    <a:gd name="connsiteY7" fmla="*/ 22860 h 560308"/>
                    <a:gd name="connsiteX8" fmla="*/ 3877 w 1187682"/>
                    <a:gd name="connsiteY8" fmla="*/ 115252 h 560308"/>
                    <a:gd name="connsiteX9" fmla="*/ 8640 w 1187682"/>
                    <a:gd name="connsiteY9" fmla="*/ 231458 h 560308"/>
                    <a:gd name="connsiteX10" fmla="*/ 18165 w 1187682"/>
                    <a:gd name="connsiteY10" fmla="*/ 469583 h 560308"/>
                    <a:gd name="connsiteX11" fmla="*/ 28642 w 1187682"/>
                    <a:gd name="connsiteY11" fmla="*/ 519112 h 560308"/>
                    <a:gd name="connsiteX12" fmla="*/ 84840 w 1187682"/>
                    <a:gd name="connsiteY12" fmla="*/ 541020 h 560308"/>
                    <a:gd name="connsiteX13" fmla="*/ 1122112 w 1187682"/>
                    <a:gd name="connsiteY13" fmla="*/ 541020 h 560308"/>
                    <a:gd name="connsiteX14" fmla="*/ 1166880 w 1187682"/>
                    <a:gd name="connsiteY14" fmla="*/ 525780 h 560308"/>
                    <a:gd name="connsiteX15" fmla="*/ 1177357 w 1187682"/>
                    <a:gd name="connsiteY15" fmla="*/ 475297 h 560308"/>
                    <a:gd name="connsiteX16" fmla="*/ 1184025 w 1187682"/>
                    <a:gd name="connsiteY16" fmla="*/ 138113 h 560308"/>
                    <a:gd name="connsiteX17" fmla="*/ 1186882 w 1187682"/>
                    <a:gd name="connsiteY17" fmla="*/ 57150 h 560308"/>
                    <a:gd name="connsiteX18" fmla="*/ 1177357 w 1187682"/>
                    <a:gd name="connsiteY18" fmla="*/ 34290 h 560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87682" h="560308">
                      <a:moveTo>
                        <a:pt x="1177357" y="34290"/>
                      </a:moveTo>
                      <a:cubicBezTo>
                        <a:pt x="1162117" y="15240"/>
                        <a:pt x="1112587" y="20002"/>
                        <a:pt x="1090680" y="19050"/>
                      </a:cubicBezTo>
                      <a:cubicBezTo>
                        <a:pt x="1051627" y="16193"/>
                        <a:pt x="1013527" y="13335"/>
                        <a:pt x="974475" y="10477"/>
                      </a:cubicBezTo>
                      <a:cubicBezTo>
                        <a:pt x="960187" y="9525"/>
                        <a:pt x="946852" y="8572"/>
                        <a:pt x="932565" y="7620"/>
                      </a:cubicBezTo>
                      <a:lnTo>
                        <a:pt x="155325" y="7620"/>
                      </a:lnTo>
                      <a:lnTo>
                        <a:pt x="155325" y="0"/>
                      </a:lnTo>
                      <a:cubicBezTo>
                        <a:pt x="119130" y="1905"/>
                        <a:pt x="83887" y="4763"/>
                        <a:pt x="47692" y="6668"/>
                      </a:cubicBezTo>
                      <a:cubicBezTo>
                        <a:pt x="33405" y="7620"/>
                        <a:pt x="19117" y="11430"/>
                        <a:pt x="10545" y="22860"/>
                      </a:cubicBezTo>
                      <a:cubicBezTo>
                        <a:pt x="-7553" y="45720"/>
                        <a:pt x="2925" y="88582"/>
                        <a:pt x="3877" y="115252"/>
                      </a:cubicBezTo>
                      <a:cubicBezTo>
                        <a:pt x="5782" y="154305"/>
                        <a:pt x="6735" y="193358"/>
                        <a:pt x="8640" y="231458"/>
                      </a:cubicBezTo>
                      <a:cubicBezTo>
                        <a:pt x="11497" y="311468"/>
                        <a:pt x="14355" y="390525"/>
                        <a:pt x="18165" y="469583"/>
                      </a:cubicBezTo>
                      <a:cubicBezTo>
                        <a:pt x="19117" y="486728"/>
                        <a:pt x="20070" y="504825"/>
                        <a:pt x="28642" y="519112"/>
                      </a:cubicBezTo>
                      <a:cubicBezTo>
                        <a:pt x="40072" y="538162"/>
                        <a:pt x="64837" y="540068"/>
                        <a:pt x="84840" y="541020"/>
                      </a:cubicBezTo>
                      <a:cubicBezTo>
                        <a:pt x="429645" y="566737"/>
                        <a:pt x="776355" y="566737"/>
                        <a:pt x="1122112" y="541020"/>
                      </a:cubicBezTo>
                      <a:cubicBezTo>
                        <a:pt x="1136400" y="540068"/>
                        <a:pt x="1156402" y="538162"/>
                        <a:pt x="1166880" y="525780"/>
                      </a:cubicBezTo>
                      <a:cubicBezTo>
                        <a:pt x="1178310" y="513397"/>
                        <a:pt x="1176405" y="491490"/>
                        <a:pt x="1177357" y="475297"/>
                      </a:cubicBezTo>
                      <a:cubicBezTo>
                        <a:pt x="1180215" y="362903"/>
                        <a:pt x="1184025" y="250508"/>
                        <a:pt x="1184025" y="138113"/>
                      </a:cubicBezTo>
                      <a:cubicBezTo>
                        <a:pt x="1184025" y="120015"/>
                        <a:pt x="1189740" y="83820"/>
                        <a:pt x="1186882" y="57150"/>
                      </a:cubicBezTo>
                      <a:cubicBezTo>
                        <a:pt x="1184977" y="48577"/>
                        <a:pt x="1182120" y="40005"/>
                        <a:pt x="1177357" y="34290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ADB67233-4E55-4F09-B0CC-88FB5AD53C10}"/>
                    </a:ext>
                  </a:extLst>
                </p:cNvPr>
                <p:cNvSpPr/>
                <p:nvPr/>
              </p:nvSpPr>
              <p:spPr>
                <a:xfrm>
                  <a:off x="6960830" y="2289634"/>
                  <a:ext cx="1187682" cy="1023983"/>
                </a:xfrm>
                <a:custGeom>
                  <a:avLst/>
                  <a:gdLst>
                    <a:gd name="connsiteX0" fmla="*/ 1186882 w 1187682"/>
                    <a:gd name="connsiteY0" fmla="*/ 521778 h 1023983"/>
                    <a:gd name="connsiteX1" fmla="*/ 1179262 w 1187682"/>
                    <a:gd name="connsiteY1" fmla="*/ 497013 h 1023983"/>
                    <a:gd name="connsiteX2" fmla="*/ 1092585 w 1187682"/>
                    <a:gd name="connsiteY2" fmla="*/ 481773 h 1023983"/>
                    <a:gd name="connsiteX3" fmla="*/ 976380 w 1187682"/>
                    <a:gd name="connsiteY3" fmla="*/ 473200 h 1023983"/>
                    <a:gd name="connsiteX4" fmla="*/ 761115 w 1187682"/>
                    <a:gd name="connsiteY4" fmla="*/ 460818 h 1023983"/>
                    <a:gd name="connsiteX5" fmla="*/ 745875 w 1187682"/>
                    <a:gd name="connsiteY5" fmla="*/ 335088 h 1023983"/>
                    <a:gd name="connsiteX6" fmla="*/ 802072 w 1187682"/>
                    <a:gd name="connsiteY6" fmla="*/ 169353 h 1023983"/>
                    <a:gd name="connsiteX7" fmla="*/ 750637 w 1187682"/>
                    <a:gd name="connsiteY7" fmla="*/ 35050 h 1023983"/>
                    <a:gd name="connsiteX8" fmla="*/ 604905 w 1187682"/>
                    <a:gd name="connsiteY8" fmla="*/ 12190 h 1023983"/>
                    <a:gd name="connsiteX9" fmla="*/ 601095 w 1187682"/>
                    <a:gd name="connsiteY9" fmla="*/ 14095 h 1023983"/>
                    <a:gd name="connsiteX10" fmla="*/ 485842 w 1187682"/>
                    <a:gd name="connsiteY10" fmla="*/ 12190 h 1023983"/>
                    <a:gd name="connsiteX11" fmla="*/ 389640 w 1187682"/>
                    <a:gd name="connsiteY11" fmla="*/ 134110 h 1023983"/>
                    <a:gd name="connsiteX12" fmla="*/ 411547 w 1187682"/>
                    <a:gd name="connsiteY12" fmla="*/ 328420 h 1023983"/>
                    <a:gd name="connsiteX13" fmla="*/ 411547 w 1187682"/>
                    <a:gd name="connsiteY13" fmla="*/ 328420 h 1023983"/>
                    <a:gd name="connsiteX14" fmla="*/ 381067 w 1187682"/>
                    <a:gd name="connsiteY14" fmla="*/ 454150 h 1023983"/>
                    <a:gd name="connsiteX15" fmla="*/ 282960 w 1187682"/>
                    <a:gd name="connsiteY15" fmla="*/ 457008 h 1023983"/>
                    <a:gd name="connsiteX16" fmla="*/ 47692 w 1187682"/>
                    <a:gd name="connsiteY16" fmla="*/ 470343 h 1023983"/>
                    <a:gd name="connsiteX17" fmla="*/ 10545 w 1187682"/>
                    <a:gd name="connsiteY17" fmla="*/ 486535 h 1023983"/>
                    <a:gd name="connsiteX18" fmla="*/ 3877 w 1187682"/>
                    <a:gd name="connsiteY18" fmla="*/ 578928 h 1023983"/>
                    <a:gd name="connsiteX19" fmla="*/ 8640 w 1187682"/>
                    <a:gd name="connsiteY19" fmla="*/ 695133 h 1023983"/>
                    <a:gd name="connsiteX20" fmla="*/ 18165 w 1187682"/>
                    <a:gd name="connsiteY20" fmla="*/ 933258 h 1023983"/>
                    <a:gd name="connsiteX21" fmla="*/ 28642 w 1187682"/>
                    <a:gd name="connsiteY21" fmla="*/ 982788 h 1023983"/>
                    <a:gd name="connsiteX22" fmla="*/ 84840 w 1187682"/>
                    <a:gd name="connsiteY22" fmla="*/ 1004695 h 1023983"/>
                    <a:gd name="connsiteX23" fmla="*/ 1122112 w 1187682"/>
                    <a:gd name="connsiteY23" fmla="*/ 1004695 h 1023983"/>
                    <a:gd name="connsiteX24" fmla="*/ 1166880 w 1187682"/>
                    <a:gd name="connsiteY24" fmla="*/ 989456 h 1023983"/>
                    <a:gd name="connsiteX25" fmla="*/ 1177357 w 1187682"/>
                    <a:gd name="connsiteY25" fmla="*/ 938973 h 1023983"/>
                    <a:gd name="connsiteX26" fmla="*/ 1184025 w 1187682"/>
                    <a:gd name="connsiteY26" fmla="*/ 601788 h 1023983"/>
                    <a:gd name="connsiteX27" fmla="*/ 1186882 w 1187682"/>
                    <a:gd name="connsiteY27" fmla="*/ 521778 h 1023983"/>
                    <a:gd name="connsiteX28" fmla="*/ 653482 w 1187682"/>
                    <a:gd name="connsiteY28" fmla="*/ 59815 h 1023983"/>
                    <a:gd name="connsiteX29" fmla="*/ 704917 w 1187682"/>
                    <a:gd name="connsiteY29" fmla="*/ 73150 h 1023983"/>
                    <a:gd name="connsiteX30" fmla="*/ 743970 w 1187682"/>
                    <a:gd name="connsiteY30" fmla="*/ 162685 h 1023983"/>
                    <a:gd name="connsiteX31" fmla="*/ 692535 w 1187682"/>
                    <a:gd name="connsiteY31" fmla="*/ 311275 h 1023983"/>
                    <a:gd name="connsiteX32" fmla="*/ 688725 w 1187682"/>
                    <a:gd name="connsiteY32" fmla="*/ 325563 h 1023983"/>
                    <a:gd name="connsiteX33" fmla="*/ 687772 w 1187682"/>
                    <a:gd name="connsiteY33" fmla="*/ 334135 h 1023983"/>
                    <a:gd name="connsiteX34" fmla="*/ 702060 w 1187682"/>
                    <a:gd name="connsiteY34" fmla="*/ 457960 h 1023983"/>
                    <a:gd name="connsiteX35" fmla="*/ 702060 w 1187682"/>
                    <a:gd name="connsiteY35" fmla="*/ 457960 h 1023983"/>
                    <a:gd name="connsiteX36" fmla="*/ 643005 w 1187682"/>
                    <a:gd name="connsiteY36" fmla="*/ 456055 h 1023983"/>
                    <a:gd name="connsiteX37" fmla="*/ 628717 w 1187682"/>
                    <a:gd name="connsiteY37" fmla="*/ 335088 h 1023983"/>
                    <a:gd name="connsiteX38" fmla="*/ 684915 w 1187682"/>
                    <a:gd name="connsiteY38" fmla="*/ 169353 h 1023983"/>
                    <a:gd name="connsiteX39" fmla="*/ 653482 w 1187682"/>
                    <a:gd name="connsiteY39" fmla="*/ 59815 h 1023983"/>
                    <a:gd name="connsiteX40" fmla="*/ 562995 w 1187682"/>
                    <a:gd name="connsiteY40" fmla="*/ 177925 h 1023983"/>
                    <a:gd name="connsiteX41" fmla="*/ 600142 w 1187682"/>
                    <a:gd name="connsiteY41" fmla="*/ 86485 h 1023983"/>
                    <a:gd name="connsiteX42" fmla="*/ 625860 w 1187682"/>
                    <a:gd name="connsiteY42" fmla="*/ 163638 h 1023983"/>
                    <a:gd name="connsiteX43" fmla="*/ 582997 w 1187682"/>
                    <a:gd name="connsiteY43" fmla="*/ 295083 h 1023983"/>
                    <a:gd name="connsiteX44" fmla="*/ 562995 w 1187682"/>
                    <a:gd name="connsiteY44" fmla="*/ 177925 h 1023983"/>
                    <a:gd name="connsiteX45" fmla="*/ 576330 w 1187682"/>
                    <a:gd name="connsiteY45" fmla="*/ 397000 h 1023983"/>
                    <a:gd name="connsiteX46" fmla="*/ 582997 w 1187682"/>
                    <a:gd name="connsiteY46" fmla="*/ 455103 h 1023983"/>
                    <a:gd name="connsiteX47" fmla="*/ 562995 w 1187682"/>
                    <a:gd name="connsiteY47" fmla="*/ 455103 h 1023983"/>
                    <a:gd name="connsiteX48" fmla="*/ 562995 w 1187682"/>
                    <a:gd name="connsiteY48" fmla="*/ 455103 h 1023983"/>
                    <a:gd name="connsiteX49" fmla="*/ 576330 w 1187682"/>
                    <a:gd name="connsiteY49" fmla="*/ 397000 h 1023983"/>
                    <a:gd name="connsiteX50" fmla="*/ 473460 w 1187682"/>
                    <a:gd name="connsiteY50" fmla="*/ 320800 h 1023983"/>
                    <a:gd name="connsiteX51" fmla="*/ 443932 w 1187682"/>
                    <a:gd name="connsiteY51" fmla="*/ 177925 h 1023983"/>
                    <a:gd name="connsiteX52" fmla="*/ 492510 w 1187682"/>
                    <a:gd name="connsiteY52" fmla="*/ 76008 h 1023983"/>
                    <a:gd name="connsiteX53" fmla="*/ 544897 w 1187682"/>
                    <a:gd name="connsiteY53" fmla="*/ 58863 h 1023983"/>
                    <a:gd name="connsiteX54" fmla="*/ 544897 w 1187682"/>
                    <a:gd name="connsiteY54" fmla="*/ 58863 h 1023983"/>
                    <a:gd name="connsiteX55" fmla="*/ 508702 w 1187682"/>
                    <a:gd name="connsiteY55" fmla="*/ 134110 h 1023983"/>
                    <a:gd name="connsiteX56" fmla="*/ 530610 w 1187682"/>
                    <a:gd name="connsiteY56" fmla="*/ 328420 h 1023983"/>
                    <a:gd name="connsiteX57" fmla="*/ 530610 w 1187682"/>
                    <a:gd name="connsiteY57" fmla="*/ 328420 h 1023983"/>
                    <a:gd name="connsiteX58" fmla="*/ 500130 w 1187682"/>
                    <a:gd name="connsiteY58" fmla="*/ 454150 h 1023983"/>
                    <a:gd name="connsiteX59" fmla="*/ 442980 w 1187682"/>
                    <a:gd name="connsiteY59" fmla="*/ 454150 h 1023983"/>
                    <a:gd name="connsiteX60" fmla="*/ 468697 w 1187682"/>
                    <a:gd name="connsiteY60" fmla="*/ 344613 h 1023983"/>
                    <a:gd name="connsiteX61" fmla="*/ 468697 w 1187682"/>
                    <a:gd name="connsiteY61" fmla="*/ 343660 h 1023983"/>
                    <a:gd name="connsiteX62" fmla="*/ 473460 w 1187682"/>
                    <a:gd name="connsiteY62" fmla="*/ 320800 h 1023983"/>
                    <a:gd name="connsiteX63" fmla="*/ 321060 w 1187682"/>
                    <a:gd name="connsiteY63" fmla="*/ 968500 h 1023983"/>
                    <a:gd name="connsiteX64" fmla="*/ 295342 w 1187682"/>
                    <a:gd name="connsiteY64" fmla="*/ 967548 h 1023983"/>
                    <a:gd name="connsiteX65" fmla="*/ 260100 w 1187682"/>
                    <a:gd name="connsiteY65" fmla="*/ 965643 h 1023983"/>
                    <a:gd name="connsiteX66" fmla="*/ 70552 w 1187682"/>
                    <a:gd name="connsiteY66" fmla="*/ 952308 h 1023983"/>
                    <a:gd name="connsiteX67" fmla="*/ 54360 w 1187682"/>
                    <a:gd name="connsiteY67" fmla="*/ 519873 h 1023983"/>
                    <a:gd name="connsiteX68" fmla="*/ 369637 w 1187682"/>
                    <a:gd name="connsiteY68" fmla="*/ 504633 h 1023983"/>
                    <a:gd name="connsiteX69" fmla="*/ 430597 w 1187682"/>
                    <a:gd name="connsiteY69" fmla="*/ 503680 h 1023983"/>
                    <a:gd name="connsiteX70" fmla="*/ 487747 w 1187682"/>
                    <a:gd name="connsiteY70" fmla="*/ 503680 h 1023983"/>
                    <a:gd name="connsiteX71" fmla="*/ 376305 w 1187682"/>
                    <a:gd name="connsiteY71" fmla="*/ 969453 h 1023983"/>
                    <a:gd name="connsiteX72" fmla="*/ 321060 w 1187682"/>
                    <a:gd name="connsiteY72" fmla="*/ 968500 h 1023983"/>
                    <a:gd name="connsiteX73" fmla="*/ 722062 w 1187682"/>
                    <a:gd name="connsiteY73" fmla="*/ 970406 h 1023983"/>
                    <a:gd name="connsiteX74" fmla="*/ 713490 w 1187682"/>
                    <a:gd name="connsiteY74" fmla="*/ 970406 h 1023983"/>
                    <a:gd name="connsiteX75" fmla="*/ 654435 w 1187682"/>
                    <a:gd name="connsiteY75" fmla="*/ 970406 h 1023983"/>
                    <a:gd name="connsiteX76" fmla="*/ 439170 w 1187682"/>
                    <a:gd name="connsiteY76" fmla="*/ 970406 h 1023983"/>
                    <a:gd name="connsiteX77" fmla="*/ 550612 w 1187682"/>
                    <a:gd name="connsiteY77" fmla="*/ 504633 h 1023983"/>
                    <a:gd name="connsiteX78" fmla="*/ 588712 w 1187682"/>
                    <a:gd name="connsiteY78" fmla="*/ 504633 h 1023983"/>
                    <a:gd name="connsiteX79" fmla="*/ 647767 w 1187682"/>
                    <a:gd name="connsiteY79" fmla="*/ 506538 h 1023983"/>
                    <a:gd name="connsiteX80" fmla="*/ 706822 w 1187682"/>
                    <a:gd name="connsiteY80" fmla="*/ 508443 h 1023983"/>
                    <a:gd name="connsiteX81" fmla="*/ 706822 w 1187682"/>
                    <a:gd name="connsiteY81" fmla="*/ 508443 h 1023983"/>
                    <a:gd name="connsiteX82" fmla="*/ 771592 w 1187682"/>
                    <a:gd name="connsiteY82" fmla="*/ 970406 h 1023983"/>
                    <a:gd name="connsiteX83" fmla="*/ 722062 w 1187682"/>
                    <a:gd name="connsiteY83" fmla="*/ 970406 h 1023983"/>
                    <a:gd name="connsiteX84" fmla="*/ 1127827 w 1187682"/>
                    <a:gd name="connsiteY84" fmla="*/ 949450 h 1023983"/>
                    <a:gd name="connsiteX85" fmla="*/ 937327 w 1187682"/>
                    <a:gd name="connsiteY85" fmla="*/ 965643 h 1023983"/>
                    <a:gd name="connsiteX86" fmla="*/ 831600 w 1187682"/>
                    <a:gd name="connsiteY86" fmla="*/ 968500 h 1023983"/>
                    <a:gd name="connsiteX87" fmla="*/ 767782 w 1187682"/>
                    <a:gd name="connsiteY87" fmla="*/ 510348 h 1023983"/>
                    <a:gd name="connsiteX88" fmla="*/ 911610 w 1187682"/>
                    <a:gd name="connsiteY88" fmla="*/ 517968 h 1023983"/>
                    <a:gd name="connsiteX89" fmla="*/ 1134495 w 1187682"/>
                    <a:gd name="connsiteY89" fmla="*/ 535113 h 1023983"/>
                    <a:gd name="connsiteX90" fmla="*/ 1127827 w 1187682"/>
                    <a:gd name="connsiteY90" fmla="*/ 949450 h 1023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187682" h="1023983">
                      <a:moveTo>
                        <a:pt x="1186882" y="521778"/>
                      </a:moveTo>
                      <a:cubicBezTo>
                        <a:pt x="1185930" y="511300"/>
                        <a:pt x="1183072" y="502728"/>
                        <a:pt x="1179262" y="497013"/>
                      </a:cubicBezTo>
                      <a:cubicBezTo>
                        <a:pt x="1164022" y="477963"/>
                        <a:pt x="1114492" y="482725"/>
                        <a:pt x="1092585" y="481773"/>
                      </a:cubicBezTo>
                      <a:cubicBezTo>
                        <a:pt x="1053532" y="478915"/>
                        <a:pt x="1015432" y="476058"/>
                        <a:pt x="976380" y="473200"/>
                      </a:cubicBezTo>
                      <a:cubicBezTo>
                        <a:pt x="904942" y="468438"/>
                        <a:pt x="832552" y="463675"/>
                        <a:pt x="761115" y="460818"/>
                      </a:cubicBezTo>
                      <a:cubicBezTo>
                        <a:pt x="756352" y="418908"/>
                        <a:pt x="750637" y="376998"/>
                        <a:pt x="745875" y="335088"/>
                      </a:cubicBezTo>
                      <a:cubicBezTo>
                        <a:pt x="773497" y="283653"/>
                        <a:pt x="799215" y="229360"/>
                        <a:pt x="802072" y="169353"/>
                      </a:cubicBezTo>
                      <a:cubicBezTo>
                        <a:pt x="803977" y="120775"/>
                        <a:pt x="785880" y="68388"/>
                        <a:pt x="750637" y="35050"/>
                      </a:cubicBezTo>
                      <a:cubicBezTo>
                        <a:pt x="710632" y="-2097"/>
                        <a:pt x="654435" y="-9717"/>
                        <a:pt x="604905" y="12190"/>
                      </a:cubicBezTo>
                      <a:cubicBezTo>
                        <a:pt x="603952" y="12190"/>
                        <a:pt x="603000" y="13143"/>
                        <a:pt x="601095" y="14095"/>
                      </a:cubicBezTo>
                      <a:cubicBezTo>
                        <a:pt x="565852" y="-4002"/>
                        <a:pt x="523942" y="-4002"/>
                        <a:pt x="485842" y="12190"/>
                      </a:cubicBezTo>
                      <a:cubicBezTo>
                        <a:pt x="435360" y="34098"/>
                        <a:pt x="402022" y="81723"/>
                        <a:pt x="389640" y="134110"/>
                      </a:cubicBezTo>
                      <a:cubicBezTo>
                        <a:pt x="374400" y="199833"/>
                        <a:pt x="390592" y="265555"/>
                        <a:pt x="411547" y="328420"/>
                      </a:cubicBezTo>
                      <a:cubicBezTo>
                        <a:pt x="411547" y="328420"/>
                        <a:pt x="411547" y="328420"/>
                        <a:pt x="411547" y="328420"/>
                      </a:cubicBezTo>
                      <a:cubicBezTo>
                        <a:pt x="401070" y="370330"/>
                        <a:pt x="391545" y="412240"/>
                        <a:pt x="381067" y="454150"/>
                      </a:cubicBezTo>
                      <a:cubicBezTo>
                        <a:pt x="348682" y="455103"/>
                        <a:pt x="315345" y="455103"/>
                        <a:pt x="282960" y="457008"/>
                      </a:cubicBezTo>
                      <a:cubicBezTo>
                        <a:pt x="204855" y="459865"/>
                        <a:pt x="125797" y="465580"/>
                        <a:pt x="47692" y="470343"/>
                      </a:cubicBezTo>
                      <a:cubicBezTo>
                        <a:pt x="33405" y="471295"/>
                        <a:pt x="19117" y="475105"/>
                        <a:pt x="10545" y="486535"/>
                      </a:cubicBezTo>
                      <a:cubicBezTo>
                        <a:pt x="-7553" y="509395"/>
                        <a:pt x="2925" y="552258"/>
                        <a:pt x="3877" y="578928"/>
                      </a:cubicBezTo>
                      <a:cubicBezTo>
                        <a:pt x="5782" y="617981"/>
                        <a:pt x="6735" y="657033"/>
                        <a:pt x="8640" y="695133"/>
                      </a:cubicBezTo>
                      <a:cubicBezTo>
                        <a:pt x="11497" y="775143"/>
                        <a:pt x="14355" y="854200"/>
                        <a:pt x="18165" y="933258"/>
                      </a:cubicBezTo>
                      <a:cubicBezTo>
                        <a:pt x="19117" y="950403"/>
                        <a:pt x="20070" y="968500"/>
                        <a:pt x="28642" y="982788"/>
                      </a:cubicBezTo>
                      <a:cubicBezTo>
                        <a:pt x="40072" y="1001838"/>
                        <a:pt x="64837" y="1003743"/>
                        <a:pt x="84840" y="1004695"/>
                      </a:cubicBezTo>
                      <a:cubicBezTo>
                        <a:pt x="429645" y="1030413"/>
                        <a:pt x="776355" y="1030413"/>
                        <a:pt x="1122112" y="1004695"/>
                      </a:cubicBezTo>
                      <a:cubicBezTo>
                        <a:pt x="1136400" y="1003743"/>
                        <a:pt x="1156402" y="1001838"/>
                        <a:pt x="1166880" y="989456"/>
                      </a:cubicBezTo>
                      <a:cubicBezTo>
                        <a:pt x="1178310" y="977073"/>
                        <a:pt x="1176405" y="955166"/>
                        <a:pt x="1177357" y="938973"/>
                      </a:cubicBezTo>
                      <a:cubicBezTo>
                        <a:pt x="1180215" y="826578"/>
                        <a:pt x="1184025" y="714183"/>
                        <a:pt x="1184025" y="601788"/>
                      </a:cubicBezTo>
                      <a:cubicBezTo>
                        <a:pt x="1184025" y="585595"/>
                        <a:pt x="1189740" y="548448"/>
                        <a:pt x="1186882" y="521778"/>
                      </a:cubicBezTo>
                      <a:close/>
                      <a:moveTo>
                        <a:pt x="653482" y="59815"/>
                      </a:moveTo>
                      <a:cubicBezTo>
                        <a:pt x="671580" y="57910"/>
                        <a:pt x="689677" y="61720"/>
                        <a:pt x="704917" y="73150"/>
                      </a:cubicBezTo>
                      <a:cubicBezTo>
                        <a:pt x="731587" y="94105"/>
                        <a:pt x="743970" y="130300"/>
                        <a:pt x="743970" y="162685"/>
                      </a:cubicBezTo>
                      <a:cubicBezTo>
                        <a:pt x="743970" y="216025"/>
                        <a:pt x="717300" y="265555"/>
                        <a:pt x="692535" y="311275"/>
                      </a:cubicBezTo>
                      <a:cubicBezTo>
                        <a:pt x="689677" y="316038"/>
                        <a:pt x="688725" y="320800"/>
                        <a:pt x="688725" y="325563"/>
                      </a:cubicBezTo>
                      <a:cubicBezTo>
                        <a:pt x="687772" y="328420"/>
                        <a:pt x="687772" y="331278"/>
                        <a:pt x="687772" y="334135"/>
                      </a:cubicBezTo>
                      <a:cubicBezTo>
                        <a:pt x="692535" y="375093"/>
                        <a:pt x="697297" y="416050"/>
                        <a:pt x="702060" y="457960"/>
                      </a:cubicBezTo>
                      <a:cubicBezTo>
                        <a:pt x="702060" y="457960"/>
                        <a:pt x="702060" y="457960"/>
                        <a:pt x="702060" y="457960"/>
                      </a:cubicBezTo>
                      <a:cubicBezTo>
                        <a:pt x="682057" y="457008"/>
                        <a:pt x="663007" y="456055"/>
                        <a:pt x="643005" y="456055"/>
                      </a:cubicBezTo>
                      <a:cubicBezTo>
                        <a:pt x="638242" y="416050"/>
                        <a:pt x="633480" y="375093"/>
                        <a:pt x="628717" y="335088"/>
                      </a:cubicBezTo>
                      <a:cubicBezTo>
                        <a:pt x="656340" y="283653"/>
                        <a:pt x="682057" y="229360"/>
                        <a:pt x="684915" y="169353"/>
                      </a:cubicBezTo>
                      <a:cubicBezTo>
                        <a:pt x="685867" y="131253"/>
                        <a:pt x="675390" y="91248"/>
                        <a:pt x="653482" y="59815"/>
                      </a:cubicBezTo>
                      <a:close/>
                      <a:moveTo>
                        <a:pt x="562995" y="177925"/>
                      </a:moveTo>
                      <a:cubicBezTo>
                        <a:pt x="564900" y="144588"/>
                        <a:pt x="576330" y="109345"/>
                        <a:pt x="600142" y="86485"/>
                      </a:cubicBezTo>
                      <a:cubicBezTo>
                        <a:pt x="617287" y="107440"/>
                        <a:pt x="625860" y="136968"/>
                        <a:pt x="625860" y="163638"/>
                      </a:cubicBezTo>
                      <a:cubicBezTo>
                        <a:pt x="625860" y="210310"/>
                        <a:pt x="604905" y="254125"/>
                        <a:pt x="582997" y="295083"/>
                      </a:cubicBezTo>
                      <a:cubicBezTo>
                        <a:pt x="570615" y="256983"/>
                        <a:pt x="560137" y="217930"/>
                        <a:pt x="562995" y="177925"/>
                      </a:cubicBezTo>
                      <a:close/>
                      <a:moveTo>
                        <a:pt x="576330" y="397000"/>
                      </a:moveTo>
                      <a:cubicBezTo>
                        <a:pt x="578235" y="416050"/>
                        <a:pt x="581092" y="435100"/>
                        <a:pt x="582997" y="455103"/>
                      </a:cubicBezTo>
                      <a:cubicBezTo>
                        <a:pt x="576330" y="455103"/>
                        <a:pt x="569662" y="455103"/>
                        <a:pt x="562995" y="455103"/>
                      </a:cubicBezTo>
                      <a:lnTo>
                        <a:pt x="562995" y="455103"/>
                      </a:lnTo>
                      <a:cubicBezTo>
                        <a:pt x="566805" y="435100"/>
                        <a:pt x="571567" y="416050"/>
                        <a:pt x="576330" y="397000"/>
                      </a:cubicBezTo>
                      <a:close/>
                      <a:moveTo>
                        <a:pt x="473460" y="320800"/>
                      </a:moveTo>
                      <a:cubicBezTo>
                        <a:pt x="457267" y="275080"/>
                        <a:pt x="442027" y="226503"/>
                        <a:pt x="443932" y="177925"/>
                      </a:cubicBezTo>
                      <a:cubicBezTo>
                        <a:pt x="445837" y="139825"/>
                        <a:pt x="460125" y="98868"/>
                        <a:pt x="492510" y="76008"/>
                      </a:cubicBezTo>
                      <a:cubicBezTo>
                        <a:pt x="507750" y="65530"/>
                        <a:pt x="526800" y="58863"/>
                        <a:pt x="544897" y="58863"/>
                      </a:cubicBezTo>
                      <a:cubicBezTo>
                        <a:pt x="544897" y="58863"/>
                        <a:pt x="544897" y="58863"/>
                        <a:pt x="544897" y="58863"/>
                      </a:cubicBezTo>
                      <a:cubicBezTo>
                        <a:pt x="527752" y="80770"/>
                        <a:pt x="515370" y="106488"/>
                        <a:pt x="508702" y="134110"/>
                      </a:cubicBezTo>
                      <a:cubicBezTo>
                        <a:pt x="493462" y="199833"/>
                        <a:pt x="509655" y="265555"/>
                        <a:pt x="530610" y="328420"/>
                      </a:cubicBezTo>
                      <a:cubicBezTo>
                        <a:pt x="530610" y="328420"/>
                        <a:pt x="530610" y="328420"/>
                        <a:pt x="530610" y="328420"/>
                      </a:cubicBezTo>
                      <a:cubicBezTo>
                        <a:pt x="520132" y="370330"/>
                        <a:pt x="510607" y="412240"/>
                        <a:pt x="500130" y="454150"/>
                      </a:cubicBezTo>
                      <a:cubicBezTo>
                        <a:pt x="481080" y="454150"/>
                        <a:pt x="462030" y="454150"/>
                        <a:pt x="442980" y="454150"/>
                      </a:cubicBezTo>
                      <a:cubicBezTo>
                        <a:pt x="451552" y="417955"/>
                        <a:pt x="460125" y="380808"/>
                        <a:pt x="468697" y="344613"/>
                      </a:cubicBezTo>
                      <a:cubicBezTo>
                        <a:pt x="468697" y="344613"/>
                        <a:pt x="468697" y="344613"/>
                        <a:pt x="468697" y="343660"/>
                      </a:cubicBezTo>
                      <a:cubicBezTo>
                        <a:pt x="474412" y="336993"/>
                        <a:pt x="476317" y="328420"/>
                        <a:pt x="473460" y="320800"/>
                      </a:cubicBezTo>
                      <a:close/>
                      <a:moveTo>
                        <a:pt x="321060" y="968500"/>
                      </a:moveTo>
                      <a:cubicBezTo>
                        <a:pt x="312487" y="968500"/>
                        <a:pt x="303915" y="968500"/>
                        <a:pt x="295342" y="967548"/>
                      </a:cubicBezTo>
                      <a:cubicBezTo>
                        <a:pt x="283912" y="967548"/>
                        <a:pt x="272482" y="966595"/>
                        <a:pt x="260100" y="965643"/>
                      </a:cubicBezTo>
                      <a:cubicBezTo>
                        <a:pt x="197235" y="962785"/>
                        <a:pt x="133417" y="958023"/>
                        <a:pt x="70552" y="952308"/>
                      </a:cubicBezTo>
                      <a:cubicBezTo>
                        <a:pt x="63885" y="808481"/>
                        <a:pt x="58170" y="664653"/>
                        <a:pt x="54360" y="519873"/>
                      </a:cubicBezTo>
                      <a:cubicBezTo>
                        <a:pt x="159135" y="511300"/>
                        <a:pt x="264862" y="506538"/>
                        <a:pt x="369637" y="504633"/>
                      </a:cubicBezTo>
                      <a:cubicBezTo>
                        <a:pt x="389640" y="504633"/>
                        <a:pt x="410595" y="503680"/>
                        <a:pt x="430597" y="503680"/>
                      </a:cubicBezTo>
                      <a:cubicBezTo>
                        <a:pt x="449647" y="503680"/>
                        <a:pt x="468697" y="503680"/>
                        <a:pt x="487747" y="503680"/>
                      </a:cubicBezTo>
                      <a:cubicBezTo>
                        <a:pt x="450600" y="658938"/>
                        <a:pt x="413452" y="814195"/>
                        <a:pt x="376305" y="969453"/>
                      </a:cubicBezTo>
                      <a:cubicBezTo>
                        <a:pt x="359160" y="969453"/>
                        <a:pt x="340110" y="969453"/>
                        <a:pt x="321060" y="968500"/>
                      </a:cubicBezTo>
                      <a:close/>
                      <a:moveTo>
                        <a:pt x="722062" y="970406"/>
                      </a:moveTo>
                      <a:cubicBezTo>
                        <a:pt x="719205" y="970406"/>
                        <a:pt x="716347" y="970406"/>
                        <a:pt x="713490" y="970406"/>
                      </a:cubicBezTo>
                      <a:cubicBezTo>
                        <a:pt x="693487" y="970406"/>
                        <a:pt x="673485" y="970406"/>
                        <a:pt x="654435" y="970406"/>
                      </a:cubicBezTo>
                      <a:cubicBezTo>
                        <a:pt x="582997" y="971358"/>
                        <a:pt x="511560" y="971358"/>
                        <a:pt x="439170" y="970406"/>
                      </a:cubicBezTo>
                      <a:cubicBezTo>
                        <a:pt x="476317" y="815148"/>
                        <a:pt x="513465" y="659891"/>
                        <a:pt x="550612" y="504633"/>
                      </a:cubicBezTo>
                      <a:cubicBezTo>
                        <a:pt x="562995" y="504633"/>
                        <a:pt x="576330" y="504633"/>
                        <a:pt x="588712" y="504633"/>
                      </a:cubicBezTo>
                      <a:cubicBezTo>
                        <a:pt x="608715" y="504633"/>
                        <a:pt x="628717" y="505585"/>
                        <a:pt x="647767" y="506538"/>
                      </a:cubicBezTo>
                      <a:cubicBezTo>
                        <a:pt x="667770" y="507490"/>
                        <a:pt x="686820" y="507490"/>
                        <a:pt x="706822" y="508443"/>
                      </a:cubicBezTo>
                      <a:lnTo>
                        <a:pt x="706822" y="508443"/>
                      </a:lnTo>
                      <a:cubicBezTo>
                        <a:pt x="725872" y="662748"/>
                        <a:pt x="747780" y="816100"/>
                        <a:pt x="771592" y="970406"/>
                      </a:cubicBezTo>
                      <a:cubicBezTo>
                        <a:pt x="755400" y="970406"/>
                        <a:pt x="739207" y="970406"/>
                        <a:pt x="722062" y="970406"/>
                      </a:cubicBezTo>
                      <a:close/>
                      <a:moveTo>
                        <a:pt x="1127827" y="949450"/>
                      </a:moveTo>
                      <a:cubicBezTo>
                        <a:pt x="1064962" y="959928"/>
                        <a:pt x="1001145" y="963738"/>
                        <a:pt x="937327" y="965643"/>
                      </a:cubicBezTo>
                      <a:cubicBezTo>
                        <a:pt x="902085" y="967548"/>
                        <a:pt x="866842" y="967548"/>
                        <a:pt x="831600" y="968500"/>
                      </a:cubicBezTo>
                      <a:cubicBezTo>
                        <a:pt x="807787" y="816100"/>
                        <a:pt x="786832" y="663700"/>
                        <a:pt x="767782" y="510348"/>
                      </a:cubicBezTo>
                      <a:cubicBezTo>
                        <a:pt x="815407" y="512253"/>
                        <a:pt x="863032" y="515110"/>
                        <a:pt x="911610" y="517968"/>
                      </a:cubicBezTo>
                      <a:cubicBezTo>
                        <a:pt x="985905" y="522730"/>
                        <a:pt x="1060200" y="528445"/>
                        <a:pt x="1134495" y="535113"/>
                      </a:cubicBezTo>
                      <a:cubicBezTo>
                        <a:pt x="1134495" y="674178"/>
                        <a:pt x="1132590" y="812291"/>
                        <a:pt x="1127827" y="94945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A7453A-34CB-4044-B181-2A1557BD409B}"/>
                </a:ext>
              </a:extLst>
            </p:cNvPr>
            <p:cNvSpPr txBox="1"/>
            <p:nvPr/>
          </p:nvSpPr>
          <p:spPr>
            <a:xfrm>
              <a:off x="6173775" y="4082038"/>
              <a:ext cx="4690554" cy="60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8415" indent="0" algn="just">
                <a:lnSpc>
                  <a:spcPct val="110000"/>
                </a:lnSpc>
                <a:spcAft>
                  <a:spcPts val="0"/>
                </a:spcAft>
              </a:pPr>
              <a:endParaRPr lang="vi-V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0B42992-E3EA-455A-9220-DBD9AFD01239}"/>
              </a:ext>
            </a:extLst>
          </p:cNvPr>
          <p:cNvSpPr txBox="1"/>
          <p:nvPr/>
        </p:nvSpPr>
        <p:spPr>
          <a:xfrm>
            <a:off x="3353806" y="1304651"/>
            <a:ext cx="71284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ta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miêu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64957036-FC8B-4D1F-AEDF-D0CD1F4B4A1B}"/>
              </a:ext>
            </a:extLst>
          </p:cNvPr>
          <p:cNvSpPr/>
          <p:nvPr/>
        </p:nvSpPr>
        <p:spPr>
          <a:xfrm flipH="1">
            <a:off x="150928" y="5430415"/>
            <a:ext cx="2433919" cy="1321337"/>
          </a:xfrm>
          <a:prstGeom prst="rightArrow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ysClr val="windowText" lastClr="000000"/>
                </a:solidFill>
                <a:latin typeface="Coiny" panose="02000903060500060000" pitchFamily="2" charset="0"/>
              </a:rPr>
              <a:t>QUAY VỀ</a:t>
            </a:r>
          </a:p>
        </p:txBody>
      </p:sp>
      <p:pic>
        <p:nvPicPr>
          <p:cNvPr id="19" name="Picture 18" descr="Shape, rectangle&#10;&#10;Description automatically generated">
            <a:extLst>
              <a:ext uri="{FF2B5EF4-FFF2-40B4-BE49-F238E27FC236}">
                <a16:creationId xmlns:a16="http://schemas.microsoft.com/office/drawing/2014/main" id="{20139E00-B5CB-4345-9ED1-A489213CF5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10572" r="8301"/>
          <a:stretch/>
        </p:blipFill>
        <p:spPr>
          <a:xfrm>
            <a:off x="2905972" y="3719762"/>
            <a:ext cx="7838592" cy="237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34F5B6-8F2B-43B0-8079-E64E7DDBC507}"/>
              </a:ext>
            </a:extLst>
          </p:cNvPr>
          <p:cNvSpPr txBox="1"/>
          <p:nvPr/>
        </p:nvSpPr>
        <p:spPr>
          <a:xfrm>
            <a:off x="3441149" y="3890907"/>
            <a:ext cx="6768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91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2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0FCA64D-4397-4B6F-9FE5-0B630F14F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7147A4-F8E8-4F4B-8814-63644C8AAE70}"/>
              </a:ext>
            </a:extLst>
          </p:cNvPr>
          <p:cNvGrpSpPr/>
          <p:nvPr/>
        </p:nvGrpSpPr>
        <p:grpSpPr>
          <a:xfrm>
            <a:off x="2138516" y="958645"/>
            <a:ext cx="5638347" cy="3222021"/>
            <a:chOff x="2003085" y="834896"/>
            <a:chExt cx="6127739" cy="3640737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E55373E7-C7E2-437A-9F7C-79BF79823005}"/>
                </a:ext>
              </a:extLst>
            </p:cNvPr>
            <p:cNvSpPr/>
            <p:nvPr/>
          </p:nvSpPr>
          <p:spPr>
            <a:xfrm rot="376058">
              <a:off x="2003085" y="834896"/>
              <a:ext cx="6127739" cy="3640737"/>
            </a:xfrm>
            <a:prstGeom prst="cloud">
              <a:avLst/>
            </a:prstGeom>
            <a:solidFill>
              <a:srgbClr val="99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64BCD1-C114-4335-A13E-21414F881543}"/>
                </a:ext>
              </a:extLst>
            </p:cNvPr>
            <p:cNvSpPr txBox="1"/>
            <p:nvPr/>
          </p:nvSpPr>
          <p:spPr>
            <a:xfrm>
              <a:off x="2852051" y="1567942"/>
              <a:ext cx="46113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đã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đến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rồi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đây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iCiel Panton Light" panose="00000400000000000000" pitchFamily="50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latin typeface="iCiel Panton Light" panose="00000400000000000000" pitchFamily="50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F3E099B0-CBE6-46E7-939D-042F55D6D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07390" y="2754623"/>
            <a:ext cx="1941917" cy="27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4"/>
          <p:cNvSpPr/>
          <p:nvPr/>
        </p:nvSpPr>
        <p:spPr>
          <a:xfrm rot="-1098394" flipH="1">
            <a:off x="64133" y="334388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33"/>
          </a:p>
        </p:txBody>
      </p:sp>
      <p:sp>
        <p:nvSpPr>
          <p:cNvPr id="532" name="Google Shape;532;p34"/>
          <p:cNvSpPr/>
          <p:nvPr/>
        </p:nvSpPr>
        <p:spPr>
          <a:xfrm rot="-1098430" flipH="1">
            <a:off x="887396" y="90534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33"/>
          </a:p>
        </p:txBody>
      </p:sp>
      <p:sp>
        <p:nvSpPr>
          <p:cNvPr id="534" name="Google Shape;534;p34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33"/>
          </a:p>
        </p:txBody>
      </p:sp>
      <p:sp>
        <p:nvSpPr>
          <p:cNvPr id="535" name="Google Shape;535;p34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33"/>
          </a:p>
        </p:txBody>
      </p:sp>
      <p:sp>
        <p:nvSpPr>
          <p:cNvPr id="537" name="Google Shape;537;p34"/>
          <p:cNvSpPr/>
          <p:nvPr/>
        </p:nvSpPr>
        <p:spPr>
          <a:xfrm rot="9715800" flipH="1">
            <a:off x="47843" y="6109479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33"/>
          </a:p>
        </p:txBody>
      </p:sp>
      <p:sp>
        <p:nvSpPr>
          <p:cNvPr id="538" name="Google Shape;538;p34"/>
          <p:cNvSpPr/>
          <p:nvPr/>
        </p:nvSpPr>
        <p:spPr>
          <a:xfrm rot="9719309" flipH="1">
            <a:off x="877693" y="6504534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3733"/>
          </a:p>
        </p:txBody>
      </p:sp>
      <p:cxnSp>
        <p:nvCxnSpPr>
          <p:cNvPr id="13" name="Đường kết nối Mũi tên Thẳng 132">
            <a:extLst>
              <a:ext uri="{FF2B5EF4-FFF2-40B4-BE49-F238E27FC236}">
                <a16:creationId xmlns:a16="http://schemas.microsoft.com/office/drawing/2014/main" id="{512088FD-CF3B-4B82-B061-51FFA724D16F}"/>
              </a:ext>
            </a:extLst>
          </p:cNvPr>
          <p:cNvCxnSpPr>
            <a:cxnSpLocks/>
          </p:cNvCxnSpPr>
          <p:nvPr/>
        </p:nvCxnSpPr>
        <p:spPr>
          <a:xfrm>
            <a:off x="4477390" y="1011240"/>
            <a:ext cx="11232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kết nối Mũi tên Thẳng 141">
            <a:extLst>
              <a:ext uri="{FF2B5EF4-FFF2-40B4-BE49-F238E27FC236}">
                <a16:creationId xmlns:a16="http://schemas.microsoft.com/office/drawing/2014/main" id="{E2F2D89D-3DD8-4280-9F49-3F19541FC3E5}"/>
              </a:ext>
            </a:extLst>
          </p:cNvPr>
          <p:cNvCxnSpPr>
            <a:cxnSpLocks/>
          </p:cNvCxnSpPr>
          <p:nvPr/>
        </p:nvCxnSpPr>
        <p:spPr>
          <a:xfrm flipV="1">
            <a:off x="6552219" y="4919858"/>
            <a:ext cx="894693" cy="169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Google Shape;3630;p40">
            <a:extLst>
              <a:ext uri="{FF2B5EF4-FFF2-40B4-BE49-F238E27FC236}">
                <a16:creationId xmlns:a16="http://schemas.microsoft.com/office/drawing/2014/main" id="{C80B46D5-EEF6-489F-8794-BB7209175410}"/>
              </a:ext>
            </a:extLst>
          </p:cNvPr>
          <p:cNvSpPr/>
          <p:nvPr/>
        </p:nvSpPr>
        <p:spPr>
          <a:xfrm>
            <a:off x="1486400" y="628339"/>
            <a:ext cx="1323707" cy="653921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3630;p40">
            <a:extLst>
              <a:ext uri="{FF2B5EF4-FFF2-40B4-BE49-F238E27FC236}">
                <a16:creationId xmlns:a16="http://schemas.microsoft.com/office/drawing/2014/main" id="{277080BF-10D9-4F05-9A32-359158BB9885}"/>
              </a:ext>
            </a:extLst>
          </p:cNvPr>
          <p:cNvSpPr/>
          <p:nvPr/>
        </p:nvSpPr>
        <p:spPr>
          <a:xfrm>
            <a:off x="2353144" y="2839098"/>
            <a:ext cx="1615377" cy="495118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3630;p40">
            <a:extLst>
              <a:ext uri="{FF2B5EF4-FFF2-40B4-BE49-F238E27FC236}">
                <a16:creationId xmlns:a16="http://schemas.microsoft.com/office/drawing/2014/main" id="{6474C2F0-7226-4CE6-8D8F-67599A3F4F05}"/>
              </a:ext>
            </a:extLst>
          </p:cNvPr>
          <p:cNvSpPr/>
          <p:nvPr/>
        </p:nvSpPr>
        <p:spPr>
          <a:xfrm>
            <a:off x="1494925" y="4911618"/>
            <a:ext cx="1615377" cy="619385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3630;p40">
            <a:extLst>
              <a:ext uri="{FF2B5EF4-FFF2-40B4-BE49-F238E27FC236}">
                <a16:creationId xmlns:a16="http://schemas.microsoft.com/office/drawing/2014/main" id="{6F556A51-7535-4BDF-98D7-F4F218E1311C}"/>
              </a:ext>
            </a:extLst>
          </p:cNvPr>
          <p:cNvSpPr/>
          <p:nvPr/>
        </p:nvSpPr>
        <p:spPr>
          <a:xfrm>
            <a:off x="7381627" y="4362636"/>
            <a:ext cx="4577774" cy="980401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3630;p40">
            <a:extLst>
              <a:ext uri="{FF2B5EF4-FFF2-40B4-BE49-F238E27FC236}">
                <a16:creationId xmlns:a16="http://schemas.microsoft.com/office/drawing/2014/main" id="{5C9F0CD8-CDF7-4376-81F5-E67F5545FEB1}"/>
              </a:ext>
            </a:extLst>
          </p:cNvPr>
          <p:cNvSpPr/>
          <p:nvPr/>
        </p:nvSpPr>
        <p:spPr>
          <a:xfrm>
            <a:off x="-109197" y="2078338"/>
            <a:ext cx="2049509" cy="2168476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Đường kết nối: Mũi tên Gấp khúc 18">
            <a:extLst>
              <a:ext uri="{FF2B5EF4-FFF2-40B4-BE49-F238E27FC236}">
                <a16:creationId xmlns:a16="http://schemas.microsoft.com/office/drawing/2014/main" id="{1039A2FF-2F86-43CA-B23A-5A72778CB52E}"/>
              </a:ext>
            </a:extLst>
          </p:cNvPr>
          <p:cNvCxnSpPr/>
          <p:nvPr/>
        </p:nvCxnSpPr>
        <p:spPr>
          <a:xfrm rot="5400000" flipH="1" flipV="1">
            <a:off x="622408" y="1214584"/>
            <a:ext cx="1190389" cy="823623"/>
          </a:xfrm>
          <a:prstGeom prst="bentConnector3">
            <a:avLst>
              <a:gd name="adj1" fmla="val 100357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Đường kết nối: Mũi tên Gấp khúc 21">
            <a:extLst>
              <a:ext uri="{FF2B5EF4-FFF2-40B4-BE49-F238E27FC236}">
                <a16:creationId xmlns:a16="http://schemas.microsoft.com/office/drawing/2014/main" id="{B9E7943A-4521-4C9E-A528-CBCE1A4B00FB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2575" y="4353643"/>
            <a:ext cx="985415" cy="780601"/>
          </a:xfrm>
          <a:prstGeom prst="bentConnector3">
            <a:avLst>
              <a:gd name="adj1" fmla="val 101552"/>
            </a:avLst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8" name="Đường kết nối Mũi tên Thẳng 27">
            <a:extLst>
              <a:ext uri="{FF2B5EF4-FFF2-40B4-BE49-F238E27FC236}">
                <a16:creationId xmlns:a16="http://schemas.microsoft.com/office/drawing/2014/main" id="{D4DC81FF-7703-4AC8-AFFB-E314D1750813}"/>
              </a:ext>
            </a:extLst>
          </p:cNvPr>
          <p:cNvCxnSpPr/>
          <p:nvPr/>
        </p:nvCxnSpPr>
        <p:spPr>
          <a:xfrm>
            <a:off x="1906714" y="3200100"/>
            <a:ext cx="58563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9" name="Google Shape;3630;p40">
            <a:extLst>
              <a:ext uri="{FF2B5EF4-FFF2-40B4-BE49-F238E27FC236}">
                <a16:creationId xmlns:a16="http://schemas.microsoft.com/office/drawing/2014/main" id="{3733B90E-3211-4641-8709-BEFC9915225D}"/>
              </a:ext>
            </a:extLst>
          </p:cNvPr>
          <p:cNvSpPr/>
          <p:nvPr/>
        </p:nvSpPr>
        <p:spPr>
          <a:xfrm>
            <a:off x="6521777" y="349690"/>
            <a:ext cx="5320817" cy="465413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FF7C8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quát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3630;p40">
            <a:extLst>
              <a:ext uri="{FF2B5EF4-FFF2-40B4-BE49-F238E27FC236}">
                <a16:creationId xmlns:a16="http://schemas.microsoft.com/office/drawing/2014/main" id="{21B2E7B8-97AA-45B3-9CE4-1DDF06387E60}"/>
              </a:ext>
            </a:extLst>
          </p:cNvPr>
          <p:cNvSpPr/>
          <p:nvPr/>
        </p:nvSpPr>
        <p:spPr>
          <a:xfrm>
            <a:off x="4858682" y="2475297"/>
            <a:ext cx="6414002" cy="713341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3630;p40">
            <a:extLst>
              <a:ext uri="{FF2B5EF4-FFF2-40B4-BE49-F238E27FC236}">
                <a16:creationId xmlns:a16="http://schemas.microsoft.com/office/drawing/2014/main" id="{23DB46B1-010F-4C7D-9D37-FFA754CB519D}"/>
              </a:ext>
            </a:extLst>
          </p:cNvPr>
          <p:cNvSpPr/>
          <p:nvPr/>
        </p:nvSpPr>
        <p:spPr>
          <a:xfrm>
            <a:off x="4882183" y="3574220"/>
            <a:ext cx="6414002" cy="713341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Google Shape;3630;p40">
            <a:extLst>
              <a:ext uri="{FF2B5EF4-FFF2-40B4-BE49-F238E27FC236}">
                <a16:creationId xmlns:a16="http://schemas.microsoft.com/office/drawing/2014/main" id="{79DF89A5-DAFF-4A87-BC83-D22EFB915F85}"/>
              </a:ext>
            </a:extLst>
          </p:cNvPr>
          <p:cNvSpPr/>
          <p:nvPr/>
        </p:nvSpPr>
        <p:spPr>
          <a:xfrm>
            <a:off x="3607105" y="204360"/>
            <a:ext cx="2788837" cy="927505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Đường kết nối: Mũi tên Gấp khúc 134">
            <a:extLst>
              <a:ext uri="{FF2B5EF4-FFF2-40B4-BE49-F238E27FC236}">
                <a16:creationId xmlns:a16="http://schemas.microsoft.com/office/drawing/2014/main" id="{C767C1F9-858E-4A04-85E8-4075A52AFB2C}"/>
              </a:ext>
            </a:extLst>
          </p:cNvPr>
          <p:cNvCxnSpPr>
            <a:cxnSpLocks/>
          </p:cNvCxnSpPr>
          <p:nvPr/>
        </p:nvCxnSpPr>
        <p:spPr>
          <a:xfrm flipV="1">
            <a:off x="2757058" y="582396"/>
            <a:ext cx="980584" cy="2327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Đường kết nối: Mũi tên Gấp khúc 134">
            <a:extLst>
              <a:ext uri="{FF2B5EF4-FFF2-40B4-BE49-F238E27FC236}">
                <a16:creationId xmlns:a16="http://schemas.microsoft.com/office/drawing/2014/main" id="{0158E3E4-1496-47AA-9DC3-35A8EF1D3B97}"/>
              </a:ext>
            </a:extLst>
          </p:cNvPr>
          <p:cNvCxnSpPr>
            <a:cxnSpLocks/>
          </p:cNvCxnSpPr>
          <p:nvPr/>
        </p:nvCxnSpPr>
        <p:spPr>
          <a:xfrm>
            <a:off x="2770147" y="1087348"/>
            <a:ext cx="967495" cy="3851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Google Shape;3630;p40">
            <a:extLst>
              <a:ext uri="{FF2B5EF4-FFF2-40B4-BE49-F238E27FC236}">
                <a16:creationId xmlns:a16="http://schemas.microsoft.com/office/drawing/2014/main" id="{364595BD-5301-42AB-86A9-E11A1051F647}"/>
              </a:ext>
            </a:extLst>
          </p:cNvPr>
          <p:cNvSpPr/>
          <p:nvPr/>
        </p:nvSpPr>
        <p:spPr>
          <a:xfrm>
            <a:off x="3629720" y="1223837"/>
            <a:ext cx="2788837" cy="927505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Google Shape;3630;p40">
            <a:extLst>
              <a:ext uri="{FF2B5EF4-FFF2-40B4-BE49-F238E27FC236}">
                <a16:creationId xmlns:a16="http://schemas.microsoft.com/office/drawing/2014/main" id="{955ED55E-6F63-4FA9-AF5D-E064961E25D0}"/>
              </a:ext>
            </a:extLst>
          </p:cNvPr>
          <p:cNvSpPr/>
          <p:nvPr/>
        </p:nvSpPr>
        <p:spPr>
          <a:xfrm>
            <a:off x="6418557" y="1185348"/>
            <a:ext cx="5424037" cy="867888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rgbClr val="FF7C80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alt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Đường kết nối Mũi tên Thẳng 141">
            <a:extLst>
              <a:ext uri="{FF2B5EF4-FFF2-40B4-BE49-F238E27FC236}">
                <a16:creationId xmlns:a16="http://schemas.microsoft.com/office/drawing/2014/main" id="{7F493D68-114D-47D4-BF69-EC80A3D60613}"/>
              </a:ext>
            </a:extLst>
          </p:cNvPr>
          <p:cNvCxnSpPr>
            <a:cxnSpLocks/>
          </p:cNvCxnSpPr>
          <p:nvPr/>
        </p:nvCxnSpPr>
        <p:spPr>
          <a:xfrm flipV="1">
            <a:off x="4072597" y="2839098"/>
            <a:ext cx="809586" cy="2644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Đường kết nối Mũi tên Thẳng 141">
            <a:extLst>
              <a:ext uri="{FF2B5EF4-FFF2-40B4-BE49-F238E27FC236}">
                <a16:creationId xmlns:a16="http://schemas.microsoft.com/office/drawing/2014/main" id="{8806900B-B15C-4DF5-A1E9-B788BAB32442}"/>
              </a:ext>
            </a:extLst>
          </p:cNvPr>
          <p:cNvCxnSpPr>
            <a:cxnSpLocks/>
          </p:cNvCxnSpPr>
          <p:nvPr/>
        </p:nvCxnSpPr>
        <p:spPr>
          <a:xfrm>
            <a:off x="4040508" y="3251688"/>
            <a:ext cx="681690" cy="5016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168BF-5AE3-41D5-8C65-DAEFD07DB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339" y="5645230"/>
            <a:ext cx="2686359" cy="523220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endParaRPr lang="en-US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54E7F5C-C99A-4FB6-A09F-FC3D2DD44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339" y="4599982"/>
            <a:ext cx="2686359" cy="523220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endParaRPr lang="en-US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D8C6E755-D1C2-408E-AC11-A9DDB1EE96E7}"/>
              </a:ext>
            </a:extLst>
          </p:cNvPr>
          <p:cNvSpPr/>
          <p:nvPr/>
        </p:nvSpPr>
        <p:spPr>
          <a:xfrm>
            <a:off x="3110302" y="4826994"/>
            <a:ext cx="808037" cy="1072853"/>
          </a:xfrm>
          <a:prstGeom prst="leftBrace">
            <a:avLst>
              <a:gd name="adj1" fmla="val 27228"/>
              <a:gd name="adj2" fmla="val 46713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2" name="Đường kết nối Mũi tên Thẳng 141">
            <a:extLst>
              <a:ext uri="{FF2B5EF4-FFF2-40B4-BE49-F238E27FC236}">
                <a16:creationId xmlns:a16="http://schemas.microsoft.com/office/drawing/2014/main" id="{4106CFA9-363F-4C05-BD43-F6CC1D554A54}"/>
              </a:ext>
            </a:extLst>
          </p:cNvPr>
          <p:cNvCxnSpPr>
            <a:cxnSpLocks/>
          </p:cNvCxnSpPr>
          <p:nvPr/>
        </p:nvCxnSpPr>
        <p:spPr>
          <a:xfrm flipV="1">
            <a:off x="6583327" y="6078900"/>
            <a:ext cx="894693" cy="169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Google Shape;3630;p40">
            <a:extLst>
              <a:ext uri="{FF2B5EF4-FFF2-40B4-BE49-F238E27FC236}">
                <a16:creationId xmlns:a16="http://schemas.microsoft.com/office/drawing/2014/main" id="{E2385CE5-E84C-4420-9710-04461D00E334}"/>
              </a:ext>
            </a:extLst>
          </p:cNvPr>
          <p:cNvSpPr/>
          <p:nvPr/>
        </p:nvSpPr>
        <p:spPr>
          <a:xfrm>
            <a:off x="7412735" y="5398997"/>
            <a:ext cx="4577774" cy="1310016"/>
          </a:xfrm>
          <a:custGeom>
            <a:avLst/>
            <a:gdLst/>
            <a:ahLst/>
            <a:cxnLst/>
            <a:rect l="l" t="t" r="r" b="b"/>
            <a:pathLst>
              <a:path w="21904" h="7270" extrusionOk="0">
                <a:moveTo>
                  <a:pt x="906" y="1"/>
                </a:moveTo>
                <a:cubicBezTo>
                  <a:pt x="578" y="1"/>
                  <a:pt x="252" y="238"/>
                  <a:pt x="252" y="648"/>
                </a:cubicBezTo>
                <a:lnTo>
                  <a:pt x="252" y="656"/>
                </a:lnTo>
                <a:cubicBezTo>
                  <a:pt x="252" y="907"/>
                  <a:pt x="402" y="1135"/>
                  <a:pt x="638" y="1238"/>
                </a:cubicBezTo>
                <a:cubicBezTo>
                  <a:pt x="402" y="1340"/>
                  <a:pt x="252" y="1568"/>
                  <a:pt x="252" y="1827"/>
                </a:cubicBezTo>
                <a:lnTo>
                  <a:pt x="252" y="1835"/>
                </a:lnTo>
                <a:cubicBezTo>
                  <a:pt x="252" y="2095"/>
                  <a:pt x="402" y="2323"/>
                  <a:pt x="630" y="2425"/>
                </a:cubicBezTo>
                <a:cubicBezTo>
                  <a:pt x="402" y="2535"/>
                  <a:pt x="252" y="2763"/>
                  <a:pt x="252" y="3015"/>
                </a:cubicBezTo>
                <a:lnTo>
                  <a:pt x="252" y="3031"/>
                </a:lnTo>
                <a:lnTo>
                  <a:pt x="252" y="3047"/>
                </a:lnTo>
                <a:cubicBezTo>
                  <a:pt x="252" y="3047"/>
                  <a:pt x="252" y="3054"/>
                  <a:pt x="252" y="3054"/>
                </a:cubicBezTo>
                <a:lnTo>
                  <a:pt x="252" y="3070"/>
                </a:lnTo>
                <a:cubicBezTo>
                  <a:pt x="252" y="3306"/>
                  <a:pt x="386" y="3526"/>
                  <a:pt x="590" y="3636"/>
                </a:cubicBezTo>
                <a:cubicBezTo>
                  <a:pt x="386" y="3746"/>
                  <a:pt x="252" y="3967"/>
                  <a:pt x="252" y="4203"/>
                </a:cubicBezTo>
                <a:lnTo>
                  <a:pt x="252" y="4218"/>
                </a:lnTo>
                <a:cubicBezTo>
                  <a:pt x="252" y="4218"/>
                  <a:pt x="252" y="4226"/>
                  <a:pt x="252" y="4226"/>
                </a:cubicBezTo>
                <a:lnTo>
                  <a:pt x="252" y="4242"/>
                </a:lnTo>
                <a:lnTo>
                  <a:pt x="252" y="4250"/>
                </a:lnTo>
                <a:cubicBezTo>
                  <a:pt x="252" y="4509"/>
                  <a:pt x="402" y="4737"/>
                  <a:pt x="630" y="4840"/>
                </a:cubicBezTo>
                <a:cubicBezTo>
                  <a:pt x="402" y="4950"/>
                  <a:pt x="252" y="5178"/>
                  <a:pt x="252" y="5430"/>
                </a:cubicBezTo>
                <a:lnTo>
                  <a:pt x="252" y="5445"/>
                </a:lnTo>
                <a:cubicBezTo>
                  <a:pt x="252" y="5705"/>
                  <a:pt x="402" y="5933"/>
                  <a:pt x="638" y="6035"/>
                </a:cubicBezTo>
                <a:cubicBezTo>
                  <a:pt x="1" y="6318"/>
                  <a:pt x="197" y="7270"/>
                  <a:pt x="897" y="7270"/>
                </a:cubicBezTo>
                <a:lnTo>
                  <a:pt x="905" y="7270"/>
                </a:lnTo>
                <a:cubicBezTo>
                  <a:pt x="1157" y="7270"/>
                  <a:pt x="1385" y="7120"/>
                  <a:pt x="1487" y="6892"/>
                </a:cubicBezTo>
                <a:cubicBezTo>
                  <a:pt x="1589" y="7120"/>
                  <a:pt x="1825" y="7270"/>
                  <a:pt x="2077" y="7270"/>
                </a:cubicBezTo>
                <a:lnTo>
                  <a:pt x="2093" y="7270"/>
                </a:lnTo>
                <a:cubicBezTo>
                  <a:pt x="2344" y="7270"/>
                  <a:pt x="2564" y="7120"/>
                  <a:pt x="2675" y="6892"/>
                </a:cubicBezTo>
                <a:cubicBezTo>
                  <a:pt x="2777" y="7120"/>
                  <a:pt x="3005" y="7270"/>
                  <a:pt x="3257" y="7270"/>
                </a:cubicBezTo>
                <a:lnTo>
                  <a:pt x="3272" y="7270"/>
                </a:lnTo>
                <a:cubicBezTo>
                  <a:pt x="3524" y="7270"/>
                  <a:pt x="3752" y="7120"/>
                  <a:pt x="3854" y="6892"/>
                </a:cubicBezTo>
                <a:cubicBezTo>
                  <a:pt x="3964" y="7120"/>
                  <a:pt x="4185" y="7270"/>
                  <a:pt x="4436" y="7270"/>
                </a:cubicBezTo>
                <a:lnTo>
                  <a:pt x="4452" y="7270"/>
                </a:lnTo>
                <a:cubicBezTo>
                  <a:pt x="4704" y="7270"/>
                  <a:pt x="4932" y="7120"/>
                  <a:pt x="5034" y="6892"/>
                </a:cubicBezTo>
                <a:cubicBezTo>
                  <a:pt x="5144" y="7120"/>
                  <a:pt x="5372" y="7270"/>
                  <a:pt x="5624" y="7270"/>
                </a:cubicBezTo>
                <a:lnTo>
                  <a:pt x="5632" y="7270"/>
                </a:lnTo>
                <a:cubicBezTo>
                  <a:pt x="5883" y="7270"/>
                  <a:pt x="6111" y="7120"/>
                  <a:pt x="6222" y="6892"/>
                </a:cubicBezTo>
                <a:cubicBezTo>
                  <a:pt x="6324" y="7120"/>
                  <a:pt x="6552" y="7270"/>
                  <a:pt x="6804" y="7270"/>
                </a:cubicBezTo>
                <a:lnTo>
                  <a:pt x="6819" y="7270"/>
                </a:lnTo>
                <a:cubicBezTo>
                  <a:pt x="7071" y="7270"/>
                  <a:pt x="7291" y="7120"/>
                  <a:pt x="7401" y="6892"/>
                </a:cubicBezTo>
                <a:cubicBezTo>
                  <a:pt x="7504" y="7120"/>
                  <a:pt x="7732" y="7270"/>
                  <a:pt x="7983" y="7270"/>
                </a:cubicBezTo>
                <a:lnTo>
                  <a:pt x="7999" y="7270"/>
                </a:lnTo>
                <a:cubicBezTo>
                  <a:pt x="8251" y="7270"/>
                  <a:pt x="8479" y="7120"/>
                  <a:pt x="8581" y="6892"/>
                </a:cubicBezTo>
                <a:cubicBezTo>
                  <a:pt x="8691" y="7120"/>
                  <a:pt x="8911" y="7270"/>
                  <a:pt x="9163" y="7270"/>
                </a:cubicBezTo>
                <a:lnTo>
                  <a:pt x="9179" y="7270"/>
                </a:lnTo>
                <a:cubicBezTo>
                  <a:pt x="9430" y="7270"/>
                  <a:pt x="9658" y="7120"/>
                  <a:pt x="9761" y="6892"/>
                </a:cubicBezTo>
                <a:cubicBezTo>
                  <a:pt x="9871" y="7120"/>
                  <a:pt x="10099" y="7270"/>
                  <a:pt x="10351" y="7270"/>
                </a:cubicBezTo>
                <a:lnTo>
                  <a:pt x="10358" y="7270"/>
                </a:lnTo>
                <a:cubicBezTo>
                  <a:pt x="10610" y="7270"/>
                  <a:pt x="10838" y="7120"/>
                  <a:pt x="10948" y="6892"/>
                </a:cubicBezTo>
                <a:cubicBezTo>
                  <a:pt x="11051" y="7120"/>
                  <a:pt x="11279" y="7270"/>
                  <a:pt x="11530" y="7270"/>
                </a:cubicBezTo>
                <a:lnTo>
                  <a:pt x="11546" y="7270"/>
                </a:lnTo>
                <a:cubicBezTo>
                  <a:pt x="11798" y="7270"/>
                  <a:pt x="12018" y="7120"/>
                  <a:pt x="12128" y="6892"/>
                </a:cubicBezTo>
                <a:cubicBezTo>
                  <a:pt x="12230" y="7120"/>
                  <a:pt x="12458" y="7270"/>
                  <a:pt x="12710" y="7270"/>
                </a:cubicBezTo>
                <a:lnTo>
                  <a:pt x="12726" y="7270"/>
                </a:lnTo>
                <a:cubicBezTo>
                  <a:pt x="12977" y="7270"/>
                  <a:pt x="13206" y="7120"/>
                  <a:pt x="13308" y="6892"/>
                </a:cubicBezTo>
                <a:cubicBezTo>
                  <a:pt x="13418" y="7120"/>
                  <a:pt x="13638" y="7270"/>
                  <a:pt x="13890" y="7270"/>
                </a:cubicBezTo>
                <a:lnTo>
                  <a:pt x="13905" y="7270"/>
                </a:lnTo>
                <a:cubicBezTo>
                  <a:pt x="14157" y="7270"/>
                  <a:pt x="14385" y="7120"/>
                  <a:pt x="14487" y="6892"/>
                </a:cubicBezTo>
                <a:cubicBezTo>
                  <a:pt x="14598" y="7120"/>
                  <a:pt x="14826" y="7270"/>
                  <a:pt x="15077" y="7270"/>
                </a:cubicBezTo>
                <a:lnTo>
                  <a:pt x="15085" y="7270"/>
                </a:lnTo>
                <a:cubicBezTo>
                  <a:pt x="15337" y="7270"/>
                  <a:pt x="15565" y="7120"/>
                  <a:pt x="15675" y="6892"/>
                </a:cubicBezTo>
                <a:cubicBezTo>
                  <a:pt x="15777" y="7120"/>
                  <a:pt x="16005" y="7270"/>
                  <a:pt x="16257" y="7270"/>
                </a:cubicBezTo>
                <a:lnTo>
                  <a:pt x="16273" y="7270"/>
                </a:lnTo>
                <a:cubicBezTo>
                  <a:pt x="16524" y="7270"/>
                  <a:pt x="16753" y="7120"/>
                  <a:pt x="16855" y="6892"/>
                </a:cubicBezTo>
                <a:cubicBezTo>
                  <a:pt x="16957" y="7120"/>
                  <a:pt x="17185" y="7270"/>
                  <a:pt x="17437" y="7270"/>
                </a:cubicBezTo>
                <a:lnTo>
                  <a:pt x="17452" y="7270"/>
                </a:lnTo>
                <a:cubicBezTo>
                  <a:pt x="17704" y="7270"/>
                  <a:pt x="17932" y="7120"/>
                  <a:pt x="18034" y="6892"/>
                </a:cubicBezTo>
                <a:cubicBezTo>
                  <a:pt x="18137" y="7120"/>
                  <a:pt x="18365" y="7270"/>
                  <a:pt x="18616" y="7270"/>
                </a:cubicBezTo>
                <a:lnTo>
                  <a:pt x="18632" y="7270"/>
                </a:lnTo>
                <a:cubicBezTo>
                  <a:pt x="18884" y="7270"/>
                  <a:pt x="19112" y="7120"/>
                  <a:pt x="19214" y="6892"/>
                </a:cubicBezTo>
                <a:cubicBezTo>
                  <a:pt x="19324" y="7120"/>
                  <a:pt x="19552" y="7270"/>
                  <a:pt x="19804" y="7270"/>
                </a:cubicBezTo>
                <a:lnTo>
                  <a:pt x="19812" y="7270"/>
                </a:lnTo>
                <a:cubicBezTo>
                  <a:pt x="20071" y="7270"/>
                  <a:pt x="20300" y="7120"/>
                  <a:pt x="20402" y="6885"/>
                </a:cubicBezTo>
                <a:cubicBezTo>
                  <a:pt x="20519" y="7149"/>
                  <a:pt x="20752" y="7268"/>
                  <a:pt x="20983" y="7268"/>
                </a:cubicBezTo>
                <a:cubicBezTo>
                  <a:pt x="21311" y="7268"/>
                  <a:pt x="21637" y="7030"/>
                  <a:pt x="21637" y="6625"/>
                </a:cubicBezTo>
                <a:lnTo>
                  <a:pt x="21637" y="6617"/>
                </a:lnTo>
                <a:cubicBezTo>
                  <a:pt x="21637" y="6365"/>
                  <a:pt x="21487" y="6130"/>
                  <a:pt x="21259" y="6027"/>
                </a:cubicBezTo>
                <a:cubicBezTo>
                  <a:pt x="21487" y="5925"/>
                  <a:pt x="21637" y="5697"/>
                  <a:pt x="21637" y="5437"/>
                </a:cubicBezTo>
                <a:lnTo>
                  <a:pt x="21637" y="5430"/>
                </a:lnTo>
                <a:cubicBezTo>
                  <a:pt x="21637" y="5170"/>
                  <a:pt x="21487" y="4942"/>
                  <a:pt x="21259" y="4840"/>
                </a:cubicBezTo>
                <a:cubicBezTo>
                  <a:pt x="21487" y="4730"/>
                  <a:pt x="21637" y="4501"/>
                  <a:pt x="21637" y="4250"/>
                </a:cubicBezTo>
                <a:lnTo>
                  <a:pt x="21637" y="4234"/>
                </a:lnTo>
                <a:lnTo>
                  <a:pt x="21637" y="4218"/>
                </a:lnTo>
                <a:lnTo>
                  <a:pt x="21637" y="4210"/>
                </a:lnTo>
                <a:lnTo>
                  <a:pt x="21637" y="4195"/>
                </a:lnTo>
                <a:cubicBezTo>
                  <a:pt x="21637" y="3959"/>
                  <a:pt x="21503" y="3739"/>
                  <a:pt x="21298" y="3629"/>
                </a:cubicBezTo>
                <a:cubicBezTo>
                  <a:pt x="21503" y="3518"/>
                  <a:pt x="21637" y="3298"/>
                  <a:pt x="21637" y="3062"/>
                </a:cubicBezTo>
                <a:lnTo>
                  <a:pt x="21637" y="3054"/>
                </a:lnTo>
                <a:lnTo>
                  <a:pt x="21637" y="3039"/>
                </a:lnTo>
                <a:lnTo>
                  <a:pt x="21637" y="3023"/>
                </a:lnTo>
                <a:lnTo>
                  <a:pt x="21637" y="3015"/>
                </a:lnTo>
                <a:cubicBezTo>
                  <a:pt x="21637" y="2756"/>
                  <a:pt x="21495" y="2527"/>
                  <a:pt x="21259" y="2425"/>
                </a:cubicBezTo>
                <a:cubicBezTo>
                  <a:pt x="21487" y="2315"/>
                  <a:pt x="21637" y="2087"/>
                  <a:pt x="21637" y="1835"/>
                </a:cubicBezTo>
                <a:lnTo>
                  <a:pt x="21637" y="1820"/>
                </a:lnTo>
                <a:cubicBezTo>
                  <a:pt x="21637" y="1568"/>
                  <a:pt x="21495" y="1340"/>
                  <a:pt x="21267" y="1238"/>
                </a:cubicBezTo>
                <a:cubicBezTo>
                  <a:pt x="21904" y="954"/>
                  <a:pt x="21699" y="3"/>
                  <a:pt x="21007" y="3"/>
                </a:cubicBezTo>
                <a:lnTo>
                  <a:pt x="21000" y="3"/>
                </a:lnTo>
                <a:cubicBezTo>
                  <a:pt x="20748" y="3"/>
                  <a:pt x="20512" y="152"/>
                  <a:pt x="20418" y="380"/>
                </a:cubicBezTo>
                <a:cubicBezTo>
                  <a:pt x="20307" y="152"/>
                  <a:pt x="20079" y="3"/>
                  <a:pt x="19828" y="3"/>
                </a:cubicBezTo>
                <a:lnTo>
                  <a:pt x="19812" y="3"/>
                </a:lnTo>
                <a:cubicBezTo>
                  <a:pt x="19560" y="3"/>
                  <a:pt x="19332" y="144"/>
                  <a:pt x="19230" y="380"/>
                </a:cubicBezTo>
                <a:cubicBezTo>
                  <a:pt x="19128" y="152"/>
                  <a:pt x="18900" y="3"/>
                  <a:pt x="18648" y="3"/>
                </a:cubicBezTo>
                <a:lnTo>
                  <a:pt x="18632" y="3"/>
                </a:lnTo>
                <a:cubicBezTo>
                  <a:pt x="18381" y="3"/>
                  <a:pt x="18152" y="144"/>
                  <a:pt x="18050" y="380"/>
                </a:cubicBezTo>
                <a:cubicBezTo>
                  <a:pt x="17948" y="152"/>
                  <a:pt x="17720" y="3"/>
                  <a:pt x="17468" y="3"/>
                </a:cubicBezTo>
                <a:lnTo>
                  <a:pt x="17452" y="3"/>
                </a:lnTo>
                <a:cubicBezTo>
                  <a:pt x="17201" y="3"/>
                  <a:pt x="16973" y="144"/>
                  <a:pt x="16871" y="380"/>
                </a:cubicBezTo>
                <a:cubicBezTo>
                  <a:pt x="16760" y="152"/>
                  <a:pt x="16532" y="3"/>
                  <a:pt x="16281" y="3"/>
                </a:cubicBezTo>
                <a:lnTo>
                  <a:pt x="16273" y="3"/>
                </a:lnTo>
                <a:cubicBezTo>
                  <a:pt x="16021" y="3"/>
                  <a:pt x="15793" y="144"/>
                  <a:pt x="15683" y="380"/>
                </a:cubicBezTo>
                <a:cubicBezTo>
                  <a:pt x="15581" y="152"/>
                  <a:pt x="15353" y="3"/>
                  <a:pt x="15101" y="3"/>
                </a:cubicBezTo>
                <a:lnTo>
                  <a:pt x="15085" y="3"/>
                </a:lnTo>
                <a:cubicBezTo>
                  <a:pt x="14834" y="3"/>
                  <a:pt x="14605" y="152"/>
                  <a:pt x="14503" y="380"/>
                </a:cubicBezTo>
                <a:cubicBezTo>
                  <a:pt x="14401" y="152"/>
                  <a:pt x="14173" y="3"/>
                  <a:pt x="13921" y="3"/>
                </a:cubicBezTo>
                <a:lnTo>
                  <a:pt x="13905" y="3"/>
                </a:lnTo>
                <a:cubicBezTo>
                  <a:pt x="13654" y="3"/>
                  <a:pt x="13426" y="152"/>
                  <a:pt x="13323" y="380"/>
                </a:cubicBezTo>
                <a:cubicBezTo>
                  <a:pt x="13221" y="152"/>
                  <a:pt x="12993" y="3"/>
                  <a:pt x="12741" y="3"/>
                </a:cubicBezTo>
                <a:lnTo>
                  <a:pt x="12726" y="3"/>
                </a:lnTo>
                <a:cubicBezTo>
                  <a:pt x="12474" y="3"/>
                  <a:pt x="12246" y="152"/>
                  <a:pt x="12144" y="380"/>
                </a:cubicBezTo>
                <a:cubicBezTo>
                  <a:pt x="12034" y="152"/>
                  <a:pt x="11806" y="3"/>
                  <a:pt x="11554" y="3"/>
                </a:cubicBezTo>
                <a:lnTo>
                  <a:pt x="11546" y="3"/>
                </a:lnTo>
                <a:cubicBezTo>
                  <a:pt x="11294" y="3"/>
                  <a:pt x="11066" y="152"/>
                  <a:pt x="10956" y="380"/>
                </a:cubicBezTo>
                <a:cubicBezTo>
                  <a:pt x="10854" y="152"/>
                  <a:pt x="10626" y="3"/>
                  <a:pt x="10374" y="3"/>
                </a:cubicBezTo>
                <a:lnTo>
                  <a:pt x="10358" y="3"/>
                </a:lnTo>
                <a:cubicBezTo>
                  <a:pt x="10107" y="3"/>
                  <a:pt x="9879" y="152"/>
                  <a:pt x="9776" y="380"/>
                </a:cubicBezTo>
                <a:cubicBezTo>
                  <a:pt x="9674" y="152"/>
                  <a:pt x="9446" y="3"/>
                  <a:pt x="9194" y="3"/>
                </a:cubicBezTo>
                <a:lnTo>
                  <a:pt x="9179" y="3"/>
                </a:lnTo>
                <a:cubicBezTo>
                  <a:pt x="8927" y="3"/>
                  <a:pt x="8699" y="152"/>
                  <a:pt x="8597" y="380"/>
                </a:cubicBezTo>
                <a:cubicBezTo>
                  <a:pt x="8494" y="152"/>
                  <a:pt x="8266" y="3"/>
                  <a:pt x="8015" y="3"/>
                </a:cubicBezTo>
                <a:lnTo>
                  <a:pt x="7999" y="3"/>
                </a:lnTo>
                <a:cubicBezTo>
                  <a:pt x="7747" y="3"/>
                  <a:pt x="7519" y="152"/>
                  <a:pt x="7417" y="380"/>
                </a:cubicBezTo>
                <a:cubicBezTo>
                  <a:pt x="7307" y="152"/>
                  <a:pt x="7079" y="3"/>
                  <a:pt x="6827" y="3"/>
                </a:cubicBezTo>
                <a:lnTo>
                  <a:pt x="6819" y="3"/>
                </a:lnTo>
                <a:cubicBezTo>
                  <a:pt x="6568" y="3"/>
                  <a:pt x="6340" y="144"/>
                  <a:pt x="6229" y="380"/>
                </a:cubicBezTo>
                <a:cubicBezTo>
                  <a:pt x="6127" y="144"/>
                  <a:pt x="5899" y="3"/>
                  <a:pt x="5647" y="3"/>
                </a:cubicBezTo>
                <a:lnTo>
                  <a:pt x="5632" y="3"/>
                </a:lnTo>
                <a:cubicBezTo>
                  <a:pt x="5380" y="3"/>
                  <a:pt x="5152" y="144"/>
                  <a:pt x="5050" y="380"/>
                </a:cubicBezTo>
                <a:cubicBezTo>
                  <a:pt x="4947" y="144"/>
                  <a:pt x="4712" y="3"/>
                  <a:pt x="4460" y="3"/>
                </a:cubicBezTo>
                <a:lnTo>
                  <a:pt x="4444" y="3"/>
                </a:lnTo>
                <a:cubicBezTo>
                  <a:pt x="4200" y="3"/>
                  <a:pt x="3972" y="144"/>
                  <a:pt x="3862" y="380"/>
                </a:cubicBezTo>
                <a:cubicBezTo>
                  <a:pt x="3760" y="144"/>
                  <a:pt x="3524" y="3"/>
                  <a:pt x="3272" y="3"/>
                </a:cubicBezTo>
                <a:lnTo>
                  <a:pt x="3264" y="3"/>
                </a:lnTo>
                <a:cubicBezTo>
                  <a:pt x="3013" y="3"/>
                  <a:pt x="2785" y="144"/>
                  <a:pt x="2675" y="380"/>
                </a:cubicBezTo>
                <a:cubicBezTo>
                  <a:pt x="2572" y="144"/>
                  <a:pt x="2344" y="3"/>
                  <a:pt x="2085" y="3"/>
                </a:cubicBezTo>
                <a:lnTo>
                  <a:pt x="2077" y="3"/>
                </a:lnTo>
                <a:cubicBezTo>
                  <a:pt x="1817" y="3"/>
                  <a:pt x="1589" y="152"/>
                  <a:pt x="1487" y="380"/>
                </a:cubicBezTo>
                <a:cubicBezTo>
                  <a:pt x="1370" y="120"/>
                  <a:pt x="1137" y="1"/>
                  <a:pt x="906" y="1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  <a:prstDash val="dashDot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69" grpId="0" animBg="1"/>
      <p:bldP spid="70" grpId="0" animBg="1"/>
      <p:bldP spid="71" grpId="0" animBg="1"/>
      <p:bldP spid="30" grpId="0" animBg="1"/>
      <p:bldP spid="39" grpId="0" animBg="1"/>
      <p:bldP spid="40" grpId="0" animBg="1"/>
      <p:bldP spid="49" grpId="0" animBg="1"/>
      <p:bldP spid="50" grpId="0" animBg="1"/>
      <p:bldP spid="51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1751</Words>
  <Application>Microsoft Office PowerPoint</Application>
  <PresentationFormat>Widescreen</PresentationFormat>
  <Paragraphs>174</Paragraphs>
  <Slides>29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#9Slide07 SVNUT Triumph Press</vt:lpstr>
      <vt:lpstr>Arial</vt:lpstr>
      <vt:lpstr>Calibri</vt:lpstr>
      <vt:lpstr>Calibri Light</vt:lpstr>
      <vt:lpstr>Cambria</vt:lpstr>
      <vt:lpstr>Coiny</vt:lpstr>
      <vt:lpstr>等线</vt:lpstr>
      <vt:lpstr>Fira Sans</vt:lpstr>
      <vt:lpstr>iCiel Panton Light</vt:lpstr>
      <vt:lpstr>Lilita One</vt:lpstr>
      <vt:lpstr>Nunito</vt:lpstr>
      <vt:lpstr>Nunito SemiBold</vt:lpstr>
      <vt:lpstr>Times New Roman</vt:lpstr>
      <vt:lpstr>Wingdings</vt:lpstr>
      <vt:lpstr>义启小魏楷</vt:lpstr>
      <vt:lpstr>字魂27号-布丁体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lastModifiedBy>Linh</cp:lastModifiedBy>
  <cp:revision>1</cp:revision>
  <dcterms:created xsi:type="dcterms:W3CDTF">2023-04-16T14:06:17Z</dcterms:created>
  <dcterms:modified xsi:type="dcterms:W3CDTF">2023-04-16T14:06:48Z</dcterms:modified>
</cp:coreProperties>
</file>