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3"/>
  </p:sldMasterIdLst>
  <p:notesMasterIdLst>
    <p:notesMasterId r:id="rId5"/>
  </p:notesMasterIdLst>
  <p:sldIdLst>
    <p:sldId id="257" r:id="rId4"/>
    <p:sldId id="272" r:id="rId6"/>
    <p:sldId id="271" r:id="rId7"/>
    <p:sldId id="273" r:id="rId8"/>
    <p:sldId id="274" r:id="rId9"/>
    <p:sldId id="275" r:id="rId10"/>
    <p:sldId id="276" r:id="rId11"/>
    <p:sldId id="281" r:id="rId12"/>
    <p:sldId id="277" r:id="rId13"/>
    <p:sldId id="285" r:id="rId14"/>
    <p:sldId id="293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B1A"/>
    <a:srgbClr val="FFFFFF"/>
    <a:srgbClr val="A93C5E"/>
    <a:srgbClr val="D3C25C"/>
    <a:srgbClr val="C13633"/>
    <a:srgbClr val="FFF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9" autoAdjust="0"/>
    <p:restoredTop sz="94660"/>
  </p:normalViewPr>
  <p:slideViewPr>
    <p:cSldViewPr snapToGrid="0">
      <p:cViewPr>
        <p:scale>
          <a:sx n="75" d="100"/>
          <a:sy n="75" d="100"/>
        </p:scale>
        <p:origin x="2864" y="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E5C2-4423-4E60-A14D-8B17BC9BFE3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46BD-CA2D-43B4-A918-A48F56B0BC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200" i="1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Note: you can add between 3 and 6 sections, the structure can vary. The numbers have to be kept </a:t>
            </a: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20167" y="-12700"/>
            <a:ext cx="13632317" cy="6864867"/>
            <a:chOff x="-540125" y="-9525"/>
            <a:chExt cx="10224238" cy="5148650"/>
          </a:xfrm>
        </p:grpSpPr>
        <p:sp>
          <p:nvSpPr>
            <p:cNvPr id="10" name="Google Shape;10;p2"/>
            <p:cNvSpPr/>
            <p:nvPr/>
          </p:nvSpPr>
          <p:spPr>
            <a:xfrm>
              <a:off x="5025" y="1299850"/>
              <a:ext cx="9140707" cy="3522165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72950" y="257125"/>
              <a:ext cx="169775" cy="4609241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" y="247650"/>
              <a:ext cx="169775" cy="4618635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69550" y="49919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70769" y="49919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24907" y="49919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38409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4054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575600" y="2379700"/>
            <a:ext cx="9040800" cy="2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4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76800" y="4824825"/>
            <a:ext cx="60384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25367"/>
            <a:ext cx="8768000" cy="176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29" name="Google Shape;329;p11"/>
          <p:cNvSpPr txBox="1">
            <a:spLocks noGrp="1"/>
          </p:cNvSpPr>
          <p:nvPr>
            <p:ph type="subTitle" idx="1"/>
          </p:nvPr>
        </p:nvSpPr>
        <p:spPr>
          <a:xfrm>
            <a:off x="1712000" y="4905633"/>
            <a:ext cx="8768000" cy="6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grpSp>
        <p:nvGrpSpPr>
          <p:cNvPr id="330" name="Google Shape;330;p11"/>
          <p:cNvGrpSpPr/>
          <p:nvPr/>
        </p:nvGrpSpPr>
        <p:grpSpPr>
          <a:xfrm flipH="1"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35" name="Google Shape;335;p1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36" name="Google Shape;336;p1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1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9" name="Google Shape;339;p1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49" name="Google Shape;349;p1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50" name="Google Shape;350;p1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53" name="Google Shape;353;p1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4" name="Google Shape;354;p1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55" name="Google Shape;355;p1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8" name="Google Shape;358;p1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title"/>
          </p:nvPr>
        </p:nvSpPr>
        <p:spPr>
          <a:xfrm>
            <a:off x="960000" y="2624533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960000" y="30512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4559028" y="2624533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64" name="Google Shape;364;p13"/>
          <p:cNvSpPr txBox="1">
            <a:spLocks noGrp="1"/>
          </p:cNvSpPr>
          <p:nvPr>
            <p:ph type="subTitle" idx="3"/>
          </p:nvPr>
        </p:nvSpPr>
        <p:spPr>
          <a:xfrm>
            <a:off x="4559025" y="30512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3"/>
          <p:cNvSpPr txBox="1">
            <a:spLocks noGrp="1"/>
          </p:cNvSpPr>
          <p:nvPr>
            <p:ph type="title" idx="4"/>
          </p:nvPr>
        </p:nvSpPr>
        <p:spPr>
          <a:xfrm>
            <a:off x="960000" y="5043800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66" name="Google Shape;366;p13"/>
          <p:cNvSpPr txBox="1">
            <a:spLocks noGrp="1"/>
          </p:cNvSpPr>
          <p:nvPr>
            <p:ph type="subTitle" idx="5"/>
          </p:nvPr>
        </p:nvSpPr>
        <p:spPr>
          <a:xfrm>
            <a:off x="960000" y="54704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13"/>
          <p:cNvSpPr txBox="1">
            <a:spLocks noGrp="1"/>
          </p:cNvSpPr>
          <p:nvPr>
            <p:ph type="title" idx="6"/>
          </p:nvPr>
        </p:nvSpPr>
        <p:spPr>
          <a:xfrm>
            <a:off x="4559028" y="5043800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68" name="Google Shape;368;p13"/>
          <p:cNvSpPr txBox="1">
            <a:spLocks noGrp="1"/>
          </p:cNvSpPr>
          <p:nvPr>
            <p:ph type="subTitle" idx="7"/>
          </p:nvPr>
        </p:nvSpPr>
        <p:spPr>
          <a:xfrm>
            <a:off x="4559025" y="54704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13"/>
          <p:cNvSpPr txBox="1">
            <a:spLocks noGrp="1"/>
          </p:cNvSpPr>
          <p:nvPr>
            <p:ph type="title" idx="8"/>
          </p:nvPr>
        </p:nvSpPr>
        <p:spPr>
          <a:xfrm>
            <a:off x="8158067" y="2624533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70" name="Google Shape;370;p13"/>
          <p:cNvSpPr txBox="1">
            <a:spLocks noGrp="1"/>
          </p:cNvSpPr>
          <p:nvPr>
            <p:ph type="subTitle" idx="9"/>
          </p:nvPr>
        </p:nvSpPr>
        <p:spPr>
          <a:xfrm>
            <a:off x="8158060" y="30512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13"/>
          <p:cNvSpPr txBox="1">
            <a:spLocks noGrp="1"/>
          </p:cNvSpPr>
          <p:nvPr>
            <p:ph type="title" idx="13"/>
          </p:nvPr>
        </p:nvSpPr>
        <p:spPr>
          <a:xfrm>
            <a:off x="8158067" y="5043800"/>
            <a:ext cx="3074000" cy="424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372" name="Google Shape;372;p13"/>
          <p:cNvSpPr txBox="1">
            <a:spLocks noGrp="1"/>
          </p:cNvSpPr>
          <p:nvPr>
            <p:ph type="subTitle" idx="14"/>
          </p:nvPr>
        </p:nvSpPr>
        <p:spPr>
          <a:xfrm>
            <a:off x="8158060" y="5470433"/>
            <a:ext cx="3074000" cy="64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3"/>
          <p:cNvSpPr txBox="1">
            <a:spLocks noGrp="1"/>
          </p:cNvSpPr>
          <p:nvPr>
            <p:ph type="title" idx="15" hasCustomPrompt="1"/>
          </p:nvPr>
        </p:nvSpPr>
        <p:spPr>
          <a:xfrm>
            <a:off x="2107600" y="1743732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title" idx="16" hasCustomPrompt="1"/>
          </p:nvPr>
        </p:nvSpPr>
        <p:spPr>
          <a:xfrm>
            <a:off x="2107600" y="4156724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7" hasCustomPrompt="1"/>
          </p:nvPr>
        </p:nvSpPr>
        <p:spPr>
          <a:xfrm>
            <a:off x="5706632" y="1743732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18" hasCustomPrompt="1"/>
          </p:nvPr>
        </p:nvSpPr>
        <p:spPr>
          <a:xfrm>
            <a:off x="5706632" y="4156724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9" hasCustomPrompt="1"/>
          </p:nvPr>
        </p:nvSpPr>
        <p:spPr>
          <a:xfrm>
            <a:off x="9305665" y="1743732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0" hasCustomPrompt="1"/>
          </p:nvPr>
        </p:nvSpPr>
        <p:spPr>
          <a:xfrm>
            <a:off x="9305665" y="4156724"/>
            <a:ext cx="778800" cy="5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21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80" name="Google Shape;380;p13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381" name="Google Shape;381;p1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82" name="Google Shape;382;p1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383" name="Google Shape;383;p1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384" name="Google Shape;384;p1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" name="Google Shape;385;p1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" name="Google Shape;386;p1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" name="Google Shape;387;p1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" name="Google Shape;388;p1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" name="Google Shape;392;p1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" name="Google Shape;393;p1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" name="Google Shape;394;p1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" name="Google Shape;395;p1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" name="Google Shape;396;p1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97" name="Google Shape;397;p1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99" name="Google Shape;399;p1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00" name="Google Shape;400;p1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01" name="Google Shape;401;p1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402" name="Google Shape;402;p1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03" name="Google Shape;403;p1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04" name="Google Shape;404;p1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05" name="Google Shape;405;p1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406" name="Google Shape;406;p1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" name="Google Shape;407;p1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08" name="Google Shape;408;p1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12" name="Google Shape;412;p14"/>
          <p:cNvGrpSpPr/>
          <p:nvPr/>
        </p:nvGrpSpPr>
        <p:grpSpPr>
          <a:xfrm flipH="1"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413" name="Google Shape;413;p1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414" name="Google Shape;414;p1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1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17" name="Google Shape;417;p1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418" name="Google Shape;418;p1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9" name="Google Shape;419;p1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0" name="Google Shape;420;p1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1" name="Google Shape;421;p1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31" name="Google Shape;431;p1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432" name="Google Shape;432;p1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35" name="Google Shape;435;p1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36" name="Google Shape;436;p1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437" name="Google Shape;437;p1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" name="Google Shape;438;p1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40" name="Google Shape;440;p1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15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443" name="Google Shape;443;p1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444" name="Google Shape;444;p1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" name="Google Shape;446;p1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47" name="Google Shape;447;p1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448" name="Google Shape;448;p1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51" name="Google Shape;451;p1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1" name="Google Shape;461;p1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462" name="Google Shape;462;p1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3" name="Google Shape;463;p1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65" name="Google Shape;465;p1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66" name="Google Shape;466;p1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467" name="Google Shape;467;p1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0" name="Google Shape;470;p1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1" name="Google Shape;471;p1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472" name="Google Shape;472;p15"/>
          <p:cNvGrpSpPr/>
          <p:nvPr/>
        </p:nvGrpSpPr>
        <p:grpSpPr>
          <a:xfrm>
            <a:off x="512125" y="6606291"/>
            <a:ext cx="11167751" cy="77288"/>
            <a:chOff x="384093" y="4954718"/>
            <a:chExt cx="8375813" cy="57966"/>
          </a:xfrm>
        </p:grpSpPr>
        <p:sp>
          <p:nvSpPr>
            <p:cNvPr id="473" name="Google Shape;473;p15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6"/>
          <p:cNvGrpSpPr/>
          <p:nvPr/>
        </p:nvGrpSpPr>
        <p:grpSpPr>
          <a:xfrm>
            <a:off x="-720167" y="-12700"/>
            <a:ext cx="13632317" cy="6864867"/>
            <a:chOff x="-540125" y="-9525"/>
            <a:chExt cx="10224238" cy="5148650"/>
          </a:xfrm>
        </p:grpSpPr>
        <p:sp>
          <p:nvSpPr>
            <p:cNvPr id="477" name="Google Shape;477;p16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" name="Google Shape;478;p16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479" name="Google Shape;479;p16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avLst/>
                <a:gdLst/>
                <a:ahLst/>
                <a:cxnLst/>
                <a:rect l="l" t="t" r="r" b="b"/>
                <a:pathLst>
                  <a:path w="27423" h="1375" extrusionOk="0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85" name="Google Shape;485;p16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486" name="Google Shape;486;p16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5" h="40289" extrusionOk="0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488" name="Google Shape;488;p16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489" name="Google Shape;489;p16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0" name="Google Shape;490;p16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491" name="Google Shape;491;p16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492" name="Google Shape;492;p16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6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6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6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6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7" name="Google Shape;497;p16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8" name="Google Shape;498;p16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499" name="Google Shape;499;p16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rgbClr val="893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2" name="Google Shape;502;p16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03" name="Google Shape;503;p16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93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" name="Google Shape;505;p16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06" name="Google Shape;506;p16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7" name="Google Shape;507;p16"/>
          <p:cNvSpPr txBox="1">
            <a:spLocks noGrp="1"/>
          </p:cNvSpPr>
          <p:nvPr>
            <p:ph type="title"/>
          </p:nvPr>
        </p:nvSpPr>
        <p:spPr>
          <a:xfrm>
            <a:off x="950967" y="4050363"/>
            <a:ext cx="5815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08" name="Google Shape;508;p16"/>
          <p:cNvSpPr txBox="1">
            <a:spLocks noGrp="1"/>
          </p:cNvSpPr>
          <p:nvPr>
            <p:ph type="title" idx="2" hasCustomPrompt="1"/>
          </p:nvPr>
        </p:nvSpPr>
        <p:spPr>
          <a:xfrm>
            <a:off x="997509" y="2438757"/>
            <a:ext cx="1742000" cy="105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9" name="Google Shape;509;p16"/>
          <p:cNvSpPr txBox="1">
            <a:spLocks noGrp="1"/>
          </p:cNvSpPr>
          <p:nvPr>
            <p:ph type="subTitle" idx="1"/>
          </p:nvPr>
        </p:nvSpPr>
        <p:spPr>
          <a:xfrm>
            <a:off x="950967" y="5172767"/>
            <a:ext cx="5815200" cy="46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7"/>
          <p:cNvGrpSpPr/>
          <p:nvPr/>
        </p:nvGrpSpPr>
        <p:grpSpPr>
          <a:xfrm>
            <a:off x="-720167" y="-12700"/>
            <a:ext cx="13632317" cy="6864867"/>
            <a:chOff x="-540125" y="-9525"/>
            <a:chExt cx="10224238" cy="5148650"/>
          </a:xfrm>
        </p:grpSpPr>
        <p:sp>
          <p:nvSpPr>
            <p:cNvPr id="512" name="Google Shape;512;p17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0" name="Google Shape;520;p17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521" name="Google Shape;521;p17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7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23" name="Google Shape;523;p17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524" name="Google Shape;524;p17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17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7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7" name="Google Shape;527;p17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7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7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17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" name="Google Shape;533;p17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534" name="Google Shape;534;p17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1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7" name="Google Shape;537;p17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538" name="Google Shape;538;p17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1" name="Google Shape;541;p17"/>
          <p:cNvSpPr txBox="1">
            <a:spLocks noGrp="1"/>
          </p:cNvSpPr>
          <p:nvPr>
            <p:ph type="title"/>
          </p:nvPr>
        </p:nvSpPr>
        <p:spPr>
          <a:xfrm>
            <a:off x="4484233" y="3890739"/>
            <a:ext cx="67568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42" name="Google Shape;542;p17"/>
          <p:cNvSpPr txBox="1">
            <a:spLocks noGrp="1"/>
          </p:cNvSpPr>
          <p:nvPr>
            <p:ph type="title" idx="2" hasCustomPrompt="1"/>
          </p:nvPr>
        </p:nvSpPr>
        <p:spPr>
          <a:xfrm>
            <a:off x="9438540" y="2263824"/>
            <a:ext cx="17420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43" name="Google Shape;543;p17"/>
          <p:cNvSpPr txBox="1">
            <a:spLocks noGrp="1"/>
          </p:cNvSpPr>
          <p:nvPr>
            <p:ph type="subTitle" idx="1"/>
          </p:nvPr>
        </p:nvSpPr>
        <p:spPr>
          <a:xfrm>
            <a:off x="4484233" y="5022771"/>
            <a:ext cx="6756800" cy="43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8"/>
          <p:cNvGrpSpPr/>
          <p:nvPr/>
        </p:nvGrpSpPr>
        <p:grpSpPr>
          <a:xfrm>
            <a:off x="-720159" y="-3434"/>
            <a:ext cx="13632317" cy="6864867"/>
            <a:chOff x="-540119" y="-2575"/>
            <a:chExt cx="10224238" cy="5148650"/>
          </a:xfrm>
        </p:grpSpPr>
        <p:sp>
          <p:nvSpPr>
            <p:cNvPr id="546" name="Google Shape;546;p18"/>
            <p:cNvSpPr/>
            <p:nvPr/>
          </p:nvSpPr>
          <p:spPr>
            <a:xfrm>
              <a:off x="169874" y="46135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-9519" y="44532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8"/>
            <p:cNvSpPr/>
            <p:nvPr/>
          </p:nvSpPr>
          <p:spPr>
            <a:xfrm>
              <a:off x="14458" y="51111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-134255" y="22256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8"/>
            <p:cNvSpPr/>
            <p:nvPr/>
          </p:nvSpPr>
          <p:spPr>
            <a:xfrm>
              <a:off x="-540119" y="-257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-540119" y="-257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710338" y="38285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-340621" y="12815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4" name="Google Shape;554;p18"/>
            <p:cNvGrpSpPr/>
            <p:nvPr/>
          </p:nvGrpSpPr>
          <p:grpSpPr>
            <a:xfrm>
              <a:off x="-369544" y="254598"/>
              <a:ext cx="9889274" cy="4891477"/>
              <a:chOff x="-369550" y="247648"/>
              <a:chExt cx="9889274" cy="4891477"/>
            </a:xfrm>
          </p:grpSpPr>
          <p:sp>
            <p:nvSpPr>
              <p:cNvPr id="555" name="Google Shape;555;p18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7" name="Google Shape;557;p1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558" name="Google Shape;558;p1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9" name="Google Shape;559;p1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0" name="Google Shape;560;p1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1" name="Google Shape;561;p1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-10703" y="451328"/>
              <a:ext cx="448838" cy="860613"/>
              <a:chOff x="561117" y="628348"/>
              <a:chExt cx="448838" cy="855480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1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1" name="Google Shape;571;p18"/>
            <p:cNvGrpSpPr/>
            <p:nvPr/>
          </p:nvGrpSpPr>
          <p:grpSpPr>
            <a:xfrm>
              <a:off x="8694558" y="451311"/>
              <a:ext cx="448838" cy="855480"/>
              <a:chOff x="4189590" y="628348"/>
              <a:chExt cx="448838" cy="855480"/>
            </a:xfrm>
          </p:grpSpPr>
          <p:sp>
            <p:nvSpPr>
              <p:cNvPr id="572" name="Google Shape;572;p1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1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1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75" name="Google Shape;575;p18"/>
          <p:cNvSpPr txBox="1">
            <a:spLocks noGrp="1"/>
          </p:cNvSpPr>
          <p:nvPr>
            <p:ph type="title"/>
          </p:nvPr>
        </p:nvSpPr>
        <p:spPr>
          <a:xfrm>
            <a:off x="2717600" y="3938744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76" name="Google Shape;576;p18"/>
          <p:cNvSpPr txBox="1">
            <a:spLocks noGrp="1"/>
          </p:cNvSpPr>
          <p:nvPr>
            <p:ph type="title" idx="2" hasCustomPrompt="1"/>
          </p:nvPr>
        </p:nvSpPr>
        <p:spPr>
          <a:xfrm>
            <a:off x="4640400" y="2327433"/>
            <a:ext cx="291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77" name="Google Shape;577;p18"/>
          <p:cNvSpPr txBox="1">
            <a:spLocks noGrp="1"/>
          </p:cNvSpPr>
          <p:nvPr>
            <p:ph type="subTitle" idx="1"/>
          </p:nvPr>
        </p:nvSpPr>
        <p:spPr>
          <a:xfrm>
            <a:off x="2717600" y="5116681"/>
            <a:ext cx="6756800" cy="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19"/>
          <p:cNvGrpSpPr/>
          <p:nvPr/>
        </p:nvGrpSpPr>
        <p:grpSpPr>
          <a:xfrm>
            <a:off x="-720167" y="-12700"/>
            <a:ext cx="13632317" cy="6864867"/>
            <a:chOff x="-540125" y="-9525"/>
            <a:chExt cx="10224238" cy="5148650"/>
          </a:xfrm>
        </p:grpSpPr>
        <p:sp>
          <p:nvSpPr>
            <p:cNvPr id="580" name="Google Shape;580;p19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7" name="Google Shape;587;p19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588" name="Google Shape;588;p19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90" name="Google Shape;590;p19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591" name="Google Shape;591;p19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" name="Google Shape;592;p19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" name="Google Shape;593;p19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94" name="Google Shape;594;p19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9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9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9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0" name="Google Shape;600;p19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601" name="Google Shape;601;p19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4" name="Google Shape;604;p19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5" name="Google Shape;605;p19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606" name="Google Shape;606;p19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19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19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9" name="Google Shape;609;p19"/>
          <p:cNvSpPr txBox="1">
            <a:spLocks noGrp="1"/>
          </p:cNvSpPr>
          <p:nvPr>
            <p:ph type="title"/>
          </p:nvPr>
        </p:nvSpPr>
        <p:spPr>
          <a:xfrm>
            <a:off x="4962567" y="4085933"/>
            <a:ext cx="623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610" name="Google Shape;610;p19"/>
          <p:cNvSpPr txBox="1">
            <a:spLocks noGrp="1"/>
          </p:cNvSpPr>
          <p:nvPr>
            <p:ph type="title" idx="2" hasCustomPrompt="1"/>
          </p:nvPr>
        </p:nvSpPr>
        <p:spPr>
          <a:xfrm>
            <a:off x="7245767" y="2473855"/>
            <a:ext cx="166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1" name="Google Shape;611;p19"/>
          <p:cNvSpPr txBox="1">
            <a:spLocks noGrp="1"/>
          </p:cNvSpPr>
          <p:nvPr>
            <p:ph type="subTitle" idx="1"/>
          </p:nvPr>
        </p:nvSpPr>
        <p:spPr>
          <a:xfrm>
            <a:off x="4962567" y="5254235"/>
            <a:ext cx="6235200" cy="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"/>
          <p:cNvSpPr txBox="1">
            <a:spLocks noGrp="1"/>
          </p:cNvSpPr>
          <p:nvPr>
            <p:ph type="title"/>
          </p:nvPr>
        </p:nvSpPr>
        <p:spPr>
          <a:xfrm>
            <a:off x="2292133" y="2854817"/>
            <a:ext cx="7620400" cy="1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4" name="Google Shape;614;p20"/>
          <p:cNvSpPr txBox="1">
            <a:spLocks noGrp="1"/>
          </p:cNvSpPr>
          <p:nvPr>
            <p:ph type="subTitle" idx="1"/>
          </p:nvPr>
        </p:nvSpPr>
        <p:spPr>
          <a:xfrm>
            <a:off x="2853733" y="4442184"/>
            <a:ext cx="64972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15" name="Google Shape;615;p20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616" name="Google Shape;616;p2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617" name="Google Shape;617;p20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618" name="Google Shape;618;p20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619" name="Google Shape;619;p20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20" name="Google Shape;620;p20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21" name="Google Shape;621;p20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22" name="Google Shape;622;p20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" name="Google Shape;624;p20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" name="Google Shape;625;p20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32" name="Google Shape;632;p20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633" name="Google Shape;633;p20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4" name="Google Shape;634;p20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5" name="Google Shape;635;p20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636" name="Google Shape;636;p20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37" name="Google Shape;637;p20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638" name="Google Shape;638;p20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39" name="Google Shape;639;p20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40" name="Google Shape;640;p20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641" name="Google Shape;641;p20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42" name="Google Shape;642;p20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4" name="Google Shape;644;p20"/>
          <p:cNvSpPr/>
          <p:nvPr/>
        </p:nvSpPr>
        <p:spPr>
          <a:xfrm>
            <a:off x="226491" y="605867"/>
            <a:ext cx="11742872" cy="1140581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-12699" y="584501"/>
            <a:ext cx="12204697" cy="403732"/>
          </a:xfrm>
          <a:custGeom>
            <a:avLst/>
            <a:gdLst/>
            <a:ahLst/>
            <a:cxnLst/>
            <a:rect l="l" t="t" r="r" b="b"/>
            <a:pathLst>
              <a:path w="27423" h="1375" extrusionOk="0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19270" y="672217"/>
            <a:ext cx="12161127" cy="174167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-179015" y="287483"/>
            <a:ext cx="12545445" cy="349015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rgbClr val="893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-720167" y="-12699"/>
            <a:ext cx="13632317" cy="355540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-720167" y="-12699"/>
            <a:ext cx="13628155" cy="66308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rgbClr val="FFBE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47110" y="501209"/>
            <a:ext cx="4593268" cy="13312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-454169" y="161601"/>
            <a:ext cx="13095749" cy="4652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6701" y="1733134"/>
            <a:ext cx="12187609" cy="4696220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11824667" y="342834"/>
            <a:ext cx="365635" cy="6145655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134" y="330198"/>
            <a:ext cx="365633" cy="6158180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-14279" y="592505"/>
            <a:ext cx="598451" cy="1147484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rgbClr val="893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419755" y="787407"/>
            <a:ext cx="94096" cy="75928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11592736" y="592481"/>
            <a:ext cx="598451" cy="114064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rgbClr val="893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11648799" y="783448"/>
            <a:ext cx="97860" cy="80229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717600" y="4255767"/>
            <a:ext cx="6756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5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5267800" y="2546488"/>
            <a:ext cx="165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717600" y="5088200"/>
            <a:ext cx="6756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"/>
          <p:cNvSpPr/>
          <p:nvPr/>
        </p:nvSpPr>
        <p:spPr>
          <a:xfrm>
            <a:off x="950958" y="6216191"/>
            <a:ext cx="292484" cy="77288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>
            <a:off x="10984158" y="6216191"/>
            <a:ext cx="292484" cy="77288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>
            <a:off x="325128" y="6007269"/>
            <a:ext cx="11500851" cy="424952"/>
          </a:xfrm>
          <a:custGeom>
            <a:avLst/>
            <a:gdLst/>
            <a:ahLst/>
            <a:cxnLst/>
            <a:rect l="l" t="t" r="r" b="b"/>
            <a:pathLst>
              <a:path w="27171" h="3178" extrusionOk="0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" name="Google Shape;62;p3"/>
          <p:cNvGrpSpPr/>
          <p:nvPr/>
        </p:nvGrpSpPr>
        <p:grpSpPr>
          <a:xfrm>
            <a:off x="933816" y="6007269"/>
            <a:ext cx="10324368" cy="424952"/>
            <a:chOff x="700362" y="4505452"/>
            <a:chExt cx="7743276" cy="318714"/>
          </a:xfrm>
        </p:grpSpPr>
        <p:sp>
          <p:nvSpPr>
            <p:cNvPr id="63" name="Google Shape;63;p3"/>
            <p:cNvSpPr/>
            <p:nvPr/>
          </p:nvSpPr>
          <p:spPr>
            <a:xfrm>
              <a:off x="1252412" y="4505452"/>
              <a:ext cx="6618354" cy="318714"/>
            </a:xfrm>
            <a:custGeom>
              <a:avLst/>
              <a:gdLst/>
              <a:ahLst/>
              <a:cxnLst/>
              <a:rect l="l" t="t" r="r" b="b"/>
              <a:pathLst>
                <a:path w="20848" h="3178" extrusionOk="0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00362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24275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-210413" y="6427200"/>
            <a:ext cx="12582713" cy="275336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3"/>
          <p:cNvSpPr/>
          <p:nvPr/>
        </p:nvSpPr>
        <p:spPr>
          <a:xfrm>
            <a:off x="-492734" y="6655948"/>
            <a:ext cx="13185699" cy="196219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3"/>
          <p:cNvSpPr/>
          <p:nvPr/>
        </p:nvSpPr>
        <p:spPr>
          <a:xfrm>
            <a:off x="1561025" y="6655948"/>
            <a:ext cx="4804701" cy="196219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7366543" y="6655948"/>
            <a:ext cx="2473135" cy="196219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164209" y="984900"/>
            <a:ext cx="249601" cy="272821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11769441" y="983329"/>
            <a:ext cx="245244" cy="271392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"/>
          <p:cNvSpPr txBox="1">
            <a:spLocks noGrp="1"/>
          </p:cNvSpPr>
          <p:nvPr>
            <p:ph type="title"/>
          </p:nvPr>
        </p:nvSpPr>
        <p:spPr>
          <a:xfrm>
            <a:off x="3189200" y="4567992"/>
            <a:ext cx="5813600" cy="70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647" name="Google Shape;647;p21"/>
          <p:cNvSpPr txBox="1">
            <a:spLocks noGrp="1"/>
          </p:cNvSpPr>
          <p:nvPr>
            <p:ph type="subTitle" idx="1"/>
          </p:nvPr>
        </p:nvSpPr>
        <p:spPr>
          <a:xfrm>
            <a:off x="1194600" y="2596808"/>
            <a:ext cx="9802800" cy="197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3000"/>
              <a:buNone/>
              <a:defRPr sz="4000"/>
            </a:lvl9pPr>
          </a:lstStyle>
          <a:p/>
        </p:txBody>
      </p:sp>
      <p:grpSp>
        <p:nvGrpSpPr>
          <p:cNvPr id="648" name="Google Shape;648;p21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649" name="Google Shape;649;p2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650" name="Google Shape;650;p2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2" name="Google Shape;652;p2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653" name="Google Shape;653;p2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654" name="Google Shape;654;p2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5" name="Google Shape;655;p2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6" name="Google Shape;656;p2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57" name="Google Shape;657;p2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2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2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2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2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67" name="Google Shape;667;p2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68" name="Google Shape;668;p2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2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2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71" name="Google Shape;671;p2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72" name="Google Shape;672;p2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73" name="Google Shape;673;p2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4" name="Google Shape;674;p2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2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76" name="Google Shape;676;p2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2"/>
          <p:cNvSpPr txBox="1">
            <a:spLocks noGrp="1"/>
          </p:cNvSpPr>
          <p:nvPr>
            <p:ph type="title"/>
          </p:nvPr>
        </p:nvSpPr>
        <p:spPr>
          <a:xfrm>
            <a:off x="1882400" y="2710951"/>
            <a:ext cx="5177600" cy="81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9" name="Google Shape;679;p22"/>
          <p:cNvSpPr txBox="1">
            <a:spLocks noGrp="1"/>
          </p:cNvSpPr>
          <p:nvPr>
            <p:ph type="subTitle" idx="1"/>
          </p:nvPr>
        </p:nvSpPr>
        <p:spPr>
          <a:xfrm>
            <a:off x="1882304" y="3529117"/>
            <a:ext cx="5177600" cy="113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80" name="Google Shape;680;p22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681" name="Google Shape;681;p22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682" name="Google Shape;682;p2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4" name="Google Shape;684;p2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685" name="Google Shape;685;p22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686" name="Google Shape;686;p22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7" name="Google Shape;687;p22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8" name="Google Shape;688;p22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689" name="Google Shape;689;p22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22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22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22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22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22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22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22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22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22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99" name="Google Shape;699;p22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700" name="Google Shape;700;p22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22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22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03" name="Google Shape;703;p22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04" name="Google Shape;704;p22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705" name="Google Shape;705;p22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2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708" name="Google Shape;708;p22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3"/>
          <p:cNvSpPr txBox="1">
            <a:spLocks noGrp="1"/>
          </p:cNvSpPr>
          <p:nvPr>
            <p:ph type="title"/>
          </p:nvPr>
        </p:nvSpPr>
        <p:spPr>
          <a:xfrm>
            <a:off x="5438215" y="2819281"/>
            <a:ext cx="49576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1" name="Google Shape;711;p23"/>
          <p:cNvSpPr txBox="1">
            <a:spLocks noGrp="1"/>
          </p:cNvSpPr>
          <p:nvPr>
            <p:ph type="subTitle" idx="1"/>
          </p:nvPr>
        </p:nvSpPr>
        <p:spPr>
          <a:xfrm>
            <a:off x="5438451" y="3462325"/>
            <a:ext cx="49576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2" name="Google Shape;712;p23"/>
          <p:cNvGrpSpPr/>
          <p:nvPr/>
        </p:nvGrpSpPr>
        <p:grpSpPr>
          <a:xfrm flipH="1"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713" name="Google Shape;713;p2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14" name="Google Shape;714;p2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2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6" name="Google Shape;716;p2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717" name="Google Shape;717;p2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718" name="Google Shape;718;p2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21" name="Google Shape;721;p2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2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2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2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2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2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2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2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31" name="Google Shape;731;p2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732" name="Google Shape;732;p2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35" name="Google Shape;735;p2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36" name="Google Shape;736;p2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737" name="Google Shape;737;p2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2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2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740" name="Google Shape;740;p2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1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4"/>
          <p:cNvSpPr txBox="1">
            <a:spLocks noGrp="1"/>
          </p:cNvSpPr>
          <p:nvPr>
            <p:ph type="title"/>
          </p:nvPr>
        </p:nvSpPr>
        <p:spPr>
          <a:xfrm>
            <a:off x="1223517" y="2907481"/>
            <a:ext cx="49576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3" name="Google Shape;743;p24"/>
          <p:cNvSpPr txBox="1">
            <a:spLocks noGrp="1"/>
          </p:cNvSpPr>
          <p:nvPr>
            <p:ph type="subTitle" idx="1"/>
          </p:nvPr>
        </p:nvSpPr>
        <p:spPr>
          <a:xfrm>
            <a:off x="1223752" y="3550525"/>
            <a:ext cx="49576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4" name="Google Shape;744;p24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745" name="Google Shape;745;p2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746" name="Google Shape;746;p24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747" name="Google Shape;747;p2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2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9" name="Google Shape;749;p2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750" name="Google Shape;750;p2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751" name="Google Shape;751;p2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2" name="Google Shape;752;p2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3" name="Google Shape;753;p2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54" name="Google Shape;754;p2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2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2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64" name="Google Shape;764;p2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765" name="Google Shape;765;p2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6" name="Google Shape;766;p2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7" name="Google Shape;767;p2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768" name="Google Shape;768;p2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69" name="Google Shape;769;p2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770" name="Google Shape;770;p2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71" name="Google Shape;771;p2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72" name="Google Shape;772;p2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773" name="Google Shape;773;p2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4" name="Google Shape;774;p24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775" name="Google Shape;775;p24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5"/>
          <p:cNvSpPr txBox="1">
            <a:spLocks noGrp="1"/>
          </p:cNvSpPr>
          <p:nvPr>
            <p:ph type="subTitle" idx="1"/>
          </p:nvPr>
        </p:nvSpPr>
        <p:spPr>
          <a:xfrm>
            <a:off x="951000" y="1460933"/>
            <a:ext cx="5058400" cy="4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779" name="Google Shape;779;p25"/>
          <p:cNvGrpSpPr/>
          <p:nvPr/>
        </p:nvGrpSpPr>
        <p:grpSpPr>
          <a:xfrm flipH="1"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780" name="Google Shape;780;p2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81" name="Google Shape;781;p2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2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3" name="Google Shape;783;p2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784" name="Google Shape;784;p2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785" name="Google Shape;785;p2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788" name="Google Shape;788;p2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2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98" name="Google Shape;798;p2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799" name="Google Shape;799;p2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2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2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02" name="Google Shape;802;p2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03" name="Google Shape;803;p2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04" name="Google Shape;804;p2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2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8" name="Google Shape;808;p2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6"/>
          <p:cNvSpPr txBox="1">
            <a:spLocks noGrp="1"/>
          </p:cNvSpPr>
          <p:nvPr>
            <p:ph type="subTitle" idx="1"/>
          </p:nvPr>
        </p:nvSpPr>
        <p:spPr>
          <a:xfrm>
            <a:off x="951000" y="1460933"/>
            <a:ext cx="10290000" cy="4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811" name="Google Shape;811;p26"/>
          <p:cNvGrpSpPr/>
          <p:nvPr/>
        </p:nvGrpSpPr>
        <p:grpSpPr>
          <a:xfrm flipH="1"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812" name="Google Shape;812;p26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13" name="Google Shape;813;p26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5" name="Google Shape;815;p26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16" name="Google Shape;816;p26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7" name="Google Shape;817;p26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8" name="Google Shape;818;p26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9" name="Google Shape;819;p26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20" name="Google Shape;820;p26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26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26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5" name="Google Shape;825;p26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6" name="Google Shape;826;p26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30" name="Google Shape;830;p26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31" name="Google Shape;831;p26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6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6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34" name="Google Shape;834;p26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35" name="Google Shape;835;p26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36" name="Google Shape;836;p26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39" name="Google Shape;839;p26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0" name="Google Shape;840;p2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7"/>
          <p:cNvSpPr txBox="1">
            <a:spLocks noGrp="1"/>
          </p:cNvSpPr>
          <p:nvPr>
            <p:ph type="subTitle" idx="1"/>
          </p:nvPr>
        </p:nvSpPr>
        <p:spPr>
          <a:xfrm>
            <a:off x="1579867" y="5156533"/>
            <a:ext cx="9032400" cy="9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44" name="Google Shape;844;p27"/>
          <p:cNvGrpSpPr/>
          <p:nvPr/>
        </p:nvGrpSpPr>
        <p:grpSpPr>
          <a:xfrm flipH="1"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845" name="Google Shape;845;p27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46" name="Google Shape;846;p2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8" name="Google Shape;848;p2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49" name="Google Shape;849;p27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50" name="Google Shape;850;p27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1" name="Google Shape;851;p27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2" name="Google Shape;852;p27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53" name="Google Shape;853;p27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63" name="Google Shape;863;p27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64" name="Google Shape;864;p27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5" name="Google Shape;865;p27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6" name="Google Shape;866;p27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67" name="Google Shape;867;p27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868" name="Google Shape;868;p27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69" name="Google Shape;869;p27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0" name="Google Shape;870;p2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1" name="Google Shape;871;p2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72" name="Google Shape;872;p27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3" name="Google Shape;873;p27"/>
          <p:cNvSpPr txBox="1">
            <a:spLocks noGrp="1"/>
          </p:cNvSpPr>
          <p:nvPr>
            <p:ph type="title" idx="2"/>
          </p:nvPr>
        </p:nvSpPr>
        <p:spPr>
          <a:xfrm>
            <a:off x="1576000" y="4462600"/>
            <a:ext cx="28356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4" name="Google Shape;874;p27"/>
          <p:cNvSpPr txBox="1">
            <a:spLocks noGrp="1"/>
          </p:cNvSpPr>
          <p:nvPr>
            <p:ph type="title" idx="3"/>
          </p:nvPr>
        </p:nvSpPr>
        <p:spPr>
          <a:xfrm>
            <a:off x="4542267" y="4462600"/>
            <a:ext cx="31076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5" name="Google Shape;875;p27"/>
          <p:cNvSpPr txBox="1">
            <a:spLocks noGrp="1"/>
          </p:cNvSpPr>
          <p:nvPr>
            <p:ph type="title" idx="4"/>
          </p:nvPr>
        </p:nvSpPr>
        <p:spPr>
          <a:xfrm>
            <a:off x="7780400" y="4462600"/>
            <a:ext cx="28356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8"/>
          <p:cNvSpPr txBox="1">
            <a:spLocks noGrp="1"/>
          </p:cNvSpPr>
          <p:nvPr>
            <p:ph type="title"/>
          </p:nvPr>
        </p:nvSpPr>
        <p:spPr>
          <a:xfrm>
            <a:off x="1859567" y="4360992"/>
            <a:ext cx="3634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8" name="Google Shape;878;p28"/>
          <p:cNvSpPr txBox="1">
            <a:spLocks noGrp="1"/>
          </p:cNvSpPr>
          <p:nvPr>
            <p:ph type="title" idx="2"/>
          </p:nvPr>
        </p:nvSpPr>
        <p:spPr>
          <a:xfrm>
            <a:off x="6698433" y="4361000"/>
            <a:ext cx="3634000" cy="4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9" name="Google Shape;879;p28"/>
          <p:cNvSpPr txBox="1">
            <a:spLocks noGrp="1"/>
          </p:cNvSpPr>
          <p:nvPr>
            <p:ph type="subTitle" idx="1"/>
          </p:nvPr>
        </p:nvSpPr>
        <p:spPr>
          <a:xfrm>
            <a:off x="6698433" y="4806200"/>
            <a:ext cx="3634000" cy="73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880" name="Google Shape;880;p28"/>
          <p:cNvSpPr txBox="1">
            <a:spLocks noGrp="1"/>
          </p:cNvSpPr>
          <p:nvPr>
            <p:ph type="subTitle" idx="3"/>
          </p:nvPr>
        </p:nvSpPr>
        <p:spPr>
          <a:xfrm>
            <a:off x="1859567" y="4806208"/>
            <a:ext cx="3634000" cy="73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881" name="Google Shape;881;p28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882" name="Google Shape;882;p28"/>
          <p:cNvGrpSpPr/>
          <p:nvPr/>
        </p:nvGrpSpPr>
        <p:grpSpPr>
          <a:xfrm flipH="1"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883" name="Google Shape;883;p2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84" name="Google Shape;884;p2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6" name="Google Shape;886;p2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87" name="Google Shape;887;p2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88" name="Google Shape;888;p2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9" name="Google Shape;889;p2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0" name="Google Shape;890;p2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91" name="Google Shape;891;p2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2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2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2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2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2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2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2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1" name="Google Shape;901;p2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02" name="Google Shape;902;p2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3" name="Google Shape;903;p2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4" name="Google Shape;904;p2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05" name="Google Shape;905;p2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06" name="Google Shape;906;p2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07" name="Google Shape;907;p2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8" name="Google Shape;908;p2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09" name="Google Shape;909;p2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910" name="Google Shape;910;p28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9"/>
          <p:cNvSpPr txBox="1">
            <a:spLocks noGrp="1"/>
          </p:cNvSpPr>
          <p:nvPr>
            <p:ph type="title"/>
          </p:nvPr>
        </p:nvSpPr>
        <p:spPr>
          <a:xfrm>
            <a:off x="1961167" y="2897071"/>
            <a:ext cx="3634000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6596833" y="2897071"/>
            <a:ext cx="3634000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4" name="Google Shape;914;p29"/>
          <p:cNvSpPr txBox="1">
            <a:spLocks noGrp="1"/>
          </p:cNvSpPr>
          <p:nvPr>
            <p:ph type="subTitle" idx="1"/>
          </p:nvPr>
        </p:nvSpPr>
        <p:spPr>
          <a:xfrm>
            <a:off x="6596833" y="3348871"/>
            <a:ext cx="3634000" cy="24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5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3735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3735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5" name="Google Shape;915;p29"/>
          <p:cNvSpPr txBox="1">
            <a:spLocks noGrp="1"/>
          </p:cNvSpPr>
          <p:nvPr>
            <p:ph type="subTitle" idx="3"/>
          </p:nvPr>
        </p:nvSpPr>
        <p:spPr>
          <a:xfrm>
            <a:off x="1961167" y="3348871"/>
            <a:ext cx="3634000" cy="24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5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3735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3735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3735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3735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6" name="Google Shape;916;p29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17" name="Google Shape;917;p29"/>
          <p:cNvGrpSpPr/>
          <p:nvPr/>
        </p:nvGrpSpPr>
        <p:grpSpPr>
          <a:xfrm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918" name="Google Shape;918;p2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19" name="Google Shape;919;p2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21" name="Google Shape;921;p2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22" name="Google Shape;922;p2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23" name="Google Shape;923;p2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4" name="Google Shape;924;p2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5" name="Google Shape;925;p2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26" name="Google Shape;926;p2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36" name="Google Shape;936;p2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37" name="Google Shape;937;p2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8" name="Google Shape;938;p2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9" name="Google Shape;939;p2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40" name="Google Shape;940;p2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1" name="Google Shape;941;p2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42" name="Google Shape;942;p2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3" name="Google Shape;943;p2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4" name="Google Shape;944;p2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945" name="Google Shape;945;p2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0"/>
          <p:cNvSpPr txBox="1">
            <a:spLocks noGrp="1"/>
          </p:cNvSpPr>
          <p:nvPr>
            <p:ph type="title"/>
          </p:nvPr>
        </p:nvSpPr>
        <p:spPr>
          <a:xfrm>
            <a:off x="948400" y="3587759"/>
            <a:ext cx="3396000" cy="5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48" name="Google Shape;948;p30"/>
          <p:cNvSpPr txBox="1">
            <a:spLocks noGrp="1"/>
          </p:cNvSpPr>
          <p:nvPr>
            <p:ph type="subTitle" idx="1"/>
          </p:nvPr>
        </p:nvSpPr>
        <p:spPr>
          <a:xfrm>
            <a:off x="948408" y="4071224"/>
            <a:ext cx="3396000" cy="10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30"/>
          <p:cNvSpPr txBox="1">
            <a:spLocks noGrp="1"/>
          </p:cNvSpPr>
          <p:nvPr>
            <p:ph type="title" idx="2"/>
          </p:nvPr>
        </p:nvSpPr>
        <p:spPr>
          <a:xfrm>
            <a:off x="4397948" y="3581641"/>
            <a:ext cx="3396000" cy="5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50" name="Google Shape;950;p30"/>
          <p:cNvSpPr txBox="1">
            <a:spLocks noGrp="1"/>
          </p:cNvSpPr>
          <p:nvPr>
            <p:ph type="subTitle" idx="3"/>
          </p:nvPr>
        </p:nvSpPr>
        <p:spPr>
          <a:xfrm>
            <a:off x="4397952" y="4065108"/>
            <a:ext cx="3396000" cy="10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30"/>
          <p:cNvSpPr txBox="1">
            <a:spLocks noGrp="1"/>
          </p:cNvSpPr>
          <p:nvPr>
            <p:ph type="title" idx="4"/>
          </p:nvPr>
        </p:nvSpPr>
        <p:spPr>
          <a:xfrm>
            <a:off x="7847496" y="3587759"/>
            <a:ext cx="3396000" cy="55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52" name="Google Shape;952;p30"/>
          <p:cNvSpPr txBox="1">
            <a:spLocks noGrp="1"/>
          </p:cNvSpPr>
          <p:nvPr>
            <p:ph type="subTitle" idx="5"/>
          </p:nvPr>
        </p:nvSpPr>
        <p:spPr>
          <a:xfrm>
            <a:off x="7847496" y="4071224"/>
            <a:ext cx="3396000" cy="107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53" name="Google Shape;953;p30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54" name="Google Shape;954;p30"/>
          <p:cNvGrpSpPr/>
          <p:nvPr/>
        </p:nvGrpSpPr>
        <p:grpSpPr>
          <a:xfrm flipH="1">
            <a:off x="-720159" y="-254000"/>
            <a:ext cx="13632317" cy="7512567"/>
            <a:chOff x="-540125" y="-190500"/>
            <a:chExt cx="10224238" cy="5634425"/>
          </a:xfrm>
        </p:grpSpPr>
        <p:sp>
          <p:nvSpPr>
            <p:cNvPr id="955" name="Google Shape;955;p30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57" name="Google Shape;957;p30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958" name="Google Shape;958;p30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61" name="Google Shape;961;p3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71" name="Google Shape;971;p30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972" name="Google Shape;972;p30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960000" y="1356933"/>
            <a:ext cx="10272000" cy="4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600">
                <a:solidFill>
                  <a:schemeClr val="dk1"/>
                </a:solidFill>
              </a:defRPr>
            </a:lvl1pPr>
            <a:lvl2pPr marL="12192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2pPr>
            <a:lvl3pPr marL="1828800" lvl="2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3pPr>
            <a:lvl4pPr marL="2438400" lvl="3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4pPr>
            <a:lvl5pPr marL="3048000" lvl="4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5pPr>
            <a:lvl6pPr marL="3657600" lvl="5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6pPr>
            <a:lvl7pPr marL="4267200" lvl="6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7pPr>
            <a:lvl8pPr marL="4876800" lvl="7" indent="-406400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8pPr>
            <a:lvl9pPr marL="5486400" lvl="8" indent="-406400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75" name="Google Shape;75;p4"/>
          <p:cNvGrpSpPr/>
          <p:nvPr/>
        </p:nvGrpSpPr>
        <p:grpSpPr>
          <a:xfrm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" name="Google Shape;79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0" name="Google Shape;80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" name="Google Shape;81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84" name="Google Shape;84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" name="Google Shape;94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" name="Google Shape;95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8" name="Google Shape;98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9" name="Google Shape;99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3" name="Google Shape;103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8736599" y="406611"/>
              <a:ext cx="274414" cy="353455"/>
              <a:chOff x="4231636" y="771574"/>
              <a:chExt cx="274414" cy="353455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6" name="Google Shape;116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30" name="Google Shape;130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31" name="Google Shape;131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32" name="Google Shape;132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35" name="Google Shape;135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1"/>
          <p:cNvSpPr txBox="1">
            <a:spLocks noGrp="1"/>
          </p:cNvSpPr>
          <p:nvPr>
            <p:ph type="title"/>
          </p:nvPr>
        </p:nvSpPr>
        <p:spPr>
          <a:xfrm>
            <a:off x="1832703" y="27402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81" name="Google Shape;981;p31"/>
          <p:cNvSpPr txBox="1">
            <a:spLocks noGrp="1"/>
          </p:cNvSpPr>
          <p:nvPr>
            <p:ph type="subTitle" idx="1"/>
          </p:nvPr>
        </p:nvSpPr>
        <p:spPr>
          <a:xfrm>
            <a:off x="1832703" y="3267667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82" name="Google Shape;982;p31"/>
          <p:cNvSpPr txBox="1">
            <a:spLocks noGrp="1"/>
          </p:cNvSpPr>
          <p:nvPr>
            <p:ph type="title" idx="2"/>
          </p:nvPr>
        </p:nvSpPr>
        <p:spPr>
          <a:xfrm>
            <a:off x="7414897" y="27402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83" name="Google Shape;983;p31"/>
          <p:cNvSpPr txBox="1">
            <a:spLocks noGrp="1"/>
          </p:cNvSpPr>
          <p:nvPr>
            <p:ph type="subTitle" idx="3"/>
          </p:nvPr>
        </p:nvSpPr>
        <p:spPr>
          <a:xfrm>
            <a:off x="7414897" y="3267667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84" name="Google Shape;984;p31"/>
          <p:cNvSpPr txBox="1">
            <a:spLocks noGrp="1"/>
          </p:cNvSpPr>
          <p:nvPr>
            <p:ph type="title" idx="4"/>
          </p:nvPr>
        </p:nvSpPr>
        <p:spPr>
          <a:xfrm>
            <a:off x="1832703" y="49560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85" name="Google Shape;985;p31"/>
          <p:cNvSpPr txBox="1">
            <a:spLocks noGrp="1"/>
          </p:cNvSpPr>
          <p:nvPr>
            <p:ph type="subTitle" idx="5"/>
          </p:nvPr>
        </p:nvSpPr>
        <p:spPr>
          <a:xfrm>
            <a:off x="1832703" y="5468700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86" name="Google Shape;986;p31"/>
          <p:cNvSpPr txBox="1">
            <a:spLocks noGrp="1"/>
          </p:cNvSpPr>
          <p:nvPr>
            <p:ph type="title" idx="6"/>
          </p:nvPr>
        </p:nvSpPr>
        <p:spPr>
          <a:xfrm>
            <a:off x="7414897" y="4956067"/>
            <a:ext cx="29444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987" name="Google Shape;987;p31"/>
          <p:cNvSpPr txBox="1">
            <a:spLocks noGrp="1"/>
          </p:cNvSpPr>
          <p:nvPr>
            <p:ph type="subTitle" idx="7"/>
          </p:nvPr>
        </p:nvSpPr>
        <p:spPr>
          <a:xfrm>
            <a:off x="7414897" y="5468700"/>
            <a:ext cx="2944400" cy="67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31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89" name="Google Shape;989;p31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990" name="Google Shape;990;p3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91" name="Google Shape;991;p3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3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3" name="Google Shape;993;p3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94" name="Google Shape;994;p3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95" name="Google Shape;995;p3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7" name="Google Shape;997;p3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998" name="Google Shape;998;p3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3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3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08" name="Google Shape;1008;p3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09" name="Google Shape;1009;p3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0" name="Google Shape;1010;p3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1" name="Google Shape;1011;p3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12" name="Google Shape;1012;p3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13" name="Google Shape;1013;p3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14" name="Google Shape;1014;p3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5" name="Google Shape;1015;p3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6" name="Google Shape;1016;p3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17" name="Google Shape;1017;p3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2"/>
          <p:cNvSpPr txBox="1">
            <a:spLocks noGrp="1"/>
          </p:cNvSpPr>
          <p:nvPr>
            <p:ph type="title"/>
          </p:nvPr>
        </p:nvSpPr>
        <p:spPr>
          <a:xfrm>
            <a:off x="942280" y="2686825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20" name="Google Shape;1020;p32"/>
          <p:cNvSpPr txBox="1">
            <a:spLocks noGrp="1"/>
          </p:cNvSpPr>
          <p:nvPr>
            <p:ph type="subTitle" idx="1"/>
          </p:nvPr>
        </p:nvSpPr>
        <p:spPr>
          <a:xfrm>
            <a:off x="942280" y="3106621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32"/>
          <p:cNvSpPr txBox="1">
            <a:spLocks noGrp="1"/>
          </p:cNvSpPr>
          <p:nvPr>
            <p:ph type="title" idx="2"/>
          </p:nvPr>
        </p:nvSpPr>
        <p:spPr>
          <a:xfrm>
            <a:off x="4772000" y="2686825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22" name="Google Shape;1022;p32"/>
          <p:cNvSpPr txBox="1">
            <a:spLocks noGrp="1"/>
          </p:cNvSpPr>
          <p:nvPr>
            <p:ph type="subTitle" idx="3"/>
          </p:nvPr>
        </p:nvSpPr>
        <p:spPr>
          <a:xfrm>
            <a:off x="4772000" y="3106621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23" name="Google Shape;1023;p32"/>
          <p:cNvSpPr txBox="1">
            <a:spLocks noGrp="1"/>
          </p:cNvSpPr>
          <p:nvPr>
            <p:ph type="title" idx="4"/>
          </p:nvPr>
        </p:nvSpPr>
        <p:spPr>
          <a:xfrm>
            <a:off x="942280" y="4932647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24" name="Google Shape;1024;p32"/>
          <p:cNvSpPr txBox="1">
            <a:spLocks noGrp="1"/>
          </p:cNvSpPr>
          <p:nvPr>
            <p:ph type="subTitle" idx="5"/>
          </p:nvPr>
        </p:nvSpPr>
        <p:spPr>
          <a:xfrm>
            <a:off x="942280" y="5352409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25" name="Google Shape;1025;p32"/>
          <p:cNvSpPr txBox="1">
            <a:spLocks noGrp="1"/>
          </p:cNvSpPr>
          <p:nvPr>
            <p:ph type="title" idx="6"/>
          </p:nvPr>
        </p:nvSpPr>
        <p:spPr>
          <a:xfrm>
            <a:off x="4772000" y="4932647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26" name="Google Shape;1026;p32"/>
          <p:cNvSpPr txBox="1">
            <a:spLocks noGrp="1"/>
          </p:cNvSpPr>
          <p:nvPr>
            <p:ph type="subTitle" idx="7"/>
          </p:nvPr>
        </p:nvSpPr>
        <p:spPr>
          <a:xfrm>
            <a:off x="4772000" y="5352409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32"/>
          <p:cNvSpPr txBox="1">
            <a:spLocks noGrp="1"/>
          </p:cNvSpPr>
          <p:nvPr>
            <p:ph type="title" idx="8"/>
          </p:nvPr>
        </p:nvSpPr>
        <p:spPr>
          <a:xfrm>
            <a:off x="8583635" y="2686825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28" name="Google Shape;1028;p32"/>
          <p:cNvSpPr txBox="1">
            <a:spLocks noGrp="1"/>
          </p:cNvSpPr>
          <p:nvPr>
            <p:ph type="subTitle" idx="9"/>
          </p:nvPr>
        </p:nvSpPr>
        <p:spPr>
          <a:xfrm>
            <a:off x="8583635" y="3106621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29" name="Google Shape;1029;p32"/>
          <p:cNvSpPr txBox="1">
            <a:spLocks noGrp="1"/>
          </p:cNvSpPr>
          <p:nvPr>
            <p:ph type="title" idx="13"/>
          </p:nvPr>
        </p:nvSpPr>
        <p:spPr>
          <a:xfrm>
            <a:off x="8583635" y="4932647"/>
            <a:ext cx="2648000" cy="5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1030" name="Google Shape;1030;p32"/>
          <p:cNvSpPr txBox="1">
            <a:spLocks noGrp="1"/>
          </p:cNvSpPr>
          <p:nvPr>
            <p:ph type="subTitle" idx="14"/>
          </p:nvPr>
        </p:nvSpPr>
        <p:spPr>
          <a:xfrm>
            <a:off x="8583635" y="5352409"/>
            <a:ext cx="2648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32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32" name="Google Shape;1032;p32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033" name="Google Shape;1033;p3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34" name="Google Shape;1034;p32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035" name="Google Shape;1035;p3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3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37" name="Google Shape;1037;p32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038" name="Google Shape;1038;p32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039" name="Google Shape;1039;p32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40" name="Google Shape;1040;p32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41" name="Google Shape;1041;p32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042" name="Google Shape;1042;p32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32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32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32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32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32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32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32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32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32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052" name="Google Shape;1052;p32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053" name="Google Shape;1053;p32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54" name="Google Shape;1054;p32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55" name="Google Shape;1055;p32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056" name="Google Shape;1056;p32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057" name="Google Shape;1057;p32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058" name="Google Shape;1058;p32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59" name="Google Shape;1059;p32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060" name="Google Shape;1060;p32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1061" name="Google Shape;1061;p32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2" name="Google Shape;1062;p32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063" name="Google Shape;1063;p32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32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3"/>
          <p:cNvSpPr txBox="1">
            <a:spLocks noGrp="1"/>
          </p:cNvSpPr>
          <p:nvPr>
            <p:ph type="title" hasCustomPrompt="1"/>
          </p:nvPr>
        </p:nvSpPr>
        <p:spPr>
          <a:xfrm>
            <a:off x="2533367" y="1010128"/>
            <a:ext cx="7125200" cy="10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67" name="Google Shape;1067;p33"/>
          <p:cNvSpPr txBox="1">
            <a:spLocks noGrp="1"/>
          </p:cNvSpPr>
          <p:nvPr>
            <p:ph type="subTitle" idx="1"/>
          </p:nvPr>
        </p:nvSpPr>
        <p:spPr>
          <a:xfrm>
            <a:off x="2533367" y="2035328"/>
            <a:ext cx="7125200" cy="5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68" name="Google Shape;1068;p33"/>
          <p:cNvSpPr txBox="1">
            <a:spLocks noGrp="1"/>
          </p:cNvSpPr>
          <p:nvPr>
            <p:ph type="title" idx="2" hasCustomPrompt="1"/>
          </p:nvPr>
        </p:nvSpPr>
        <p:spPr>
          <a:xfrm>
            <a:off x="2533367" y="2740404"/>
            <a:ext cx="7125200" cy="10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69" name="Google Shape;1069;p33"/>
          <p:cNvSpPr txBox="1">
            <a:spLocks noGrp="1"/>
          </p:cNvSpPr>
          <p:nvPr>
            <p:ph type="subTitle" idx="3"/>
          </p:nvPr>
        </p:nvSpPr>
        <p:spPr>
          <a:xfrm>
            <a:off x="2533367" y="3767600"/>
            <a:ext cx="7125200" cy="5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70" name="Google Shape;1070;p33"/>
          <p:cNvSpPr txBox="1">
            <a:spLocks noGrp="1"/>
          </p:cNvSpPr>
          <p:nvPr>
            <p:ph type="title" idx="4" hasCustomPrompt="1"/>
          </p:nvPr>
        </p:nvSpPr>
        <p:spPr>
          <a:xfrm>
            <a:off x="2533367" y="4470681"/>
            <a:ext cx="7125200" cy="10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71" name="Google Shape;1071;p33"/>
          <p:cNvSpPr txBox="1">
            <a:spLocks noGrp="1"/>
          </p:cNvSpPr>
          <p:nvPr>
            <p:ph type="subTitle" idx="5"/>
          </p:nvPr>
        </p:nvSpPr>
        <p:spPr>
          <a:xfrm>
            <a:off x="2533367" y="5499872"/>
            <a:ext cx="7125200" cy="5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26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072" name="Google Shape;1072;p33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073" name="Google Shape;1073;p3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74" name="Google Shape;1074;p3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6" name="Google Shape;1076;p3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77" name="Google Shape;1077;p3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78" name="Google Shape;1078;p3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9" name="Google Shape;1079;p3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0" name="Google Shape;1080;p3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81" name="Google Shape;1081;p3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3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3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3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1" name="Google Shape;1091;p3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92" name="Google Shape;1092;p3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3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3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95" name="Google Shape;1095;p3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96" name="Google Shape;1096;p3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97" name="Google Shape;1097;p3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3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3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100" name="Google Shape;1100;p3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4"/>
          <p:cNvSpPr txBox="1">
            <a:spLocks noGrp="1"/>
          </p:cNvSpPr>
          <p:nvPr>
            <p:ph type="title"/>
          </p:nvPr>
        </p:nvSpPr>
        <p:spPr>
          <a:xfrm>
            <a:off x="3232800" y="719333"/>
            <a:ext cx="5726400" cy="124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3" name="Google Shape;1103;p34"/>
          <p:cNvSpPr txBox="1">
            <a:spLocks noGrp="1"/>
          </p:cNvSpPr>
          <p:nvPr>
            <p:ph type="subTitle" idx="1"/>
          </p:nvPr>
        </p:nvSpPr>
        <p:spPr>
          <a:xfrm>
            <a:off x="3806200" y="3277816"/>
            <a:ext cx="4579600" cy="1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104" name="Google Shape;1104;p34"/>
          <p:cNvSpPr txBox="1"/>
          <p:nvPr/>
        </p:nvSpPr>
        <p:spPr>
          <a:xfrm>
            <a:off x="3580800" y="4975395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5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-GB" sz="1335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/>
              </a:rPr>
              <a:t>Slidesgo</a:t>
            </a:r>
            <a:r>
              <a:rPr lang="en-GB" sz="1335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/>
              </a:rPr>
              <a:t>Flaticon</a:t>
            </a:r>
            <a:r>
              <a:rPr lang="en-GB" sz="1335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35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/>
              </a:rPr>
              <a:t>Freepik</a:t>
            </a:r>
            <a:endParaRPr sz="1335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05" name="Google Shape;1105;p34"/>
          <p:cNvGrpSpPr/>
          <p:nvPr/>
        </p:nvGrpSpPr>
        <p:grpSpPr>
          <a:xfrm>
            <a:off x="-720159" y="-254000"/>
            <a:ext cx="13632317" cy="7512567"/>
            <a:chOff x="-540125" y="-190500"/>
            <a:chExt cx="10224238" cy="5634425"/>
          </a:xfrm>
        </p:grpSpPr>
        <p:grpSp>
          <p:nvGrpSpPr>
            <p:cNvPr id="1106" name="Google Shape;1106;p3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07" name="Google Shape;1107;p3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3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3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10" name="Google Shape;1110;p3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11" name="Google Shape;1111;p3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3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3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14" name="Google Shape;1114;p3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3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3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rgbClr val="FFBE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3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3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rgbClr val="421B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3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3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3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4" name="Google Shape;1124;p3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25" name="Google Shape;1125;p3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3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3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28" name="Google Shape;1128;p3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9" name="Google Shape;1129;p3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30" name="Google Shape;1130;p3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3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3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133" name="Google Shape;1133;p3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5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136" name="Google Shape;1136;p3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37" name="Google Shape;1137;p35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138" name="Google Shape;1138;p3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3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0" name="Google Shape;1140;p35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141" name="Google Shape;1141;p35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142" name="Google Shape;1142;p35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43" name="Google Shape;1143;p35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44" name="Google Shape;1144;p35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45" name="Google Shape;1145;p35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35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35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35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35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35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35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35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35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35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155" name="Google Shape;1155;p35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156" name="Google Shape;1156;p35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57" name="Google Shape;1157;p35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58" name="Google Shape;1158;p35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159" name="Google Shape;1159;p35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160" name="Google Shape;1160;p35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161" name="Google Shape;1161;p35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62" name="Google Shape;1162;p35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163" name="Google Shape;1163;p35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1164" name="Google Shape;1164;p35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5" name="Google Shape;1165;p35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166" name="Google Shape;1166;p35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5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68" name="Google Shape;1168;p35"/>
          <p:cNvGrpSpPr/>
          <p:nvPr/>
        </p:nvGrpSpPr>
        <p:grpSpPr>
          <a:xfrm>
            <a:off x="10808775" y="1460941"/>
            <a:ext cx="864501" cy="1174504"/>
            <a:chOff x="638276" y="3526008"/>
            <a:chExt cx="714936" cy="971200"/>
          </a:xfrm>
        </p:grpSpPr>
        <p:sp>
          <p:nvSpPr>
            <p:cNvPr id="1169" name="Google Shape;1169;p3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0" name="Google Shape;1170;p3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171" name="Google Shape;1171;p3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3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9" name="Google Shape;1179;p3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0" name="Google Shape;1180;p3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3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3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3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3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3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3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3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3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3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3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3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3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3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3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3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3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197" name="Google Shape;1197;p35"/>
          <p:cNvSpPr/>
          <p:nvPr/>
        </p:nvSpPr>
        <p:spPr>
          <a:xfrm>
            <a:off x="6" y="1356934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98" name="Google Shape;1198;p35"/>
          <p:cNvGrpSpPr/>
          <p:nvPr/>
        </p:nvGrpSpPr>
        <p:grpSpPr>
          <a:xfrm>
            <a:off x="518724" y="1460941"/>
            <a:ext cx="864501" cy="1174504"/>
            <a:chOff x="638276" y="3526008"/>
            <a:chExt cx="714936" cy="971200"/>
          </a:xfrm>
        </p:grpSpPr>
        <p:sp>
          <p:nvSpPr>
            <p:cNvPr id="1199" name="Google Shape;1199;p35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00" name="Google Shape;1200;p35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201" name="Google Shape;1201;p35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35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35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35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35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35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35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35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35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35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35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35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27" name="Google Shape;1227;p35"/>
          <p:cNvGrpSpPr/>
          <p:nvPr/>
        </p:nvGrpSpPr>
        <p:grpSpPr>
          <a:xfrm rot="1321491" flipH="1">
            <a:off x="10704564" y="4248178"/>
            <a:ext cx="953245" cy="504655"/>
            <a:chOff x="-1074225" y="4512538"/>
            <a:chExt cx="714950" cy="378500"/>
          </a:xfrm>
        </p:grpSpPr>
        <p:sp>
          <p:nvSpPr>
            <p:cNvPr id="1228" name="Google Shape;1228;p3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9" name="Google Shape;1239;p35"/>
          <p:cNvGrpSpPr/>
          <p:nvPr/>
        </p:nvGrpSpPr>
        <p:grpSpPr>
          <a:xfrm flipH="1">
            <a:off x="414511" y="5454900"/>
            <a:ext cx="953267" cy="504667"/>
            <a:chOff x="-1074225" y="4512538"/>
            <a:chExt cx="714950" cy="378500"/>
          </a:xfrm>
        </p:grpSpPr>
        <p:sp>
          <p:nvSpPr>
            <p:cNvPr id="1240" name="Google Shape;1240;p35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36"/>
          <p:cNvGrpSpPr/>
          <p:nvPr/>
        </p:nvGrpSpPr>
        <p:grpSpPr>
          <a:xfrm flipH="1"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254" name="Google Shape;1254;p36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55" name="Google Shape;1255;p3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256" name="Google Shape;1256;p3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3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8" name="Google Shape;1258;p3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259" name="Google Shape;1259;p3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260" name="Google Shape;1260;p3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61" name="Google Shape;1261;p3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62" name="Google Shape;1262;p3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63" name="Google Shape;1263;p3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3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3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3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3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3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3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3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3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3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73" name="Google Shape;1273;p3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274" name="Google Shape;1274;p3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75" name="Google Shape;1275;p3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76" name="Google Shape;1276;p3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277" name="Google Shape;1277;p3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278" name="Google Shape;1278;p3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279" name="Google Shape;1279;p3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80" name="Google Shape;1280;p3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281" name="Google Shape;1281;p3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1282" name="Google Shape;1282;p3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3" name="Google Shape;1283;p3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284" name="Google Shape;1284;p3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3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86" name="Google Shape;1286;p36"/>
          <p:cNvGrpSpPr/>
          <p:nvPr/>
        </p:nvGrpSpPr>
        <p:grpSpPr>
          <a:xfrm>
            <a:off x="10808774" y="1460941"/>
            <a:ext cx="864501" cy="1174504"/>
            <a:chOff x="638276" y="3526008"/>
            <a:chExt cx="714936" cy="971200"/>
          </a:xfrm>
        </p:grpSpPr>
        <p:sp>
          <p:nvSpPr>
            <p:cNvPr id="1287" name="Google Shape;1287;p36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88" name="Google Shape;1288;p36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289" name="Google Shape;1289;p36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36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36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36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36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36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36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36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36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36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36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36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36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36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5" name="Google Shape;1315;p36"/>
          <p:cNvGrpSpPr/>
          <p:nvPr/>
        </p:nvGrpSpPr>
        <p:grpSpPr>
          <a:xfrm rot="1321491" flipH="1">
            <a:off x="474352" y="4248178"/>
            <a:ext cx="953245" cy="504655"/>
            <a:chOff x="-1074225" y="4512538"/>
            <a:chExt cx="714950" cy="378500"/>
          </a:xfrm>
        </p:grpSpPr>
        <p:sp>
          <p:nvSpPr>
            <p:cNvPr id="1316" name="Google Shape;1316;p36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7" name="Google Shape;1327;p36"/>
          <p:cNvGrpSpPr/>
          <p:nvPr/>
        </p:nvGrpSpPr>
        <p:grpSpPr>
          <a:xfrm>
            <a:off x="10764384" y="5454900"/>
            <a:ext cx="953267" cy="504667"/>
            <a:chOff x="-1074225" y="4512538"/>
            <a:chExt cx="714950" cy="378500"/>
          </a:xfrm>
        </p:grpSpPr>
        <p:sp>
          <p:nvSpPr>
            <p:cNvPr id="1328" name="Google Shape;1328;p36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40" name="Google Shape;1340;p36"/>
          <p:cNvSpPr/>
          <p:nvPr/>
        </p:nvSpPr>
        <p:spPr>
          <a:xfrm>
            <a:off x="6" y="1356934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1460351" y="3594100"/>
            <a:ext cx="44324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Google Shape;140;p5"/>
          <p:cNvSpPr txBox="1">
            <a:spLocks noGrp="1"/>
          </p:cNvSpPr>
          <p:nvPr>
            <p:ph type="title" idx="2"/>
          </p:nvPr>
        </p:nvSpPr>
        <p:spPr>
          <a:xfrm>
            <a:off x="6299249" y="3594100"/>
            <a:ext cx="4432400" cy="53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6299249" y="4031367"/>
            <a:ext cx="4432400" cy="11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5"/>
          <p:cNvSpPr txBox="1">
            <a:spLocks noGrp="1"/>
          </p:cNvSpPr>
          <p:nvPr>
            <p:ph type="subTitle" idx="3"/>
          </p:nvPr>
        </p:nvSpPr>
        <p:spPr>
          <a:xfrm>
            <a:off x="1460351" y="4031367"/>
            <a:ext cx="4432400" cy="11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44" name="Google Shape;144;p5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171" name="Google Shape;171;p6"/>
            <p:cNvGrpSpPr/>
            <p:nvPr/>
          </p:nvGrpSpPr>
          <p:grpSpPr>
            <a:xfrm flipH="1"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2" name="Google Shape;172;p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3" name="Google Shape;173;p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5" name="Google Shape;175;p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6" name="Google Shape;176;p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7" name="Google Shape;177;p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" name="Google Shape;178;p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" name="Google Shape;179;p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80" name="Google Shape;180;p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90" name="Google Shape;190;p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93" name="Google Shape;193;p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194" name="Google Shape;194;p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195" name="Google Shape;195;p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199" name="Google Shape;199;p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960000" y="606400"/>
            <a:ext cx="10281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7"/>
          <p:cNvSpPr txBox="1">
            <a:spLocks noGrp="1"/>
          </p:cNvSpPr>
          <p:nvPr>
            <p:ph type="subTitle" idx="1"/>
          </p:nvPr>
        </p:nvSpPr>
        <p:spPr>
          <a:xfrm>
            <a:off x="960000" y="1743700"/>
            <a:ext cx="7567600" cy="439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213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07" name="Google Shape;207;p7"/>
          <p:cNvGrpSpPr/>
          <p:nvPr/>
        </p:nvGrpSpPr>
        <p:grpSpPr>
          <a:xfrm>
            <a:off x="-720167" y="-254000"/>
            <a:ext cx="13632317" cy="7512567"/>
            <a:chOff x="-540125" y="-190500"/>
            <a:chExt cx="10224238" cy="5634425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09" name="Google Shape;209;p7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13" name="Google Shape;213;p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rgbClr val="FFBE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rgbClr val="421B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" name="Google Shape;226;p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27" name="Google Shape;227;p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29" name="Google Shape;229;p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0" name="Google Shape;230;p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231" name="Google Shape;231;p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32" name="Google Shape;232;p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33" name="Google Shape;233;p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4" name="Google Shape;234;p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35" name="Google Shape;235;p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rgbClr val="72242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36" name="Google Shape;236;p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7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719600" y="2203067"/>
            <a:ext cx="8752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grpSp>
        <p:nvGrpSpPr>
          <p:cNvPr id="242" name="Google Shape;242;p8"/>
          <p:cNvGrpSpPr/>
          <p:nvPr/>
        </p:nvGrpSpPr>
        <p:grpSpPr>
          <a:xfrm>
            <a:off x="-720167" y="-12700"/>
            <a:ext cx="13632317" cy="6864867"/>
            <a:chOff x="-540125" y="-9525"/>
            <a:chExt cx="10224238" cy="5148650"/>
          </a:xfrm>
        </p:grpSpPr>
        <p:sp>
          <p:nvSpPr>
            <p:cNvPr id="243" name="Google Shape;243;p8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252" name="Google Shape;252;p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53" name="Google Shape;253;p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254" name="Google Shape;254;p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1207259" y="1965967"/>
            <a:ext cx="6948400" cy="2078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3" name="Google Shape;273;p9"/>
          <p:cNvSpPr txBox="1">
            <a:spLocks noGrp="1"/>
          </p:cNvSpPr>
          <p:nvPr>
            <p:ph type="subTitle" idx="1"/>
          </p:nvPr>
        </p:nvSpPr>
        <p:spPr>
          <a:xfrm>
            <a:off x="1207292" y="4043967"/>
            <a:ext cx="6122400" cy="1339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4" name="Google Shape;274;p9"/>
          <p:cNvGrpSpPr/>
          <p:nvPr/>
        </p:nvGrpSpPr>
        <p:grpSpPr>
          <a:xfrm>
            <a:off x="-720159" y="-254000"/>
            <a:ext cx="13632317" cy="7512567"/>
            <a:chOff x="-540119" y="-190500"/>
            <a:chExt cx="10224238" cy="5634425"/>
          </a:xfrm>
        </p:grpSpPr>
        <p:grpSp>
          <p:nvGrpSpPr>
            <p:cNvPr id="275" name="Google Shape;275;p9"/>
            <p:cNvGrpSpPr/>
            <p:nvPr/>
          </p:nvGrpSpPr>
          <p:grpSpPr>
            <a:xfrm flipH="1">
              <a:off x="-540119" y="-190500"/>
              <a:ext cx="10224238" cy="5634425"/>
              <a:chOff x="-540125" y="-190500"/>
              <a:chExt cx="10224238" cy="5634425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8868499" y="258010"/>
                <a:ext cx="274226" cy="5038749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100" y="247650"/>
                <a:ext cx="274225" cy="504901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78" name="Google Shape;278;p9"/>
              <p:cNvGrpSpPr/>
              <p:nvPr/>
            </p:nvGrpSpPr>
            <p:grpSpPr>
              <a:xfrm>
                <a:off x="243846" y="4810252"/>
                <a:ext cx="8625625" cy="318713"/>
                <a:chOff x="188112" y="4401147"/>
                <a:chExt cx="8663745" cy="305867"/>
              </a:xfrm>
            </p:grpSpPr>
            <p:sp>
              <p:nvSpPr>
                <p:cNvPr id="279" name="Google Shape;279;p9"/>
                <p:cNvSpPr/>
                <p:nvPr/>
              </p:nvSpPr>
              <p:spPr>
                <a:xfrm>
                  <a:off x="188112" y="4401147"/>
                  <a:ext cx="8663745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1" name="Google Shape;281;p9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rgbClr val="893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7224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710332" y="194931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91" name="Google Shape;291;p9"/>
              <p:cNvGrpSpPr/>
              <p:nvPr/>
            </p:nvGrpSpPr>
            <p:grpSpPr>
              <a:xfrm>
                <a:off x="-10709" y="263403"/>
                <a:ext cx="448838" cy="860613"/>
                <a:chOff x="561117" y="628348"/>
                <a:chExt cx="448838" cy="855480"/>
              </a:xfrm>
            </p:grpSpPr>
            <p:sp>
              <p:nvSpPr>
                <p:cNvPr id="292" name="Google Shape;292;p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rgbClr val="893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5" name="Google Shape;295;p9"/>
              <p:cNvGrpSpPr/>
              <p:nvPr/>
            </p:nvGrpSpPr>
            <p:grpSpPr>
              <a:xfrm>
                <a:off x="8694552" y="263386"/>
                <a:ext cx="448838" cy="855480"/>
                <a:chOff x="4189590" y="628348"/>
                <a:chExt cx="448838" cy="855480"/>
              </a:xfrm>
            </p:grpSpPr>
            <p:sp>
              <p:nvSpPr>
                <p:cNvPr id="296" name="Google Shape;296;p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893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rgbClr val="7224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99" name="Google Shape;299;p9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300" name="Google Shape;300;p9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0"/>
          <p:cNvGrpSpPr/>
          <p:nvPr/>
        </p:nvGrpSpPr>
        <p:grpSpPr>
          <a:xfrm>
            <a:off x="-720167" y="-254000"/>
            <a:ext cx="13632317" cy="7137699"/>
            <a:chOff x="-540125" y="-190500"/>
            <a:chExt cx="10224238" cy="5353274"/>
          </a:xfrm>
        </p:grpSpPr>
        <p:sp>
          <p:nvSpPr>
            <p:cNvPr id="304" name="Google Shape;304;p10"/>
            <p:cNvSpPr/>
            <p:nvPr/>
          </p:nvSpPr>
          <p:spPr>
            <a:xfrm>
              <a:off x="243850" y="3862077"/>
              <a:ext cx="8625638" cy="1266918"/>
            </a:xfrm>
            <a:custGeom>
              <a:avLst/>
              <a:gdLst/>
              <a:ahLst/>
              <a:cxnLst/>
              <a:rect l="l" t="t" r="r" b="b"/>
              <a:pathLst>
                <a:path w="27171" h="3178" extrusionOk="0">
                  <a:moveTo>
                    <a:pt x="1" y="0"/>
                  </a:moveTo>
                  <a:lnTo>
                    <a:pt x="1" y="3177"/>
                  </a:lnTo>
                  <a:lnTo>
                    <a:pt x="27171" y="3177"/>
                  </a:lnTo>
                  <a:lnTo>
                    <a:pt x="27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00" y="247650"/>
              <a:ext cx="274225" cy="4891350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rgbClr val="FFB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rgbClr val="421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-10709" y="263403"/>
              <a:ext cx="448838" cy="860613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3020" y="1"/>
                  </a:moveTo>
                  <a:lnTo>
                    <a:pt x="0" y="11"/>
                  </a:lnTo>
                  <a:lnTo>
                    <a:pt x="73" y="5758"/>
                  </a:lnTo>
                  <a:lnTo>
                    <a:pt x="1321" y="5758"/>
                  </a:lnTo>
                  <a:lnTo>
                    <a:pt x="1321" y="5422"/>
                  </a:lnTo>
                  <a:cubicBezTo>
                    <a:pt x="944" y="5422"/>
                    <a:pt x="828" y="4174"/>
                    <a:pt x="1573" y="4174"/>
                  </a:cubicBezTo>
                  <a:lnTo>
                    <a:pt x="1573" y="3723"/>
                  </a:lnTo>
                  <a:cubicBezTo>
                    <a:pt x="1825" y="3723"/>
                    <a:pt x="2380" y="3335"/>
                    <a:pt x="2380" y="2528"/>
                  </a:cubicBezTo>
                  <a:cubicBezTo>
                    <a:pt x="2380" y="2213"/>
                    <a:pt x="2318" y="2056"/>
                    <a:pt x="2244" y="1972"/>
                  </a:cubicBezTo>
                  <a:cubicBezTo>
                    <a:pt x="2108" y="1826"/>
                    <a:pt x="2189" y="1526"/>
                    <a:pt x="2344" y="1526"/>
                  </a:cubicBezTo>
                  <a:cubicBezTo>
                    <a:pt x="2355" y="1526"/>
                    <a:pt x="2368" y="1528"/>
                    <a:pt x="2380" y="1532"/>
                  </a:cubicBezTo>
                  <a:lnTo>
                    <a:pt x="2391" y="1532"/>
                  </a:lnTo>
                  <a:cubicBezTo>
                    <a:pt x="2437" y="1552"/>
                    <a:pt x="2485" y="1562"/>
                    <a:pt x="2532" y="1562"/>
                  </a:cubicBezTo>
                  <a:cubicBezTo>
                    <a:pt x="2701" y="1562"/>
                    <a:pt x="2861" y="1439"/>
                    <a:pt x="2894" y="1259"/>
                  </a:cubicBezTo>
                  <a:cubicBezTo>
                    <a:pt x="2914" y="1122"/>
                    <a:pt x="2888" y="867"/>
                    <a:pt x="2714" y="867"/>
                  </a:cubicBezTo>
                  <a:cubicBezTo>
                    <a:pt x="2702" y="867"/>
                    <a:pt x="2688" y="868"/>
                    <a:pt x="2674" y="871"/>
                  </a:cubicBezTo>
                  <a:lnTo>
                    <a:pt x="2674" y="703"/>
                  </a:lnTo>
                  <a:cubicBezTo>
                    <a:pt x="2863" y="703"/>
                    <a:pt x="3020" y="546"/>
                    <a:pt x="3020" y="357"/>
                  </a:cubicBezTo>
                  <a:lnTo>
                    <a:pt x="3020" y="1"/>
                  </a:ln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14816" y="409580"/>
              <a:ext cx="70572" cy="56946"/>
            </a:xfrm>
            <a:custGeom>
              <a:avLst/>
              <a:gdLst/>
              <a:ahLst/>
              <a:cxnLst/>
              <a:rect l="l" t="t" r="r" b="b"/>
              <a:pathLst>
                <a:path w="475" h="381" extrusionOk="0">
                  <a:moveTo>
                    <a:pt x="229" y="0"/>
                  </a:moveTo>
                  <a:cubicBezTo>
                    <a:pt x="151" y="0"/>
                    <a:pt x="70" y="39"/>
                    <a:pt x="22" y="124"/>
                  </a:cubicBezTo>
                  <a:cubicBezTo>
                    <a:pt x="1" y="239"/>
                    <a:pt x="85" y="344"/>
                    <a:pt x="189" y="365"/>
                  </a:cubicBezTo>
                  <a:cubicBezTo>
                    <a:pt x="219" y="376"/>
                    <a:pt x="248" y="381"/>
                    <a:pt x="276" y="381"/>
                  </a:cubicBezTo>
                  <a:cubicBezTo>
                    <a:pt x="359" y="381"/>
                    <a:pt x="431" y="336"/>
                    <a:pt x="462" y="250"/>
                  </a:cubicBezTo>
                  <a:cubicBezTo>
                    <a:pt x="475" y="96"/>
                    <a:pt x="354" y="0"/>
                    <a:pt x="229" y="0"/>
                  </a:cubicBez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0"/>
            <p:cNvSpPr/>
            <p:nvPr/>
          </p:nvSpPr>
          <p:spPr>
            <a:xfrm rot="5400000">
              <a:off x="4432055" y="721429"/>
              <a:ext cx="249250" cy="8633441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868499" y="257687"/>
              <a:ext cx="274226" cy="4881472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-369550" y="4999626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170769" y="4999626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5524907" y="4999626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23156" y="557700"/>
              <a:ext cx="187201" cy="204616"/>
            </a:xfrm>
            <a:custGeom>
              <a:avLst/>
              <a:gdLst/>
              <a:ahLst/>
              <a:cxnLst/>
              <a:rect l="l" t="t" r="r" b="b"/>
              <a:pathLst>
                <a:path w="1260" h="1369" extrusionOk="0">
                  <a:moveTo>
                    <a:pt x="673" y="1"/>
                  </a:moveTo>
                  <a:cubicBezTo>
                    <a:pt x="413" y="1"/>
                    <a:pt x="159" y="235"/>
                    <a:pt x="85" y="559"/>
                  </a:cubicBezTo>
                  <a:cubicBezTo>
                    <a:pt x="1" y="926"/>
                    <a:pt x="179" y="1283"/>
                    <a:pt x="473" y="1356"/>
                  </a:cubicBezTo>
                  <a:cubicBezTo>
                    <a:pt x="508" y="1365"/>
                    <a:pt x="544" y="1369"/>
                    <a:pt x="580" y="1369"/>
                  </a:cubicBezTo>
                  <a:cubicBezTo>
                    <a:pt x="848" y="1369"/>
                    <a:pt x="1101" y="1135"/>
                    <a:pt x="1175" y="811"/>
                  </a:cubicBezTo>
                  <a:cubicBezTo>
                    <a:pt x="1259" y="433"/>
                    <a:pt x="1081" y="77"/>
                    <a:pt x="777" y="14"/>
                  </a:cubicBezTo>
                  <a:cubicBezTo>
                    <a:pt x="742" y="5"/>
                    <a:pt x="708" y="1"/>
                    <a:pt x="673" y="1"/>
                  </a:cubicBez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694552" y="263386"/>
              <a:ext cx="448838" cy="855480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1" y="1"/>
                  </a:moveTo>
                  <a:lnTo>
                    <a:pt x="1" y="357"/>
                  </a:lnTo>
                  <a:cubicBezTo>
                    <a:pt x="1" y="546"/>
                    <a:pt x="148" y="703"/>
                    <a:pt x="336" y="703"/>
                  </a:cubicBezTo>
                  <a:lnTo>
                    <a:pt x="336" y="871"/>
                  </a:lnTo>
                  <a:cubicBezTo>
                    <a:pt x="323" y="868"/>
                    <a:pt x="310" y="867"/>
                    <a:pt x="298" y="867"/>
                  </a:cubicBezTo>
                  <a:cubicBezTo>
                    <a:pt x="132" y="867"/>
                    <a:pt x="97" y="1122"/>
                    <a:pt x="127" y="1259"/>
                  </a:cubicBezTo>
                  <a:cubicBezTo>
                    <a:pt x="151" y="1439"/>
                    <a:pt x="310" y="1562"/>
                    <a:pt x="484" y="1562"/>
                  </a:cubicBezTo>
                  <a:cubicBezTo>
                    <a:pt x="532" y="1562"/>
                    <a:pt x="582" y="1552"/>
                    <a:pt x="630" y="1532"/>
                  </a:cubicBezTo>
                  <a:lnTo>
                    <a:pt x="640" y="1532"/>
                  </a:lnTo>
                  <a:cubicBezTo>
                    <a:pt x="652" y="1528"/>
                    <a:pt x="664" y="1526"/>
                    <a:pt x="675" y="1526"/>
                  </a:cubicBezTo>
                  <a:cubicBezTo>
                    <a:pt x="822" y="1526"/>
                    <a:pt x="903" y="1826"/>
                    <a:pt x="777" y="1972"/>
                  </a:cubicBezTo>
                  <a:cubicBezTo>
                    <a:pt x="703" y="2056"/>
                    <a:pt x="640" y="2213"/>
                    <a:pt x="640" y="2528"/>
                  </a:cubicBezTo>
                  <a:cubicBezTo>
                    <a:pt x="640" y="3335"/>
                    <a:pt x="1196" y="3723"/>
                    <a:pt x="1448" y="3723"/>
                  </a:cubicBezTo>
                  <a:lnTo>
                    <a:pt x="1448" y="4174"/>
                  </a:lnTo>
                  <a:cubicBezTo>
                    <a:pt x="2192" y="4174"/>
                    <a:pt x="2077" y="5422"/>
                    <a:pt x="1699" y="5422"/>
                  </a:cubicBezTo>
                  <a:lnTo>
                    <a:pt x="1699" y="5758"/>
                  </a:lnTo>
                  <a:lnTo>
                    <a:pt x="2947" y="5758"/>
                  </a:lnTo>
                  <a:lnTo>
                    <a:pt x="302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3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736599" y="406611"/>
              <a:ext cx="73395" cy="60172"/>
            </a:xfrm>
            <a:custGeom>
              <a:avLst/>
              <a:gdLst/>
              <a:ahLst/>
              <a:cxnLst/>
              <a:rect l="l" t="t" r="r" b="b"/>
              <a:pathLst>
                <a:path w="494" h="405" extrusionOk="0">
                  <a:moveTo>
                    <a:pt x="269" y="0"/>
                  </a:moveTo>
                  <a:cubicBezTo>
                    <a:pt x="230" y="0"/>
                    <a:pt x="192" y="11"/>
                    <a:pt x="158" y="33"/>
                  </a:cubicBezTo>
                  <a:cubicBezTo>
                    <a:pt x="53" y="85"/>
                    <a:pt x="1" y="201"/>
                    <a:pt x="53" y="316"/>
                  </a:cubicBezTo>
                  <a:cubicBezTo>
                    <a:pt x="92" y="374"/>
                    <a:pt x="155" y="405"/>
                    <a:pt x="219" y="405"/>
                  </a:cubicBezTo>
                  <a:cubicBezTo>
                    <a:pt x="259" y="405"/>
                    <a:pt x="300" y="393"/>
                    <a:pt x="336" y="369"/>
                  </a:cubicBezTo>
                  <a:cubicBezTo>
                    <a:pt x="441" y="316"/>
                    <a:pt x="494" y="201"/>
                    <a:pt x="452" y="96"/>
                  </a:cubicBezTo>
                  <a:cubicBezTo>
                    <a:pt x="411" y="35"/>
                    <a:pt x="340" y="0"/>
                    <a:pt x="269" y="0"/>
                  </a:cubicBez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827080" y="556522"/>
              <a:ext cx="183933" cy="203544"/>
            </a:xfrm>
            <a:custGeom>
              <a:avLst/>
              <a:gdLst/>
              <a:ahLst/>
              <a:cxnLst/>
              <a:rect l="l" t="t" r="r" b="b"/>
              <a:pathLst>
                <a:path w="1238" h="1370" extrusionOk="0">
                  <a:moveTo>
                    <a:pt x="594" y="0"/>
                  </a:moveTo>
                  <a:cubicBezTo>
                    <a:pt x="564" y="0"/>
                    <a:pt x="534" y="3"/>
                    <a:pt x="503" y="10"/>
                  </a:cubicBezTo>
                  <a:cubicBezTo>
                    <a:pt x="199" y="62"/>
                    <a:pt x="0" y="398"/>
                    <a:pt x="63" y="775"/>
                  </a:cubicBezTo>
                  <a:cubicBezTo>
                    <a:pt x="130" y="1129"/>
                    <a:pt x="380" y="1369"/>
                    <a:pt x="662" y="1369"/>
                  </a:cubicBezTo>
                  <a:cubicBezTo>
                    <a:pt x="689" y="1369"/>
                    <a:pt x="717" y="1367"/>
                    <a:pt x="745" y="1362"/>
                  </a:cubicBezTo>
                  <a:cubicBezTo>
                    <a:pt x="1049" y="1310"/>
                    <a:pt x="1237" y="964"/>
                    <a:pt x="1174" y="586"/>
                  </a:cubicBezTo>
                  <a:cubicBezTo>
                    <a:pt x="1118" y="247"/>
                    <a:pt x="866" y="0"/>
                    <a:pt x="594" y="0"/>
                  </a:cubicBezTo>
                  <a:close/>
                </a:path>
              </a:pathLst>
            </a:custGeom>
            <a:solidFill>
              <a:srgbClr val="722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38409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54054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6" name="Google Shape;326;p10"/>
          <p:cNvSpPr txBox="1">
            <a:spLocks noGrp="1"/>
          </p:cNvSpPr>
          <p:nvPr>
            <p:ph type="title"/>
          </p:nvPr>
        </p:nvSpPr>
        <p:spPr>
          <a:xfrm>
            <a:off x="1612044" y="5457233"/>
            <a:ext cx="89664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7.sv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18.png"/><Relationship Id="rId3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8.png"/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4.sv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sv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0.pn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40"/>
          <p:cNvGrpSpPr/>
          <p:nvPr/>
        </p:nvGrpSpPr>
        <p:grpSpPr>
          <a:xfrm>
            <a:off x="951018" y="1136057"/>
            <a:ext cx="4358367" cy="506932"/>
            <a:chOff x="975489" y="863689"/>
            <a:chExt cx="3268775" cy="380199"/>
          </a:xfrm>
        </p:grpSpPr>
        <p:grpSp>
          <p:nvGrpSpPr>
            <p:cNvPr id="1354" name="Google Shape;1354;p4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355" name="Google Shape;1355;p4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6" name="Google Shape;1356;p4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7" name="Google Shape;1357;p4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2" name="Google Shape;1362;p4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3" name="Google Shape;1363;p4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8" name="Google Shape;1368;p4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9" name="Google Shape;1369;p4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4" name="Google Shape;1374;p4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5" name="Google Shape;1375;p4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1" name="Google Shape;1391;p4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2" name="Google Shape;1392;p4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8" name="Google Shape;1398;p4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9" name="Google Shape;1399;p4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904D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5" name="Google Shape;1405;p4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6" name="Google Shape;1406;p4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2" name="Google Shape;1412;p4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3" name="Google Shape;1413;p4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4" name="Google Shape;1414;p4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5" name="Google Shape;1415;p4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6" name="Google Shape;1416;p4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7" name="Google Shape;1417;p4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8" name="Google Shape;1418;p4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9" name="Google Shape;1419;p4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0" name="Google Shape;1420;p4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1" name="Google Shape;1421;p4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2" name="Google Shape;1422;p4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3" name="Google Shape;1423;p4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8" name="Google Shape;1428;p4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9" name="Google Shape;1429;p4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4" name="Google Shape;1434;p4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5" name="Google Shape;1435;p4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7" name="Google Shape;1437;p4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8" name="Google Shape;1438;p4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9" name="Google Shape;1439;p4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0" name="Google Shape;1440;p4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1" name="Google Shape;1441;p4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2" name="Google Shape;1442;p4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3" name="Google Shape;1443;p4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4" name="Google Shape;1444;p4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5" name="Google Shape;1445;p4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6" name="Google Shape;1446;p4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7" name="Google Shape;1447;p4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8" name="Google Shape;1448;p4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2" name="Google Shape;1452;p4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3" name="Google Shape;1453;p4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5" name="Google Shape;1455;p4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6" name="Google Shape;1456;p4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7" name="Google Shape;1457;p4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8" name="Google Shape;1458;p4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9" name="Google Shape;1459;p4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0" name="Google Shape;1460;p4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61" name="Google Shape;1461;p4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00" name="Google Shape;1500;p40"/>
          <p:cNvSpPr/>
          <p:nvPr/>
        </p:nvSpPr>
        <p:spPr>
          <a:xfrm>
            <a:off x="10743849" y="5045449"/>
            <a:ext cx="517947" cy="517952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960"/>
                  <a:alpha val="21910"/>
                </a:srgbClr>
              </a:gs>
              <a:gs pos="41000">
                <a:srgbClr val="F9EBAB">
                  <a:alpha val="53333"/>
                  <a:alpha val="21910"/>
                </a:srgbClr>
              </a:gs>
              <a:gs pos="100000">
                <a:srgbClr val="F9EBAB">
                  <a:alpha val="77254"/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01" name="Google Shape;1501;p40"/>
          <p:cNvGrpSpPr/>
          <p:nvPr/>
        </p:nvGrpSpPr>
        <p:grpSpPr>
          <a:xfrm>
            <a:off x="10526201" y="4711156"/>
            <a:ext cx="953248" cy="1294933"/>
            <a:chOff x="9141124" y="2771118"/>
            <a:chExt cx="319239" cy="433649"/>
          </a:xfrm>
        </p:grpSpPr>
        <p:sp>
          <p:nvSpPr>
            <p:cNvPr id="1502" name="Google Shape;1502;p40"/>
            <p:cNvSpPr/>
            <p:nvPr/>
          </p:nvSpPr>
          <p:spPr>
            <a:xfrm>
              <a:off x="9271960" y="3034862"/>
              <a:ext cx="17824" cy="25355"/>
            </a:xfrm>
            <a:custGeom>
              <a:avLst/>
              <a:gdLst/>
              <a:ahLst/>
              <a:cxnLst/>
              <a:rect l="l" t="t" r="r" b="b"/>
              <a:pathLst>
                <a:path w="1110" h="1579" extrusionOk="0">
                  <a:moveTo>
                    <a:pt x="641" y="0"/>
                  </a:moveTo>
                  <a:cubicBezTo>
                    <a:pt x="385" y="0"/>
                    <a:pt x="129" y="384"/>
                    <a:pt x="43" y="811"/>
                  </a:cubicBezTo>
                  <a:cubicBezTo>
                    <a:pt x="1" y="1237"/>
                    <a:pt x="214" y="1579"/>
                    <a:pt x="470" y="1579"/>
                  </a:cubicBezTo>
                  <a:cubicBezTo>
                    <a:pt x="769" y="1579"/>
                    <a:pt x="1025" y="1237"/>
                    <a:pt x="1067" y="811"/>
                  </a:cubicBezTo>
                  <a:cubicBezTo>
                    <a:pt x="1110" y="384"/>
                    <a:pt x="939" y="0"/>
                    <a:pt x="641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9267175" y="2928674"/>
              <a:ext cx="54965" cy="93728"/>
            </a:xfrm>
            <a:custGeom>
              <a:avLst/>
              <a:gdLst/>
              <a:ahLst/>
              <a:cxnLst/>
              <a:rect l="l" t="t" r="r" b="b"/>
              <a:pathLst>
                <a:path w="3423" h="5837" extrusionOk="0">
                  <a:moveTo>
                    <a:pt x="1195" y="1"/>
                  </a:moveTo>
                  <a:cubicBezTo>
                    <a:pt x="1195" y="1"/>
                    <a:pt x="1962" y="1707"/>
                    <a:pt x="1109" y="2518"/>
                  </a:cubicBezTo>
                  <a:cubicBezTo>
                    <a:pt x="85" y="3499"/>
                    <a:pt x="0" y="5419"/>
                    <a:pt x="1579" y="5803"/>
                  </a:cubicBezTo>
                  <a:cubicBezTo>
                    <a:pt x="1673" y="5826"/>
                    <a:pt x="1762" y="5837"/>
                    <a:pt x="1847" y="5837"/>
                  </a:cubicBezTo>
                  <a:cubicBezTo>
                    <a:pt x="3190" y="5837"/>
                    <a:pt x="3423" y="3127"/>
                    <a:pt x="2901" y="1963"/>
                  </a:cubicBezTo>
                  <a:cubicBezTo>
                    <a:pt x="2517" y="1195"/>
                    <a:pt x="1920" y="513"/>
                    <a:pt x="1195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9274706" y="3031330"/>
              <a:ext cx="53439" cy="115213"/>
            </a:xfrm>
            <a:custGeom>
              <a:avLst/>
              <a:gdLst/>
              <a:ahLst/>
              <a:cxnLst/>
              <a:rect l="l" t="t" r="r" b="b"/>
              <a:pathLst>
                <a:path w="3328" h="7175" extrusionOk="0">
                  <a:moveTo>
                    <a:pt x="2456" y="0"/>
                  </a:moveTo>
                  <a:cubicBezTo>
                    <a:pt x="2434" y="0"/>
                    <a:pt x="2411" y="3"/>
                    <a:pt x="2389" y="7"/>
                  </a:cubicBezTo>
                  <a:lnTo>
                    <a:pt x="726" y="135"/>
                  </a:lnTo>
                  <a:cubicBezTo>
                    <a:pt x="512" y="135"/>
                    <a:pt x="342" y="306"/>
                    <a:pt x="342" y="519"/>
                  </a:cubicBezTo>
                  <a:cubicBezTo>
                    <a:pt x="171" y="3207"/>
                    <a:pt x="0" y="5937"/>
                    <a:pt x="214" y="7174"/>
                  </a:cubicBezTo>
                  <a:lnTo>
                    <a:pt x="3115" y="7174"/>
                  </a:lnTo>
                  <a:cubicBezTo>
                    <a:pt x="3328" y="5852"/>
                    <a:pt x="2944" y="3036"/>
                    <a:pt x="2859" y="391"/>
                  </a:cubicBezTo>
                  <a:cubicBezTo>
                    <a:pt x="2859" y="161"/>
                    <a:pt x="2653" y="0"/>
                    <a:pt x="2456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9209625" y="3132139"/>
              <a:ext cx="185657" cy="54804"/>
            </a:xfrm>
            <a:custGeom>
              <a:avLst/>
              <a:gdLst/>
              <a:ahLst/>
              <a:cxnLst/>
              <a:rect l="l" t="t" r="r" b="b"/>
              <a:pathLst>
                <a:path w="11562" h="3413" extrusionOk="0">
                  <a:moveTo>
                    <a:pt x="5760" y="0"/>
                  </a:moveTo>
                  <a:cubicBezTo>
                    <a:pt x="3669" y="0"/>
                    <a:pt x="1" y="1067"/>
                    <a:pt x="1" y="1920"/>
                  </a:cubicBezTo>
                  <a:cubicBezTo>
                    <a:pt x="1" y="2730"/>
                    <a:pt x="2560" y="3413"/>
                    <a:pt x="5760" y="3413"/>
                  </a:cubicBezTo>
                  <a:cubicBezTo>
                    <a:pt x="8959" y="3413"/>
                    <a:pt x="11562" y="2730"/>
                    <a:pt x="11562" y="1920"/>
                  </a:cubicBezTo>
                  <a:cubicBezTo>
                    <a:pt x="11562" y="1067"/>
                    <a:pt x="7893" y="0"/>
                    <a:pt x="5760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9193872" y="2882091"/>
              <a:ext cx="15078" cy="289790"/>
            </a:xfrm>
            <a:custGeom>
              <a:avLst/>
              <a:gdLst/>
              <a:ahLst/>
              <a:cxnLst/>
              <a:rect l="l" t="t" r="r" b="b"/>
              <a:pathLst>
                <a:path w="939" h="18047" extrusionOk="0">
                  <a:moveTo>
                    <a:pt x="0" y="1"/>
                  </a:moveTo>
                  <a:lnTo>
                    <a:pt x="0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9392520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40" y="1804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9338406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9182231" y="2880726"/>
              <a:ext cx="237025" cy="17824"/>
            </a:xfrm>
            <a:custGeom>
              <a:avLst/>
              <a:gdLst/>
              <a:ahLst/>
              <a:cxnLst/>
              <a:rect l="l" t="t" r="r" b="b"/>
              <a:pathLst>
                <a:path w="14761" h="1110" extrusionOk="0">
                  <a:moveTo>
                    <a:pt x="0" y="1"/>
                  </a:moveTo>
                  <a:lnTo>
                    <a:pt x="0" y="299"/>
                  </a:lnTo>
                  <a:cubicBezTo>
                    <a:pt x="0" y="768"/>
                    <a:pt x="384" y="1110"/>
                    <a:pt x="811" y="1110"/>
                  </a:cubicBezTo>
                  <a:lnTo>
                    <a:pt x="13993" y="1110"/>
                  </a:lnTo>
                  <a:cubicBezTo>
                    <a:pt x="14419" y="1110"/>
                    <a:pt x="14761" y="768"/>
                    <a:pt x="14761" y="299"/>
                  </a:cubicBezTo>
                  <a:lnTo>
                    <a:pt x="14761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9182231" y="3152676"/>
              <a:ext cx="237025" cy="30172"/>
            </a:xfrm>
            <a:custGeom>
              <a:avLst/>
              <a:gdLst/>
              <a:ahLst/>
              <a:cxnLst/>
              <a:rect l="l" t="t" r="r" b="b"/>
              <a:pathLst>
                <a:path w="14761" h="1879" extrusionOk="0">
                  <a:moveTo>
                    <a:pt x="1024" y="1"/>
                  </a:moveTo>
                  <a:cubicBezTo>
                    <a:pt x="469" y="1"/>
                    <a:pt x="0" y="470"/>
                    <a:pt x="0" y="1025"/>
                  </a:cubicBezTo>
                  <a:lnTo>
                    <a:pt x="0" y="1878"/>
                  </a:lnTo>
                  <a:lnTo>
                    <a:pt x="14761" y="1878"/>
                  </a:lnTo>
                  <a:lnTo>
                    <a:pt x="14761" y="1025"/>
                  </a:lnTo>
                  <a:cubicBezTo>
                    <a:pt x="14761" y="470"/>
                    <a:pt x="14334" y="1"/>
                    <a:pt x="13737" y="1"/>
                  </a:cubicBez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9180175" y="2803313"/>
              <a:ext cx="254158" cy="68533"/>
            </a:xfrm>
            <a:custGeom>
              <a:avLst/>
              <a:gdLst/>
              <a:ahLst/>
              <a:cxnLst/>
              <a:rect l="l" t="t" r="r" b="b"/>
              <a:pathLst>
                <a:path w="15828" h="4268" extrusionOk="0">
                  <a:moveTo>
                    <a:pt x="7892" y="1"/>
                  </a:moveTo>
                  <a:cubicBezTo>
                    <a:pt x="3882" y="1"/>
                    <a:pt x="555" y="1835"/>
                    <a:pt x="0" y="4267"/>
                  </a:cubicBezTo>
                  <a:lnTo>
                    <a:pt x="15827" y="4267"/>
                  </a:lnTo>
                  <a:cubicBezTo>
                    <a:pt x="15230" y="1835"/>
                    <a:pt x="11902" y="1"/>
                    <a:pt x="7892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9296624" y="2771118"/>
              <a:ext cx="20570" cy="35648"/>
            </a:xfrm>
            <a:custGeom>
              <a:avLst/>
              <a:gdLst/>
              <a:ahLst/>
              <a:cxnLst/>
              <a:rect l="l" t="t" r="r" b="b"/>
              <a:pathLst>
                <a:path w="1281" h="2220" extrusionOk="0">
                  <a:moveTo>
                    <a:pt x="640" y="1"/>
                  </a:moveTo>
                  <a:cubicBezTo>
                    <a:pt x="320" y="1"/>
                    <a:pt x="0" y="257"/>
                    <a:pt x="0" y="769"/>
                  </a:cubicBezTo>
                  <a:lnTo>
                    <a:pt x="0" y="2219"/>
                  </a:lnTo>
                  <a:lnTo>
                    <a:pt x="1280" y="2219"/>
                  </a:lnTo>
                  <a:lnTo>
                    <a:pt x="1280" y="769"/>
                  </a:lnTo>
                  <a:cubicBezTo>
                    <a:pt x="1280" y="257"/>
                    <a:pt x="960" y="1"/>
                    <a:pt x="640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9141124" y="2856062"/>
              <a:ext cx="319239" cy="28791"/>
            </a:xfrm>
            <a:custGeom>
              <a:avLst/>
              <a:gdLst/>
              <a:ahLst/>
              <a:cxnLst/>
              <a:rect l="l" t="t" r="r" b="b"/>
              <a:pathLst>
                <a:path w="19881" h="1793" extrusionOk="0">
                  <a:moveTo>
                    <a:pt x="1707" y="1"/>
                  </a:moveTo>
                  <a:cubicBezTo>
                    <a:pt x="1" y="1"/>
                    <a:pt x="1" y="1793"/>
                    <a:pt x="1707" y="1793"/>
                  </a:cubicBezTo>
                  <a:lnTo>
                    <a:pt x="18217" y="1793"/>
                  </a:lnTo>
                  <a:cubicBezTo>
                    <a:pt x="19880" y="1793"/>
                    <a:pt x="19880" y="1"/>
                    <a:pt x="18217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9152091" y="3174611"/>
              <a:ext cx="301415" cy="30156"/>
            </a:xfrm>
            <a:custGeom>
              <a:avLst/>
              <a:gdLst/>
              <a:ahLst/>
              <a:cxnLst/>
              <a:rect l="l" t="t" r="r" b="b"/>
              <a:pathLst>
                <a:path w="18771" h="1878" extrusionOk="0">
                  <a:moveTo>
                    <a:pt x="1024" y="0"/>
                  </a:moveTo>
                  <a:cubicBezTo>
                    <a:pt x="0" y="0"/>
                    <a:pt x="0" y="1877"/>
                    <a:pt x="1024" y="1877"/>
                  </a:cubicBezTo>
                  <a:lnTo>
                    <a:pt x="17534" y="1877"/>
                  </a:lnTo>
                  <a:cubicBezTo>
                    <a:pt x="18771" y="1877"/>
                    <a:pt x="18771" y="0"/>
                    <a:pt x="17534" y="0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9215101" y="2803281"/>
              <a:ext cx="197989" cy="42584"/>
            </a:xfrm>
            <a:custGeom>
              <a:avLst/>
              <a:gdLst/>
              <a:ahLst/>
              <a:cxnLst/>
              <a:rect l="l" t="t" r="r" b="b"/>
              <a:pathLst>
                <a:path w="12330" h="2652" extrusionOk="0">
                  <a:moveTo>
                    <a:pt x="5486" y="0"/>
                  </a:moveTo>
                  <a:cubicBezTo>
                    <a:pt x="3561" y="0"/>
                    <a:pt x="1683" y="512"/>
                    <a:pt x="1" y="1496"/>
                  </a:cubicBezTo>
                  <a:cubicBezTo>
                    <a:pt x="2270" y="2266"/>
                    <a:pt x="4655" y="2651"/>
                    <a:pt x="7010" y="2651"/>
                  </a:cubicBezTo>
                  <a:cubicBezTo>
                    <a:pt x="7134" y="2651"/>
                    <a:pt x="7257" y="2650"/>
                    <a:pt x="7381" y="2648"/>
                  </a:cubicBezTo>
                  <a:cubicBezTo>
                    <a:pt x="9045" y="2648"/>
                    <a:pt x="10709" y="2477"/>
                    <a:pt x="12330" y="2179"/>
                  </a:cubicBezTo>
                  <a:cubicBezTo>
                    <a:pt x="10879" y="856"/>
                    <a:pt x="8490" y="3"/>
                    <a:pt x="5717" y="3"/>
                  </a:cubicBezTo>
                  <a:cubicBezTo>
                    <a:pt x="5640" y="1"/>
                    <a:pt x="5563" y="0"/>
                    <a:pt x="5486" y="0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9150710" y="2856062"/>
              <a:ext cx="300741" cy="14516"/>
            </a:xfrm>
            <a:custGeom>
              <a:avLst/>
              <a:gdLst/>
              <a:ahLst/>
              <a:cxnLst/>
              <a:rect l="l" t="t" r="r" b="b"/>
              <a:pathLst>
                <a:path w="18729" h="904" extrusionOk="0">
                  <a:moveTo>
                    <a:pt x="1110" y="1"/>
                  </a:moveTo>
                  <a:cubicBezTo>
                    <a:pt x="683" y="1"/>
                    <a:pt x="257" y="129"/>
                    <a:pt x="1" y="470"/>
                  </a:cubicBezTo>
                  <a:cubicBezTo>
                    <a:pt x="231" y="738"/>
                    <a:pt x="598" y="903"/>
                    <a:pt x="979" y="903"/>
                  </a:cubicBezTo>
                  <a:cubicBezTo>
                    <a:pt x="1023" y="903"/>
                    <a:pt x="1066" y="901"/>
                    <a:pt x="1110" y="897"/>
                  </a:cubicBezTo>
                  <a:lnTo>
                    <a:pt x="17620" y="897"/>
                  </a:lnTo>
                  <a:cubicBezTo>
                    <a:pt x="17659" y="901"/>
                    <a:pt x="17698" y="903"/>
                    <a:pt x="17738" y="903"/>
                  </a:cubicBezTo>
                  <a:cubicBezTo>
                    <a:pt x="18089" y="903"/>
                    <a:pt x="18461" y="738"/>
                    <a:pt x="18729" y="470"/>
                  </a:cubicBezTo>
                  <a:cubicBezTo>
                    <a:pt x="18430" y="129"/>
                    <a:pt x="18004" y="1"/>
                    <a:pt x="17620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9158257" y="3174498"/>
              <a:ext cx="289083" cy="13826"/>
            </a:xfrm>
            <a:custGeom>
              <a:avLst/>
              <a:gdLst/>
              <a:ahLst/>
              <a:cxnLst/>
              <a:rect l="l" t="t" r="r" b="b"/>
              <a:pathLst>
                <a:path w="18003" h="861" extrusionOk="0">
                  <a:moveTo>
                    <a:pt x="17253" y="1"/>
                  </a:moveTo>
                  <a:cubicBezTo>
                    <a:pt x="17219" y="1"/>
                    <a:pt x="17184" y="3"/>
                    <a:pt x="17150" y="7"/>
                  </a:cubicBezTo>
                  <a:lnTo>
                    <a:pt x="640" y="7"/>
                  </a:lnTo>
                  <a:cubicBezTo>
                    <a:pt x="341" y="7"/>
                    <a:pt x="85" y="178"/>
                    <a:pt x="0" y="434"/>
                  </a:cubicBezTo>
                  <a:cubicBezTo>
                    <a:pt x="85" y="690"/>
                    <a:pt x="341" y="860"/>
                    <a:pt x="640" y="860"/>
                  </a:cubicBezTo>
                  <a:lnTo>
                    <a:pt x="17150" y="860"/>
                  </a:lnTo>
                  <a:cubicBezTo>
                    <a:pt x="17491" y="860"/>
                    <a:pt x="17790" y="690"/>
                    <a:pt x="18003" y="434"/>
                  </a:cubicBezTo>
                  <a:cubicBezTo>
                    <a:pt x="17811" y="166"/>
                    <a:pt x="17551" y="1"/>
                    <a:pt x="17253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9187016" y="3174611"/>
              <a:ext cx="79485" cy="13713"/>
            </a:xfrm>
            <a:custGeom>
              <a:avLst/>
              <a:gdLst/>
              <a:ahLst/>
              <a:cxnLst/>
              <a:rect l="l" t="t" r="r" b="b"/>
              <a:pathLst>
                <a:path w="4950" h="854" extrusionOk="0">
                  <a:moveTo>
                    <a:pt x="214" y="0"/>
                  </a:moveTo>
                  <a:cubicBezTo>
                    <a:pt x="129" y="0"/>
                    <a:pt x="86" y="171"/>
                    <a:pt x="43" y="427"/>
                  </a:cubicBezTo>
                  <a:cubicBezTo>
                    <a:pt x="1" y="640"/>
                    <a:pt x="129" y="853"/>
                    <a:pt x="214" y="853"/>
                  </a:cubicBezTo>
                  <a:lnTo>
                    <a:pt x="4693" y="853"/>
                  </a:lnTo>
                  <a:cubicBezTo>
                    <a:pt x="4821" y="853"/>
                    <a:pt x="4907" y="640"/>
                    <a:pt x="4949" y="427"/>
                  </a:cubicBezTo>
                  <a:cubicBezTo>
                    <a:pt x="4907" y="171"/>
                    <a:pt x="4821" y="0"/>
                    <a:pt x="4693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277436" y="3031426"/>
              <a:ext cx="40433" cy="80175"/>
            </a:xfrm>
            <a:custGeom>
              <a:avLst/>
              <a:gdLst/>
              <a:ahLst/>
              <a:cxnLst/>
              <a:rect l="l" t="t" r="r" b="b"/>
              <a:pathLst>
                <a:path w="2518" h="4993" extrusionOk="0">
                  <a:moveTo>
                    <a:pt x="2219" y="1"/>
                  </a:moveTo>
                  <a:lnTo>
                    <a:pt x="598" y="172"/>
                  </a:lnTo>
                  <a:cubicBezTo>
                    <a:pt x="385" y="172"/>
                    <a:pt x="214" y="342"/>
                    <a:pt x="172" y="556"/>
                  </a:cubicBezTo>
                  <a:cubicBezTo>
                    <a:pt x="129" y="1665"/>
                    <a:pt x="44" y="2817"/>
                    <a:pt x="1" y="3840"/>
                  </a:cubicBezTo>
                  <a:cubicBezTo>
                    <a:pt x="257" y="4523"/>
                    <a:pt x="641" y="4992"/>
                    <a:pt x="1068" y="4992"/>
                  </a:cubicBezTo>
                  <a:cubicBezTo>
                    <a:pt x="1835" y="4992"/>
                    <a:pt x="2518" y="3371"/>
                    <a:pt x="2518" y="1323"/>
                  </a:cubicBezTo>
                  <a:cubicBezTo>
                    <a:pt x="2518" y="897"/>
                    <a:pt x="2475" y="428"/>
                    <a:pt x="2390" y="1"/>
                  </a:cubicBezTo>
                  <a:close/>
                </a:path>
              </a:pathLst>
            </a:custGeom>
            <a:solidFill>
              <a:srgbClr val="F7D8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277436" y="2974582"/>
              <a:ext cx="40433" cy="47900"/>
            </a:xfrm>
            <a:custGeom>
              <a:avLst/>
              <a:gdLst/>
              <a:ahLst/>
              <a:cxnLst/>
              <a:rect l="l" t="t" r="r" b="b"/>
              <a:pathLst>
                <a:path w="2518" h="2983" extrusionOk="0">
                  <a:moveTo>
                    <a:pt x="1409" y="0"/>
                  </a:moveTo>
                  <a:cubicBezTo>
                    <a:pt x="684" y="0"/>
                    <a:pt x="86" y="1024"/>
                    <a:pt x="1" y="2346"/>
                  </a:cubicBezTo>
                  <a:cubicBezTo>
                    <a:pt x="214" y="2645"/>
                    <a:pt x="556" y="2858"/>
                    <a:pt x="940" y="2944"/>
                  </a:cubicBezTo>
                  <a:cubicBezTo>
                    <a:pt x="1039" y="2970"/>
                    <a:pt x="1134" y="2982"/>
                    <a:pt x="1223" y="2982"/>
                  </a:cubicBezTo>
                  <a:cubicBezTo>
                    <a:pt x="2013" y="2982"/>
                    <a:pt x="2403" y="2020"/>
                    <a:pt x="2518" y="1024"/>
                  </a:cubicBezTo>
                  <a:cubicBezTo>
                    <a:pt x="2219" y="384"/>
                    <a:pt x="1835" y="0"/>
                    <a:pt x="1409" y="0"/>
                  </a:cubicBezTo>
                  <a:close/>
                </a:path>
              </a:pathLst>
            </a:custGeom>
            <a:solidFill>
              <a:srgbClr val="FFAD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284983" y="2993065"/>
              <a:ext cx="24680" cy="28582"/>
            </a:xfrm>
            <a:custGeom>
              <a:avLst/>
              <a:gdLst/>
              <a:ahLst/>
              <a:cxnLst/>
              <a:rect l="l" t="t" r="r" b="b"/>
              <a:pathLst>
                <a:path w="1537" h="1780" extrusionOk="0">
                  <a:moveTo>
                    <a:pt x="853" y="1"/>
                  </a:moveTo>
                  <a:cubicBezTo>
                    <a:pt x="427" y="1"/>
                    <a:pt x="86" y="598"/>
                    <a:pt x="0" y="1409"/>
                  </a:cubicBezTo>
                  <a:cubicBezTo>
                    <a:pt x="171" y="1579"/>
                    <a:pt x="384" y="1707"/>
                    <a:pt x="598" y="1750"/>
                  </a:cubicBezTo>
                  <a:cubicBezTo>
                    <a:pt x="667" y="1770"/>
                    <a:pt x="732" y="1779"/>
                    <a:pt x="793" y="1779"/>
                  </a:cubicBezTo>
                  <a:cubicBezTo>
                    <a:pt x="1252" y="1779"/>
                    <a:pt x="1461" y="1239"/>
                    <a:pt x="1536" y="598"/>
                  </a:cubicBezTo>
                  <a:cubicBezTo>
                    <a:pt x="1365" y="214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9278817" y="3075279"/>
              <a:ext cx="26736" cy="19189"/>
            </a:xfrm>
            <a:custGeom>
              <a:avLst/>
              <a:gdLst/>
              <a:ahLst/>
              <a:cxnLst/>
              <a:rect l="l" t="t" r="r" b="b"/>
              <a:pathLst>
                <a:path w="1665" h="119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683"/>
                    <a:pt x="427" y="1195"/>
                    <a:pt x="854" y="1195"/>
                  </a:cubicBezTo>
                  <a:cubicBezTo>
                    <a:pt x="1237" y="1195"/>
                    <a:pt x="1579" y="726"/>
                    <a:pt x="1664" y="128"/>
                  </a:cubicBezTo>
                  <a:lnTo>
                    <a:pt x="1664" y="128"/>
                  </a:lnTo>
                  <a:cubicBezTo>
                    <a:pt x="1493" y="384"/>
                    <a:pt x="1195" y="555"/>
                    <a:pt x="854" y="555"/>
                  </a:cubicBezTo>
                  <a:cubicBezTo>
                    <a:pt x="512" y="512"/>
                    <a:pt x="171" y="342"/>
                    <a:pt x="0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9293879" y="3036918"/>
              <a:ext cx="26045" cy="20586"/>
            </a:xfrm>
            <a:custGeom>
              <a:avLst/>
              <a:gdLst/>
              <a:ahLst/>
              <a:cxnLst/>
              <a:rect l="l" t="t" r="r" b="b"/>
              <a:pathLst>
                <a:path w="1622" h="1282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451" y="299"/>
                    <a:pt x="1195" y="555"/>
                    <a:pt x="897" y="726"/>
                  </a:cubicBezTo>
                  <a:cubicBezTo>
                    <a:pt x="802" y="753"/>
                    <a:pt x="699" y="767"/>
                    <a:pt x="596" y="767"/>
                  </a:cubicBezTo>
                  <a:cubicBezTo>
                    <a:pt x="372" y="767"/>
                    <a:pt x="147" y="701"/>
                    <a:pt x="1" y="555"/>
                  </a:cubicBezTo>
                  <a:lnTo>
                    <a:pt x="1" y="555"/>
                  </a:lnTo>
                  <a:cubicBezTo>
                    <a:pt x="141" y="976"/>
                    <a:pt x="455" y="1282"/>
                    <a:pt x="776" y="1282"/>
                  </a:cubicBezTo>
                  <a:cubicBezTo>
                    <a:pt x="845" y="1282"/>
                    <a:pt x="914" y="1268"/>
                    <a:pt x="982" y="1237"/>
                  </a:cubicBezTo>
                  <a:cubicBezTo>
                    <a:pt x="1409" y="981"/>
                    <a:pt x="1622" y="512"/>
                    <a:pt x="1579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9208934" y="2856062"/>
              <a:ext cx="85651" cy="14404"/>
            </a:xfrm>
            <a:custGeom>
              <a:avLst/>
              <a:gdLst/>
              <a:ahLst/>
              <a:cxnLst/>
              <a:rect l="l" t="t" r="r" b="b"/>
              <a:pathLst>
                <a:path w="5334" h="897" extrusionOk="0">
                  <a:moveTo>
                    <a:pt x="300" y="1"/>
                  </a:moveTo>
                  <a:cubicBezTo>
                    <a:pt x="129" y="1"/>
                    <a:pt x="44" y="214"/>
                    <a:pt x="1" y="470"/>
                  </a:cubicBezTo>
                  <a:cubicBezTo>
                    <a:pt x="44" y="726"/>
                    <a:pt x="129" y="897"/>
                    <a:pt x="300" y="897"/>
                  </a:cubicBezTo>
                  <a:lnTo>
                    <a:pt x="5035" y="897"/>
                  </a:lnTo>
                  <a:cubicBezTo>
                    <a:pt x="5163" y="897"/>
                    <a:pt x="5291" y="726"/>
                    <a:pt x="5334" y="470"/>
                  </a:cubicBezTo>
                  <a:cubicBezTo>
                    <a:pt x="5291" y="214"/>
                    <a:pt x="5163" y="1"/>
                    <a:pt x="503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9312377" y="2856062"/>
              <a:ext cx="52765" cy="14404"/>
            </a:xfrm>
            <a:custGeom>
              <a:avLst/>
              <a:gdLst/>
              <a:ahLst/>
              <a:cxnLst/>
              <a:rect l="l" t="t" r="r" b="b"/>
              <a:pathLst>
                <a:path w="3286" h="897" extrusionOk="0">
                  <a:moveTo>
                    <a:pt x="214" y="1"/>
                  </a:moveTo>
                  <a:cubicBezTo>
                    <a:pt x="129" y="1"/>
                    <a:pt x="86" y="214"/>
                    <a:pt x="43" y="470"/>
                  </a:cubicBezTo>
                  <a:cubicBezTo>
                    <a:pt x="1" y="726"/>
                    <a:pt x="129" y="897"/>
                    <a:pt x="214" y="897"/>
                  </a:cubicBezTo>
                  <a:lnTo>
                    <a:pt x="3072" y="897"/>
                  </a:lnTo>
                  <a:cubicBezTo>
                    <a:pt x="3158" y="897"/>
                    <a:pt x="3243" y="726"/>
                    <a:pt x="3243" y="470"/>
                  </a:cubicBezTo>
                  <a:cubicBezTo>
                    <a:pt x="3286" y="214"/>
                    <a:pt x="3158" y="1"/>
                    <a:pt x="3072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9339097" y="2819499"/>
              <a:ext cx="47289" cy="17422"/>
            </a:xfrm>
            <a:custGeom>
              <a:avLst/>
              <a:gdLst/>
              <a:ahLst/>
              <a:cxnLst/>
              <a:rect l="l" t="t" r="r" b="b"/>
              <a:pathLst>
                <a:path w="2945" h="1085" extrusionOk="0">
                  <a:moveTo>
                    <a:pt x="845" y="1"/>
                  </a:moveTo>
                  <a:cubicBezTo>
                    <a:pt x="387" y="1"/>
                    <a:pt x="73" y="96"/>
                    <a:pt x="43" y="273"/>
                  </a:cubicBezTo>
                  <a:cubicBezTo>
                    <a:pt x="0" y="529"/>
                    <a:pt x="555" y="870"/>
                    <a:pt x="1366" y="998"/>
                  </a:cubicBezTo>
                  <a:cubicBezTo>
                    <a:pt x="1644" y="1057"/>
                    <a:pt x="1907" y="1085"/>
                    <a:pt x="2134" y="1085"/>
                  </a:cubicBezTo>
                  <a:cubicBezTo>
                    <a:pt x="2569" y="1085"/>
                    <a:pt x="2873" y="981"/>
                    <a:pt x="2901" y="785"/>
                  </a:cubicBezTo>
                  <a:cubicBezTo>
                    <a:pt x="2944" y="529"/>
                    <a:pt x="2347" y="230"/>
                    <a:pt x="1536" y="59"/>
                  </a:cubicBezTo>
                  <a:cubicBezTo>
                    <a:pt x="1285" y="20"/>
                    <a:pt x="1051" y="1"/>
                    <a:pt x="84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9306901" y="2808805"/>
              <a:ext cx="30846" cy="10293"/>
            </a:xfrm>
            <a:custGeom>
              <a:avLst/>
              <a:gdLst/>
              <a:ahLst/>
              <a:cxnLst/>
              <a:rect l="l" t="t" r="r" b="b"/>
              <a:pathLst>
                <a:path w="1921" h="641" extrusionOk="0">
                  <a:moveTo>
                    <a:pt x="939" y="0"/>
                  </a:moveTo>
                  <a:cubicBezTo>
                    <a:pt x="384" y="0"/>
                    <a:pt x="0" y="171"/>
                    <a:pt x="0" y="342"/>
                  </a:cubicBezTo>
                  <a:cubicBezTo>
                    <a:pt x="0" y="512"/>
                    <a:pt x="427" y="640"/>
                    <a:pt x="939" y="640"/>
                  </a:cubicBezTo>
                  <a:cubicBezTo>
                    <a:pt x="1494" y="640"/>
                    <a:pt x="1920" y="469"/>
                    <a:pt x="1920" y="299"/>
                  </a:cubicBezTo>
                  <a:cubicBezTo>
                    <a:pt x="1920" y="128"/>
                    <a:pt x="1451" y="0"/>
                    <a:pt x="939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28" name="Google Shape;1528;p40"/>
          <p:cNvGrpSpPr/>
          <p:nvPr/>
        </p:nvGrpSpPr>
        <p:grpSpPr>
          <a:xfrm>
            <a:off x="8795641" y="5471382"/>
            <a:ext cx="1060220" cy="535524"/>
            <a:chOff x="760658" y="4632187"/>
            <a:chExt cx="795165" cy="401643"/>
          </a:xfrm>
        </p:grpSpPr>
        <p:sp>
          <p:nvSpPr>
            <p:cNvPr id="1529" name="Google Shape;1529;p4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30" name="Google Shape;1530;p4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1531" name="Google Shape;1531;p4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2" name="Google Shape;1532;p4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3" name="Google Shape;1533;p4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4" name="Google Shape;1534;p4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5" name="Google Shape;1535;p4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6" name="Google Shape;1536;p4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37" name="Google Shape;1537;p4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rgbClr val="D884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38" name="Google Shape;1538;p4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1539" name="Google Shape;1539;p4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0" name="Google Shape;1540;p4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1" name="Google Shape;1541;p4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2" name="Google Shape;1542;p4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3" name="Google Shape;1543;p4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4" name="Google Shape;1544;p4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5" name="Google Shape;1545;p4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546" name="Google Shape;1546;p40"/>
          <p:cNvGrpSpPr/>
          <p:nvPr/>
        </p:nvGrpSpPr>
        <p:grpSpPr>
          <a:xfrm flipH="1">
            <a:off x="6882618" y="1136057"/>
            <a:ext cx="4358367" cy="506932"/>
            <a:chOff x="975489" y="863689"/>
            <a:chExt cx="3268775" cy="380199"/>
          </a:xfrm>
        </p:grpSpPr>
        <p:grpSp>
          <p:nvGrpSpPr>
            <p:cNvPr id="1547" name="Google Shape;1547;p4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548" name="Google Shape;1548;p4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9" name="Google Shape;1549;p4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0" name="Google Shape;1550;p4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1" name="Google Shape;1551;p4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2" name="Google Shape;1552;p4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3" name="Google Shape;1553;p4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4" name="Google Shape;1554;p4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5" name="Google Shape;1555;p4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6" name="Google Shape;1556;p4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7" name="Google Shape;1557;p4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8" name="Google Shape;1558;p4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9" name="Google Shape;1559;p4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0" name="Google Shape;1560;p4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1" name="Google Shape;1561;p4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2" name="Google Shape;1562;p4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3" name="Google Shape;1563;p4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4" name="Google Shape;1564;p4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5" name="Google Shape;1565;p4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6" name="Google Shape;1566;p4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7" name="Google Shape;1567;p4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8" name="Google Shape;1568;p4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9" name="Google Shape;1569;p4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0" name="Google Shape;1570;p4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1" name="Google Shape;1571;p4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2" name="Google Shape;1572;p4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3" name="Google Shape;1573;p4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4" name="Google Shape;1574;p4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5" name="Google Shape;1575;p4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6" name="Google Shape;1576;p4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7" name="Google Shape;1577;p4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8" name="Google Shape;1578;p4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9" name="Google Shape;1579;p4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0" name="Google Shape;1580;p4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1" name="Google Shape;1581;p4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2" name="Google Shape;1582;p4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3" name="Google Shape;1583;p4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4" name="Google Shape;1584;p4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5" name="Google Shape;1585;p4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6" name="Google Shape;1586;p4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7" name="Google Shape;1587;p4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8" name="Google Shape;1588;p4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9" name="Google Shape;1589;p4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0" name="Google Shape;1590;p4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1" name="Google Shape;1591;p4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2" name="Google Shape;1592;p4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3" name="Google Shape;1593;p4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4" name="Google Shape;1594;p4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5" name="Google Shape;1595;p4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6" name="Google Shape;1596;p4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7" name="Google Shape;1597;p4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rgbClr val="904D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8" name="Google Shape;1598;p4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9" name="Google Shape;1599;p4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0" name="Google Shape;1600;p4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1" name="Google Shape;1601;p4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2" name="Google Shape;1602;p4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3" name="Google Shape;1603;p4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4" name="Google Shape;1604;p4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5" name="Google Shape;1605;p4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6" name="Google Shape;1606;p4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9" name="Google Shape;1609;p4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0" name="Google Shape;1610;p4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1" name="Google Shape;1611;p4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2" name="Google Shape;1612;p4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3" name="Google Shape;1613;p4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4" name="Google Shape;1614;p4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5" name="Google Shape;1615;p4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6" name="Google Shape;1616;p4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7" name="Google Shape;1617;p4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8" name="Google Shape;1618;p4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9" name="Google Shape;1619;p4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0" name="Google Shape;1620;p4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1" name="Google Shape;1621;p4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2" name="Google Shape;1622;p4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3" name="Google Shape;1623;p4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4" name="Google Shape;1624;p4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5" name="Google Shape;1625;p4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6" name="Google Shape;1626;p4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7" name="Google Shape;1627;p4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8" name="Google Shape;1628;p4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9" name="Google Shape;1629;p4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0" name="Google Shape;1630;p4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1" name="Google Shape;1631;p4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2" name="Google Shape;1632;p4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3" name="Google Shape;1633;p4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4" name="Google Shape;1634;p4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5" name="Google Shape;1635;p4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6" name="Google Shape;1636;p4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7" name="Google Shape;1637;p4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8" name="Google Shape;1638;p4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9" name="Google Shape;1639;p4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0" name="Google Shape;1640;p4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1" name="Google Shape;1641;p4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2" name="Google Shape;1642;p4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3" name="Google Shape;1643;p4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4" name="Google Shape;1644;p4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5" name="Google Shape;1645;p4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6" name="Google Shape;1646;p4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7" name="Google Shape;1647;p4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8" name="Google Shape;1648;p4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9" name="Google Shape;1649;p4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0" name="Google Shape;1650;p4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1" name="Google Shape;1651;p4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2" name="Google Shape;1652;p4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3" name="Google Shape;1653;p4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54" name="Google Shape;1654;p4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5" name="Google Shape;1655;p4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6" name="Google Shape;1656;p4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7" name="Google Shape;1657;p4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8" name="Google Shape;1658;p4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1" name="Google Shape;1661;p4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2" name="Google Shape;1662;p4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64" name="Google Shape;1664;p40"/>
          <p:cNvSpPr/>
          <p:nvPr/>
        </p:nvSpPr>
        <p:spPr>
          <a:xfrm>
            <a:off x="11400" y="1639701"/>
            <a:ext cx="12191989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4645" y="168722"/>
            <a:ext cx="8568165" cy="1211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19" y="3963217"/>
            <a:ext cx="4873423" cy="1042899"/>
          </a:xfrm>
          <a:prstGeom prst="rect">
            <a:avLst/>
          </a:prstGeom>
        </p:spPr>
      </p:pic>
      <p:pic>
        <p:nvPicPr>
          <p:cNvPr id="34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965315" flipH="1">
            <a:off x="151875" y="4506965"/>
            <a:ext cx="3771034" cy="2224910"/>
          </a:xfrm>
          <a:prstGeom prst="rect">
            <a:avLst/>
          </a:prstGeom>
        </p:spPr>
      </p:pic>
      <p:pic>
        <p:nvPicPr>
          <p:cNvPr id="35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33155">
            <a:off x="3602361" y="3892890"/>
            <a:ext cx="1139898" cy="1104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91" y="2067790"/>
            <a:ext cx="9943568" cy="1707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" grpId="0" animBg="1"/>
      <p:bldP spid="16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 rotWithShape="1">
          <a:blip r:embed="rId1"/>
          <a:srcRect l="2652" t="50049" b="14110"/>
          <a:stretch>
            <a:fillRect/>
          </a:stretch>
        </p:blipFill>
        <p:spPr>
          <a:xfrm>
            <a:off x="0" y="0"/>
            <a:ext cx="12192000" cy="7073900"/>
          </a:xfrm>
          <a:prstGeom prst="rect">
            <a:avLst/>
          </a:prstGeom>
        </p:spPr>
      </p:pic>
      <p:sp>
        <p:nvSpPr>
          <p:cNvPr id="35" name="Rectangle: Rounded Corners 34"/>
          <p:cNvSpPr/>
          <p:nvPr/>
        </p:nvSpPr>
        <p:spPr>
          <a:xfrm>
            <a:off x="932985" y="700391"/>
            <a:ext cx="10326030" cy="3540869"/>
          </a:xfrm>
          <a:prstGeom prst="round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2167" y="1058250"/>
            <a:ext cx="673591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8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en-US" altLang="en-US" sz="8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31925" y="1057275"/>
            <a:ext cx="9625330" cy="2061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Tính nhẩm:</a:t>
            </a:r>
            <a:endParaRPr lang="en-US" alt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3,25 x 10                b) 417,56 x 100          c) 28,5 x 100</a:t>
            </a:r>
            <a:endParaRPr lang="en-US" alt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3,25 x 0,1                   417, 56 x 0,01            28,5 x 0,01</a:t>
            </a:r>
            <a:endParaRPr lang="en-US" alt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25005" y="7833035"/>
            <a:ext cx="2342017" cy="358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03112 -0.717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35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1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10040" y="990351"/>
            <a:ext cx="10571919" cy="5311058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oogle Shape;1790;p42"/>
          <p:cNvGrpSpPr/>
          <p:nvPr/>
        </p:nvGrpSpPr>
        <p:grpSpPr>
          <a:xfrm flipH="1">
            <a:off x="355348" y="5636574"/>
            <a:ext cx="1885804" cy="1064661"/>
            <a:chOff x="-1074225" y="4512538"/>
            <a:chExt cx="714950" cy="378500"/>
          </a:xfrm>
        </p:grpSpPr>
        <p:sp>
          <p:nvSpPr>
            <p:cNvPr id="27" name="Google Shape;1791;p42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792;p42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793;p42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794;p42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795;p42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796;p42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797;p42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798;p42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799;p42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1800;p42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801;p42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802;p42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9" name="Text Box 81"/>
          <p:cNvSpPr txBox="1">
            <a:spLocks noChangeArrowheads="1"/>
          </p:cNvSpPr>
          <p:nvPr/>
        </p:nvSpPr>
        <p:spPr bwMode="auto">
          <a:xfrm>
            <a:off x="1779889" y="2163596"/>
            <a:ext cx="885751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thuận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tiện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 x 7,8 x 4         b) 0,5 x  9,6  x</a:t>
            </a:r>
            <a:r>
              <a:rPr lang="vi-VN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8,36 x 5 x 0,2       d) 8,3 x 7,9 + 7,9 x 1,7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4190" y="201295"/>
            <a:ext cx="11000105" cy="4407535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25318" y="327061"/>
            <a:ext cx="10177463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người đi xe máy từ A đến B với vận tốc 40 km/giờ. Biết người đó xuất phát từ A lúc 7 giờ 30 phút, đến B lúc 9 giờ 30 phút và người đó nghỉ dọc đường mất 30 phút.</a:t>
            </a:r>
            <a:endParaRPr lang="en-US" altLang="en-US" sz="3200" b="1" dirty="0" err="1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Tính quãng đường AB.</a:t>
            </a:r>
            <a:endParaRPr lang="en-US" altLang="en-US" sz="3200" b="1" dirty="0" err="1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Hỏi nếu không nghỉ dọc đường thì lúc 8 giờ 15 phút người đó còn cách B một quãng đường bao nhiêu km?</a:t>
            </a:r>
            <a:endParaRPr lang="en-US" altLang="vi-VN" sz="3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-1"/>
            <a:ext cx="1221348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239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788" y="256478"/>
            <a:ext cx="9998925" cy="6867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0513" y="1485157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7429" y="2806601"/>
            <a:ext cx="8189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9936" y="1485157"/>
            <a:ext cx="3029270" cy="747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42"/>
          <p:cNvSpPr/>
          <p:nvPr/>
        </p:nvSpPr>
        <p:spPr>
          <a:xfrm>
            <a:off x="10692" y="3787634"/>
            <a:ext cx="12170616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5" name="Google Shape;1735;p42"/>
          <p:cNvSpPr/>
          <p:nvPr/>
        </p:nvSpPr>
        <p:spPr>
          <a:xfrm>
            <a:off x="10692" y="6098900"/>
            <a:ext cx="12170616" cy="104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rgbClr val="72242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61" name="Google Shape;1761;p42"/>
          <p:cNvGrpSpPr/>
          <p:nvPr/>
        </p:nvGrpSpPr>
        <p:grpSpPr>
          <a:xfrm>
            <a:off x="10562274" y="49699"/>
            <a:ext cx="953248" cy="1294933"/>
            <a:chOff x="638276" y="3526008"/>
            <a:chExt cx="714936" cy="971200"/>
          </a:xfrm>
        </p:grpSpPr>
        <p:sp>
          <p:nvSpPr>
            <p:cNvPr id="1762" name="Google Shape;1762;p42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763" name="Google Shape;1763;p42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764" name="Google Shape;1764;p42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5" name="Google Shape;1765;p42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6" name="Google Shape;1766;p42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7" name="Google Shape;1767;p42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8" name="Google Shape;1768;p42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9" name="Google Shape;1769;p42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0" name="Google Shape;1770;p42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1" name="Google Shape;1771;p42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2" name="Google Shape;1772;p42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3" name="Google Shape;1773;p42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4" name="Google Shape;1774;p42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5" name="Google Shape;1775;p42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6" name="Google Shape;1776;p42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7" name="Google Shape;1777;p42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8" name="Google Shape;1778;p42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9" name="Google Shape;1779;p42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0" name="Google Shape;1780;p42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1" name="Google Shape;1781;p42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2" name="Google Shape;1782;p42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3" name="Google Shape;1783;p42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4" name="Google Shape;1784;p42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5" name="Google Shape;1785;p42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6" name="Google Shape;1786;p42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7" name="Google Shape;1787;p42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8" name="Google Shape;1788;p42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9" name="Google Shape;1789;p42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790" name="Google Shape;1790;p42"/>
          <p:cNvGrpSpPr/>
          <p:nvPr/>
        </p:nvGrpSpPr>
        <p:grpSpPr>
          <a:xfrm flipH="1">
            <a:off x="336189" y="545478"/>
            <a:ext cx="953267" cy="504667"/>
            <a:chOff x="-1074225" y="4512538"/>
            <a:chExt cx="714950" cy="378500"/>
          </a:xfrm>
        </p:grpSpPr>
        <p:sp>
          <p:nvSpPr>
            <p:cNvPr id="1791" name="Google Shape;1791;p42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2" name="Google Shape;1802;p42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42846" y="4041110"/>
            <a:ext cx="10809853" cy="1848680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110" name="Rectangle: Rounded Corners 109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: Rounded Corners 110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: Rounded Corners 1"/>
          <p:cNvSpPr/>
          <p:nvPr/>
        </p:nvSpPr>
        <p:spPr>
          <a:xfrm>
            <a:off x="3129469" y="452659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-1" fmla="*/ 0 w 8515351"/>
              <a:gd name="connsiteY0-2" fmla="*/ 158146 h 948860"/>
              <a:gd name="connsiteX1-3" fmla="*/ 348646 w 8515351"/>
              <a:gd name="connsiteY1-4" fmla="*/ 76200 h 948860"/>
              <a:gd name="connsiteX2-5" fmla="*/ 8357205 w 8515351"/>
              <a:gd name="connsiteY2-6" fmla="*/ 0 h 948860"/>
              <a:gd name="connsiteX3-7" fmla="*/ 8515351 w 8515351"/>
              <a:gd name="connsiteY3-8" fmla="*/ 158146 h 948860"/>
              <a:gd name="connsiteX4-9" fmla="*/ 8515351 w 8515351"/>
              <a:gd name="connsiteY4-10" fmla="*/ 790714 h 948860"/>
              <a:gd name="connsiteX5-11" fmla="*/ 8357205 w 8515351"/>
              <a:gd name="connsiteY5-12" fmla="*/ 948860 h 948860"/>
              <a:gd name="connsiteX6-13" fmla="*/ 158146 w 8515351"/>
              <a:gd name="connsiteY6-14" fmla="*/ 948860 h 948860"/>
              <a:gd name="connsiteX7-15" fmla="*/ 0 w 8515351"/>
              <a:gd name="connsiteY7-16" fmla="*/ 790714 h 948860"/>
              <a:gd name="connsiteX8-17" fmla="*/ 0 w 8515351"/>
              <a:gd name="connsiteY8-18" fmla="*/ 158146 h 948860"/>
              <a:gd name="connsiteX0-19" fmla="*/ 0 w 8515351"/>
              <a:gd name="connsiteY0-20" fmla="*/ 158146 h 948860"/>
              <a:gd name="connsiteX1-21" fmla="*/ 348646 w 8515351"/>
              <a:gd name="connsiteY1-22" fmla="*/ 76200 h 948860"/>
              <a:gd name="connsiteX2-23" fmla="*/ 8357205 w 8515351"/>
              <a:gd name="connsiteY2-24" fmla="*/ 0 h 948860"/>
              <a:gd name="connsiteX3-25" fmla="*/ 8515351 w 8515351"/>
              <a:gd name="connsiteY3-26" fmla="*/ 158146 h 948860"/>
              <a:gd name="connsiteX4-27" fmla="*/ 8515351 w 8515351"/>
              <a:gd name="connsiteY4-28" fmla="*/ 790714 h 948860"/>
              <a:gd name="connsiteX5-29" fmla="*/ 8357205 w 8515351"/>
              <a:gd name="connsiteY5-30" fmla="*/ 948860 h 948860"/>
              <a:gd name="connsiteX6-31" fmla="*/ 158146 w 8515351"/>
              <a:gd name="connsiteY6-32" fmla="*/ 948860 h 948860"/>
              <a:gd name="connsiteX7-33" fmla="*/ 171450 w 8515351"/>
              <a:gd name="connsiteY7-34" fmla="*/ 562114 h 948860"/>
              <a:gd name="connsiteX8-35" fmla="*/ 0 w 8515351"/>
              <a:gd name="connsiteY8-36" fmla="*/ 158146 h 948860"/>
              <a:gd name="connsiteX0-37" fmla="*/ 48699 w 8564050"/>
              <a:gd name="connsiteY0-38" fmla="*/ 158146 h 1044110"/>
              <a:gd name="connsiteX1-39" fmla="*/ 397345 w 8564050"/>
              <a:gd name="connsiteY1-40" fmla="*/ 76200 h 1044110"/>
              <a:gd name="connsiteX2-41" fmla="*/ 8405904 w 8564050"/>
              <a:gd name="connsiteY2-42" fmla="*/ 0 h 1044110"/>
              <a:gd name="connsiteX3-43" fmla="*/ 8564050 w 8564050"/>
              <a:gd name="connsiteY3-44" fmla="*/ 158146 h 1044110"/>
              <a:gd name="connsiteX4-45" fmla="*/ 8564050 w 8564050"/>
              <a:gd name="connsiteY4-46" fmla="*/ 790714 h 1044110"/>
              <a:gd name="connsiteX5-47" fmla="*/ 8405904 w 8564050"/>
              <a:gd name="connsiteY5-48" fmla="*/ 948860 h 1044110"/>
              <a:gd name="connsiteX6-49" fmla="*/ 16345 w 8564050"/>
              <a:gd name="connsiteY6-50" fmla="*/ 1044110 h 1044110"/>
              <a:gd name="connsiteX7-51" fmla="*/ 220149 w 8564050"/>
              <a:gd name="connsiteY7-52" fmla="*/ 562114 h 1044110"/>
              <a:gd name="connsiteX8-53" fmla="*/ 48699 w 8564050"/>
              <a:gd name="connsiteY8-54" fmla="*/ 158146 h 1044110"/>
              <a:gd name="connsiteX0-55" fmla="*/ 48699 w 8775130"/>
              <a:gd name="connsiteY0-56" fmla="*/ 158146 h 1148885"/>
              <a:gd name="connsiteX1-57" fmla="*/ 397345 w 8775130"/>
              <a:gd name="connsiteY1-58" fmla="*/ 76200 h 1148885"/>
              <a:gd name="connsiteX2-59" fmla="*/ 8405904 w 8775130"/>
              <a:gd name="connsiteY2-60" fmla="*/ 0 h 1148885"/>
              <a:gd name="connsiteX3-61" fmla="*/ 8564050 w 8775130"/>
              <a:gd name="connsiteY3-62" fmla="*/ 158146 h 1148885"/>
              <a:gd name="connsiteX4-63" fmla="*/ 8564050 w 8775130"/>
              <a:gd name="connsiteY4-64" fmla="*/ 790714 h 1148885"/>
              <a:gd name="connsiteX5-65" fmla="*/ 8758329 w 8775130"/>
              <a:gd name="connsiteY5-66" fmla="*/ 1148885 h 1148885"/>
              <a:gd name="connsiteX6-67" fmla="*/ 16345 w 8775130"/>
              <a:gd name="connsiteY6-68" fmla="*/ 1044110 h 1148885"/>
              <a:gd name="connsiteX7-69" fmla="*/ 220149 w 8775130"/>
              <a:gd name="connsiteY7-70" fmla="*/ 562114 h 1148885"/>
              <a:gd name="connsiteX8-71" fmla="*/ 48699 w 8775130"/>
              <a:gd name="connsiteY8-72" fmla="*/ 158146 h 1148885"/>
              <a:gd name="connsiteX0-73" fmla="*/ 48699 w 8768558"/>
              <a:gd name="connsiteY0-74" fmla="*/ 158146 h 1148885"/>
              <a:gd name="connsiteX1-75" fmla="*/ 397345 w 8768558"/>
              <a:gd name="connsiteY1-76" fmla="*/ 76200 h 1148885"/>
              <a:gd name="connsiteX2-77" fmla="*/ 8405904 w 8768558"/>
              <a:gd name="connsiteY2-78" fmla="*/ 0 h 1148885"/>
              <a:gd name="connsiteX3-79" fmla="*/ 8564050 w 8768558"/>
              <a:gd name="connsiteY3-80" fmla="*/ 158146 h 1148885"/>
              <a:gd name="connsiteX4-81" fmla="*/ 8344975 w 8768558"/>
              <a:gd name="connsiteY4-82" fmla="*/ 552589 h 1148885"/>
              <a:gd name="connsiteX5-83" fmla="*/ 8758329 w 8768558"/>
              <a:gd name="connsiteY5-84" fmla="*/ 1148885 h 1148885"/>
              <a:gd name="connsiteX6-85" fmla="*/ 16345 w 8768558"/>
              <a:gd name="connsiteY6-86" fmla="*/ 1044110 h 1148885"/>
              <a:gd name="connsiteX7-87" fmla="*/ 220149 w 8768558"/>
              <a:gd name="connsiteY7-88" fmla="*/ 562114 h 1148885"/>
              <a:gd name="connsiteX8-89" fmla="*/ 48699 w 8768558"/>
              <a:gd name="connsiteY8-90" fmla="*/ 158146 h 1148885"/>
              <a:gd name="connsiteX0-91" fmla="*/ 48699 w 8768558"/>
              <a:gd name="connsiteY0-92" fmla="*/ 192766 h 1183505"/>
              <a:gd name="connsiteX1-93" fmla="*/ 397345 w 8768558"/>
              <a:gd name="connsiteY1-94" fmla="*/ 110820 h 1183505"/>
              <a:gd name="connsiteX2-95" fmla="*/ 8405904 w 8768558"/>
              <a:gd name="connsiteY2-96" fmla="*/ 34620 h 1183505"/>
              <a:gd name="connsiteX3-97" fmla="*/ 8745025 w 8768558"/>
              <a:gd name="connsiteY3-98" fmla="*/ 40366 h 1183505"/>
              <a:gd name="connsiteX4-99" fmla="*/ 8344975 w 8768558"/>
              <a:gd name="connsiteY4-100" fmla="*/ 587209 h 1183505"/>
              <a:gd name="connsiteX5-101" fmla="*/ 8758329 w 8768558"/>
              <a:gd name="connsiteY5-102" fmla="*/ 1183505 h 1183505"/>
              <a:gd name="connsiteX6-103" fmla="*/ 16345 w 8768558"/>
              <a:gd name="connsiteY6-104" fmla="*/ 1078730 h 1183505"/>
              <a:gd name="connsiteX7-105" fmla="*/ 220149 w 8768558"/>
              <a:gd name="connsiteY7-106" fmla="*/ 596734 h 1183505"/>
              <a:gd name="connsiteX8-107" fmla="*/ 48699 w 8768558"/>
              <a:gd name="connsiteY8-108" fmla="*/ 192766 h 1183505"/>
              <a:gd name="connsiteX0-109" fmla="*/ 48699 w 8768558"/>
              <a:gd name="connsiteY0-110" fmla="*/ 192766 h 1183505"/>
              <a:gd name="connsiteX1-111" fmla="*/ 397345 w 8768558"/>
              <a:gd name="connsiteY1-112" fmla="*/ 110820 h 1183505"/>
              <a:gd name="connsiteX2-113" fmla="*/ 7805829 w 8768558"/>
              <a:gd name="connsiteY2-114" fmla="*/ 34620 h 1183505"/>
              <a:gd name="connsiteX3-115" fmla="*/ 8745025 w 8768558"/>
              <a:gd name="connsiteY3-116" fmla="*/ 40366 h 1183505"/>
              <a:gd name="connsiteX4-117" fmla="*/ 8344975 w 8768558"/>
              <a:gd name="connsiteY4-118" fmla="*/ 587209 h 1183505"/>
              <a:gd name="connsiteX5-119" fmla="*/ 8758329 w 8768558"/>
              <a:gd name="connsiteY5-120" fmla="*/ 1183505 h 1183505"/>
              <a:gd name="connsiteX6-121" fmla="*/ 16345 w 8768558"/>
              <a:gd name="connsiteY6-122" fmla="*/ 1078730 h 1183505"/>
              <a:gd name="connsiteX7-123" fmla="*/ 220149 w 8768558"/>
              <a:gd name="connsiteY7-124" fmla="*/ 596734 h 1183505"/>
              <a:gd name="connsiteX8-125" fmla="*/ 48699 w 8768558"/>
              <a:gd name="connsiteY8-126" fmla="*/ 192766 h 11835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1041" y="532428"/>
            <a:ext cx="5960654" cy="736634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574401" y="1600822"/>
            <a:ext cx="10809853" cy="1848680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115" name="Rectangle: Rounded Corners 114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: Rounded Corners 115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2294596" y="2073203"/>
            <a:ext cx="78624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A93C5E"/>
                </a:solidFill>
              </a:rPr>
              <a:t>Biết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thực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hiện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phép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nhân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số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tự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nhiên</a:t>
            </a:r>
            <a:r>
              <a:rPr lang="en-US" sz="2800" dirty="0">
                <a:solidFill>
                  <a:srgbClr val="A93C5E"/>
                </a:solidFill>
              </a:rPr>
              <a:t>, </a:t>
            </a:r>
            <a:r>
              <a:rPr lang="en-US" sz="2800" dirty="0" err="1">
                <a:solidFill>
                  <a:srgbClr val="A93C5E"/>
                </a:solidFill>
              </a:rPr>
              <a:t>số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thập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phân</a:t>
            </a:r>
            <a:r>
              <a:rPr lang="en-US" sz="2800" dirty="0">
                <a:solidFill>
                  <a:srgbClr val="A93C5E"/>
                </a:solidFill>
              </a:rPr>
              <a:t>, </a:t>
            </a:r>
            <a:r>
              <a:rPr lang="en-US" sz="2800" dirty="0" err="1">
                <a:solidFill>
                  <a:srgbClr val="A93C5E"/>
                </a:solidFill>
              </a:rPr>
              <a:t>phân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số</a:t>
            </a:r>
            <a:r>
              <a:rPr lang="en-US" sz="2800" dirty="0">
                <a:solidFill>
                  <a:srgbClr val="A93C5E"/>
                </a:solidFill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93C5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96227" y="4568636"/>
            <a:ext cx="73058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srgbClr val="A93C5E"/>
                </a:solidFill>
              </a:rPr>
              <a:t>Vận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dụng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tính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nhẩm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và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giải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bài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toán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về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phép</a:t>
            </a:r>
            <a:r>
              <a:rPr lang="en-US" sz="2800" dirty="0">
                <a:solidFill>
                  <a:srgbClr val="A93C5E"/>
                </a:solidFill>
              </a:rPr>
              <a:t> </a:t>
            </a:r>
            <a:r>
              <a:rPr lang="en-US" sz="2800" dirty="0" err="1">
                <a:solidFill>
                  <a:srgbClr val="A93C5E"/>
                </a:solidFill>
              </a:rPr>
              <a:t>nhân</a:t>
            </a:r>
            <a:r>
              <a:rPr lang="en-US" sz="2800" dirty="0">
                <a:solidFill>
                  <a:srgbClr val="A93C5E"/>
                </a:solidFill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93C5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562" y="1991749"/>
            <a:ext cx="1030250" cy="875713"/>
          </a:xfrm>
          <a:prstGeom prst="rect">
            <a:avLst/>
          </a:prstGeom>
        </p:spPr>
      </p:pic>
      <p:pic>
        <p:nvPicPr>
          <p:cNvPr id="12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2193" y="4452024"/>
            <a:ext cx="1030250" cy="875713"/>
          </a:xfrm>
          <a:prstGeom prst="rect">
            <a:avLst/>
          </a:prstGeom>
        </p:spPr>
      </p:pic>
      <p:pic>
        <p:nvPicPr>
          <p:cNvPr id="1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813797" y="2017080"/>
            <a:ext cx="2378203" cy="494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7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-1"/>
            <a:ext cx="12213489" cy="6858001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87897" y="397566"/>
            <a:ext cx="10571919" cy="5903843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582" y="2018492"/>
            <a:ext cx="8317991" cy="187562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34225" y="2792894"/>
            <a:ext cx="3403938" cy="4065106"/>
          </a:xfrm>
          <a:prstGeom prst="rect">
            <a:avLst/>
          </a:prstGeom>
        </p:spPr>
      </p:pic>
      <p:grpSp>
        <p:nvGrpSpPr>
          <p:cNvPr id="26" name="Google Shape;1790;p42"/>
          <p:cNvGrpSpPr/>
          <p:nvPr/>
        </p:nvGrpSpPr>
        <p:grpSpPr>
          <a:xfrm flipH="1">
            <a:off x="10088218" y="5515043"/>
            <a:ext cx="1885804" cy="1064661"/>
            <a:chOff x="-1074225" y="4512538"/>
            <a:chExt cx="714950" cy="378500"/>
          </a:xfrm>
        </p:grpSpPr>
        <p:sp>
          <p:nvSpPr>
            <p:cNvPr id="27" name="Google Shape;1791;p42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792;p42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793;p42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794;p42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795;p42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796;p42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797;p42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798;p42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799;p42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1800;p42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801;p42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802;p42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/>
          <p:cNvSpPr/>
          <p:nvPr/>
        </p:nvSpPr>
        <p:spPr>
          <a:xfrm>
            <a:off x="3162300" y="1003300"/>
            <a:ext cx="8509000" cy="50038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4185083" y="4492771"/>
            <a:ext cx="2144652" cy="8571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759107" y="1305499"/>
            <a:ext cx="2144652" cy="1006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974429" y="1305499"/>
            <a:ext cx="16642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endParaRPr lang="en-US" altLang="en-US" sz="6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93570" y="4588964"/>
            <a:ext cx="18950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alt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94923" y="3005565"/>
            <a:ext cx="538930" cy="1015663"/>
          </a:xfrm>
          <a:prstGeom prst="rect">
            <a:avLst/>
          </a:prstGeom>
          <a:ln w="76200" cmpd="thickThin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 dirty="0">
                <a:solidFill>
                  <a:srgbClr val="A93C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altLang="en-US" sz="6000" b="1" dirty="0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6747" y="2994453"/>
            <a:ext cx="569387" cy="1015663"/>
          </a:xfrm>
          <a:prstGeom prst="rect">
            <a:avLst/>
          </a:prstGeom>
          <a:ln w="76200" cmpd="thickThin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 dirty="0">
                <a:solidFill>
                  <a:srgbClr val="A93C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altLang="en-US" sz="6000" b="1" dirty="0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28322" y="3005565"/>
            <a:ext cx="612668" cy="1015663"/>
          </a:xfrm>
          <a:prstGeom prst="rect">
            <a:avLst/>
          </a:prstGeom>
          <a:ln w="76200" cmpd="thickThin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 dirty="0">
                <a:solidFill>
                  <a:srgbClr val="A93C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altLang="en-US" sz="6000" b="1" dirty="0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478911" y="3005565"/>
            <a:ext cx="526106" cy="1015663"/>
          </a:xfrm>
          <a:prstGeom prst="rect">
            <a:avLst/>
          </a:prstGeom>
          <a:ln w="76200" cmpd="thickThin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>
                <a:solidFill>
                  <a:srgbClr val="A93C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altLang="en-US" sz="6000" b="1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61872" y="3091290"/>
            <a:ext cx="567784" cy="1015663"/>
          </a:xfrm>
          <a:prstGeom prst="rect">
            <a:avLst/>
          </a:prstGeom>
          <a:ln w="76200" cmpd="thickThin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b="1" dirty="0">
                <a:solidFill>
                  <a:srgbClr val="A93C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altLang="en-US" sz="6000" b="1" dirty="0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9"/>
          <p:cNvSpPr/>
          <p:nvPr/>
        </p:nvSpPr>
        <p:spPr bwMode="auto">
          <a:xfrm rot="5400000">
            <a:off x="5184163" y="2475497"/>
            <a:ext cx="93000" cy="1447794"/>
          </a:xfrm>
          <a:prstGeom prst="leftBrace">
            <a:avLst>
              <a:gd name="adj1" fmla="val 158333"/>
              <a:gd name="adj2" fmla="val 50000"/>
            </a:avLst>
          </a:prstGeom>
          <a:noFill/>
          <a:ln w="5715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b="1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utoShape 10"/>
          <p:cNvSpPr/>
          <p:nvPr/>
        </p:nvSpPr>
        <p:spPr bwMode="auto">
          <a:xfrm rot="5400000">
            <a:off x="9703864" y="2835212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5715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b="1">
              <a:solidFill>
                <a:srgbClr val="A93C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1"/>
          <p:cNvGrpSpPr/>
          <p:nvPr/>
        </p:nvGrpSpPr>
        <p:grpSpPr bwMode="auto">
          <a:xfrm>
            <a:off x="5235107" y="1942613"/>
            <a:ext cx="1524000" cy="1143000"/>
            <a:chOff x="1248" y="1296"/>
            <a:chExt cx="960" cy="720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4"/>
          <p:cNvGrpSpPr/>
          <p:nvPr/>
        </p:nvGrpSpPr>
        <p:grpSpPr bwMode="auto">
          <a:xfrm flipH="1">
            <a:off x="8903764" y="1938764"/>
            <a:ext cx="838200" cy="1219200"/>
            <a:chOff x="1248" y="1296"/>
            <a:chExt cx="960" cy="720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Line 17"/>
          <p:cNvSpPr>
            <a:spLocks noChangeShapeType="1"/>
          </p:cNvSpPr>
          <p:nvPr/>
        </p:nvSpPr>
        <p:spPr bwMode="auto">
          <a:xfrm rot="14184141">
            <a:off x="4358199" y="4008071"/>
            <a:ext cx="528638" cy="3778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rot="19941332" flipV="1">
            <a:off x="5670622" y="3948017"/>
            <a:ext cx="304800" cy="533400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87955" y="2098482"/>
            <a:ext cx="3658879" cy="475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4130045" y="2210469"/>
            <a:ext cx="3502655" cy="45563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7250" y="201419"/>
            <a:ext cx="10817499" cy="1627381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12" name="Rectangle: Rounded Corners 11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006685" y="454509"/>
            <a:ext cx="10014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749300"/>
            <a:ext cx="12192000" cy="58375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/>
          <p:cNvSpPr/>
          <p:nvPr/>
        </p:nvSpPr>
        <p:spPr>
          <a:xfrm>
            <a:off x="1872257" y="327848"/>
            <a:ext cx="1809535" cy="6128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1844416" y="307853"/>
            <a:ext cx="1809535" cy="612809"/>
          </a:xfrm>
          <a:prstGeom prst="round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48959" y="1299347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81354" y="1365204"/>
            <a:ext cx="3910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hoán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858" y="292640"/>
            <a:ext cx="1262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348958" y="2401322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348958" y="3503297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40437" y="4605272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340437" y="5690448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177671" y="2467178"/>
            <a:ext cx="3170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39001" y="3599803"/>
            <a:ext cx="4665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041608" y="4671128"/>
            <a:ext cx="3442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81355" y="5759812"/>
            <a:ext cx="3442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8497030" y="306395"/>
            <a:ext cx="1809535" cy="612809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8469189" y="286400"/>
            <a:ext cx="1809535" cy="612809"/>
          </a:xfrm>
          <a:prstGeom prst="roundRect">
            <a:avLst/>
          </a:prstGeom>
          <a:solidFill>
            <a:srgbClr val="FFFFF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6973732" y="1277894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480301" y="1343751"/>
            <a:ext cx="40873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 x b) x c = a x (b x c)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42631" y="271187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6973731" y="2379869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973731" y="3481844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6965210" y="4583819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6965210" y="5668995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8292075" y="2420338"/>
            <a:ext cx="213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x b = b x a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7214856" y="3540464"/>
            <a:ext cx="40463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 + b) x c = a x c + b x c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8069101" y="4649675"/>
            <a:ext cx="27142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 x a = a x 0 = 0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8069101" y="5800709"/>
            <a:ext cx="27029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x a = a x 1 = a</a:t>
            </a:r>
            <a:endParaRPr kumimoji="0" lang="en-US" altLang="en-US" sz="32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Arrow Connector 62"/>
          <p:cNvCxnSpPr>
            <a:stCxn id="3" idx="3"/>
          </p:cNvCxnSpPr>
          <p:nvPr/>
        </p:nvCxnSpPr>
        <p:spPr>
          <a:xfrm>
            <a:off x="5194298" y="1657592"/>
            <a:ext cx="1770912" cy="1060208"/>
          </a:xfrm>
          <a:prstGeom prst="straightConnector1">
            <a:avLst/>
          </a:prstGeom>
          <a:ln w="76200">
            <a:solidFill>
              <a:srgbClr val="D3C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2" idx="1"/>
          </p:cNvCxnSpPr>
          <p:nvPr/>
        </p:nvCxnSpPr>
        <p:spPr>
          <a:xfrm flipV="1">
            <a:off x="5194298" y="1636139"/>
            <a:ext cx="1779434" cy="1115602"/>
          </a:xfrm>
          <a:prstGeom prst="straightConnector1">
            <a:avLst/>
          </a:prstGeom>
          <a:ln w="76200">
            <a:solidFill>
              <a:srgbClr val="D3C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157053" y="5003348"/>
            <a:ext cx="1779434" cy="1115602"/>
          </a:xfrm>
          <a:prstGeom prst="straightConnector1">
            <a:avLst/>
          </a:prstGeom>
          <a:ln w="76200">
            <a:solidFill>
              <a:srgbClr val="D3C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221710" y="3781130"/>
            <a:ext cx="1714777" cy="0"/>
          </a:xfrm>
          <a:prstGeom prst="straightConnector1">
            <a:avLst/>
          </a:prstGeom>
          <a:ln w="76200">
            <a:solidFill>
              <a:srgbClr val="D3C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235314" y="5062434"/>
            <a:ext cx="1770912" cy="1060208"/>
          </a:xfrm>
          <a:prstGeom prst="straightConnector1">
            <a:avLst/>
          </a:prstGeom>
          <a:ln w="76200">
            <a:solidFill>
              <a:srgbClr val="D3C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253711" y="1170989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886106" y="1236846"/>
            <a:ext cx="3910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hoán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1253710" y="2272964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1253710" y="3374939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1245189" y="4476914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1245189" y="5562090"/>
            <a:ext cx="4845339" cy="716489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082423" y="2338820"/>
            <a:ext cx="3170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343753" y="3471445"/>
            <a:ext cx="4665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46360" y="4542770"/>
            <a:ext cx="3442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886107" y="5631454"/>
            <a:ext cx="34429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97245" y="-28106"/>
            <a:ext cx="7047050" cy="835086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53" name="Rectangle: Rounded Corners 52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86050" y="44694"/>
            <a:ext cx="681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9047" y="2268516"/>
            <a:ext cx="4901609" cy="90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33243"/>
            <a:ext cx="4901609" cy="902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7" y="3374939"/>
            <a:ext cx="4901609" cy="90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005" y="5556238"/>
            <a:ext cx="4895512" cy="902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49" y="4424988"/>
            <a:ext cx="4895512" cy="963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1B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810040" y="990351"/>
            <a:ext cx="10571919" cy="5311058"/>
          </a:xfrm>
          <a:prstGeom prst="roundRect">
            <a:avLst/>
          </a:prstGeom>
          <a:solidFill>
            <a:srgbClr val="FFFFFF">
              <a:alpha val="94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oogle Shape;1790;p42"/>
          <p:cNvGrpSpPr/>
          <p:nvPr/>
        </p:nvGrpSpPr>
        <p:grpSpPr>
          <a:xfrm flipH="1">
            <a:off x="355348" y="5636574"/>
            <a:ext cx="1885804" cy="1064661"/>
            <a:chOff x="-1074225" y="4512538"/>
            <a:chExt cx="714950" cy="378500"/>
          </a:xfrm>
        </p:grpSpPr>
        <p:sp>
          <p:nvSpPr>
            <p:cNvPr id="27" name="Google Shape;1791;p42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792;p42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793;p42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1794;p42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1795;p42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796;p42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797;p42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798;p42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1799;p42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1800;p42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801;p42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802;p42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8363005" y="556591"/>
            <a:ext cx="3648876" cy="900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45" y="2533700"/>
            <a:ext cx="8089467" cy="1803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3533155">
            <a:off x="3477962" y="3031298"/>
            <a:ext cx="2144961" cy="20779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7070" y="201295"/>
            <a:ext cx="11205210" cy="4834255"/>
            <a:chOff x="1669775" y="1446143"/>
            <a:chExt cx="8527772" cy="3861352"/>
          </a:xfrm>
          <a:solidFill>
            <a:srgbClr val="FFFFFF"/>
          </a:solidFill>
        </p:grpSpPr>
        <p:sp>
          <p:nvSpPr>
            <p:cNvPr id="12" name="Rectangle: Rounded Corners 11"/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985838" y="452901"/>
            <a:ext cx="3798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vi-VN" altLang="en-US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024158" y="1469011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4802 x 324                         </a:t>
            </a:r>
            <a:r>
              <a:rPr lang="en-US" alt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/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4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442360" y="3533644"/>
            <a:ext cx="61582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c) 35,4 x 6,8                              </a:t>
            </a:r>
            <a:endParaRPr lang="en-US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965315" flipH="1">
            <a:off x="151875" y="4506965"/>
            <a:ext cx="3771034" cy="2224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24255" y="2267585"/>
                <a:ext cx="2767330" cy="96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0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55" y="2267585"/>
                <a:ext cx="2767330" cy="965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National Library Workers Day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WPS Presentation</Application>
  <PresentationFormat>Widescreen</PresentationFormat>
  <Paragraphs>84</Paragraphs>
  <Slides>13</Slides>
  <Notes>2</Notes>
  <HiddenSlides>0</HiddenSlides>
  <MMClips>7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Abril Fatface</vt:lpstr>
      <vt:lpstr>Segoe Print</vt:lpstr>
      <vt:lpstr>Inter</vt:lpstr>
      <vt:lpstr>Arial</vt:lpstr>
      <vt:lpstr>Nunito Light</vt:lpstr>
      <vt:lpstr>PT Sans</vt:lpstr>
      <vt:lpstr>Calibri</vt:lpstr>
      <vt:lpstr>Anaheim</vt:lpstr>
      <vt:lpstr>Calibri</vt:lpstr>
      <vt:lpstr>VNI-Times</vt:lpstr>
      <vt:lpstr>Cambria Math</vt:lpstr>
      <vt:lpstr>Microsoft YaHei</vt:lpstr>
      <vt:lpstr>Arial Unicode MS</vt:lpstr>
      <vt:lpstr>Calibri Light</vt:lpstr>
      <vt:lpstr>National Library Workers Day by Slidesgo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ASUS</cp:lastModifiedBy>
  <cp:revision>21</cp:revision>
  <dcterms:created xsi:type="dcterms:W3CDTF">2022-04-07T01:23:00Z</dcterms:created>
  <dcterms:modified xsi:type="dcterms:W3CDTF">2023-04-17T08:17:23Z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4B33F2E6CA974A40ADB638902C8A4CA5</vt:lpwstr>
  </property>
  <property fmtid="{D5CDD505-2E9C-101B-9397-08002B2CF9AE}" pid="3" name="KSOProductBuildVer">
    <vt:lpwstr>1033-11.2.0.11516</vt:lpwstr>
  </property>
</Properties>
</file>