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007577304" r:id="rId2"/>
    <p:sldId id="286" r:id="rId3"/>
    <p:sldId id="283" r:id="rId4"/>
    <p:sldId id="284" r:id="rId5"/>
    <p:sldId id="287" r:id="rId6"/>
    <p:sldId id="288" r:id="rId7"/>
    <p:sldId id="290" r:id="rId8"/>
    <p:sldId id="2007577306" r:id="rId9"/>
    <p:sldId id="620" r:id="rId10"/>
    <p:sldId id="2007577305" r:id="rId11"/>
  </p:sldIdLst>
  <p:sldSz cx="12192000" cy="6858000"/>
  <p:notesSz cx="6858000" cy="9144000"/>
  <p:embeddedFontLst>
    <p:embeddedFont>
      <p:font typeface="HP001 4 hàng" pitchFamily="34" charset="0"/>
      <p:regular r:id="rId13"/>
      <p:bold r:id="rId14"/>
    </p:embeddedFont>
    <p:embeddedFont>
      <p:font typeface="Tahoma" pitchFamily="34" charset="0"/>
      <p:regular r:id="rId15"/>
      <p:bold r:id="rId16"/>
    </p:embeddedFont>
    <p:embeddedFont>
      <p:font typeface="UTM Avo" pitchFamily="18" charset="0"/>
      <p:regular r:id="rId17"/>
      <p:bold r:id="rId18"/>
      <p:italic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55F"/>
    <a:srgbClr val="9F115B"/>
    <a:srgbClr val="CAF0F8"/>
    <a:srgbClr val="C4D0C8"/>
    <a:srgbClr val="21333A"/>
    <a:srgbClr val="ED7D31"/>
    <a:srgbClr val="5F604A"/>
    <a:srgbClr val="6F803B"/>
    <a:srgbClr val="3A8AB9"/>
    <a:srgbClr val="1D6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67" autoAdjust="0"/>
    <p:restoredTop sz="94660"/>
  </p:normalViewPr>
  <p:slideViewPr>
    <p:cSldViewPr snapToGrid="0">
      <p:cViewPr>
        <p:scale>
          <a:sx n="68" d="100"/>
          <a:sy n="68" d="100"/>
        </p:scale>
        <p:origin x="-1068" y="-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CEA02-A275-4C23-9DE3-1B104E7DB6DE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F1C16-6BB8-46E1-8BBE-CC4A6DC5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21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564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F1C16-6BB8-46E1-8BBE-CC4A6DC5FF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24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F1C16-6BB8-46E1-8BBE-CC4A6DC5FF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95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4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70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8913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649" r:id="rId4"/>
    <p:sldLayoutId id="2147483655" r:id="rId5"/>
    <p:sldLayoutId id="214748371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937246" y="1875530"/>
            <a:ext cx="6548589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tả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6033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98308" y="3130383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005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0E169F-F93A-4274-BA16-19F4BFEC5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"/>
          <a:stretch/>
        </p:blipFill>
        <p:spPr>
          <a:xfrm>
            <a:off x="0" y="436098"/>
            <a:ext cx="12192000" cy="6421902"/>
          </a:xfrm>
          <a:prstGeom prst="rect">
            <a:avLst/>
          </a:prstGeom>
        </p:spPr>
      </p:pic>
      <p:sp>
        <p:nvSpPr>
          <p:cNvPr id="4" name="Google Shape;401;p15">
            <a:extLst>
              <a:ext uri="{FF2B5EF4-FFF2-40B4-BE49-F238E27FC236}">
                <a16:creationId xmlns="" xmlns:a16="http://schemas.microsoft.com/office/drawing/2014/main" id="{D8C8187F-FF2D-4D6E-97FC-217B84518E22}"/>
              </a:ext>
            </a:extLst>
          </p:cNvPr>
          <p:cNvSpPr txBox="1">
            <a:spLocks/>
          </p:cNvSpPr>
          <p:nvPr/>
        </p:nvSpPr>
        <p:spPr>
          <a:xfrm>
            <a:off x="5883250" y="2923013"/>
            <a:ext cx="5164800" cy="14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6000" b="1" dirty="0">
                <a:solidFill>
                  <a:srgbClr val="9F115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6" name="Picture 5" descr="A group of toy dolls&#10;&#10;Description automatically generated with low confidence">
            <a:extLst>
              <a:ext uri="{FF2B5EF4-FFF2-40B4-BE49-F238E27FC236}">
                <a16:creationId xmlns="" xmlns:a16="http://schemas.microsoft.com/office/drawing/2014/main" id="{E74A8607-8CCD-4DC7-8F73-3B73DFC59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319" y="4199384"/>
            <a:ext cx="3682681" cy="253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10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Bé Thu Uyên ★ Cô Và Mẹ ★ Nhạc Thiếu Nhi Vui Nhộn Hay Nhất 2018">
            <a:hlinkClick r:id="" action="ppaction://media"/>
            <a:extLst>
              <a:ext uri="{FF2B5EF4-FFF2-40B4-BE49-F238E27FC236}">
                <a16:creationId xmlns="" xmlns:a16="http://schemas.microsoft.com/office/drawing/2014/main" id="{D6A43298-F94D-4F70-B61B-ED134A19C76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23376"/>
            <a:ext cx="12260425" cy="643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6C2503D-B679-4D43-A1A3-8218A0F1C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481"/>
            <a:ext cx="12191999" cy="6643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D5F7D0D-22A9-44B5-BECD-AB6E5B1E5AF4}"/>
              </a:ext>
            </a:extLst>
          </p:cNvPr>
          <p:cNvSpPr txBox="1"/>
          <p:nvPr/>
        </p:nvSpPr>
        <p:spPr>
          <a:xfrm>
            <a:off x="543697" y="2773829"/>
            <a:ext cx="5040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9F115B"/>
                </a:solidFill>
              </a:rPr>
              <a:t>Chính</a:t>
            </a:r>
            <a:r>
              <a:rPr lang="en-US" sz="6000" b="1" dirty="0">
                <a:solidFill>
                  <a:srgbClr val="9F115B"/>
                </a:solidFill>
              </a:rPr>
              <a:t> </a:t>
            </a:r>
            <a:r>
              <a:rPr lang="en-US" sz="6000" b="1" dirty="0" err="1">
                <a:solidFill>
                  <a:srgbClr val="9F115B"/>
                </a:solidFill>
              </a:rPr>
              <a:t>tả</a:t>
            </a:r>
            <a:r>
              <a:rPr lang="en-US" sz="6000" b="1" dirty="0">
                <a:solidFill>
                  <a:srgbClr val="9F115B"/>
                </a:solidFill>
              </a:rPr>
              <a:t>: </a:t>
            </a:r>
          </a:p>
          <a:p>
            <a:pPr algn="ctr"/>
            <a:r>
              <a:rPr lang="en-US" sz="6000" b="1" dirty="0" err="1">
                <a:solidFill>
                  <a:srgbClr val="9F115B"/>
                </a:solidFill>
              </a:rPr>
              <a:t>Cô</a:t>
            </a:r>
            <a:r>
              <a:rPr lang="en-US" sz="6000" b="1" dirty="0">
                <a:solidFill>
                  <a:srgbClr val="9F115B"/>
                </a:solidFill>
              </a:rPr>
              <a:t> </a:t>
            </a:r>
            <a:r>
              <a:rPr lang="en-US" sz="6000" b="1" dirty="0" err="1">
                <a:solidFill>
                  <a:srgbClr val="9F115B"/>
                </a:solidFill>
              </a:rPr>
              <a:t>và</a:t>
            </a:r>
            <a:r>
              <a:rPr lang="en-US" sz="6000" b="1" dirty="0">
                <a:solidFill>
                  <a:srgbClr val="9F115B"/>
                </a:solidFill>
              </a:rPr>
              <a:t> </a:t>
            </a:r>
            <a:r>
              <a:rPr lang="en-US" sz="6000" b="1" dirty="0" err="1">
                <a:solidFill>
                  <a:srgbClr val="9F115B"/>
                </a:solidFill>
              </a:rPr>
              <a:t>mẹ</a:t>
            </a:r>
            <a:endParaRPr lang="en-US" sz="6000" b="1" dirty="0">
              <a:solidFill>
                <a:srgbClr val="9F11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266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6C2503D-B679-4D43-A1A3-8218A0F1C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024"/>
            <a:ext cx="12377737" cy="6643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EF0E7DA-A53D-437E-8B93-2CD69FE72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6" y="1250156"/>
            <a:ext cx="7527471" cy="468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0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0E169F-F93A-4274-BA16-19F4BFEC5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0"/>
          <a:stretch/>
        </p:blipFill>
        <p:spPr>
          <a:xfrm>
            <a:off x="0" y="428626"/>
            <a:ext cx="12192000" cy="642937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5731EAC-0B9A-48BE-915B-F9D7722B69FB}"/>
              </a:ext>
            </a:extLst>
          </p:cNvPr>
          <p:cNvSpPr/>
          <p:nvPr/>
        </p:nvSpPr>
        <p:spPr>
          <a:xfrm>
            <a:off x="3860486" y="1170084"/>
            <a:ext cx="7430618" cy="4729889"/>
          </a:xfrm>
          <a:prstGeom prst="rect">
            <a:avLst/>
          </a:prstGeom>
          <a:solidFill>
            <a:srgbClr val="C4D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401;p15">
            <a:extLst>
              <a:ext uri="{FF2B5EF4-FFF2-40B4-BE49-F238E27FC236}">
                <a16:creationId xmlns="" xmlns:a16="http://schemas.microsoft.com/office/drawing/2014/main" id="{D8C8187F-FF2D-4D6E-97FC-217B84518E22}"/>
              </a:ext>
            </a:extLst>
          </p:cNvPr>
          <p:cNvSpPr txBox="1">
            <a:spLocks/>
          </p:cNvSpPr>
          <p:nvPr/>
        </p:nvSpPr>
        <p:spPr>
          <a:xfrm>
            <a:off x="5272089" y="1455255"/>
            <a:ext cx="5164800" cy="10330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b="1" dirty="0" err="1">
                <a:solidFill>
                  <a:srgbClr val="9F115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5400" b="1" dirty="0">
                <a:solidFill>
                  <a:srgbClr val="9F115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9F115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5400" b="1" dirty="0">
                <a:solidFill>
                  <a:srgbClr val="9F115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9F115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endParaRPr lang="en-US" sz="5400" b="1" dirty="0">
              <a:solidFill>
                <a:srgbClr val="9F115B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76C8D2C-E9A2-42FE-9985-0BD86856503F}"/>
              </a:ext>
            </a:extLst>
          </p:cNvPr>
          <p:cNvSpPr txBox="1"/>
          <p:nvPr/>
        </p:nvSpPr>
        <p:spPr>
          <a:xfrm>
            <a:off x="4300539" y="2311388"/>
            <a:ext cx="7278500" cy="334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00" b="1" dirty="0" err="1">
                <a:solidFill>
                  <a:srgbClr val="21333A"/>
                </a:solidFill>
              </a:rPr>
              <a:t>Lúc</a:t>
            </a:r>
            <a:r>
              <a:rPr lang="en-US" sz="2900" b="1" dirty="0">
                <a:solidFill>
                  <a:srgbClr val="21333A"/>
                </a:solidFill>
              </a:rPr>
              <a:t> ở </a:t>
            </a:r>
            <a:r>
              <a:rPr lang="en-US" sz="2900" b="1" dirty="0" err="1">
                <a:solidFill>
                  <a:srgbClr val="21333A"/>
                </a:solidFill>
              </a:rPr>
              <a:t>nhà</a:t>
            </a:r>
            <a:r>
              <a:rPr lang="en-US" sz="2900" b="1" dirty="0">
                <a:solidFill>
                  <a:srgbClr val="21333A"/>
                </a:solidFill>
              </a:rPr>
              <a:t>, </a:t>
            </a:r>
            <a:r>
              <a:rPr lang="en-US" sz="2900" b="1" dirty="0" err="1">
                <a:solidFill>
                  <a:srgbClr val="21333A"/>
                </a:solidFill>
              </a:rPr>
              <a:t>mẹ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cũng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là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cô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giáo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900" b="1" dirty="0" err="1">
                <a:solidFill>
                  <a:srgbClr val="21333A"/>
                </a:solidFill>
              </a:rPr>
              <a:t>Khi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đến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trường</a:t>
            </a:r>
            <a:r>
              <a:rPr lang="en-US" sz="2900" b="1" dirty="0">
                <a:solidFill>
                  <a:srgbClr val="21333A"/>
                </a:solidFill>
              </a:rPr>
              <a:t>, </a:t>
            </a:r>
            <a:r>
              <a:rPr lang="en-US" sz="2900" b="1" dirty="0" err="1">
                <a:solidFill>
                  <a:srgbClr val="21333A"/>
                </a:solidFill>
              </a:rPr>
              <a:t>cô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giáo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như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mẹ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hiền</a:t>
            </a:r>
            <a:endParaRPr lang="en-US" sz="2900" b="1" dirty="0">
              <a:solidFill>
                <a:srgbClr val="21333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900" b="1" dirty="0" err="1">
                <a:solidFill>
                  <a:srgbClr val="21333A"/>
                </a:solidFill>
              </a:rPr>
              <a:t>Cô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và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mẹ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là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hai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cô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giáo</a:t>
            </a:r>
            <a:endParaRPr lang="en-US" sz="2900" b="1" dirty="0">
              <a:solidFill>
                <a:srgbClr val="21333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900" b="1" dirty="0" err="1">
                <a:solidFill>
                  <a:srgbClr val="21333A"/>
                </a:solidFill>
              </a:rPr>
              <a:t>Mẹ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và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cô</a:t>
            </a:r>
            <a:r>
              <a:rPr lang="en-US" sz="2900" b="1" dirty="0">
                <a:solidFill>
                  <a:srgbClr val="21333A"/>
                </a:solidFill>
              </a:rPr>
              <a:t>, </a:t>
            </a:r>
            <a:r>
              <a:rPr lang="en-US" sz="2900" b="1" dirty="0" err="1">
                <a:solidFill>
                  <a:srgbClr val="21333A"/>
                </a:solidFill>
              </a:rPr>
              <a:t>ấy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hai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mẹ</a:t>
            </a:r>
            <a:r>
              <a:rPr lang="en-US" sz="2900" b="1" dirty="0">
                <a:solidFill>
                  <a:srgbClr val="21333A"/>
                </a:solidFill>
              </a:rPr>
              <a:t> </a:t>
            </a:r>
            <a:r>
              <a:rPr lang="en-US" sz="2900" b="1" dirty="0" err="1">
                <a:solidFill>
                  <a:srgbClr val="21333A"/>
                </a:solidFill>
              </a:rPr>
              <a:t>hiền</a:t>
            </a:r>
            <a:r>
              <a:rPr lang="en-US" sz="2900" b="1" dirty="0">
                <a:solidFill>
                  <a:srgbClr val="21333A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21333A"/>
                </a:solidFill>
              </a:rPr>
              <a:t>                                     </a:t>
            </a:r>
            <a:r>
              <a:rPr lang="en-US" sz="2900" b="1" dirty="0">
                <a:solidFill>
                  <a:srgbClr val="21333A"/>
                </a:solidFill>
              </a:rPr>
              <a:t>PHẠM TUYÊN</a:t>
            </a:r>
          </a:p>
        </p:txBody>
      </p:sp>
      <p:pic>
        <p:nvPicPr>
          <p:cNvPr id="5" name="Picture 4" descr="A group of dolls&#10;&#10;Description automatically generated with low confidence">
            <a:extLst>
              <a:ext uri="{FF2B5EF4-FFF2-40B4-BE49-F238E27FC236}">
                <a16:creationId xmlns="" xmlns:a16="http://schemas.microsoft.com/office/drawing/2014/main" id="{C2FF8DEB-9889-4762-A70F-1AEFC3EAD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49" y="4435423"/>
            <a:ext cx="2621899" cy="232970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6E50861A-6119-43AC-A2D5-CD38B8D59FB8}"/>
              </a:ext>
            </a:extLst>
          </p:cNvPr>
          <p:cNvCxnSpPr>
            <a:cxnSpLocks/>
          </p:cNvCxnSpPr>
          <p:nvPr/>
        </p:nvCxnSpPr>
        <p:spPr>
          <a:xfrm>
            <a:off x="8426715" y="2986087"/>
            <a:ext cx="13573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97C2D5E-28C6-4C2F-84C0-D8324A540C69}"/>
              </a:ext>
            </a:extLst>
          </p:cNvPr>
          <p:cNvCxnSpPr>
            <a:cxnSpLocks/>
          </p:cNvCxnSpPr>
          <p:nvPr/>
        </p:nvCxnSpPr>
        <p:spPr>
          <a:xfrm>
            <a:off x="9396347" y="3643313"/>
            <a:ext cx="15098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5EA85510-B900-4566-9785-45CEE1453656}"/>
              </a:ext>
            </a:extLst>
          </p:cNvPr>
          <p:cNvCxnSpPr>
            <a:cxnSpLocks/>
          </p:cNvCxnSpPr>
          <p:nvPr/>
        </p:nvCxnSpPr>
        <p:spPr>
          <a:xfrm>
            <a:off x="5041984" y="3643313"/>
            <a:ext cx="19669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75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>
            <a:extLst>
              <a:ext uri="{FF2B5EF4-FFF2-40B4-BE49-F238E27FC236}">
                <a16:creationId xmlns="" xmlns:a16="http://schemas.microsoft.com/office/drawing/2014/main" id="{316DFE4A-ECEF-45DC-8940-F0B85D930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199" y="846268"/>
            <a:ext cx="9244677" cy="5307806"/>
          </a:xfrm>
          <a:prstGeom prst="rect">
            <a:avLst/>
          </a:prstGeom>
        </p:spPr>
      </p:pic>
      <p:grpSp>
        <p:nvGrpSpPr>
          <p:cNvPr id="52" name="Google Shape;406;p15">
            <a:extLst>
              <a:ext uri="{FF2B5EF4-FFF2-40B4-BE49-F238E27FC236}">
                <a16:creationId xmlns="" xmlns:a16="http://schemas.microsoft.com/office/drawing/2014/main" id="{CD72080B-6687-4B88-8EFB-F838DC2958ED}"/>
              </a:ext>
            </a:extLst>
          </p:cNvPr>
          <p:cNvGrpSpPr/>
          <p:nvPr/>
        </p:nvGrpSpPr>
        <p:grpSpPr>
          <a:xfrm flipH="1">
            <a:off x="-157092" y="333749"/>
            <a:ext cx="4357128" cy="6802581"/>
            <a:chOff x="8537534" y="240075"/>
            <a:chExt cx="3921211" cy="6755294"/>
          </a:xfrm>
        </p:grpSpPr>
        <p:sp>
          <p:nvSpPr>
            <p:cNvPr id="53" name="Google Shape;407;p15">
              <a:extLst>
                <a:ext uri="{FF2B5EF4-FFF2-40B4-BE49-F238E27FC236}">
                  <a16:creationId xmlns="" xmlns:a16="http://schemas.microsoft.com/office/drawing/2014/main" id="{5EC2BDCB-9520-4DDC-88AE-8C5F47EF48AB}"/>
                </a:ext>
              </a:extLst>
            </p:cNvPr>
            <p:cNvSpPr/>
            <p:nvPr/>
          </p:nvSpPr>
          <p:spPr>
            <a:xfrm rot="6963880">
              <a:off x="10039368" y="3194235"/>
              <a:ext cx="2742411" cy="879358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408;p15">
              <a:extLst>
                <a:ext uri="{FF2B5EF4-FFF2-40B4-BE49-F238E27FC236}">
                  <a16:creationId xmlns="" xmlns:a16="http://schemas.microsoft.com/office/drawing/2014/main" id="{559B90B7-D439-486B-A9C7-BEF615BA1435}"/>
                </a:ext>
              </a:extLst>
            </p:cNvPr>
            <p:cNvSpPr/>
            <p:nvPr/>
          </p:nvSpPr>
          <p:spPr>
            <a:xfrm rot="342636" flipH="1">
              <a:off x="10454693" y="240075"/>
              <a:ext cx="1522632" cy="5474309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409;p15">
              <a:extLst>
                <a:ext uri="{FF2B5EF4-FFF2-40B4-BE49-F238E27FC236}">
                  <a16:creationId xmlns="" xmlns:a16="http://schemas.microsoft.com/office/drawing/2014/main" id="{CBC1D3E0-45C4-4323-96B6-E6AD7B41809C}"/>
                </a:ext>
              </a:extLst>
            </p:cNvPr>
            <p:cNvSpPr/>
            <p:nvPr/>
          </p:nvSpPr>
          <p:spPr>
            <a:xfrm rot="1057145" flipH="1">
              <a:off x="11100766" y="2956121"/>
              <a:ext cx="1121583" cy="4032422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" name="Google Shape;410;p15">
              <a:extLst>
                <a:ext uri="{FF2B5EF4-FFF2-40B4-BE49-F238E27FC236}">
                  <a16:creationId xmlns="" xmlns:a16="http://schemas.microsoft.com/office/drawing/2014/main" id="{82EB591F-4C22-45F4-A49F-D1C86B2258E6}"/>
                </a:ext>
              </a:extLst>
            </p:cNvPr>
            <p:cNvGrpSpPr/>
            <p:nvPr/>
          </p:nvGrpSpPr>
          <p:grpSpPr>
            <a:xfrm rot="834297">
              <a:off x="8537534" y="734267"/>
              <a:ext cx="2935744" cy="5958665"/>
              <a:chOff x="5368897" y="1487338"/>
              <a:chExt cx="2009955" cy="4079596"/>
            </a:xfrm>
          </p:grpSpPr>
          <p:sp>
            <p:nvSpPr>
              <p:cNvPr id="78" name="Google Shape;411;p15">
                <a:extLst>
                  <a:ext uri="{FF2B5EF4-FFF2-40B4-BE49-F238E27FC236}">
                    <a16:creationId xmlns="" xmlns:a16="http://schemas.microsoft.com/office/drawing/2014/main" id="{60E3624E-2DAB-47CE-AB83-E57495E6B00C}"/>
                  </a:ext>
                </a:extLst>
              </p:cNvPr>
              <p:cNvSpPr/>
              <p:nvPr/>
            </p:nvSpPr>
            <p:spPr>
              <a:xfrm rot="-1170648">
                <a:off x="6587411" y="1949092"/>
                <a:ext cx="185621" cy="3690976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412;p15">
                <a:extLst>
                  <a:ext uri="{FF2B5EF4-FFF2-40B4-BE49-F238E27FC236}">
                    <a16:creationId xmlns="" xmlns:a16="http://schemas.microsoft.com/office/drawing/2014/main" id="{5F43DE6A-ED8A-41F6-9CC1-EFAE3474EF47}"/>
                  </a:ext>
                </a:extLst>
              </p:cNvPr>
              <p:cNvSpPr/>
              <p:nvPr/>
            </p:nvSpPr>
            <p:spPr>
              <a:xfrm rot="4234075">
                <a:off x="5489229" y="1617265"/>
                <a:ext cx="913596" cy="90167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413;p15">
                <a:extLst>
                  <a:ext uri="{FF2B5EF4-FFF2-40B4-BE49-F238E27FC236}">
                    <a16:creationId xmlns="" xmlns:a16="http://schemas.microsoft.com/office/drawing/2014/main" id="{F6000423-3583-48C9-AD35-623FBD942B19}"/>
                  </a:ext>
                </a:extLst>
              </p:cNvPr>
              <p:cNvSpPr/>
              <p:nvPr/>
            </p:nvSpPr>
            <p:spPr>
              <a:xfrm rot="781437">
                <a:off x="5870962" y="2008507"/>
                <a:ext cx="131790" cy="13179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" name="Google Shape;414;p15">
              <a:extLst>
                <a:ext uri="{FF2B5EF4-FFF2-40B4-BE49-F238E27FC236}">
                  <a16:creationId xmlns="" xmlns:a16="http://schemas.microsoft.com/office/drawing/2014/main" id="{0711B574-CD92-4250-A7C3-C01AFC0F5810}"/>
                </a:ext>
              </a:extLst>
            </p:cNvPr>
            <p:cNvGrpSpPr/>
            <p:nvPr/>
          </p:nvGrpSpPr>
          <p:grpSpPr>
            <a:xfrm rot="-834363" flipH="1">
              <a:off x="10007823" y="1779855"/>
              <a:ext cx="2189869" cy="5071126"/>
              <a:chOff x="5307255" y="1547438"/>
              <a:chExt cx="1784043" cy="4131344"/>
            </a:xfrm>
          </p:grpSpPr>
          <p:sp>
            <p:nvSpPr>
              <p:cNvPr id="75" name="Google Shape;415;p15">
                <a:extLst>
                  <a:ext uri="{FF2B5EF4-FFF2-40B4-BE49-F238E27FC236}">
                    <a16:creationId xmlns="" xmlns:a16="http://schemas.microsoft.com/office/drawing/2014/main" id="{6990F071-EA75-4759-8CC6-88AD477CB8E1}"/>
                  </a:ext>
                </a:extLst>
              </p:cNvPr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16;p15">
                <a:extLst>
                  <a:ext uri="{FF2B5EF4-FFF2-40B4-BE49-F238E27FC236}">
                    <a16:creationId xmlns="" xmlns:a16="http://schemas.microsoft.com/office/drawing/2014/main" id="{169A5A1E-B62D-41A7-99E5-DFA2A8B0052E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417;p15">
                <a:extLst>
                  <a:ext uri="{FF2B5EF4-FFF2-40B4-BE49-F238E27FC236}">
                    <a16:creationId xmlns="" xmlns:a16="http://schemas.microsoft.com/office/drawing/2014/main" id="{BDEC89C5-2F85-446F-9646-4157D4867927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" name="Google Shape;418;p15">
              <a:extLst>
                <a:ext uri="{FF2B5EF4-FFF2-40B4-BE49-F238E27FC236}">
                  <a16:creationId xmlns="" xmlns:a16="http://schemas.microsoft.com/office/drawing/2014/main" id="{CCCFC835-2A44-4601-A5E2-68B655CE40AA}"/>
                </a:ext>
              </a:extLst>
            </p:cNvPr>
            <p:cNvGrpSpPr/>
            <p:nvPr/>
          </p:nvGrpSpPr>
          <p:grpSpPr>
            <a:xfrm rot="440309">
              <a:off x="9237033" y="2293084"/>
              <a:ext cx="1956333" cy="4542963"/>
              <a:chOff x="5307255" y="1547438"/>
              <a:chExt cx="1786162" cy="4147796"/>
            </a:xfrm>
          </p:grpSpPr>
          <p:sp>
            <p:nvSpPr>
              <p:cNvPr id="72" name="Google Shape;419;p15">
                <a:extLst>
                  <a:ext uri="{FF2B5EF4-FFF2-40B4-BE49-F238E27FC236}">
                    <a16:creationId xmlns="" xmlns:a16="http://schemas.microsoft.com/office/drawing/2014/main" id="{F211F21C-0148-4B52-B35A-4D04B8FAAA22}"/>
                  </a:ext>
                </a:extLst>
              </p:cNvPr>
              <p:cNvSpPr/>
              <p:nvPr/>
            </p:nvSpPr>
            <p:spPr>
              <a:xfrm rot="-960242">
                <a:off x="6405617" y="2049201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420;p15">
                <a:extLst>
                  <a:ext uri="{FF2B5EF4-FFF2-40B4-BE49-F238E27FC236}">
                    <a16:creationId xmlns="" xmlns:a16="http://schemas.microsoft.com/office/drawing/2014/main" id="{800904C2-3F0E-492F-B410-CBDC3CA7ADDD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421;p15">
                <a:extLst>
                  <a:ext uri="{FF2B5EF4-FFF2-40B4-BE49-F238E27FC236}">
                    <a16:creationId xmlns="" xmlns:a16="http://schemas.microsoft.com/office/drawing/2014/main" id="{7C016DA4-A452-4889-8D35-DEEF0F401B29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" name="Google Shape;422;p15">
              <a:extLst>
                <a:ext uri="{FF2B5EF4-FFF2-40B4-BE49-F238E27FC236}">
                  <a16:creationId xmlns="" xmlns:a16="http://schemas.microsoft.com/office/drawing/2014/main" id="{0DF28DEA-EFAA-4D4B-8F0B-7323DD57AD72}"/>
                </a:ext>
              </a:extLst>
            </p:cNvPr>
            <p:cNvGrpSpPr/>
            <p:nvPr/>
          </p:nvGrpSpPr>
          <p:grpSpPr>
            <a:xfrm rot="952222" flipH="1">
              <a:off x="10387675" y="4620686"/>
              <a:ext cx="972982" cy="980094"/>
              <a:chOff x="5307255" y="1547438"/>
              <a:chExt cx="1117486" cy="1125654"/>
            </a:xfrm>
          </p:grpSpPr>
          <p:sp>
            <p:nvSpPr>
              <p:cNvPr id="70" name="Google Shape;423;p15">
                <a:extLst>
                  <a:ext uri="{FF2B5EF4-FFF2-40B4-BE49-F238E27FC236}">
                    <a16:creationId xmlns="" xmlns:a16="http://schemas.microsoft.com/office/drawing/2014/main" id="{45D53201-8461-48A1-B695-9AFC46F1136A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424;p15">
                <a:extLst>
                  <a:ext uri="{FF2B5EF4-FFF2-40B4-BE49-F238E27FC236}">
                    <a16:creationId xmlns="" xmlns:a16="http://schemas.microsoft.com/office/drawing/2014/main" id="{C5CA92C7-105C-4E07-994A-172643A23097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" name="Google Shape;425;p15">
              <a:extLst>
                <a:ext uri="{FF2B5EF4-FFF2-40B4-BE49-F238E27FC236}">
                  <a16:creationId xmlns="" xmlns:a16="http://schemas.microsoft.com/office/drawing/2014/main" id="{2B997D49-5417-458F-8735-7E0B36C09226}"/>
                </a:ext>
              </a:extLst>
            </p:cNvPr>
            <p:cNvGrpSpPr/>
            <p:nvPr/>
          </p:nvGrpSpPr>
          <p:grpSpPr>
            <a:xfrm rot="952222" flipH="1">
              <a:off x="10406852" y="3368180"/>
              <a:ext cx="972982" cy="980094"/>
              <a:chOff x="5307255" y="1547438"/>
              <a:chExt cx="1117486" cy="1125654"/>
            </a:xfrm>
          </p:grpSpPr>
          <p:sp>
            <p:nvSpPr>
              <p:cNvPr id="68" name="Google Shape;426;p15">
                <a:extLst>
                  <a:ext uri="{FF2B5EF4-FFF2-40B4-BE49-F238E27FC236}">
                    <a16:creationId xmlns="" xmlns:a16="http://schemas.microsoft.com/office/drawing/2014/main" id="{EE4B3BB6-F174-4DAD-BBFD-B063152B0D71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427;p15">
                <a:extLst>
                  <a:ext uri="{FF2B5EF4-FFF2-40B4-BE49-F238E27FC236}">
                    <a16:creationId xmlns="" xmlns:a16="http://schemas.microsoft.com/office/drawing/2014/main" id="{13038624-4DF1-43CA-96E5-7022F4F3A0CD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Google Shape;428;p15">
              <a:extLst>
                <a:ext uri="{FF2B5EF4-FFF2-40B4-BE49-F238E27FC236}">
                  <a16:creationId xmlns="" xmlns:a16="http://schemas.microsoft.com/office/drawing/2014/main" id="{7D3A4734-4A6B-42D4-9B09-E6A36E652423}"/>
                </a:ext>
              </a:extLst>
            </p:cNvPr>
            <p:cNvGrpSpPr/>
            <p:nvPr/>
          </p:nvGrpSpPr>
          <p:grpSpPr>
            <a:xfrm rot="952222" flipH="1">
              <a:off x="11485763" y="3114853"/>
              <a:ext cx="972982" cy="980094"/>
              <a:chOff x="5307255" y="1547438"/>
              <a:chExt cx="1117486" cy="1125654"/>
            </a:xfrm>
          </p:grpSpPr>
          <p:sp>
            <p:nvSpPr>
              <p:cNvPr id="66" name="Google Shape;429;p15">
                <a:extLst>
                  <a:ext uri="{FF2B5EF4-FFF2-40B4-BE49-F238E27FC236}">
                    <a16:creationId xmlns="" xmlns:a16="http://schemas.microsoft.com/office/drawing/2014/main" id="{2A139D99-D176-4AE6-9DB0-A56E060D9839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430;p15">
                <a:extLst>
                  <a:ext uri="{FF2B5EF4-FFF2-40B4-BE49-F238E27FC236}">
                    <a16:creationId xmlns="" xmlns:a16="http://schemas.microsoft.com/office/drawing/2014/main" id="{F4582BD1-0DEF-4CF7-A103-49B2492C8361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" name="Google Shape;431;p15">
              <a:extLst>
                <a:ext uri="{FF2B5EF4-FFF2-40B4-BE49-F238E27FC236}">
                  <a16:creationId xmlns="" xmlns:a16="http://schemas.microsoft.com/office/drawing/2014/main" id="{CBEA16AC-0094-4117-BAD9-7E690434D54E}"/>
                </a:ext>
              </a:extLst>
            </p:cNvPr>
            <p:cNvGrpSpPr/>
            <p:nvPr/>
          </p:nvGrpSpPr>
          <p:grpSpPr>
            <a:xfrm rot="952222" flipH="1">
              <a:off x="11371716" y="4308822"/>
              <a:ext cx="972982" cy="980094"/>
              <a:chOff x="5307255" y="1547438"/>
              <a:chExt cx="1117486" cy="1125654"/>
            </a:xfrm>
          </p:grpSpPr>
          <p:sp>
            <p:nvSpPr>
              <p:cNvPr id="64" name="Google Shape;432;p15">
                <a:extLst>
                  <a:ext uri="{FF2B5EF4-FFF2-40B4-BE49-F238E27FC236}">
                    <a16:creationId xmlns="" xmlns:a16="http://schemas.microsoft.com/office/drawing/2014/main" id="{F4CE561F-2F2B-4950-8AD7-45B748FD5428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433;p15">
                <a:extLst>
                  <a:ext uri="{FF2B5EF4-FFF2-40B4-BE49-F238E27FC236}">
                    <a16:creationId xmlns="" xmlns:a16="http://schemas.microsoft.com/office/drawing/2014/main" id="{D93AE438-EA76-4276-888E-DB5EF207C224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434;p15">
              <a:extLst>
                <a:ext uri="{FF2B5EF4-FFF2-40B4-BE49-F238E27FC236}">
                  <a16:creationId xmlns="" xmlns:a16="http://schemas.microsoft.com/office/drawing/2014/main" id="{128911F5-BDD6-485B-B5C9-2BA5A407A235}"/>
                </a:ext>
              </a:extLst>
            </p:cNvPr>
            <p:cNvSpPr/>
            <p:nvPr/>
          </p:nvSpPr>
          <p:spPr>
            <a:xfrm rot="15183047" flipH="1">
              <a:off x="8195030" y="4496461"/>
              <a:ext cx="3919040" cy="1078776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144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47" y="323529"/>
            <a:ext cx="12192000" cy="65344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64172" y="3654842"/>
            <a:ext cx="2518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itchFamily="34" charset="0"/>
              </a:rPr>
              <a:t>cặp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sách</a:t>
            </a:r>
            <a:endParaRPr lang="en-US" sz="3200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8972" y="3590764"/>
            <a:ext cx="2518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</a:rPr>
              <a:t>t</a:t>
            </a:r>
            <a:r>
              <a:rPr lang="en-US" sz="3200" b="1" dirty="0" err="1" smtClean="0">
                <a:latin typeface="HP001 4 hàng" pitchFamily="34" charset="0"/>
              </a:rPr>
              <a:t>hước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kẻ</a:t>
            </a:r>
            <a:endParaRPr lang="en-US" sz="3200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1877" y="6355838"/>
            <a:ext cx="2518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kẹo</a:t>
            </a:r>
            <a:endParaRPr lang="en-US" sz="3200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6510" y="6355837"/>
            <a:ext cx="2518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kéo</a:t>
            </a:r>
            <a:endParaRPr lang="en-US" sz="3200" b="1" dirty="0"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64172" y="6355838"/>
            <a:ext cx="2518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cánh</a:t>
            </a:r>
            <a:r>
              <a:rPr lang="en-US" sz="3200" b="1" dirty="0" smtClean="0">
                <a:latin typeface="HP001 4 hàng" pitchFamily="34" charset="0"/>
              </a:rPr>
              <a:t> cam</a:t>
            </a:r>
            <a:endParaRPr lang="en-US" sz="32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14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group of dolls&#10;&#10;Description automatically generated with low confidence">
            <a:extLst>
              <a:ext uri="{FF2B5EF4-FFF2-40B4-BE49-F238E27FC236}">
                <a16:creationId xmlns="" xmlns:a16="http://schemas.microsoft.com/office/drawing/2014/main" id="{9E1D9F5F-228E-4CE0-8308-CD949378D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8" y="3963689"/>
            <a:ext cx="3684262" cy="2894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E93B3B-2408-40A8-958C-1169B651A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484" y="1649566"/>
            <a:ext cx="9997978" cy="2476115"/>
          </a:xfrm>
          <a:prstGeom prst="rect">
            <a:avLst/>
          </a:prstGeom>
        </p:spPr>
      </p:pic>
      <p:grpSp>
        <p:nvGrpSpPr>
          <p:cNvPr id="4" name="Google Shape;406;p15">
            <a:extLst>
              <a:ext uri="{FF2B5EF4-FFF2-40B4-BE49-F238E27FC236}">
                <a16:creationId xmlns="" xmlns:a16="http://schemas.microsoft.com/office/drawing/2014/main" id="{B6A92118-B83A-496B-80BC-79339A7A3994}"/>
              </a:ext>
            </a:extLst>
          </p:cNvPr>
          <p:cNvGrpSpPr/>
          <p:nvPr/>
        </p:nvGrpSpPr>
        <p:grpSpPr>
          <a:xfrm flipH="1">
            <a:off x="0" y="370918"/>
            <a:ext cx="3948659" cy="6802581"/>
            <a:chOff x="8537534" y="240075"/>
            <a:chExt cx="3921211" cy="6755294"/>
          </a:xfrm>
        </p:grpSpPr>
        <p:sp>
          <p:nvSpPr>
            <p:cNvPr id="5" name="Google Shape;407;p15">
              <a:extLst>
                <a:ext uri="{FF2B5EF4-FFF2-40B4-BE49-F238E27FC236}">
                  <a16:creationId xmlns="" xmlns:a16="http://schemas.microsoft.com/office/drawing/2014/main" id="{DF5800FA-4B3D-41DE-A9EA-2EAC0F99EEBE}"/>
                </a:ext>
              </a:extLst>
            </p:cNvPr>
            <p:cNvSpPr/>
            <p:nvPr/>
          </p:nvSpPr>
          <p:spPr>
            <a:xfrm rot="6963880">
              <a:off x="10039368" y="3194235"/>
              <a:ext cx="2742411" cy="879358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408;p15">
              <a:extLst>
                <a:ext uri="{FF2B5EF4-FFF2-40B4-BE49-F238E27FC236}">
                  <a16:creationId xmlns="" xmlns:a16="http://schemas.microsoft.com/office/drawing/2014/main" id="{C2B370AF-ED9E-4827-BBB0-F5CE3C0A244C}"/>
                </a:ext>
              </a:extLst>
            </p:cNvPr>
            <p:cNvSpPr/>
            <p:nvPr/>
          </p:nvSpPr>
          <p:spPr>
            <a:xfrm rot="342636" flipH="1">
              <a:off x="10454693" y="240075"/>
              <a:ext cx="1522632" cy="5474309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409;p15">
              <a:extLst>
                <a:ext uri="{FF2B5EF4-FFF2-40B4-BE49-F238E27FC236}">
                  <a16:creationId xmlns="" xmlns:a16="http://schemas.microsoft.com/office/drawing/2014/main" id="{ED3EA104-52E3-4939-8D8A-F38DA7087730}"/>
                </a:ext>
              </a:extLst>
            </p:cNvPr>
            <p:cNvSpPr/>
            <p:nvPr/>
          </p:nvSpPr>
          <p:spPr>
            <a:xfrm rot="1057145" flipH="1">
              <a:off x="11100766" y="2956121"/>
              <a:ext cx="1121583" cy="4032422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" name="Google Shape;410;p15">
              <a:extLst>
                <a:ext uri="{FF2B5EF4-FFF2-40B4-BE49-F238E27FC236}">
                  <a16:creationId xmlns="" xmlns:a16="http://schemas.microsoft.com/office/drawing/2014/main" id="{7B79502B-3B94-48D5-9701-251A333E4477}"/>
                </a:ext>
              </a:extLst>
            </p:cNvPr>
            <p:cNvGrpSpPr/>
            <p:nvPr/>
          </p:nvGrpSpPr>
          <p:grpSpPr>
            <a:xfrm rot="834297">
              <a:off x="8537534" y="734267"/>
              <a:ext cx="2935744" cy="5958665"/>
              <a:chOff x="5368897" y="1487338"/>
              <a:chExt cx="2009955" cy="4079596"/>
            </a:xfrm>
          </p:grpSpPr>
          <p:sp>
            <p:nvSpPr>
              <p:cNvPr id="30" name="Google Shape;411;p15">
                <a:extLst>
                  <a:ext uri="{FF2B5EF4-FFF2-40B4-BE49-F238E27FC236}">
                    <a16:creationId xmlns="" xmlns:a16="http://schemas.microsoft.com/office/drawing/2014/main" id="{FB1FC123-916A-4A37-AE46-8AF8588F7268}"/>
                  </a:ext>
                </a:extLst>
              </p:cNvPr>
              <p:cNvSpPr/>
              <p:nvPr/>
            </p:nvSpPr>
            <p:spPr>
              <a:xfrm rot="-1170648">
                <a:off x="6587411" y="1949092"/>
                <a:ext cx="185621" cy="3690976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412;p15">
                <a:extLst>
                  <a:ext uri="{FF2B5EF4-FFF2-40B4-BE49-F238E27FC236}">
                    <a16:creationId xmlns="" xmlns:a16="http://schemas.microsoft.com/office/drawing/2014/main" id="{19D8314F-C6AA-4BCA-861E-15CF43C73B3B}"/>
                  </a:ext>
                </a:extLst>
              </p:cNvPr>
              <p:cNvSpPr/>
              <p:nvPr/>
            </p:nvSpPr>
            <p:spPr>
              <a:xfrm rot="4234075">
                <a:off x="5489229" y="1617265"/>
                <a:ext cx="913596" cy="90167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413;p15">
                <a:extLst>
                  <a:ext uri="{FF2B5EF4-FFF2-40B4-BE49-F238E27FC236}">
                    <a16:creationId xmlns="" xmlns:a16="http://schemas.microsoft.com/office/drawing/2014/main" id="{DDC5E4A4-CED8-415F-BC38-BB7DD5FB6323}"/>
                  </a:ext>
                </a:extLst>
              </p:cNvPr>
              <p:cNvSpPr/>
              <p:nvPr/>
            </p:nvSpPr>
            <p:spPr>
              <a:xfrm rot="781437">
                <a:off x="5870962" y="2008507"/>
                <a:ext cx="131790" cy="13179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414;p15">
              <a:extLst>
                <a:ext uri="{FF2B5EF4-FFF2-40B4-BE49-F238E27FC236}">
                  <a16:creationId xmlns="" xmlns:a16="http://schemas.microsoft.com/office/drawing/2014/main" id="{CD20473B-9C00-4E30-BA4A-D16FAB0891DA}"/>
                </a:ext>
              </a:extLst>
            </p:cNvPr>
            <p:cNvGrpSpPr/>
            <p:nvPr/>
          </p:nvGrpSpPr>
          <p:grpSpPr>
            <a:xfrm rot="-834363" flipH="1">
              <a:off x="10007823" y="1779855"/>
              <a:ext cx="2189869" cy="5071126"/>
              <a:chOff x="5307255" y="1547438"/>
              <a:chExt cx="1784043" cy="4131344"/>
            </a:xfrm>
          </p:grpSpPr>
          <p:sp>
            <p:nvSpPr>
              <p:cNvPr id="27" name="Google Shape;415;p15">
                <a:extLst>
                  <a:ext uri="{FF2B5EF4-FFF2-40B4-BE49-F238E27FC236}">
                    <a16:creationId xmlns="" xmlns:a16="http://schemas.microsoft.com/office/drawing/2014/main" id="{59434029-7FD2-44C6-A4AA-CF7D9C834083}"/>
                  </a:ext>
                </a:extLst>
              </p:cNvPr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416;p15">
                <a:extLst>
                  <a:ext uri="{FF2B5EF4-FFF2-40B4-BE49-F238E27FC236}">
                    <a16:creationId xmlns="" xmlns:a16="http://schemas.microsoft.com/office/drawing/2014/main" id="{775D1E56-FE36-41EF-BE14-0F90AEFEC731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417;p15">
                <a:extLst>
                  <a:ext uri="{FF2B5EF4-FFF2-40B4-BE49-F238E27FC236}">
                    <a16:creationId xmlns="" xmlns:a16="http://schemas.microsoft.com/office/drawing/2014/main" id="{DCEA73C4-5F40-4318-B50A-5EF702A3BB5A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418;p15">
              <a:extLst>
                <a:ext uri="{FF2B5EF4-FFF2-40B4-BE49-F238E27FC236}">
                  <a16:creationId xmlns="" xmlns:a16="http://schemas.microsoft.com/office/drawing/2014/main" id="{CAF0FE84-A535-4112-A0A4-671176BE6B86}"/>
                </a:ext>
              </a:extLst>
            </p:cNvPr>
            <p:cNvGrpSpPr/>
            <p:nvPr/>
          </p:nvGrpSpPr>
          <p:grpSpPr>
            <a:xfrm rot="440309">
              <a:off x="9237033" y="2293084"/>
              <a:ext cx="1956333" cy="4542963"/>
              <a:chOff x="5307255" y="1547438"/>
              <a:chExt cx="1786162" cy="4147796"/>
            </a:xfrm>
          </p:grpSpPr>
          <p:sp>
            <p:nvSpPr>
              <p:cNvPr id="24" name="Google Shape;419;p15">
                <a:extLst>
                  <a:ext uri="{FF2B5EF4-FFF2-40B4-BE49-F238E27FC236}">
                    <a16:creationId xmlns="" xmlns:a16="http://schemas.microsoft.com/office/drawing/2014/main" id="{6F509941-9460-4711-BA0A-42EC5E65110B}"/>
                  </a:ext>
                </a:extLst>
              </p:cNvPr>
              <p:cNvSpPr/>
              <p:nvPr/>
            </p:nvSpPr>
            <p:spPr>
              <a:xfrm rot="-960242">
                <a:off x="6405617" y="2049201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420;p15">
                <a:extLst>
                  <a:ext uri="{FF2B5EF4-FFF2-40B4-BE49-F238E27FC236}">
                    <a16:creationId xmlns="" xmlns:a16="http://schemas.microsoft.com/office/drawing/2014/main" id="{21626BD0-46A5-4582-95A7-03A44D0F26B8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421;p15">
                <a:extLst>
                  <a:ext uri="{FF2B5EF4-FFF2-40B4-BE49-F238E27FC236}">
                    <a16:creationId xmlns="" xmlns:a16="http://schemas.microsoft.com/office/drawing/2014/main" id="{ACEE03E3-B0A6-4CA5-978B-03A8BFD9BEE3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Google Shape;422;p15">
              <a:extLst>
                <a:ext uri="{FF2B5EF4-FFF2-40B4-BE49-F238E27FC236}">
                  <a16:creationId xmlns="" xmlns:a16="http://schemas.microsoft.com/office/drawing/2014/main" id="{C871576C-0EAB-4497-88B9-738CA0C0A6E4}"/>
                </a:ext>
              </a:extLst>
            </p:cNvPr>
            <p:cNvGrpSpPr/>
            <p:nvPr/>
          </p:nvGrpSpPr>
          <p:grpSpPr>
            <a:xfrm rot="952222" flipH="1">
              <a:off x="10387675" y="4620686"/>
              <a:ext cx="972982" cy="980094"/>
              <a:chOff x="5307255" y="1547438"/>
              <a:chExt cx="1117486" cy="1125654"/>
            </a:xfrm>
          </p:grpSpPr>
          <p:sp>
            <p:nvSpPr>
              <p:cNvPr id="22" name="Google Shape;423;p15">
                <a:extLst>
                  <a:ext uri="{FF2B5EF4-FFF2-40B4-BE49-F238E27FC236}">
                    <a16:creationId xmlns="" xmlns:a16="http://schemas.microsoft.com/office/drawing/2014/main" id="{9B17D8F6-F7F1-4949-B92E-ACE25D67E3C7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424;p15">
                <a:extLst>
                  <a:ext uri="{FF2B5EF4-FFF2-40B4-BE49-F238E27FC236}">
                    <a16:creationId xmlns="" xmlns:a16="http://schemas.microsoft.com/office/drawing/2014/main" id="{9E0414DE-6EF5-4782-AC5B-DF04F47BF1AD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" name="Google Shape;425;p15">
              <a:extLst>
                <a:ext uri="{FF2B5EF4-FFF2-40B4-BE49-F238E27FC236}">
                  <a16:creationId xmlns="" xmlns:a16="http://schemas.microsoft.com/office/drawing/2014/main" id="{7D657803-5C83-4598-B77E-CE188B54C7C7}"/>
                </a:ext>
              </a:extLst>
            </p:cNvPr>
            <p:cNvGrpSpPr/>
            <p:nvPr/>
          </p:nvGrpSpPr>
          <p:grpSpPr>
            <a:xfrm rot="952222" flipH="1">
              <a:off x="10406852" y="3368180"/>
              <a:ext cx="972982" cy="980094"/>
              <a:chOff x="5307255" y="1547438"/>
              <a:chExt cx="1117486" cy="1125654"/>
            </a:xfrm>
          </p:grpSpPr>
          <p:sp>
            <p:nvSpPr>
              <p:cNvPr id="20" name="Google Shape;426;p15">
                <a:extLst>
                  <a:ext uri="{FF2B5EF4-FFF2-40B4-BE49-F238E27FC236}">
                    <a16:creationId xmlns="" xmlns:a16="http://schemas.microsoft.com/office/drawing/2014/main" id="{512438D4-BB5C-44B3-BD4D-DAFE8133A652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427;p15">
                <a:extLst>
                  <a:ext uri="{FF2B5EF4-FFF2-40B4-BE49-F238E27FC236}">
                    <a16:creationId xmlns="" xmlns:a16="http://schemas.microsoft.com/office/drawing/2014/main" id="{849D2AF1-1766-4AA0-A334-64703C430E96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" name="Google Shape;428;p15">
              <a:extLst>
                <a:ext uri="{FF2B5EF4-FFF2-40B4-BE49-F238E27FC236}">
                  <a16:creationId xmlns="" xmlns:a16="http://schemas.microsoft.com/office/drawing/2014/main" id="{B953569E-7615-4BA3-931D-775A3D153AA4}"/>
                </a:ext>
              </a:extLst>
            </p:cNvPr>
            <p:cNvGrpSpPr/>
            <p:nvPr/>
          </p:nvGrpSpPr>
          <p:grpSpPr>
            <a:xfrm rot="952222" flipH="1">
              <a:off x="11485763" y="3114853"/>
              <a:ext cx="972982" cy="980094"/>
              <a:chOff x="5307255" y="1547438"/>
              <a:chExt cx="1117486" cy="1125654"/>
            </a:xfrm>
          </p:grpSpPr>
          <p:sp>
            <p:nvSpPr>
              <p:cNvPr id="18" name="Google Shape;429;p15">
                <a:extLst>
                  <a:ext uri="{FF2B5EF4-FFF2-40B4-BE49-F238E27FC236}">
                    <a16:creationId xmlns="" xmlns:a16="http://schemas.microsoft.com/office/drawing/2014/main" id="{3D79FAB7-EDBC-4AC5-9412-A640401E26C9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430;p15">
                <a:extLst>
                  <a:ext uri="{FF2B5EF4-FFF2-40B4-BE49-F238E27FC236}">
                    <a16:creationId xmlns="" xmlns:a16="http://schemas.microsoft.com/office/drawing/2014/main" id="{AC03A840-7371-45B2-BA8D-D7104B5866B7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" name="Google Shape;431;p15">
              <a:extLst>
                <a:ext uri="{FF2B5EF4-FFF2-40B4-BE49-F238E27FC236}">
                  <a16:creationId xmlns="" xmlns:a16="http://schemas.microsoft.com/office/drawing/2014/main" id="{CFF18EC3-6ED3-440A-969B-66A381149C47}"/>
                </a:ext>
              </a:extLst>
            </p:cNvPr>
            <p:cNvGrpSpPr/>
            <p:nvPr/>
          </p:nvGrpSpPr>
          <p:grpSpPr>
            <a:xfrm rot="952222" flipH="1">
              <a:off x="11371716" y="4308822"/>
              <a:ext cx="972982" cy="980094"/>
              <a:chOff x="5307255" y="1547438"/>
              <a:chExt cx="1117486" cy="1125654"/>
            </a:xfrm>
          </p:grpSpPr>
          <p:sp>
            <p:nvSpPr>
              <p:cNvPr id="16" name="Google Shape;432;p15">
                <a:extLst>
                  <a:ext uri="{FF2B5EF4-FFF2-40B4-BE49-F238E27FC236}">
                    <a16:creationId xmlns="" xmlns:a16="http://schemas.microsoft.com/office/drawing/2014/main" id="{55129527-0E5B-46AA-AC48-8EC8E59FD673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433;p15">
                <a:extLst>
                  <a:ext uri="{FF2B5EF4-FFF2-40B4-BE49-F238E27FC236}">
                    <a16:creationId xmlns="" xmlns:a16="http://schemas.microsoft.com/office/drawing/2014/main" id="{C4409F90-26B1-4386-8CB1-D42988E2F50C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" name="Google Shape;434;p15">
              <a:extLst>
                <a:ext uri="{FF2B5EF4-FFF2-40B4-BE49-F238E27FC236}">
                  <a16:creationId xmlns="" xmlns:a16="http://schemas.microsoft.com/office/drawing/2014/main" id="{516A28DF-D2FE-4DDF-889A-04E40B860DD8}"/>
                </a:ext>
              </a:extLst>
            </p:cNvPr>
            <p:cNvSpPr/>
            <p:nvPr/>
          </p:nvSpPr>
          <p:spPr>
            <a:xfrm rot="15183047" flipH="1">
              <a:off x="8195030" y="4496461"/>
              <a:ext cx="3919040" cy="1078776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83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1202</TotalTime>
  <Words>82</Words>
  <Application>Microsoft Office PowerPoint</Application>
  <PresentationFormat>Custom</PresentationFormat>
  <Paragraphs>22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HP001 4 hàng</vt:lpstr>
      <vt:lpstr>Tahoma</vt:lpstr>
      <vt:lpstr>UTM Avo</vt:lpstr>
      <vt:lpstr>等线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SKY</cp:lastModifiedBy>
  <cp:revision>93</cp:revision>
  <dcterms:created xsi:type="dcterms:W3CDTF">2021-11-01T08:16:43Z</dcterms:created>
  <dcterms:modified xsi:type="dcterms:W3CDTF">2022-04-22T06:59:01Z</dcterms:modified>
</cp:coreProperties>
</file>