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684" r:id="rId2"/>
  </p:sldMasterIdLst>
  <p:notesMasterIdLst>
    <p:notesMasterId r:id="rId20"/>
  </p:notesMasterIdLst>
  <p:sldIdLst>
    <p:sldId id="256" r:id="rId3"/>
    <p:sldId id="452" r:id="rId4"/>
    <p:sldId id="748" r:id="rId5"/>
    <p:sldId id="887" r:id="rId6"/>
    <p:sldId id="888" r:id="rId7"/>
    <p:sldId id="874" r:id="rId8"/>
    <p:sldId id="872" r:id="rId9"/>
    <p:sldId id="856" r:id="rId10"/>
    <p:sldId id="859" r:id="rId11"/>
    <p:sldId id="875" r:id="rId12"/>
    <p:sldId id="876" r:id="rId13"/>
    <p:sldId id="873" r:id="rId14"/>
    <p:sldId id="879" r:id="rId15"/>
    <p:sldId id="885" r:id="rId16"/>
    <p:sldId id="880" r:id="rId17"/>
    <p:sldId id="881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4B6D4"/>
    <a:srgbClr val="8064A2"/>
    <a:srgbClr val="F664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86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3A06E-C260-4F1D-A939-677FFBB80B4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769B8-425C-45F4-A95A-8384FAF3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28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be410971f6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be410971f6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24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66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20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15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06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26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63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99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46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5F6FF-C3AC-E047-4D28-A328738B35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072C0-5235-6E0D-29CE-B04FD4856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AC8FE-C198-1A3D-C364-E81813AA4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C25C-D96B-40E2-AD30-B313F029063F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366A7-E4E3-08DB-8A52-B30E651E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3A004-81C8-5CD7-F363-D5C6175DB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16B0-8584-4DC4-85F1-9EA478FE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11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3FA2C-E41D-77E0-729C-761EFC7A7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3CA8B5-862E-2B24-365F-9AB8BF8BD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D48B4-0D34-EFD1-AD62-9E2FEF0B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C25C-D96B-40E2-AD30-B313F029063F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F9E87-8A3D-1D25-3555-9019E48E2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DCD63-FA52-41E5-7823-487B8C0E5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16B0-8584-4DC4-85F1-9EA478FE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36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42690C-8044-8031-17A3-CA4CB5FC09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FA0354-0B73-1F25-2751-C27956DEF7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95ACA-74A2-9CDC-5F3E-D17D3DD08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C25C-D96B-40E2-AD30-B313F029063F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23C16-901E-5D69-E6D2-E37147A50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8EF61-516B-6048-B2E4-3EE87C99D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16B0-8584-4DC4-85F1-9EA478FE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67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398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736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1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4" y="4617258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2" y="6219989"/>
            <a:ext cx="251541" cy="223215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 flipH="1">
            <a:off x="11928961" y="5647700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5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0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4" y="6601833"/>
            <a:ext cx="136855" cy="117315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09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09" y="6284210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0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 flipH="1">
            <a:off x="11973808" y="5182322"/>
            <a:ext cx="221785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5" y="4569589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5" y="4318992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2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7" y="-1202557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9" y="468108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8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3" y="6620127"/>
            <a:ext cx="77291" cy="77291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396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 rot="5400000">
            <a:off x="260849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56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0" y="582457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2" y="6689016"/>
            <a:ext cx="71299" cy="712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3" y="6643747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0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38" y="560364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0" y="6300518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 rot="5400000">
            <a:off x="26181" y="4745724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56" y="268806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8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89212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03D56-CA18-AA4B-CE5C-B9ABC60E2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83C56-8CBF-2CA4-E4E0-D831FF114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913A0-448A-D4D7-3F76-3261539EB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C25C-D96B-40E2-AD30-B313F029063F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389BB-CB2D-D5D4-5CF8-BFE615027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6B8A1-4547-03D6-3F87-8C7464119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16B0-8584-4DC4-85F1-9EA478FE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28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1716A-6C58-E6CB-46A4-2F36B3C24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C1F7A7-1E38-35E5-1FB2-977C6BB67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B4DD5-01A4-1563-8F96-5C2D52884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C25C-D96B-40E2-AD30-B313F029063F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923DD-E646-1E45-1895-A8C91449E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F8C92-BD60-7EB8-158F-AB0955389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16B0-8584-4DC4-85F1-9EA478FE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6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EE5C9-5C26-9DA1-BCA7-68400BC94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6BCC3-F600-3B0E-07C7-902411C97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7D5129-633B-6075-FBB7-2C67142BB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437297-5E91-4D1B-5D31-1CC88776E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C25C-D96B-40E2-AD30-B313F029063F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75EA1F-84A3-29CD-2FDC-AF53FDB7C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8A12B-8F23-30B4-B872-CC3520F87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16B0-8584-4DC4-85F1-9EA478FE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03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02074-2EF2-869B-D5B0-6EEC443E3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B9F37-219C-23B2-9432-DA0EC4966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111E4-6D96-10E9-6AA6-882AB5DD0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846C58-A668-C6D2-F47F-5C6C021FF6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B2B3F7-2759-E093-0B68-1BC68128F2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F5C8E8-C007-AC72-AFFE-20452EF6A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C25C-D96B-40E2-AD30-B313F029063F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F0122-3C43-BC43-CFF1-6A6D0F7BC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CB4419-67C0-A2FF-A67F-80E1336C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16B0-8584-4DC4-85F1-9EA478FE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36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A7741-A298-9454-3750-44BBF167A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986087-A689-BD8D-548F-07FDA1C71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C25C-D96B-40E2-AD30-B313F029063F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DA2977-7D09-2644-7DB1-BC6BF26A5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0159F2-66DD-1662-1B02-84F3BFF5D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16B0-8584-4DC4-85F1-9EA478FE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42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FDFE3D-0B9E-DE9E-2ED3-AEDAB0F02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C25C-D96B-40E2-AD30-B313F029063F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C6CF0-090B-725F-E65A-6BE4CF152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42B276-7CF0-419F-463A-A7752B0AC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16B0-8584-4DC4-85F1-9EA478FE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78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1AA25-44F0-A0F2-AA4E-95F8A383D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5CF9E-B32B-DE2D-A670-7CD0E2C65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6A049-D343-90F2-5EEB-387B34625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D22BC9-0287-745E-EEEF-5D2AC902F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C25C-D96B-40E2-AD30-B313F029063F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6CAEA9-7455-8E9E-E6E6-56F4AF3A7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EA737D-D1FC-0688-A0C2-58B5500C0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16B0-8584-4DC4-85F1-9EA478FE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45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39F97-0B02-7A8D-F965-166CADD8F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7C4355-FAEE-0CED-72C8-5B24EF51B7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68F8FA-316C-115B-B1A0-DDD3894171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27036B-4FD8-9DD6-ADD0-99B424983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C25C-D96B-40E2-AD30-B313F029063F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1BEC3-628D-B388-048F-129563D47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0BD6F-C22F-1FC6-88E7-1A5EE7FDE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16B0-8584-4DC4-85F1-9EA478FE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92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F61C59-EFCB-12A7-238F-DFB2D9864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861EB-4DBE-BE3E-8893-141D06036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22E13-C7F3-1E7E-AC86-4DAEFD2FC7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CC25C-D96B-40E2-AD30-B313F029063F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39B9A-3FAF-5D9B-3C49-FE5D60746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AD846-E8CE-C95F-40CD-7FC1B6FCE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416B0-8584-4DC4-85F1-9EA478FE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1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9569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9" r:id="rId3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microsoft.com/office/2007/relationships/hdphoto" Target="../media/hdphoto6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8.wdp"/><Relationship Id="rId7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32"/>
          <p:cNvSpPr txBox="1">
            <a:spLocks noGrp="1"/>
          </p:cNvSpPr>
          <p:nvPr>
            <p:ph type="ctrTitle"/>
          </p:nvPr>
        </p:nvSpPr>
        <p:spPr>
          <a:xfrm>
            <a:off x="829935" y="2115269"/>
            <a:ext cx="10290000" cy="2153200"/>
          </a:xfrm>
          <a:prstGeom prst="rect">
            <a:avLst/>
          </a:prstGeom>
        </p:spPr>
        <p:txBody>
          <a:bodyPr spcFirstLastPara="1" wrap="square" lIns="121900" tIns="121900" rIns="121900" bIns="121900" numCol="1" anchor="ctr" anchorCtr="0">
            <a:prstTxWarp prst="textArchUp">
              <a:avLst/>
            </a:prstTxWarp>
            <a:noAutofit/>
          </a:bodyPr>
          <a:lstStyle/>
          <a:p>
            <a:r>
              <a:rPr lang="en" sz="53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Chào mừng các thầy cô giáo</a:t>
            </a:r>
            <a:br>
              <a:rPr lang="en" sz="53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</a:br>
            <a:r>
              <a:rPr lang="en" sz="53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 cùng các em học sinh đến với tiết học</a:t>
            </a:r>
            <a:endParaRPr sz="533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  <p:pic>
        <p:nvPicPr>
          <p:cNvPr id="82" name="Picture 81" descr="Logo&#10;&#10;Description automatically generated">
            <a:extLst>
              <a:ext uri="{FF2B5EF4-FFF2-40B4-BE49-F238E27FC236}">
                <a16:creationId xmlns:a16="http://schemas.microsoft.com/office/drawing/2014/main" id="{9E38A55F-EA0A-4BF6-8A61-63A4D323B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08" b="93182" l="6510" r="90582">
                        <a14:foregroundMark x1="14820" y1="22869" x2="26177" y2="27131"/>
                        <a14:foregroundMark x1="44460" y1="9659" x2="58864" y2="19602"/>
                        <a14:foregroundMark x1="58864" y1="19602" x2="58864" y2="19602"/>
                        <a14:foregroundMark x1="65789" y1="16335" x2="79224" y2="36364"/>
                        <a14:foregroundMark x1="79224" y1="36364" x2="82133" y2="37642"/>
                        <a14:foregroundMark x1="85596" y1="39489" x2="82825" y2="63210"/>
                        <a14:foregroundMark x1="33518" y1="74858" x2="63158" y2="67756"/>
                        <a14:foregroundMark x1="63158" y1="67756" x2="63296" y2="67756"/>
                        <a14:foregroundMark x1="47645" y1="34943" x2="49861" y2="43750"/>
                        <a14:foregroundMark x1="66205" y1="67330" x2="73407" y2="76847"/>
                        <a14:foregroundMark x1="40028" y1="85085" x2="60111" y2="88920"/>
                        <a14:foregroundMark x1="60111" y1="88920" x2="67036" y2="88068"/>
                        <a14:foregroundMark x1="85319" y1="67045" x2="76454" y2="77699"/>
                        <a14:foregroundMark x1="76454" y1="77699" x2="74377" y2="78551"/>
                        <a14:foregroundMark x1="11911" y1="49290" x2="19529" y2="62500"/>
                        <a14:foregroundMark x1="17590" y1="29972" x2="13712" y2="43182"/>
                        <a14:foregroundMark x1="6510" y1="50994" x2="14820" y2="69602"/>
                        <a14:foregroundMark x1="17590" y1="75284" x2="30055" y2="85369"/>
                        <a14:foregroundMark x1="32271" y1="77557" x2="33934" y2="72301"/>
                        <a14:foregroundMark x1="68421" y1="88352" x2="75069" y2="79830"/>
                        <a14:foregroundMark x1="74515" y1="73011" x2="86565" y2="65483"/>
                        <a14:foregroundMark x1="41828" y1="92898" x2="55263" y2="93182"/>
                        <a14:foregroundMark x1="88781" y1="35369" x2="90720" y2="51705"/>
                        <a14:foregroundMark x1="45152" y1="6108" x2="48338" y2="63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59" y="186227"/>
            <a:ext cx="1421477" cy="1386039"/>
          </a:xfrm>
          <a:prstGeom prst="rect">
            <a:avLst/>
          </a:prstGeom>
        </p:spPr>
      </p:pic>
      <p:pic>
        <p:nvPicPr>
          <p:cNvPr id="4" name="Picture 2" descr="Hình ảnh Khối Xây Dựng Phim Hoạt Hình Khối Xây Dựng Của Trẻ Em Khối Dễ  Thương Khối Vuông PNG , Khối Xây Dựng Phim Hoạt Hình, Khối Xây Dựng Trẻ Em,">
            <a:extLst>
              <a:ext uri="{FF2B5EF4-FFF2-40B4-BE49-F238E27FC236}">
                <a16:creationId xmlns:a16="http://schemas.microsoft.com/office/drawing/2014/main" id="{6C806A77-D3CB-BFF7-EB54-B321708826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4000" r="96083">
                        <a14:foregroundMark x1="57000" y1="40833" x2="63667" y2="53167"/>
                        <a14:foregroundMark x1="87917" y1="44333" x2="88833" y2="58333"/>
                        <a14:foregroundMark x1="5500" y1="59583" x2="4083" y2="61333"/>
                        <a14:foregroundMark x1="87333" y1="40667" x2="95000" y2="42333"/>
                        <a14:foregroundMark x1="96083" y1="45583" x2="96083" y2="58333"/>
                        <a14:foregroundMark x1="53083" y1="37000" x2="52917" y2="5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926" b="32109"/>
          <a:stretch/>
        </p:blipFill>
        <p:spPr bwMode="auto">
          <a:xfrm>
            <a:off x="2656028" y="4662578"/>
            <a:ext cx="4026246" cy="181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Ban đầu Phim Hoạt Hình Dễ Thương Khăn Quàng đỏ Trẻ Tiên Phong Vẽ Tay Các  Yếu Tố Khóa Miễn Phí | Công cụ đồ họa PSD Tải xuống miễn phí - Pikbest">
            <a:extLst>
              <a:ext uri="{FF2B5EF4-FFF2-40B4-BE49-F238E27FC236}">
                <a16:creationId xmlns:a16="http://schemas.microsoft.com/office/drawing/2014/main" id="{F9793E6B-9C60-1940-CD3C-E685414B79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an đầu Phim Hoạt Hình Dễ Thương Khăn Quàng đỏ Trẻ Tiên Phong Vẽ Tay Các  Yếu Tố Khóa Miễn Phí | Công cụ đồ họa PSD Tải xuống miễn phí - Pikbest">
            <a:extLst>
              <a:ext uri="{FF2B5EF4-FFF2-40B4-BE49-F238E27FC236}">
                <a16:creationId xmlns:a16="http://schemas.microsoft.com/office/drawing/2014/main" id="{306BC835-C0CA-7270-D235-DAC898A3B0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5999" y="3428999"/>
            <a:ext cx="3102429" cy="310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Mùa Tựu Trường Trẻ Em đi Học Yếu Tố Hoạt Hình Vẽ Tay Dễ Thương | Công cụ đồ  họa PSD Tải xuống miễn phí - Pikbest">
            <a:extLst>
              <a:ext uri="{FF2B5EF4-FFF2-40B4-BE49-F238E27FC236}">
                <a16:creationId xmlns:a16="http://schemas.microsoft.com/office/drawing/2014/main" id="{B4891575-329B-53AD-A76B-9647D55C6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429" b="94429" l="10000" r="90000">
                        <a14:foregroundMark x1="45857" y1="7714" x2="52000" y2="7714"/>
                        <a14:foregroundMark x1="50857" y1="42714" x2="56571" y2="44429"/>
                        <a14:foregroundMark x1="42286" y1="43429" x2="45286" y2="41571"/>
                        <a14:foregroundMark x1="49714" y1="91143" x2="52143" y2="90143"/>
                        <a14:foregroundMark x1="43857" y1="89286" x2="40714" y2="94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861490"/>
            <a:ext cx="3664987" cy="366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05EB2A3-D596-4D4A-82E5-08933CCDDC50}"/>
              </a:ext>
            </a:extLst>
          </p:cNvPr>
          <p:cNvGrpSpPr/>
          <p:nvPr/>
        </p:nvGrpSpPr>
        <p:grpSpPr>
          <a:xfrm>
            <a:off x="205105" y="211455"/>
            <a:ext cx="11781790" cy="6435725"/>
            <a:chOff x="287" y="289"/>
            <a:chExt cx="18554" cy="10135"/>
          </a:xfrm>
          <a:solidFill>
            <a:srgbClr val="E9FBFF">
              <a:alpha val="66000"/>
            </a:srgbClr>
          </a:solidFill>
        </p:grpSpPr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DD81E32B-66DE-4779-B067-49C17CBB04ED}"/>
                </a:ext>
              </a:extLst>
            </p:cNvPr>
            <p:cNvSpPr/>
            <p:nvPr/>
          </p:nvSpPr>
          <p:spPr>
            <a:xfrm>
              <a:off x="287" y="289"/>
              <a:ext cx="18554" cy="10135"/>
            </a:xfrm>
            <a:prstGeom prst="roundRect">
              <a:avLst>
                <a:gd name="adj" fmla="val 6137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ounded Rectangle 3">
              <a:extLst>
                <a:ext uri="{FF2B5EF4-FFF2-40B4-BE49-F238E27FC236}">
                  <a16:creationId xmlns:a16="http://schemas.microsoft.com/office/drawing/2014/main" id="{6B8E9A7B-AC62-4F5A-91E3-3356C9D2BEB1}"/>
                </a:ext>
              </a:extLst>
            </p:cNvPr>
            <p:cNvSpPr/>
            <p:nvPr/>
          </p:nvSpPr>
          <p:spPr>
            <a:xfrm>
              <a:off x="439" y="439"/>
              <a:ext cx="18268" cy="9885"/>
            </a:xfrm>
            <a:prstGeom prst="roundRect">
              <a:avLst>
                <a:gd name="adj" fmla="val 6137"/>
              </a:avLst>
            </a:prstGeom>
            <a:noFill/>
            <a:ln>
              <a:solidFill>
                <a:srgbClr val="0070C0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36268F7-682E-744D-3BD0-1894BF021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489" y="1309181"/>
            <a:ext cx="11010900" cy="19704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0E984A-1186-856D-13C3-BC8ED4FEE632}"/>
              </a:ext>
            </a:extLst>
          </p:cNvPr>
          <p:cNvSpPr txBox="1"/>
          <p:nvPr/>
        </p:nvSpPr>
        <p:spPr>
          <a:xfrm>
            <a:off x="1029089" y="3293626"/>
            <a:ext cx="977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a) Những hình nào có diện tích bằng nhau?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3AE870-1CCE-CE1C-5901-26C4DB1A3F39}"/>
              </a:ext>
            </a:extLst>
          </p:cNvPr>
          <p:cNvSpPr/>
          <p:nvPr/>
        </p:nvSpPr>
        <p:spPr>
          <a:xfrm>
            <a:off x="400440" y="874276"/>
            <a:ext cx="1962150" cy="6477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rgbClr val="FF0000"/>
                </a:solidFill>
                <a:latin typeface="+mj-lt"/>
              </a:rPr>
              <a:t>4 ô </a:t>
            </a:r>
            <a:r>
              <a:rPr lang="en-US" sz="3300" dirty="0" err="1">
                <a:solidFill>
                  <a:srgbClr val="FF0000"/>
                </a:solidFill>
                <a:latin typeface="+mj-lt"/>
              </a:rPr>
              <a:t>vuông</a:t>
            </a:r>
            <a:endParaRPr lang="en-US" sz="33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7D8919B-F14A-A963-8701-AB4416F3CE19}"/>
              </a:ext>
            </a:extLst>
          </p:cNvPr>
          <p:cNvSpPr/>
          <p:nvPr/>
        </p:nvSpPr>
        <p:spPr>
          <a:xfrm>
            <a:off x="2676914" y="855226"/>
            <a:ext cx="1924050" cy="6477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rgbClr val="FF0000"/>
                </a:solidFill>
                <a:latin typeface="+mj-lt"/>
              </a:rPr>
              <a:t>3 ô </a:t>
            </a:r>
            <a:r>
              <a:rPr lang="en-US" sz="3300" dirty="0" err="1">
                <a:solidFill>
                  <a:srgbClr val="FF0000"/>
                </a:solidFill>
                <a:latin typeface="+mj-lt"/>
              </a:rPr>
              <a:t>vuông</a:t>
            </a:r>
            <a:endParaRPr lang="en-US" sz="33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908CD1-E883-3597-2366-24E3BBF3B330}"/>
              </a:ext>
            </a:extLst>
          </p:cNvPr>
          <p:cNvSpPr/>
          <p:nvPr/>
        </p:nvSpPr>
        <p:spPr>
          <a:xfrm>
            <a:off x="5201039" y="798076"/>
            <a:ext cx="1924050" cy="6477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rgbClr val="FF0000"/>
                </a:solidFill>
                <a:latin typeface="+mj-lt"/>
              </a:rPr>
              <a:t>4 ô </a:t>
            </a:r>
            <a:r>
              <a:rPr lang="en-US" sz="3300" dirty="0" err="1">
                <a:solidFill>
                  <a:srgbClr val="FF0000"/>
                </a:solidFill>
                <a:latin typeface="+mj-lt"/>
              </a:rPr>
              <a:t>vuông</a:t>
            </a:r>
            <a:endParaRPr lang="en-US" sz="33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3C6C316-AD46-6CB2-B5B9-0C098E084165}"/>
              </a:ext>
            </a:extLst>
          </p:cNvPr>
          <p:cNvSpPr/>
          <p:nvPr/>
        </p:nvSpPr>
        <p:spPr>
          <a:xfrm>
            <a:off x="7382264" y="845701"/>
            <a:ext cx="1924050" cy="6477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rgbClr val="FF0000"/>
                </a:solidFill>
                <a:latin typeface="+mj-lt"/>
              </a:rPr>
              <a:t>5 ô </a:t>
            </a:r>
            <a:r>
              <a:rPr lang="en-US" sz="3300" dirty="0" err="1">
                <a:solidFill>
                  <a:srgbClr val="FF0000"/>
                </a:solidFill>
                <a:latin typeface="+mj-lt"/>
              </a:rPr>
              <a:t>vuông</a:t>
            </a:r>
            <a:endParaRPr lang="en-US" sz="33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6F1048-00EC-FFDE-7436-39DE93143DAB}"/>
              </a:ext>
            </a:extLst>
          </p:cNvPr>
          <p:cNvSpPr/>
          <p:nvPr/>
        </p:nvSpPr>
        <p:spPr>
          <a:xfrm>
            <a:off x="9820664" y="855226"/>
            <a:ext cx="1924050" cy="6477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rgbClr val="FF0000"/>
                </a:solidFill>
                <a:latin typeface="+mj-lt"/>
              </a:rPr>
              <a:t>4 ô </a:t>
            </a:r>
            <a:r>
              <a:rPr lang="en-US" sz="3300" dirty="0" err="1">
                <a:solidFill>
                  <a:srgbClr val="FF0000"/>
                </a:solidFill>
                <a:latin typeface="+mj-lt"/>
              </a:rPr>
              <a:t>vuông</a:t>
            </a:r>
            <a:endParaRPr lang="en-US" sz="33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36268F7-682E-744D-3BD0-1894BF021B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7278"/>
          <a:stretch/>
        </p:blipFill>
        <p:spPr>
          <a:xfrm>
            <a:off x="1976519" y="4178569"/>
            <a:ext cx="1400790" cy="19704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6268F7-682E-744D-3BD0-1894BF021B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196" r="45051"/>
          <a:stretch/>
        </p:blipFill>
        <p:spPr>
          <a:xfrm>
            <a:off x="4431809" y="4178569"/>
            <a:ext cx="2064775" cy="19704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6268F7-682E-744D-3BD0-1894BF021B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409" r="-1162"/>
          <a:stretch/>
        </p:blipFill>
        <p:spPr>
          <a:xfrm>
            <a:off x="7974175" y="4151681"/>
            <a:ext cx="2064775" cy="197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2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05EB2A3-D596-4D4A-82E5-08933CCDDC50}"/>
              </a:ext>
            </a:extLst>
          </p:cNvPr>
          <p:cNvGrpSpPr/>
          <p:nvPr/>
        </p:nvGrpSpPr>
        <p:grpSpPr>
          <a:xfrm>
            <a:off x="290830" y="0"/>
            <a:ext cx="11781790" cy="6435725"/>
            <a:chOff x="287" y="289"/>
            <a:chExt cx="18554" cy="10135"/>
          </a:xfrm>
          <a:solidFill>
            <a:srgbClr val="E9FBFF">
              <a:alpha val="66000"/>
            </a:srgbClr>
          </a:solidFill>
        </p:grpSpPr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DD81E32B-66DE-4779-B067-49C17CBB04ED}"/>
                </a:ext>
              </a:extLst>
            </p:cNvPr>
            <p:cNvSpPr/>
            <p:nvPr/>
          </p:nvSpPr>
          <p:spPr>
            <a:xfrm>
              <a:off x="287" y="289"/>
              <a:ext cx="18554" cy="10135"/>
            </a:xfrm>
            <a:prstGeom prst="roundRect">
              <a:avLst>
                <a:gd name="adj" fmla="val 6137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ounded Rectangle 3">
              <a:extLst>
                <a:ext uri="{FF2B5EF4-FFF2-40B4-BE49-F238E27FC236}">
                  <a16:creationId xmlns:a16="http://schemas.microsoft.com/office/drawing/2014/main" id="{6B8E9A7B-AC62-4F5A-91E3-3356C9D2BEB1}"/>
                </a:ext>
              </a:extLst>
            </p:cNvPr>
            <p:cNvSpPr/>
            <p:nvPr/>
          </p:nvSpPr>
          <p:spPr>
            <a:xfrm>
              <a:off x="439" y="439"/>
              <a:ext cx="18268" cy="9885"/>
            </a:xfrm>
            <a:prstGeom prst="roundRect">
              <a:avLst>
                <a:gd name="adj" fmla="val 6137"/>
              </a:avLst>
            </a:prstGeom>
            <a:noFill/>
            <a:ln>
              <a:solidFill>
                <a:srgbClr val="0070C0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36268F7-682E-744D-3BD0-1894BF021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270" y="972063"/>
            <a:ext cx="11010900" cy="19704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0E984A-1186-856D-13C3-BC8ED4FEE632}"/>
              </a:ext>
            </a:extLst>
          </p:cNvPr>
          <p:cNvSpPr txBox="1"/>
          <p:nvPr/>
        </p:nvSpPr>
        <p:spPr>
          <a:xfrm>
            <a:off x="886214" y="3117858"/>
            <a:ext cx="1041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Hình nào có diện tích lớn hơn diện tích hình A?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3AE870-1CCE-CE1C-5901-26C4DB1A3F39}"/>
              </a:ext>
            </a:extLst>
          </p:cNvPr>
          <p:cNvSpPr/>
          <p:nvPr/>
        </p:nvSpPr>
        <p:spPr>
          <a:xfrm>
            <a:off x="509270" y="500354"/>
            <a:ext cx="1962150" cy="6477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 ô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7D8919B-F14A-A963-8701-AB4416F3CE19}"/>
              </a:ext>
            </a:extLst>
          </p:cNvPr>
          <p:cNvSpPr/>
          <p:nvPr/>
        </p:nvSpPr>
        <p:spPr>
          <a:xfrm>
            <a:off x="2728595" y="500354"/>
            <a:ext cx="1924050" cy="6477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 ô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908CD1-E883-3597-2366-24E3BBF3B330}"/>
              </a:ext>
            </a:extLst>
          </p:cNvPr>
          <p:cNvSpPr/>
          <p:nvPr/>
        </p:nvSpPr>
        <p:spPr>
          <a:xfrm>
            <a:off x="5133975" y="500354"/>
            <a:ext cx="1924050" cy="6477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 ô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3C6C316-AD46-6CB2-B5B9-0C098E084165}"/>
              </a:ext>
            </a:extLst>
          </p:cNvPr>
          <p:cNvSpPr/>
          <p:nvPr/>
        </p:nvSpPr>
        <p:spPr>
          <a:xfrm>
            <a:off x="7400925" y="504825"/>
            <a:ext cx="1924050" cy="6477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 ô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6F1048-00EC-FFDE-7436-39DE93143DAB}"/>
              </a:ext>
            </a:extLst>
          </p:cNvPr>
          <p:cNvSpPr/>
          <p:nvPr/>
        </p:nvSpPr>
        <p:spPr>
          <a:xfrm>
            <a:off x="9839325" y="514350"/>
            <a:ext cx="1924050" cy="6477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 ô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36268F7-682E-744D-3BD0-1894BF021B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494" r="22754"/>
          <a:stretch/>
        </p:blipFill>
        <p:spPr>
          <a:xfrm>
            <a:off x="4901687" y="3811814"/>
            <a:ext cx="2499237" cy="238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3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05EB2A3-D596-4D4A-82E5-08933CCDDC50}"/>
              </a:ext>
            </a:extLst>
          </p:cNvPr>
          <p:cNvGrpSpPr/>
          <p:nvPr/>
        </p:nvGrpSpPr>
        <p:grpSpPr>
          <a:xfrm>
            <a:off x="205105" y="211455"/>
            <a:ext cx="11781790" cy="6435725"/>
            <a:chOff x="287" y="289"/>
            <a:chExt cx="18554" cy="10135"/>
          </a:xfrm>
          <a:solidFill>
            <a:srgbClr val="E9FBFF">
              <a:alpha val="66000"/>
            </a:srgbClr>
          </a:solidFill>
        </p:grpSpPr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DD81E32B-66DE-4779-B067-49C17CBB04ED}"/>
                </a:ext>
              </a:extLst>
            </p:cNvPr>
            <p:cNvSpPr/>
            <p:nvPr/>
          </p:nvSpPr>
          <p:spPr>
            <a:xfrm>
              <a:off x="287" y="289"/>
              <a:ext cx="18554" cy="10135"/>
            </a:xfrm>
            <a:prstGeom prst="roundRect">
              <a:avLst>
                <a:gd name="adj" fmla="val 6137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ounded Rectangle 3">
              <a:extLst>
                <a:ext uri="{FF2B5EF4-FFF2-40B4-BE49-F238E27FC236}">
                  <a16:creationId xmlns:a16="http://schemas.microsoft.com/office/drawing/2014/main" id="{6B8E9A7B-AC62-4F5A-91E3-3356C9D2BEB1}"/>
                </a:ext>
              </a:extLst>
            </p:cNvPr>
            <p:cNvSpPr/>
            <p:nvPr/>
          </p:nvSpPr>
          <p:spPr>
            <a:xfrm>
              <a:off x="439" y="439"/>
              <a:ext cx="18268" cy="9885"/>
            </a:xfrm>
            <a:prstGeom prst="roundRect">
              <a:avLst>
                <a:gd name="adj" fmla="val 6137"/>
              </a:avLst>
            </a:prstGeom>
            <a:noFill/>
            <a:ln>
              <a:solidFill>
                <a:srgbClr val="0070C0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499025" y="418718"/>
            <a:ext cx="10215245" cy="770255"/>
            <a:chOff x="193" y="677"/>
            <a:chExt cx="16087" cy="1213"/>
          </a:xfrm>
        </p:grpSpPr>
        <p:sp>
          <p:nvSpPr>
            <p:cNvPr id="422" name="Text Box 421"/>
            <p:cNvSpPr txBox="1"/>
            <p:nvPr/>
          </p:nvSpPr>
          <p:spPr>
            <a:xfrm>
              <a:off x="1430" y="677"/>
              <a:ext cx="14850" cy="1123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grpSp>
          <p:nvGrpSpPr>
            <p:cNvPr id="423" name="组合 24"/>
            <p:cNvGrpSpPr/>
            <p:nvPr/>
          </p:nvGrpSpPr>
          <p:grpSpPr>
            <a:xfrm>
              <a:off x="193" y="680"/>
              <a:ext cx="1334" cy="1210"/>
              <a:chOff x="5847680" y="1619467"/>
              <a:chExt cx="581207" cy="527780"/>
            </a:xfrm>
          </p:grpSpPr>
          <p:sp>
            <p:nvSpPr>
              <p:cNvPr id="424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5" name="文本框 27"/>
              <p:cNvSpPr txBox="1"/>
              <p:nvPr/>
            </p:nvSpPr>
            <p:spPr>
              <a:xfrm>
                <a:off x="5847680" y="1619467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Source Han Sans CN Medium" panose="020B0600000000000000" pitchFamily="34" charset="-122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</p:grpSp>
      <p:pic>
        <p:nvPicPr>
          <p:cNvPr id="56" name="图片 3" descr="图片包含 物体&#10;&#10;描述已自动生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0715" y="-849630"/>
            <a:ext cx="3448685" cy="34486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F81AF0-9280-467E-E65B-31298EA59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250" y="1328737"/>
            <a:ext cx="9906000" cy="32289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8BF474-8658-B56B-E9E5-0510ECA64DE4}"/>
              </a:ext>
            </a:extLst>
          </p:cNvPr>
          <p:cNvSpPr txBox="1"/>
          <p:nvPr/>
        </p:nvSpPr>
        <p:spPr>
          <a:xfrm>
            <a:off x="666695" y="4312133"/>
            <a:ext cx="10677525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So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</a:t>
            </a:r>
          </a:p>
        </p:txBody>
      </p:sp>
    </p:spTree>
    <p:extLst>
      <p:ext uri="{BB962C8B-B14F-4D97-AF65-F5344CB8AC3E}">
        <p14:creationId xmlns:p14="http://schemas.microsoft.com/office/powerpoint/2010/main" val="61244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05EB2A3-D596-4D4A-82E5-08933CCDDC50}"/>
              </a:ext>
            </a:extLst>
          </p:cNvPr>
          <p:cNvGrpSpPr/>
          <p:nvPr/>
        </p:nvGrpSpPr>
        <p:grpSpPr>
          <a:xfrm>
            <a:off x="205105" y="211455"/>
            <a:ext cx="11781790" cy="6435725"/>
            <a:chOff x="287" y="289"/>
            <a:chExt cx="18554" cy="10135"/>
          </a:xfrm>
          <a:solidFill>
            <a:srgbClr val="E9FBFF">
              <a:alpha val="66000"/>
            </a:srgbClr>
          </a:solidFill>
        </p:grpSpPr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DD81E32B-66DE-4779-B067-49C17CBB04ED}"/>
                </a:ext>
              </a:extLst>
            </p:cNvPr>
            <p:cNvSpPr/>
            <p:nvPr/>
          </p:nvSpPr>
          <p:spPr>
            <a:xfrm>
              <a:off x="287" y="289"/>
              <a:ext cx="18554" cy="10135"/>
            </a:xfrm>
            <a:prstGeom prst="roundRect">
              <a:avLst>
                <a:gd name="adj" fmla="val 6137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ounded Rectangle 3">
              <a:extLst>
                <a:ext uri="{FF2B5EF4-FFF2-40B4-BE49-F238E27FC236}">
                  <a16:creationId xmlns:a16="http://schemas.microsoft.com/office/drawing/2014/main" id="{6B8E9A7B-AC62-4F5A-91E3-3356C9D2BEB1}"/>
                </a:ext>
              </a:extLst>
            </p:cNvPr>
            <p:cNvSpPr/>
            <p:nvPr/>
          </p:nvSpPr>
          <p:spPr>
            <a:xfrm>
              <a:off x="439" y="439"/>
              <a:ext cx="18268" cy="9885"/>
            </a:xfrm>
            <a:prstGeom prst="roundRect">
              <a:avLst>
                <a:gd name="adj" fmla="val 6137"/>
              </a:avLst>
            </a:prstGeom>
            <a:noFill/>
            <a:ln>
              <a:solidFill>
                <a:srgbClr val="0070C0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BF81AF0-9280-467E-E65B-31298EA59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433387"/>
            <a:ext cx="9906000" cy="32289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8BF474-8658-B56B-E9E5-0510ECA64DE4}"/>
              </a:ext>
            </a:extLst>
          </p:cNvPr>
          <p:cNvSpPr txBox="1"/>
          <p:nvPr/>
        </p:nvSpPr>
        <p:spPr>
          <a:xfrm>
            <a:off x="588398" y="5543826"/>
            <a:ext cx="10677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b) So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tổng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138EF4E-E9F3-8778-7EB0-41D23C1F356E}"/>
              </a:ext>
            </a:extLst>
          </p:cNvPr>
          <p:cNvSpPr/>
          <p:nvPr/>
        </p:nvSpPr>
        <p:spPr>
          <a:xfrm>
            <a:off x="6410325" y="3638550"/>
            <a:ext cx="2162175" cy="6477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 ô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vuông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4E3FB6B-1D6F-0A2E-3A41-DB4FA5151C53}"/>
              </a:ext>
            </a:extLst>
          </p:cNvPr>
          <p:cNvSpPr/>
          <p:nvPr/>
        </p:nvSpPr>
        <p:spPr>
          <a:xfrm>
            <a:off x="8763000" y="3619500"/>
            <a:ext cx="2162175" cy="6477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 ô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vuông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CC42170-C21E-FD6D-9952-5551F1154EAB}"/>
              </a:ext>
            </a:extLst>
          </p:cNvPr>
          <p:cNvSpPr/>
          <p:nvPr/>
        </p:nvSpPr>
        <p:spPr>
          <a:xfrm>
            <a:off x="2324100" y="3695700"/>
            <a:ext cx="2162175" cy="6477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 ô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vuông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880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05EB2A3-D596-4D4A-82E5-08933CCDDC50}"/>
              </a:ext>
            </a:extLst>
          </p:cNvPr>
          <p:cNvGrpSpPr/>
          <p:nvPr/>
        </p:nvGrpSpPr>
        <p:grpSpPr>
          <a:xfrm>
            <a:off x="46814" y="0"/>
            <a:ext cx="11781790" cy="6858000"/>
            <a:chOff x="287" y="289"/>
            <a:chExt cx="18554" cy="10135"/>
          </a:xfrm>
          <a:solidFill>
            <a:srgbClr val="E9FBFF">
              <a:alpha val="66000"/>
            </a:srgbClr>
          </a:solidFill>
        </p:grpSpPr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DD81E32B-66DE-4779-B067-49C17CBB04ED}"/>
                </a:ext>
              </a:extLst>
            </p:cNvPr>
            <p:cNvSpPr/>
            <p:nvPr/>
          </p:nvSpPr>
          <p:spPr>
            <a:xfrm>
              <a:off x="287" y="289"/>
              <a:ext cx="18554" cy="10135"/>
            </a:xfrm>
            <a:prstGeom prst="roundRect">
              <a:avLst>
                <a:gd name="adj" fmla="val 6137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ounded Rectangle 3">
              <a:extLst>
                <a:ext uri="{FF2B5EF4-FFF2-40B4-BE49-F238E27FC236}">
                  <a16:creationId xmlns:a16="http://schemas.microsoft.com/office/drawing/2014/main" id="{6B8E9A7B-AC62-4F5A-91E3-3356C9D2BEB1}"/>
                </a:ext>
              </a:extLst>
            </p:cNvPr>
            <p:cNvSpPr/>
            <p:nvPr/>
          </p:nvSpPr>
          <p:spPr>
            <a:xfrm>
              <a:off x="439" y="439"/>
              <a:ext cx="18268" cy="9885"/>
            </a:xfrm>
            <a:prstGeom prst="roundRect">
              <a:avLst>
                <a:gd name="adj" fmla="val 6137"/>
              </a:avLst>
            </a:prstGeom>
            <a:noFill/>
            <a:ln>
              <a:solidFill>
                <a:srgbClr val="0070C0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BF81AF0-9280-467E-E65B-31298EA59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803" y="199296"/>
            <a:ext cx="9906000" cy="32289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F81AF0-9280-467E-E65B-31298EA598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605" r="28685"/>
          <a:stretch/>
        </p:blipFill>
        <p:spPr>
          <a:xfrm>
            <a:off x="6052009" y="199295"/>
            <a:ext cx="1853381" cy="3228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F81AF0-9280-467E-E65B-31298EA598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682" t="-2284" r="5608" b="2284"/>
          <a:stretch/>
        </p:blipFill>
        <p:spPr>
          <a:xfrm>
            <a:off x="8345256" y="135796"/>
            <a:ext cx="1853381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5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2917 L -0.42084 0.46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46" y="2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834 L -0.46042 0.461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21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_库_图片 96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94049"/>
            <a:ext cx="5177028" cy="4791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D57A38-3908-512E-749E-A79E93D4E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4242" y="1209992"/>
            <a:ext cx="4273666" cy="3359187"/>
          </a:xfrm>
          <a:prstGeom prst="rect">
            <a:avLst/>
          </a:prstGeom>
        </p:spPr>
      </p:pic>
      <p:pic>
        <p:nvPicPr>
          <p:cNvPr id="7172" name="Picture 4" descr="Premium Vector | Child in class raising his hand to answer a question he  knows">
            <a:extLst>
              <a:ext uri="{FF2B5EF4-FFF2-40B4-BE49-F238E27FC236}">
                <a16:creationId xmlns:a16="http://schemas.microsoft.com/office/drawing/2014/main" id="{E9A659C6-5B40-08DE-22CC-532738A49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50" b="93350" l="10000" r="90000">
                        <a14:foregroundMark x1="26850" y1="24100" x2="46400" y2="32650"/>
                        <a14:foregroundMark x1="46400" y1="32650" x2="49400" y2="31450"/>
                        <a14:foregroundMark x1="35250" y1="10750" x2="37850" y2="8150"/>
                        <a14:foregroundMark x1="39200" y1="74000" x2="38100" y2="81100"/>
                        <a14:foregroundMark x1="45750" y1="90500" x2="46550" y2="933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954" y="1716833"/>
            <a:ext cx="5141167" cy="514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39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05EB2A3-D596-4D4A-82E5-08933CCDDC50}"/>
              </a:ext>
            </a:extLst>
          </p:cNvPr>
          <p:cNvGrpSpPr/>
          <p:nvPr/>
        </p:nvGrpSpPr>
        <p:grpSpPr>
          <a:xfrm>
            <a:off x="205105" y="211137"/>
            <a:ext cx="11781790" cy="6435725"/>
            <a:chOff x="287" y="289"/>
            <a:chExt cx="18554" cy="10135"/>
          </a:xfrm>
          <a:solidFill>
            <a:srgbClr val="E9FBFF">
              <a:alpha val="66000"/>
            </a:srgbClr>
          </a:solidFill>
        </p:grpSpPr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DD81E32B-66DE-4779-B067-49C17CBB04ED}"/>
                </a:ext>
              </a:extLst>
            </p:cNvPr>
            <p:cNvSpPr/>
            <p:nvPr/>
          </p:nvSpPr>
          <p:spPr>
            <a:xfrm>
              <a:off x="287" y="289"/>
              <a:ext cx="18554" cy="10135"/>
            </a:xfrm>
            <a:prstGeom prst="roundRect">
              <a:avLst>
                <a:gd name="adj" fmla="val 6137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ounded Rectangle 3">
              <a:extLst>
                <a:ext uri="{FF2B5EF4-FFF2-40B4-BE49-F238E27FC236}">
                  <a16:creationId xmlns:a16="http://schemas.microsoft.com/office/drawing/2014/main" id="{6B8E9A7B-AC62-4F5A-91E3-3356C9D2BEB1}"/>
                </a:ext>
              </a:extLst>
            </p:cNvPr>
            <p:cNvSpPr/>
            <p:nvPr/>
          </p:nvSpPr>
          <p:spPr>
            <a:xfrm>
              <a:off x="439" y="439"/>
              <a:ext cx="18268" cy="9885"/>
            </a:xfrm>
            <a:prstGeom prst="roundRect">
              <a:avLst>
                <a:gd name="adj" fmla="val 6137"/>
              </a:avLst>
            </a:prstGeom>
            <a:noFill/>
            <a:ln>
              <a:solidFill>
                <a:srgbClr val="0070C0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584750" y="416496"/>
            <a:ext cx="3105150" cy="769620"/>
            <a:chOff x="193" y="680"/>
            <a:chExt cx="4890" cy="1212"/>
          </a:xfrm>
        </p:grpSpPr>
        <p:sp>
          <p:nvSpPr>
            <p:cNvPr id="422" name="Text Box 421"/>
            <p:cNvSpPr txBox="1"/>
            <p:nvPr/>
          </p:nvSpPr>
          <p:spPr>
            <a:xfrm>
              <a:off x="1273" y="769"/>
              <a:ext cx="3810" cy="1123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23" name="组合 24"/>
            <p:cNvGrpSpPr/>
            <p:nvPr/>
          </p:nvGrpSpPr>
          <p:grpSpPr>
            <a:xfrm>
              <a:off x="193" y="680"/>
              <a:ext cx="1334" cy="1210"/>
              <a:chOff x="5847680" y="1619467"/>
              <a:chExt cx="581207" cy="527780"/>
            </a:xfrm>
          </p:grpSpPr>
          <p:sp>
            <p:nvSpPr>
              <p:cNvPr id="424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5" name="文本框 27"/>
              <p:cNvSpPr txBox="1"/>
              <p:nvPr/>
            </p:nvSpPr>
            <p:spPr>
              <a:xfrm>
                <a:off x="5847680" y="1619467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Source Han Sans CN Medium" panose="020B0600000000000000" pitchFamily="34" charset="-122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CCE300E-D423-F97D-1DD9-082F7C66BD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451" b="96137" l="53714" r="94058">
                        <a14:foregroundMark x1="77717" y1="22318" x2="77717" y2="43133"/>
                        <a14:foregroundMark x1="90774" y1="26395" x2="89210" y2="49571"/>
                        <a14:foregroundMark x1="77952" y1="15665" x2="75371" y2="19742"/>
                        <a14:foregroundMark x1="76388" y1="38841" x2="76153" y2="59013"/>
                        <a14:foregroundMark x1="75997" y1="35193" x2="74433" y2="36695"/>
                        <a14:foregroundMark x1="78733" y1="42060" x2="79281" y2="50644"/>
                        <a14:foregroundMark x1="91712" y1="42275" x2="91790" y2="50215"/>
                        <a14:foregroundMark x1="87099" y1="90558" x2="78186" y2="95064"/>
                        <a14:foregroundMark x1="53948" y1="73391" x2="53714" y2="89914"/>
                        <a14:foregroundMark x1="70289" y1="57511" x2="77326" y2="69957"/>
                        <a14:foregroundMark x1="75059" y1="44206" x2="70211" y2="50429"/>
                        <a14:foregroundMark x1="75059" y1="36481" x2="73964" y2="51717"/>
                        <a14:foregroundMark x1="71775" y1="49571" x2="66302" y2="57511"/>
                        <a14:foregroundMark x1="78655" y1="48283" x2="77404" y2="61159"/>
                        <a14:foregroundMark x1="77404" y1="61159" x2="76701" y2="61803"/>
                        <a14:foregroundMark x1="85301" y1="58798" x2="85301" y2="79399"/>
                        <a14:foregroundMark x1="87647" y1="26180" x2="89758" y2="69957"/>
                        <a14:foregroundMark x1="73964" y1="18026" x2="75215" y2="37554"/>
                        <a14:foregroundMark x1="75684" y1="20386" x2="78499" y2="49785"/>
                        <a14:foregroundMark x1="91869" y1="57082" x2="94214" y2="78112"/>
                        <a14:foregroundMark x1="71306" y1="95064" x2="75528" y2="92489"/>
                        <a14:foregroundMark x1="74824" y1="95279" x2="78030" y2="96137"/>
                        <a14:foregroundMark x1="72791" y1="44421" x2="71697" y2="44421"/>
                        <a14:foregroundMark x1="71697" y1="45279" x2="71149" y2="49571"/>
                      </a14:backgroundRemoval>
                    </a14:imgEffect>
                  </a14:imgLayer>
                </a14:imgProps>
              </a:ext>
            </a:extLst>
          </a:blip>
          <a:srcRect l="49622" t="8215" r="3208"/>
          <a:stretch/>
        </p:blipFill>
        <p:spPr>
          <a:xfrm>
            <a:off x="7247787" y="2870889"/>
            <a:ext cx="4642588" cy="35775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8600F7-7DD5-7866-8C65-DBBA91B529E9}"/>
              </a:ext>
            </a:extLst>
          </p:cNvPr>
          <p:cNvSpPr txBox="1"/>
          <p:nvPr/>
        </p:nvSpPr>
        <p:spPr>
          <a:xfrm>
            <a:off x="480491" y="1513266"/>
            <a:ext cx="8927445" cy="295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ô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6A33571-E283-E0DF-FB67-ED0769530A13}"/>
              </a:ext>
            </a:extLst>
          </p:cNvPr>
          <p:cNvSpPr/>
          <p:nvPr/>
        </p:nvSpPr>
        <p:spPr>
          <a:xfrm>
            <a:off x="6951306" y="3872204"/>
            <a:ext cx="578498" cy="4758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5BFB0A-4378-94A8-E689-4F582F93164A}"/>
              </a:ext>
            </a:extLst>
          </p:cNvPr>
          <p:cNvSpPr txBox="1"/>
          <p:nvPr/>
        </p:nvSpPr>
        <p:spPr>
          <a:xfrm>
            <a:off x="7047826" y="3817746"/>
            <a:ext cx="578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5692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40" y="610397"/>
            <a:ext cx="2864392" cy="2423717"/>
          </a:xfrm>
          <a:prstGeom prst="rect">
            <a:avLst/>
          </a:prstGeom>
        </p:spPr>
      </p:pic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173800" y="208120"/>
            <a:ext cx="2088829" cy="3102220"/>
          </a:xfrm>
          <a:prstGeom prst="rect">
            <a:avLst/>
          </a:prstGeom>
        </p:spPr>
      </p:pic>
      <p:pic>
        <p:nvPicPr>
          <p:cNvPr id="20" name="图片 39">
            <a:extLst>
              <a:ext uri="{FF2B5EF4-FFF2-40B4-BE49-F238E27FC236}">
                <a16:creationId xmlns:a16="http://schemas.microsoft.com/office/drawing/2014/main" id="{BECFAFB3-DC5A-4C84-850D-089F2CA7AA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6962" y="695196"/>
            <a:ext cx="1955611" cy="1654748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128429" y="3987932"/>
            <a:ext cx="7633146" cy="165474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 err="1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6000" dirty="0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6000" dirty="0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dirty="0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dirty="0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dirty="0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6000" dirty="0" err="1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dirty="0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6000" dirty="0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dirty="0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dirty="0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dirty="0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dirty="0">
                <a:ln>
                  <a:solidFill>
                    <a:srgbClr val="FF0000"/>
                  </a:solidFill>
                </a:ln>
                <a:solidFill>
                  <a:srgbClr val="FF5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A452510E-A70C-4813-9D84-2BB7DAD2A3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108" b="93182" l="6510" r="90582">
                        <a14:foregroundMark x1="14820" y1="22869" x2="26177" y2="27131"/>
                        <a14:foregroundMark x1="44460" y1="9659" x2="58864" y2="19602"/>
                        <a14:foregroundMark x1="58864" y1="19602" x2="58864" y2="19602"/>
                        <a14:foregroundMark x1="65789" y1="16335" x2="79224" y2="36364"/>
                        <a14:foregroundMark x1="79224" y1="36364" x2="82133" y2="37642"/>
                        <a14:foregroundMark x1="85596" y1="39489" x2="82825" y2="63210"/>
                        <a14:foregroundMark x1="33518" y1="74858" x2="63158" y2="67756"/>
                        <a14:foregroundMark x1="63158" y1="67756" x2="63296" y2="67756"/>
                        <a14:foregroundMark x1="47645" y1="34943" x2="49861" y2="43750"/>
                        <a14:foregroundMark x1="66205" y1="67330" x2="73407" y2="76847"/>
                        <a14:foregroundMark x1="40028" y1="85085" x2="60111" y2="88920"/>
                        <a14:foregroundMark x1="60111" y1="88920" x2="67036" y2="88068"/>
                        <a14:foregroundMark x1="85319" y1="67045" x2="76454" y2="77699"/>
                        <a14:foregroundMark x1="76454" y1="77699" x2="74377" y2="78551"/>
                        <a14:foregroundMark x1="11911" y1="49290" x2="19529" y2="62500"/>
                        <a14:foregroundMark x1="17590" y1="29972" x2="13712" y2="43182"/>
                        <a14:foregroundMark x1="6510" y1="50994" x2="14820" y2="69602"/>
                        <a14:foregroundMark x1="17590" y1="75284" x2="30055" y2="85369"/>
                        <a14:foregroundMark x1="32271" y1="77557" x2="33934" y2="72301"/>
                        <a14:foregroundMark x1="68421" y1="88352" x2="75069" y2="79830"/>
                        <a14:foregroundMark x1="74515" y1="73011" x2="86565" y2="65483"/>
                        <a14:foregroundMark x1="41828" y1="92898" x2="55263" y2="93182"/>
                        <a14:foregroundMark x1="88781" y1="35369" x2="90720" y2="51705"/>
                        <a14:foregroundMark x1="45152" y1="6108" x2="48338" y2="63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283" y="1038813"/>
            <a:ext cx="1097976" cy="107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162DCA3-3DEF-7969-70B9-F9E4C1E9D00A}"/>
              </a:ext>
            </a:extLst>
          </p:cNvPr>
          <p:cNvGrpSpPr/>
          <p:nvPr/>
        </p:nvGrpSpPr>
        <p:grpSpPr>
          <a:xfrm>
            <a:off x="205105" y="211137"/>
            <a:ext cx="11781790" cy="6435725"/>
            <a:chOff x="287" y="289"/>
            <a:chExt cx="18554" cy="10135"/>
          </a:xfrm>
          <a:solidFill>
            <a:srgbClr val="E9FBFF">
              <a:alpha val="66000"/>
            </a:srgbClr>
          </a:solidFill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ED6CB4A8-BAE1-A6DA-9CD6-2665232D2BA9}"/>
                </a:ext>
              </a:extLst>
            </p:cNvPr>
            <p:cNvSpPr/>
            <p:nvPr/>
          </p:nvSpPr>
          <p:spPr>
            <a:xfrm>
              <a:off x="287" y="289"/>
              <a:ext cx="18554" cy="10135"/>
            </a:xfrm>
            <a:prstGeom prst="roundRect">
              <a:avLst>
                <a:gd name="adj" fmla="val 6137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4425AAE4-3A0B-F9E0-5B0D-F4F94BBDEB27}"/>
                </a:ext>
              </a:extLst>
            </p:cNvPr>
            <p:cNvSpPr/>
            <p:nvPr/>
          </p:nvSpPr>
          <p:spPr>
            <a:xfrm>
              <a:off x="439" y="439"/>
              <a:ext cx="18268" cy="9885"/>
            </a:xfrm>
            <a:prstGeom prst="roundRect">
              <a:avLst>
                <a:gd name="adj" fmla="val 6137"/>
              </a:avLst>
            </a:prstGeom>
            <a:noFill/>
            <a:ln>
              <a:solidFill>
                <a:srgbClr val="0070C0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8EF9373-4AB0-7EEB-6FCA-933224330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69" y="754076"/>
            <a:ext cx="10493828" cy="53815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_库_图片 96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36" y="174622"/>
            <a:ext cx="5692140" cy="52677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6A451C-9F7F-436A-ADDF-E0C3B1F4C8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2143" y="1631884"/>
            <a:ext cx="5224725" cy="2353260"/>
          </a:xfrm>
          <a:prstGeom prst="rect">
            <a:avLst/>
          </a:prstGeom>
        </p:spPr>
      </p:pic>
      <p:pic>
        <p:nvPicPr>
          <p:cNvPr id="2052" name="Picture 4" descr="Premium Vector | Vector illustration of cartoon students">
            <a:extLst>
              <a:ext uri="{FF2B5EF4-FFF2-40B4-BE49-F238E27FC236}">
                <a16:creationId xmlns:a16="http://schemas.microsoft.com/office/drawing/2014/main" id="{FD14A395-425A-65CF-1044-8D54C2BF9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5" b="89617" l="4153" r="95208">
                        <a14:foregroundMark x1="8307" y1="70447" x2="8626" y2="77955"/>
                        <a14:foregroundMark x1="10064" y1="54153" x2="15655" y2="56869"/>
                        <a14:foregroundMark x1="28594" y1="60064" x2="28914" y2="74601"/>
                        <a14:foregroundMark x1="19169" y1="82428" x2="40096" y2="80192"/>
                        <a14:foregroundMark x1="47604" y1="84505" x2="57348" y2="84505"/>
                        <a14:foregroundMark x1="54473" y1="62300" x2="88019" y2="61981"/>
                        <a14:foregroundMark x1="78754" y1="30032" x2="75719" y2="54792"/>
                        <a14:foregroundMark x1="65335" y1="25399" x2="70767" y2="26997"/>
                        <a14:foregroundMark x1="78275" y1="24920" x2="83067" y2="25080"/>
                        <a14:foregroundMark x1="84026" y1="9744" x2="87859" y2="10064"/>
                        <a14:foregroundMark x1="56230" y1="10383" x2="61182" y2="14217"/>
                        <a14:foregroundMark x1="7668" y1="35304" x2="6070" y2="39617"/>
                        <a14:foregroundMark x1="23962" y1="57348" x2="29233" y2="70607"/>
                        <a14:foregroundMark x1="34824" y1="54792" x2="40735" y2="52716"/>
                        <a14:foregroundMark x1="31949" y1="41374" x2="33227" y2="39617"/>
                        <a14:foregroundMark x1="17093" y1="41374" x2="24121" y2="44249"/>
                        <a14:foregroundMark x1="25240" y1="49361" x2="30192" y2="49681"/>
                        <a14:foregroundMark x1="71246" y1="21725" x2="72204" y2="27955"/>
                        <a14:foregroundMark x1="59265" y1="66773" x2="69010" y2="64537"/>
                        <a14:foregroundMark x1="52077" y1="56869" x2="55591" y2="50799"/>
                        <a14:foregroundMark x1="61661" y1="52556" x2="63099" y2="62300"/>
                        <a14:foregroundMark x1="88019" y1="58786" x2="92812" y2="62300"/>
                        <a14:foregroundMark x1="94089" y1="61342" x2="95208" y2="61502"/>
                        <a14:foregroundMark x1="26198" y1="87700" x2="34026" y2="88658"/>
                        <a14:foregroundMark x1="4153" y1="74601" x2="7188" y2="75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932" y="2808515"/>
            <a:ext cx="3685786" cy="368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A48581C-1F1B-5B8E-6BE1-EA3A007E1226}"/>
              </a:ext>
            </a:extLst>
          </p:cNvPr>
          <p:cNvSpPr/>
          <p:nvPr/>
        </p:nvSpPr>
        <p:spPr>
          <a:xfrm>
            <a:off x="1408921" y="914399"/>
            <a:ext cx="3713585" cy="3713585"/>
          </a:xfrm>
          <a:prstGeom prst="ellipse">
            <a:avLst/>
          </a:prstGeom>
          <a:solidFill>
            <a:srgbClr val="92D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2F2858-5EE8-91C5-F71C-D7F3374CE90C}"/>
              </a:ext>
            </a:extLst>
          </p:cNvPr>
          <p:cNvSpPr/>
          <p:nvPr/>
        </p:nvSpPr>
        <p:spPr>
          <a:xfrm>
            <a:off x="6574973" y="2399077"/>
            <a:ext cx="2242455" cy="1029923"/>
          </a:xfrm>
          <a:prstGeom prst="rect">
            <a:avLst/>
          </a:prstGeom>
          <a:solidFill>
            <a:srgbClr val="F664AD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A86E98C-69DF-7133-DC85-7310A2821423}"/>
              </a:ext>
            </a:extLst>
          </p:cNvPr>
          <p:cNvGrpSpPr/>
          <p:nvPr/>
        </p:nvGrpSpPr>
        <p:grpSpPr>
          <a:xfrm>
            <a:off x="6920204" y="1556476"/>
            <a:ext cx="4348066" cy="1035698"/>
            <a:chOff x="6923314" y="671805"/>
            <a:chExt cx="4348066" cy="103569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FEAB174-2235-EFD8-818D-A8AADF2277E1}"/>
                </a:ext>
              </a:extLst>
            </p:cNvPr>
            <p:cNvSpPr/>
            <p:nvPr/>
          </p:nvSpPr>
          <p:spPr>
            <a:xfrm>
              <a:off x="6923314" y="671805"/>
              <a:ext cx="4348066" cy="1035698"/>
            </a:xfrm>
            <a:custGeom>
              <a:avLst/>
              <a:gdLst>
                <a:gd name="connsiteX0" fmla="*/ 0 w 4348066"/>
                <a:gd name="connsiteY0" fmla="*/ 172620 h 1035698"/>
                <a:gd name="connsiteX1" fmla="*/ 172620 w 4348066"/>
                <a:gd name="connsiteY1" fmla="*/ 0 h 1035698"/>
                <a:gd name="connsiteX2" fmla="*/ 624368 w 4348066"/>
                <a:gd name="connsiteY2" fmla="*/ 0 h 1035698"/>
                <a:gd name="connsiteX3" fmla="*/ 1116143 w 4348066"/>
                <a:gd name="connsiteY3" fmla="*/ 0 h 1035698"/>
                <a:gd name="connsiteX4" fmla="*/ 1728004 w 4348066"/>
                <a:gd name="connsiteY4" fmla="*/ 0 h 1035698"/>
                <a:gd name="connsiteX5" fmla="*/ 2299836 w 4348066"/>
                <a:gd name="connsiteY5" fmla="*/ 0 h 1035698"/>
                <a:gd name="connsiteX6" fmla="*/ 2751584 w 4348066"/>
                <a:gd name="connsiteY6" fmla="*/ 0 h 1035698"/>
                <a:gd name="connsiteX7" fmla="*/ 3283388 w 4348066"/>
                <a:gd name="connsiteY7" fmla="*/ 0 h 1035698"/>
                <a:gd name="connsiteX8" fmla="*/ 4175446 w 4348066"/>
                <a:gd name="connsiteY8" fmla="*/ 0 h 1035698"/>
                <a:gd name="connsiteX9" fmla="*/ 4348066 w 4348066"/>
                <a:gd name="connsiteY9" fmla="*/ 172620 h 1035698"/>
                <a:gd name="connsiteX10" fmla="*/ 4348066 w 4348066"/>
                <a:gd name="connsiteY10" fmla="*/ 524754 h 1035698"/>
                <a:gd name="connsiteX11" fmla="*/ 4348066 w 4348066"/>
                <a:gd name="connsiteY11" fmla="*/ 863078 h 1035698"/>
                <a:gd name="connsiteX12" fmla="*/ 4175446 w 4348066"/>
                <a:gd name="connsiteY12" fmla="*/ 1035698 h 1035698"/>
                <a:gd name="connsiteX13" fmla="*/ 3723698 w 4348066"/>
                <a:gd name="connsiteY13" fmla="*/ 1035698 h 1035698"/>
                <a:gd name="connsiteX14" fmla="*/ 3271951 w 4348066"/>
                <a:gd name="connsiteY14" fmla="*/ 1035698 h 1035698"/>
                <a:gd name="connsiteX15" fmla="*/ 2740147 w 4348066"/>
                <a:gd name="connsiteY15" fmla="*/ 1035698 h 1035698"/>
                <a:gd name="connsiteX16" fmla="*/ 2288399 w 4348066"/>
                <a:gd name="connsiteY16" fmla="*/ 1035698 h 1035698"/>
                <a:gd name="connsiteX17" fmla="*/ 1756595 w 4348066"/>
                <a:gd name="connsiteY17" fmla="*/ 1035698 h 1035698"/>
                <a:gd name="connsiteX18" fmla="*/ 1304848 w 4348066"/>
                <a:gd name="connsiteY18" fmla="*/ 1035698 h 1035698"/>
                <a:gd name="connsiteX19" fmla="*/ 692987 w 4348066"/>
                <a:gd name="connsiteY19" fmla="*/ 1035698 h 1035698"/>
                <a:gd name="connsiteX20" fmla="*/ 172620 w 4348066"/>
                <a:gd name="connsiteY20" fmla="*/ 1035698 h 1035698"/>
                <a:gd name="connsiteX21" fmla="*/ 0 w 4348066"/>
                <a:gd name="connsiteY21" fmla="*/ 863078 h 1035698"/>
                <a:gd name="connsiteX22" fmla="*/ 0 w 4348066"/>
                <a:gd name="connsiteY22" fmla="*/ 531658 h 1035698"/>
                <a:gd name="connsiteX23" fmla="*/ 0 w 4348066"/>
                <a:gd name="connsiteY23" fmla="*/ 172620 h 1035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48066" h="1035698" extrusionOk="0">
                  <a:moveTo>
                    <a:pt x="0" y="172620"/>
                  </a:moveTo>
                  <a:cubicBezTo>
                    <a:pt x="-12672" y="87890"/>
                    <a:pt x="81517" y="-10929"/>
                    <a:pt x="172620" y="0"/>
                  </a:cubicBezTo>
                  <a:cubicBezTo>
                    <a:pt x="312729" y="-22107"/>
                    <a:pt x="433316" y="20457"/>
                    <a:pt x="624368" y="0"/>
                  </a:cubicBezTo>
                  <a:cubicBezTo>
                    <a:pt x="815420" y="-20457"/>
                    <a:pt x="942269" y="13357"/>
                    <a:pt x="1116143" y="0"/>
                  </a:cubicBezTo>
                  <a:cubicBezTo>
                    <a:pt x="1290018" y="-13357"/>
                    <a:pt x="1476149" y="18936"/>
                    <a:pt x="1728004" y="0"/>
                  </a:cubicBezTo>
                  <a:cubicBezTo>
                    <a:pt x="1979859" y="-18936"/>
                    <a:pt x="2055304" y="44893"/>
                    <a:pt x="2299836" y="0"/>
                  </a:cubicBezTo>
                  <a:cubicBezTo>
                    <a:pt x="2544368" y="-44893"/>
                    <a:pt x="2645181" y="40727"/>
                    <a:pt x="2751584" y="0"/>
                  </a:cubicBezTo>
                  <a:cubicBezTo>
                    <a:pt x="2857987" y="-40727"/>
                    <a:pt x="3151798" y="51847"/>
                    <a:pt x="3283388" y="0"/>
                  </a:cubicBezTo>
                  <a:cubicBezTo>
                    <a:pt x="3414978" y="-51847"/>
                    <a:pt x="3923326" y="99254"/>
                    <a:pt x="4175446" y="0"/>
                  </a:cubicBezTo>
                  <a:cubicBezTo>
                    <a:pt x="4279757" y="-2588"/>
                    <a:pt x="4319533" y="77658"/>
                    <a:pt x="4348066" y="172620"/>
                  </a:cubicBezTo>
                  <a:cubicBezTo>
                    <a:pt x="4383093" y="334418"/>
                    <a:pt x="4318192" y="389841"/>
                    <a:pt x="4348066" y="524754"/>
                  </a:cubicBezTo>
                  <a:cubicBezTo>
                    <a:pt x="4377940" y="659667"/>
                    <a:pt x="4343098" y="703163"/>
                    <a:pt x="4348066" y="863078"/>
                  </a:cubicBezTo>
                  <a:cubicBezTo>
                    <a:pt x="4354777" y="956679"/>
                    <a:pt x="4269795" y="1056149"/>
                    <a:pt x="4175446" y="1035698"/>
                  </a:cubicBezTo>
                  <a:cubicBezTo>
                    <a:pt x="4044050" y="1035782"/>
                    <a:pt x="3879315" y="1001950"/>
                    <a:pt x="3723698" y="1035698"/>
                  </a:cubicBezTo>
                  <a:cubicBezTo>
                    <a:pt x="3568081" y="1069446"/>
                    <a:pt x="3486759" y="1030395"/>
                    <a:pt x="3271951" y="1035698"/>
                  </a:cubicBezTo>
                  <a:cubicBezTo>
                    <a:pt x="3057143" y="1041001"/>
                    <a:pt x="2877901" y="983893"/>
                    <a:pt x="2740147" y="1035698"/>
                  </a:cubicBezTo>
                  <a:cubicBezTo>
                    <a:pt x="2602393" y="1087503"/>
                    <a:pt x="2487434" y="1015208"/>
                    <a:pt x="2288399" y="1035698"/>
                  </a:cubicBezTo>
                  <a:cubicBezTo>
                    <a:pt x="2089364" y="1056188"/>
                    <a:pt x="1914395" y="1032736"/>
                    <a:pt x="1756595" y="1035698"/>
                  </a:cubicBezTo>
                  <a:cubicBezTo>
                    <a:pt x="1598795" y="1038660"/>
                    <a:pt x="1519065" y="1018319"/>
                    <a:pt x="1304848" y="1035698"/>
                  </a:cubicBezTo>
                  <a:cubicBezTo>
                    <a:pt x="1090631" y="1053077"/>
                    <a:pt x="866286" y="967911"/>
                    <a:pt x="692987" y="1035698"/>
                  </a:cubicBezTo>
                  <a:cubicBezTo>
                    <a:pt x="519688" y="1103485"/>
                    <a:pt x="339112" y="1005742"/>
                    <a:pt x="172620" y="1035698"/>
                  </a:cubicBezTo>
                  <a:cubicBezTo>
                    <a:pt x="57378" y="1031457"/>
                    <a:pt x="4685" y="985602"/>
                    <a:pt x="0" y="863078"/>
                  </a:cubicBezTo>
                  <a:cubicBezTo>
                    <a:pt x="-24200" y="782083"/>
                    <a:pt x="4674" y="637544"/>
                    <a:pt x="0" y="531658"/>
                  </a:cubicBezTo>
                  <a:cubicBezTo>
                    <a:pt x="-4674" y="425772"/>
                    <a:pt x="9462" y="343332"/>
                    <a:pt x="0" y="172620"/>
                  </a:cubicBezTo>
                  <a:close/>
                </a:path>
              </a:pathLst>
            </a:custGeom>
            <a:noFill/>
            <a:ln w="38100">
              <a:solidFill>
                <a:schemeClr val="accent4"/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sd="4257562635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BC4563D-1376-D068-00A7-41D8FF64D584}"/>
                </a:ext>
              </a:extLst>
            </p:cNvPr>
            <p:cNvSpPr txBox="1"/>
            <p:nvPr/>
          </p:nvSpPr>
          <p:spPr>
            <a:xfrm>
              <a:off x="7070271" y="712600"/>
              <a:ext cx="405415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DF95B1-020A-C7ED-A764-548AF70FC5EF}"/>
              </a:ext>
            </a:extLst>
          </p:cNvPr>
          <p:cNvGrpSpPr/>
          <p:nvPr/>
        </p:nvGrpSpPr>
        <p:grpSpPr>
          <a:xfrm>
            <a:off x="6920204" y="3327555"/>
            <a:ext cx="4495023" cy="1035698"/>
            <a:chOff x="6923314" y="671805"/>
            <a:chExt cx="4495023" cy="1035698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015329B-8F35-A59A-225A-7E4519595EA3}"/>
                </a:ext>
              </a:extLst>
            </p:cNvPr>
            <p:cNvSpPr/>
            <p:nvPr/>
          </p:nvSpPr>
          <p:spPr>
            <a:xfrm>
              <a:off x="6923314" y="671805"/>
              <a:ext cx="4348066" cy="1035698"/>
            </a:xfrm>
            <a:custGeom>
              <a:avLst/>
              <a:gdLst>
                <a:gd name="connsiteX0" fmla="*/ 0 w 4348066"/>
                <a:gd name="connsiteY0" fmla="*/ 172620 h 1035698"/>
                <a:gd name="connsiteX1" fmla="*/ 172620 w 4348066"/>
                <a:gd name="connsiteY1" fmla="*/ 0 h 1035698"/>
                <a:gd name="connsiteX2" fmla="*/ 624368 w 4348066"/>
                <a:gd name="connsiteY2" fmla="*/ 0 h 1035698"/>
                <a:gd name="connsiteX3" fmla="*/ 1116143 w 4348066"/>
                <a:gd name="connsiteY3" fmla="*/ 0 h 1035698"/>
                <a:gd name="connsiteX4" fmla="*/ 1728004 w 4348066"/>
                <a:gd name="connsiteY4" fmla="*/ 0 h 1035698"/>
                <a:gd name="connsiteX5" fmla="*/ 2299836 w 4348066"/>
                <a:gd name="connsiteY5" fmla="*/ 0 h 1035698"/>
                <a:gd name="connsiteX6" fmla="*/ 2751584 w 4348066"/>
                <a:gd name="connsiteY6" fmla="*/ 0 h 1035698"/>
                <a:gd name="connsiteX7" fmla="*/ 3283388 w 4348066"/>
                <a:gd name="connsiteY7" fmla="*/ 0 h 1035698"/>
                <a:gd name="connsiteX8" fmla="*/ 4175446 w 4348066"/>
                <a:gd name="connsiteY8" fmla="*/ 0 h 1035698"/>
                <a:gd name="connsiteX9" fmla="*/ 4348066 w 4348066"/>
                <a:gd name="connsiteY9" fmla="*/ 172620 h 1035698"/>
                <a:gd name="connsiteX10" fmla="*/ 4348066 w 4348066"/>
                <a:gd name="connsiteY10" fmla="*/ 524754 h 1035698"/>
                <a:gd name="connsiteX11" fmla="*/ 4348066 w 4348066"/>
                <a:gd name="connsiteY11" fmla="*/ 863078 h 1035698"/>
                <a:gd name="connsiteX12" fmla="*/ 4175446 w 4348066"/>
                <a:gd name="connsiteY12" fmla="*/ 1035698 h 1035698"/>
                <a:gd name="connsiteX13" fmla="*/ 3723698 w 4348066"/>
                <a:gd name="connsiteY13" fmla="*/ 1035698 h 1035698"/>
                <a:gd name="connsiteX14" fmla="*/ 3271951 w 4348066"/>
                <a:gd name="connsiteY14" fmla="*/ 1035698 h 1035698"/>
                <a:gd name="connsiteX15" fmla="*/ 2740147 w 4348066"/>
                <a:gd name="connsiteY15" fmla="*/ 1035698 h 1035698"/>
                <a:gd name="connsiteX16" fmla="*/ 2288399 w 4348066"/>
                <a:gd name="connsiteY16" fmla="*/ 1035698 h 1035698"/>
                <a:gd name="connsiteX17" fmla="*/ 1756595 w 4348066"/>
                <a:gd name="connsiteY17" fmla="*/ 1035698 h 1035698"/>
                <a:gd name="connsiteX18" fmla="*/ 1304848 w 4348066"/>
                <a:gd name="connsiteY18" fmla="*/ 1035698 h 1035698"/>
                <a:gd name="connsiteX19" fmla="*/ 692987 w 4348066"/>
                <a:gd name="connsiteY19" fmla="*/ 1035698 h 1035698"/>
                <a:gd name="connsiteX20" fmla="*/ 172620 w 4348066"/>
                <a:gd name="connsiteY20" fmla="*/ 1035698 h 1035698"/>
                <a:gd name="connsiteX21" fmla="*/ 0 w 4348066"/>
                <a:gd name="connsiteY21" fmla="*/ 863078 h 1035698"/>
                <a:gd name="connsiteX22" fmla="*/ 0 w 4348066"/>
                <a:gd name="connsiteY22" fmla="*/ 531658 h 1035698"/>
                <a:gd name="connsiteX23" fmla="*/ 0 w 4348066"/>
                <a:gd name="connsiteY23" fmla="*/ 172620 h 1035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48066" h="1035698" extrusionOk="0">
                  <a:moveTo>
                    <a:pt x="0" y="172620"/>
                  </a:moveTo>
                  <a:cubicBezTo>
                    <a:pt x="-12672" y="87890"/>
                    <a:pt x="81517" y="-10929"/>
                    <a:pt x="172620" y="0"/>
                  </a:cubicBezTo>
                  <a:cubicBezTo>
                    <a:pt x="312729" y="-22107"/>
                    <a:pt x="433316" y="20457"/>
                    <a:pt x="624368" y="0"/>
                  </a:cubicBezTo>
                  <a:cubicBezTo>
                    <a:pt x="815420" y="-20457"/>
                    <a:pt x="942269" y="13357"/>
                    <a:pt x="1116143" y="0"/>
                  </a:cubicBezTo>
                  <a:cubicBezTo>
                    <a:pt x="1290018" y="-13357"/>
                    <a:pt x="1476149" y="18936"/>
                    <a:pt x="1728004" y="0"/>
                  </a:cubicBezTo>
                  <a:cubicBezTo>
                    <a:pt x="1979859" y="-18936"/>
                    <a:pt x="2055304" y="44893"/>
                    <a:pt x="2299836" y="0"/>
                  </a:cubicBezTo>
                  <a:cubicBezTo>
                    <a:pt x="2544368" y="-44893"/>
                    <a:pt x="2645181" y="40727"/>
                    <a:pt x="2751584" y="0"/>
                  </a:cubicBezTo>
                  <a:cubicBezTo>
                    <a:pt x="2857987" y="-40727"/>
                    <a:pt x="3151798" y="51847"/>
                    <a:pt x="3283388" y="0"/>
                  </a:cubicBezTo>
                  <a:cubicBezTo>
                    <a:pt x="3414978" y="-51847"/>
                    <a:pt x="3923326" y="99254"/>
                    <a:pt x="4175446" y="0"/>
                  </a:cubicBezTo>
                  <a:cubicBezTo>
                    <a:pt x="4279757" y="-2588"/>
                    <a:pt x="4319533" y="77658"/>
                    <a:pt x="4348066" y="172620"/>
                  </a:cubicBezTo>
                  <a:cubicBezTo>
                    <a:pt x="4383093" y="334418"/>
                    <a:pt x="4318192" y="389841"/>
                    <a:pt x="4348066" y="524754"/>
                  </a:cubicBezTo>
                  <a:cubicBezTo>
                    <a:pt x="4377940" y="659667"/>
                    <a:pt x="4343098" y="703163"/>
                    <a:pt x="4348066" y="863078"/>
                  </a:cubicBezTo>
                  <a:cubicBezTo>
                    <a:pt x="4354777" y="956679"/>
                    <a:pt x="4269795" y="1056149"/>
                    <a:pt x="4175446" y="1035698"/>
                  </a:cubicBezTo>
                  <a:cubicBezTo>
                    <a:pt x="4044050" y="1035782"/>
                    <a:pt x="3879315" y="1001950"/>
                    <a:pt x="3723698" y="1035698"/>
                  </a:cubicBezTo>
                  <a:cubicBezTo>
                    <a:pt x="3568081" y="1069446"/>
                    <a:pt x="3486759" y="1030395"/>
                    <a:pt x="3271951" y="1035698"/>
                  </a:cubicBezTo>
                  <a:cubicBezTo>
                    <a:pt x="3057143" y="1041001"/>
                    <a:pt x="2877901" y="983893"/>
                    <a:pt x="2740147" y="1035698"/>
                  </a:cubicBezTo>
                  <a:cubicBezTo>
                    <a:pt x="2602393" y="1087503"/>
                    <a:pt x="2487434" y="1015208"/>
                    <a:pt x="2288399" y="1035698"/>
                  </a:cubicBezTo>
                  <a:cubicBezTo>
                    <a:pt x="2089364" y="1056188"/>
                    <a:pt x="1914395" y="1032736"/>
                    <a:pt x="1756595" y="1035698"/>
                  </a:cubicBezTo>
                  <a:cubicBezTo>
                    <a:pt x="1598795" y="1038660"/>
                    <a:pt x="1519065" y="1018319"/>
                    <a:pt x="1304848" y="1035698"/>
                  </a:cubicBezTo>
                  <a:cubicBezTo>
                    <a:pt x="1090631" y="1053077"/>
                    <a:pt x="866286" y="967911"/>
                    <a:pt x="692987" y="1035698"/>
                  </a:cubicBezTo>
                  <a:cubicBezTo>
                    <a:pt x="519688" y="1103485"/>
                    <a:pt x="339112" y="1005742"/>
                    <a:pt x="172620" y="1035698"/>
                  </a:cubicBezTo>
                  <a:cubicBezTo>
                    <a:pt x="57378" y="1031457"/>
                    <a:pt x="4685" y="985602"/>
                    <a:pt x="0" y="863078"/>
                  </a:cubicBezTo>
                  <a:cubicBezTo>
                    <a:pt x="-24200" y="782083"/>
                    <a:pt x="4674" y="637544"/>
                    <a:pt x="0" y="531658"/>
                  </a:cubicBezTo>
                  <a:cubicBezTo>
                    <a:pt x="-4674" y="425772"/>
                    <a:pt x="9462" y="343332"/>
                    <a:pt x="0" y="172620"/>
                  </a:cubicBezTo>
                  <a:close/>
                </a:path>
              </a:pathLst>
            </a:custGeom>
            <a:noFill/>
            <a:ln w="38100">
              <a:solidFill>
                <a:schemeClr val="accent4"/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sd="4257562635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1AB41A7-B77A-9913-77FD-289A8B9C225C}"/>
                </a:ext>
              </a:extLst>
            </p:cNvPr>
            <p:cNvSpPr txBox="1"/>
            <p:nvPr/>
          </p:nvSpPr>
          <p:spPr>
            <a:xfrm>
              <a:off x="7070271" y="712600"/>
              <a:ext cx="434806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endPara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595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092 L -0.35677 -0.01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9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18F4D48-8875-34F2-5EB0-F9E8042E05A2}"/>
              </a:ext>
            </a:extLst>
          </p:cNvPr>
          <p:cNvGrpSpPr/>
          <p:nvPr/>
        </p:nvGrpSpPr>
        <p:grpSpPr>
          <a:xfrm>
            <a:off x="205105" y="211137"/>
            <a:ext cx="11781790" cy="6435725"/>
            <a:chOff x="287" y="289"/>
            <a:chExt cx="18554" cy="10135"/>
          </a:xfrm>
          <a:solidFill>
            <a:srgbClr val="E9FBFF">
              <a:alpha val="66000"/>
            </a:srgbClr>
          </a:solidFill>
        </p:grpSpPr>
        <p:sp>
          <p:nvSpPr>
            <p:cNvPr id="10" name="Rounded Rectangle 2">
              <a:extLst>
                <a:ext uri="{FF2B5EF4-FFF2-40B4-BE49-F238E27FC236}">
                  <a16:creationId xmlns:a16="http://schemas.microsoft.com/office/drawing/2014/main" id="{8F35F37C-AFC8-1BA2-5B40-503B1BB0663B}"/>
                </a:ext>
              </a:extLst>
            </p:cNvPr>
            <p:cNvSpPr/>
            <p:nvPr/>
          </p:nvSpPr>
          <p:spPr>
            <a:xfrm>
              <a:off x="287" y="289"/>
              <a:ext cx="18554" cy="10135"/>
            </a:xfrm>
            <a:prstGeom prst="roundRect">
              <a:avLst>
                <a:gd name="adj" fmla="val 6137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3341EB69-B11B-F552-7301-C32809B43395}"/>
                </a:ext>
              </a:extLst>
            </p:cNvPr>
            <p:cNvSpPr/>
            <p:nvPr/>
          </p:nvSpPr>
          <p:spPr>
            <a:xfrm>
              <a:off x="439" y="439"/>
              <a:ext cx="18268" cy="9885"/>
            </a:xfrm>
            <a:prstGeom prst="roundRect">
              <a:avLst>
                <a:gd name="adj" fmla="val 6137"/>
              </a:avLst>
            </a:prstGeom>
            <a:noFill/>
            <a:ln>
              <a:solidFill>
                <a:srgbClr val="0070C0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C0E2312-1387-9CE5-F84A-FEB33E6EB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898" y="547994"/>
            <a:ext cx="6158203" cy="348132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BE60F41-9C42-4CD7-9AA5-706854B51ED6}"/>
              </a:ext>
            </a:extLst>
          </p:cNvPr>
          <p:cNvGrpSpPr/>
          <p:nvPr/>
        </p:nvGrpSpPr>
        <p:grpSpPr>
          <a:xfrm>
            <a:off x="2270447" y="5156354"/>
            <a:ext cx="7651105" cy="1057834"/>
            <a:chOff x="6923314" y="671805"/>
            <a:chExt cx="4348066" cy="103569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852B57BF-3EAD-A4FC-0133-093F33674E20}"/>
                </a:ext>
              </a:extLst>
            </p:cNvPr>
            <p:cNvSpPr/>
            <p:nvPr/>
          </p:nvSpPr>
          <p:spPr>
            <a:xfrm>
              <a:off x="6923314" y="671805"/>
              <a:ext cx="4348066" cy="1035698"/>
            </a:xfrm>
            <a:custGeom>
              <a:avLst/>
              <a:gdLst>
                <a:gd name="connsiteX0" fmla="*/ 0 w 7651105"/>
                <a:gd name="connsiteY0" fmla="*/ 176309 h 1057834"/>
                <a:gd name="connsiteX1" fmla="*/ 176309 w 7651105"/>
                <a:gd name="connsiteY1" fmla="*/ 0 h 1057834"/>
                <a:gd name="connsiteX2" fmla="*/ 7474796 w 7651105"/>
                <a:gd name="connsiteY2" fmla="*/ 0 h 1057834"/>
                <a:gd name="connsiteX3" fmla="*/ 7651105 w 7651105"/>
                <a:gd name="connsiteY3" fmla="*/ 176309 h 1057834"/>
                <a:gd name="connsiteX4" fmla="*/ 7651105 w 7651105"/>
                <a:gd name="connsiteY4" fmla="*/ 881525 h 1057834"/>
                <a:gd name="connsiteX5" fmla="*/ 7474796 w 7651105"/>
                <a:gd name="connsiteY5" fmla="*/ 1057834 h 1057834"/>
                <a:gd name="connsiteX6" fmla="*/ 176309 w 7651105"/>
                <a:gd name="connsiteY6" fmla="*/ 1057834 h 1057834"/>
                <a:gd name="connsiteX7" fmla="*/ 0 w 7651105"/>
                <a:gd name="connsiteY7" fmla="*/ 881525 h 1057834"/>
                <a:gd name="connsiteX8" fmla="*/ 0 w 7651105"/>
                <a:gd name="connsiteY8" fmla="*/ 176309 h 1057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51105" h="1057834" extrusionOk="0">
                  <a:moveTo>
                    <a:pt x="0" y="176309"/>
                  </a:moveTo>
                  <a:cubicBezTo>
                    <a:pt x="-7132" y="84905"/>
                    <a:pt x="83384" y="-11487"/>
                    <a:pt x="176309" y="0"/>
                  </a:cubicBezTo>
                  <a:cubicBezTo>
                    <a:pt x="2243700" y="102326"/>
                    <a:pt x="6086244" y="-85583"/>
                    <a:pt x="7474796" y="0"/>
                  </a:cubicBezTo>
                  <a:cubicBezTo>
                    <a:pt x="7563021" y="9427"/>
                    <a:pt x="7646116" y="79125"/>
                    <a:pt x="7651105" y="176309"/>
                  </a:cubicBezTo>
                  <a:cubicBezTo>
                    <a:pt x="7619637" y="447892"/>
                    <a:pt x="7651873" y="611833"/>
                    <a:pt x="7651105" y="881525"/>
                  </a:cubicBezTo>
                  <a:cubicBezTo>
                    <a:pt x="7665527" y="970522"/>
                    <a:pt x="7568338" y="1076535"/>
                    <a:pt x="7474796" y="1057834"/>
                  </a:cubicBezTo>
                  <a:cubicBezTo>
                    <a:pt x="4525281" y="942312"/>
                    <a:pt x="2036860" y="1169115"/>
                    <a:pt x="176309" y="1057834"/>
                  </a:cubicBezTo>
                  <a:cubicBezTo>
                    <a:pt x="67379" y="1058187"/>
                    <a:pt x="-7353" y="977180"/>
                    <a:pt x="0" y="881525"/>
                  </a:cubicBezTo>
                  <a:cubicBezTo>
                    <a:pt x="-55205" y="539481"/>
                    <a:pt x="-26600" y="454037"/>
                    <a:pt x="0" y="176309"/>
                  </a:cubicBezTo>
                  <a:close/>
                </a:path>
              </a:pathLst>
            </a:custGeom>
            <a:noFill/>
            <a:ln w="38100">
              <a:solidFill>
                <a:schemeClr val="accent4"/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sd="4257562635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7DD18A5-ED27-AB6E-277E-318BCA21E6E5}"/>
                </a:ext>
              </a:extLst>
            </p:cNvPr>
            <p:cNvSpPr txBox="1"/>
            <p:nvPr/>
          </p:nvSpPr>
          <p:spPr>
            <a:xfrm>
              <a:off x="6923314" y="932456"/>
              <a:ext cx="4348066" cy="687808"/>
            </a:xfrm>
            <a:custGeom>
              <a:avLst/>
              <a:gdLst>
                <a:gd name="connsiteX0" fmla="*/ 0 w 7651105"/>
                <a:gd name="connsiteY0" fmla="*/ 0 h 702509"/>
                <a:gd name="connsiteX1" fmla="*/ 7651105 w 7651105"/>
                <a:gd name="connsiteY1" fmla="*/ 0 h 702509"/>
                <a:gd name="connsiteX2" fmla="*/ 7651105 w 7651105"/>
                <a:gd name="connsiteY2" fmla="*/ 702509 h 702509"/>
                <a:gd name="connsiteX3" fmla="*/ 0 w 7651105"/>
                <a:gd name="connsiteY3" fmla="*/ 702509 h 702509"/>
                <a:gd name="connsiteX4" fmla="*/ 0 w 7651105"/>
                <a:gd name="connsiteY4" fmla="*/ 0 h 70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1105" h="702509" extrusionOk="0">
                  <a:moveTo>
                    <a:pt x="0" y="0"/>
                  </a:moveTo>
                  <a:cubicBezTo>
                    <a:pt x="2006529" y="-89000"/>
                    <a:pt x="6270205" y="102915"/>
                    <a:pt x="7651105" y="0"/>
                  </a:cubicBezTo>
                  <a:cubicBezTo>
                    <a:pt x="7627310" y="158983"/>
                    <a:pt x="7657323" y="353960"/>
                    <a:pt x="7651105" y="702509"/>
                  </a:cubicBezTo>
                  <a:cubicBezTo>
                    <a:pt x="6041944" y="807236"/>
                    <a:pt x="1345541" y="685893"/>
                    <a:pt x="0" y="702509"/>
                  </a:cubicBezTo>
                  <a:cubicBezTo>
                    <a:pt x="-15523" y="510623"/>
                    <a:pt x="-36106" y="99537"/>
                    <a:pt x="0" y="0"/>
                  </a:cubicBezTo>
                  <a:close/>
                </a:path>
              </a:pathLst>
            </a:custGeom>
            <a:noFill/>
            <a:ln>
              <a:noFill/>
              <a:extLst>
                <a:ext uri="{C807C97D-BFC1-408E-A445-0C87EB9F89A2}">
                  <ask:lineSketchStyleProps xmlns:ask="http://schemas.microsoft.com/office/drawing/2018/sketchyshapes" sd="2905013089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016774B-9C58-B522-0BA1-5471288614C6}"/>
              </a:ext>
            </a:extLst>
          </p:cNvPr>
          <p:cNvSpPr txBox="1"/>
          <p:nvPr/>
        </p:nvSpPr>
        <p:spPr>
          <a:xfrm>
            <a:off x="3295601" y="4128475"/>
            <a:ext cx="2192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ô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193CDA-B467-880F-6DF3-411CC1913516}"/>
              </a:ext>
            </a:extLst>
          </p:cNvPr>
          <p:cNvSpPr txBox="1"/>
          <p:nvPr/>
        </p:nvSpPr>
        <p:spPr>
          <a:xfrm>
            <a:off x="7175241" y="4128474"/>
            <a:ext cx="2192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ô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2447EE6B-B860-7A04-B008-E33F6E82375A}"/>
              </a:ext>
            </a:extLst>
          </p:cNvPr>
          <p:cNvGrpSpPr/>
          <p:nvPr/>
        </p:nvGrpSpPr>
        <p:grpSpPr>
          <a:xfrm>
            <a:off x="146111" y="253365"/>
            <a:ext cx="11781790" cy="6435725"/>
            <a:chOff x="287" y="289"/>
            <a:chExt cx="18554" cy="10135"/>
          </a:xfrm>
          <a:solidFill>
            <a:srgbClr val="E9FBFF">
              <a:alpha val="66000"/>
            </a:srgbClr>
          </a:solidFill>
        </p:grpSpPr>
        <p:sp>
          <p:nvSpPr>
            <p:cNvPr id="40" name="Rounded Rectangle 2">
              <a:extLst>
                <a:ext uri="{FF2B5EF4-FFF2-40B4-BE49-F238E27FC236}">
                  <a16:creationId xmlns:a16="http://schemas.microsoft.com/office/drawing/2014/main" id="{7881CB53-9787-E02A-63B2-2BEEC7724FE1}"/>
                </a:ext>
              </a:extLst>
            </p:cNvPr>
            <p:cNvSpPr/>
            <p:nvPr/>
          </p:nvSpPr>
          <p:spPr>
            <a:xfrm>
              <a:off x="287" y="289"/>
              <a:ext cx="18554" cy="10135"/>
            </a:xfrm>
            <a:prstGeom prst="roundRect">
              <a:avLst>
                <a:gd name="adj" fmla="val 6137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ounded Rectangle 3">
              <a:extLst>
                <a:ext uri="{FF2B5EF4-FFF2-40B4-BE49-F238E27FC236}">
                  <a16:creationId xmlns:a16="http://schemas.microsoft.com/office/drawing/2014/main" id="{0BDBAB7C-746C-D7B2-3D4C-1FF3ACAF32BE}"/>
                </a:ext>
              </a:extLst>
            </p:cNvPr>
            <p:cNvSpPr/>
            <p:nvPr/>
          </p:nvSpPr>
          <p:spPr>
            <a:xfrm>
              <a:off x="439" y="439"/>
              <a:ext cx="18268" cy="9885"/>
            </a:xfrm>
            <a:prstGeom prst="roundRect">
              <a:avLst>
                <a:gd name="adj" fmla="val 6137"/>
              </a:avLst>
            </a:prstGeom>
            <a:noFill/>
            <a:ln>
              <a:solidFill>
                <a:srgbClr val="0070C0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B911219-3C99-56D4-DC8E-54CADC5518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656" t="2788" r="10347" b="49494"/>
          <a:stretch/>
        </p:blipFill>
        <p:spPr>
          <a:xfrm>
            <a:off x="7148934" y="594907"/>
            <a:ext cx="1340560" cy="19998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D2778E-492E-43A6-905F-CF3FC60D24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512" r="53021" b="14910"/>
          <a:stretch/>
        </p:blipFill>
        <p:spPr>
          <a:xfrm>
            <a:off x="1969799" y="1564469"/>
            <a:ext cx="2888468" cy="21031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867026-ADA8-33EE-B6F3-3DF238C985BC}"/>
              </a:ext>
            </a:extLst>
          </p:cNvPr>
          <p:cNvSpPr txBox="1"/>
          <p:nvPr/>
        </p:nvSpPr>
        <p:spPr>
          <a:xfrm>
            <a:off x="2226968" y="3916606"/>
            <a:ext cx="2590802" cy="584775"/>
          </a:xfrm>
          <a:custGeom>
            <a:avLst/>
            <a:gdLst>
              <a:gd name="connsiteX0" fmla="*/ 0 w 2590802"/>
              <a:gd name="connsiteY0" fmla="*/ 0 h 584775"/>
              <a:gd name="connsiteX1" fmla="*/ 2590802 w 2590802"/>
              <a:gd name="connsiteY1" fmla="*/ 0 h 584775"/>
              <a:gd name="connsiteX2" fmla="*/ 2590802 w 2590802"/>
              <a:gd name="connsiteY2" fmla="*/ 584775 h 584775"/>
              <a:gd name="connsiteX3" fmla="*/ 0 w 2590802"/>
              <a:gd name="connsiteY3" fmla="*/ 584775 h 584775"/>
              <a:gd name="connsiteX4" fmla="*/ 0 w 2590802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2" h="584775" extrusionOk="0">
                <a:moveTo>
                  <a:pt x="0" y="0"/>
                </a:moveTo>
                <a:cubicBezTo>
                  <a:pt x="371279" y="-89000"/>
                  <a:pt x="1959774" y="102915"/>
                  <a:pt x="2590802" y="0"/>
                </a:cubicBezTo>
                <a:cubicBezTo>
                  <a:pt x="2546452" y="168647"/>
                  <a:pt x="2608044" y="421346"/>
                  <a:pt x="2590802" y="584775"/>
                </a:cubicBezTo>
                <a:cubicBezTo>
                  <a:pt x="1746404" y="689502"/>
                  <a:pt x="510141" y="568159"/>
                  <a:pt x="0" y="584775"/>
                </a:cubicBezTo>
                <a:cubicBezTo>
                  <a:pt x="21854" y="471252"/>
                  <a:pt x="-39831" y="267451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90501308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987979-92FF-51C3-DAB6-B87FD156C1A4}"/>
              </a:ext>
            </a:extLst>
          </p:cNvPr>
          <p:cNvSpPr txBox="1"/>
          <p:nvPr/>
        </p:nvSpPr>
        <p:spPr>
          <a:xfrm>
            <a:off x="7631399" y="1330767"/>
            <a:ext cx="2590802" cy="584775"/>
          </a:xfrm>
          <a:custGeom>
            <a:avLst/>
            <a:gdLst>
              <a:gd name="connsiteX0" fmla="*/ 0 w 2590802"/>
              <a:gd name="connsiteY0" fmla="*/ 0 h 584775"/>
              <a:gd name="connsiteX1" fmla="*/ 2590802 w 2590802"/>
              <a:gd name="connsiteY1" fmla="*/ 0 h 584775"/>
              <a:gd name="connsiteX2" fmla="*/ 2590802 w 2590802"/>
              <a:gd name="connsiteY2" fmla="*/ 584775 h 584775"/>
              <a:gd name="connsiteX3" fmla="*/ 0 w 2590802"/>
              <a:gd name="connsiteY3" fmla="*/ 584775 h 584775"/>
              <a:gd name="connsiteX4" fmla="*/ 0 w 2590802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2" h="584775" extrusionOk="0">
                <a:moveTo>
                  <a:pt x="0" y="0"/>
                </a:moveTo>
                <a:cubicBezTo>
                  <a:pt x="371279" y="-89000"/>
                  <a:pt x="1959774" y="102915"/>
                  <a:pt x="2590802" y="0"/>
                </a:cubicBezTo>
                <a:cubicBezTo>
                  <a:pt x="2546452" y="168647"/>
                  <a:pt x="2608044" y="421346"/>
                  <a:pt x="2590802" y="584775"/>
                </a:cubicBezTo>
                <a:cubicBezTo>
                  <a:pt x="1746404" y="689502"/>
                  <a:pt x="510141" y="568159"/>
                  <a:pt x="0" y="584775"/>
                </a:cubicBezTo>
                <a:cubicBezTo>
                  <a:pt x="21854" y="471252"/>
                  <a:pt x="-39831" y="267451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90501308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79378B-D669-E943-FB70-90A2DE3F20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90" t="53497" r="51686" b="14909"/>
          <a:stretch/>
        </p:blipFill>
        <p:spPr>
          <a:xfrm>
            <a:off x="7168958" y="3288711"/>
            <a:ext cx="1452529" cy="13965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5FD1D0-5081-399B-5EF6-3AC2A4BBD8E7}"/>
              </a:ext>
            </a:extLst>
          </p:cNvPr>
          <p:cNvSpPr txBox="1"/>
          <p:nvPr/>
        </p:nvSpPr>
        <p:spPr>
          <a:xfrm>
            <a:off x="7631399" y="3402207"/>
            <a:ext cx="2590802" cy="584775"/>
          </a:xfrm>
          <a:custGeom>
            <a:avLst/>
            <a:gdLst>
              <a:gd name="connsiteX0" fmla="*/ 0 w 2590802"/>
              <a:gd name="connsiteY0" fmla="*/ 0 h 584775"/>
              <a:gd name="connsiteX1" fmla="*/ 2590802 w 2590802"/>
              <a:gd name="connsiteY1" fmla="*/ 0 h 584775"/>
              <a:gd name="connsiteX2" fmla="*/ 2590802 w 2590802"/>
              <a:gd name="connsiteY2" fmla="*/ 584775 h 584775"/>
              <a:gd name="connsiteX3" fmla="*/ 0 w 2590802"/>
              <a:gd name="connsiteY3" fmla="*/ 584775 h 584775"/>
              <a:gd name="connsiteX4" fmla="*/ 0 w 2590802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2" h="584775" extrusionOk="0">
                <a:moveTo>
                  <a:pt x="0" y="0"/>
                </a:moveTo>
                <a:cubicBezTo>
                  <a:pt x="371279" y="-89000"/>
                  <a:pt x="1959774" y="102915"/>
                  <a:pt x="2590802" y="0"/>
                </a:cubicBezTo>
                <a:cubicBezTo>
                  <a:pt x="2546452" y="168647"/>
                  <a:pt x="2608044" y="421346"/>
                  <a:pt x="2590802" y="584775"/>
                </a:cubicBezTo>
                <a:cubicBezTo>
                  <a:pt x="1746404" y="689502"/>
                  <a:pt x="510141" y="568159"/>
                  <a:pt x="0" y="584775"/>
                </a:cubicBezTo>
                <a:cubicBezTo>
                  <a:pt x="21854" y="471252"/>
                  <a:pt x="-39831" y="267451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90501308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FC5D3B7-23DD-A705-23D4-100CDD2EB40F}"/>
              </a:ext>
            </a:extLst>
          </p:cNvPr>
          <p:cNvGrpSpPr/>
          <p:nvPr/>
        </p:nvGrpSpPr>
        <p:grpSpPr>
          <a:xfrm>
            <a:off x="2048749" y="1063691"/>
            <a:ext cx="7711276" cy="1002213"/>
            <a:chOff x="2048749" y="1063691"/>
            <a:chExt cx="7711276" cy="1002213"/>
          </a:xfrm>
        </p:grpSpPr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27E53524-C176-D0DC-9B86-E551FDD7975B}"/>
                </a:ext>
              </a:extLst>
            </p:cNvPr>
            <p:cNvSpPr/>
            <p:nvPr/>
          </p:nvSpPr>
          <p:spPr>
            <a:xfrm rot="21281071">
              <a:off x="2048749" y="1182570"/>
              <a:ext cx="7711276" cy="883334"/>
            </a:xfrm>
            <a:prstGeom prst="arc">
              <a:avLst>
                <a:gd name="adj1" fmla="val 11153140"/>
                <a:gd name="adj2" fmla="val 20381897"/>
              </a:avLst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AB735087-6E1C-D6EF-8154-8A68282F829C}"/>
                </a:ext>
              </a:extLst>
            </p:cNvPr>
            <p:cNvSpPr/>
            <p:nvPr/>
          </p:nvSpPr>
          <p:spPr>
            <a:xfrm rot="1416984" flipV="1">
              <a:off x="6951245" y="1063691"/>
              <a:ext cx="133676" cy="93306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E657221-4662-E4DB-FE17-7B71C4772F04}"/>
              </a:ext>
            </a:extLst>
          </p:cNvPr>
          <p:cNvGrpSpPr/>
          <p:nvPr/>
        </p:nvGrpSpPr>
        <p:grpSpPr>
          <a:xfrm rot="11430492" flipH="1">
            <a:off x="3157736" y="3225515"/>
            <a:ext cx="7711276" cy="934980"/>
            <a:chOff x="2857583" y="1766833"/>
            <a:chExt cx="7711276" cy="934980"/>
          </a:xfrm>
        </p:grpSpPr>
        <p:sp>
          <p:nvSpPr>
            <p:cNvPr id="27" name="Arc 26">
              <a:extLst>
                <a:ext uri="{FF2B5EF4-FFF2-40B4-BE49-F238E27FC236}">
                  <a16:creationId xmlns:a16="http://schemas.microsoft.com/office/drawing/2014/main" id="{ED9405A6-EE0B-DA01-5E5D-D664E8A615A4}"/>
                </a:ext>
              </a:extLst>
            </p:cNvPr>
            <p:cNvSpPr/>
            <p:nvPr/>
          </p:nvSpPr>
          <p:spPr>
            <a:xfrm rot="284741">
              <a:off x="2857583" y="1818479"/>
              <a:ext cx="7711276" cy="883334"/>
            </a:xfrm>
            <a:prstGeom prst="arc">
              <a:avLst>
                <a:gd name="adj1" fmla="val 11153140"/>
                <a:gd name="adj2" fmla="val 17322973"/>
              </a:avLst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4AB29E6B-0969-3854-D0A8-492329E3E4A9}"/>
                </a:ext>
              </a:extLst>
            </p:cNvPr>
            <p:cNvSpPr/>
            <p:nvPr/>
          </p:nvSpPr>
          <p:spPr>
            <a:xfrm rot="16830492" flipV="1">
              <a:off x="6831488" y="1787018"/>
              <a:ext cx="133676" cy="93306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3737388E-C903-A314-A9A5-39EE3B9CCE12}"/>
              </a:ext>
            </a:extLst>
          </p:cNvPr>
          <p:cNvSpPr txBox="1"/>
          <p:nvPr/>
        </p:nvSpPr>
        <p:spPr>
          <a:xfrm>
            <a:off x="2530491" y="4427206"/>
            <a:ext cx="2492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ô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979D705-1497-EDA1-7774-701BE0C15554}"/>
              </a:ext>
            </a:extLst>
          </p:cNvPr>
          <p:cNvSpPr txBox="1"/>
          <p:nvPr/>
        </p:nvSpPr>
        <p:spPr>
          <a:xfrm>
            <a:off x="9218298" y="1761781"/>
            <a:ext cx="2492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ô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910054-C341-83AB-134D-B5F2F9B7F102}"/>
              </a:ext>
            </a:extLst>
          </p:cNvPr>
          <p:cNvSpPr txBox="1"/>
          <p:nvPr/>
        </p:nvSpPr>
        <p:spPr>
          <a:xfrm>
            <a:off x="9206389" y="3843012"/>
            <a:ext cx="2492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ô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7561B16-4C46-5362-8F42-702EEEAAF676}"/>
              </a:ext>
            </a:extLst>
          </p:cNvPr>
          <p:cNvGrpSpPr/>
          <p:nvPr/>
        </p:nvGrpSpPr>
        <p:grpSpPr>
          <a:xfrm>
            <a:off x="1073021" y="5391117"/>
            <a:ext cx="10291664" cy="942065"/>
            <a:chOff x="6923314" y="1059153"/>
            <a:chExt cx="4348066" cy="1195484"/>
          </a:xfrm>
          <a:solidFill>
            <a:srgbClr val="C4B6D4"/>
          </a:solidFill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BB2B2CF7-04C1-4BCF-A366-5EE68F4EAB14}"/>
                </a:ext>
              </a:extLst>
            </p:cNvPr>
            <p:cNvSpPr/>
            <p:nvPr/>
          </p:nvSpPr>
          <p:spPr>
            <a:xfrm>
              <a:off x="6923314" y="1059153"/>
              <a:ext cx="4348066" cy="1035698"/>
            </a:xfrm>
            <a:prstGeom prst="roundRect">
              <a:avLst/>
            </a:prstGeom>
            <a:solidFill>
              <a:srgbClr val="FFFFCC"/>
            </a:solidFill>
            <a:ln w="38100">
              <a:solidFill>
                <a:srgbClr val="FFFF00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4257562635">
                    <a:custGeom>
                      <a:avLst/>
                      <a:gdLst>
                        <a:gd name="connsiteX0" fmla="*/ 0 w 10291664"/>
                        <a:gd name="connsiteY0" fmla="*/ 176309 h 1057834"/>
                        <a:gd name="connsiteX1" fmla="*/ 176309 w 10291664"/>
                        <a:gd name="connsiteY1" fmla="*/ 0 h 1057834"/>
                        <a:gd name="connsiteX2" fmla="*/ 10115355 w 10291664"/>
                        <a:gd name="connsiteY2" fmla="*/ 0 h 1057834"/>
                        <a:gd name="connsiteX3" fmla="*/ 10291664 w 10291664"/>
                        <a:gd name="connsiteY3" fmla="*/ 176309 h 1057834"/>
                        <a:gd name="connsiteX4" fmla="*/ 10291664 w 10291664"/>
                        <a:gd name="connsiteY4" fmla="*/ 881525 h 1057834"/>
                        <a:gd name="connsiteX5" fmla="*/ 10115355 w 10291664"/>
                        <a:gd name="connsiteY5" fmla="*/ 1057834 h 1057834"/>
                        <a:gd name="connsiteX6" fmla="*/ 176309 w 10291664"/>
                        <a:gd name="connsiteY6" fmla="*/ 1057834 h 1057834"/>
                        <a:gd name="connsiteX7" fmla="*/ 0 w 10291664"/>
                        <a:gd name="connsiteY7" fmla="*/ 881525 h 1057834"/>
                        <a:gd name="connsiteX8" fmla="*/ 0 w 10291664"/>
                        <a:gd name="connsiteY8" fmla="*/ 176309 h 10578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291664" h="1057834" extrusionOk="0">
                          <a:moveTo>
                            <a:pt x="0" y="176309"/>
                          </a:moveTo>
                          <a:cubicBezTo>
                            <a:pt x="-7132" y="84905"/>
                            <a:pt x="83384" y="-11487"/>
                            <a:pt x="176309" y="0"/>
                          </a:cubicBezTo>
                          <a:cubicBezTo>
                            <a:pt x="4935045" y="102326"/>
                            <a:pt x="9065206" y="-85583"/>
                            <a:pt x="10115355" y="0"/>
                          </a:cubicBezTo>
                          <a:cubicBezTo>
                            <a:pt x="10203580" y="9427"/>
                            <a:pt x="10286675" y="79125"/>
                            <a:pt x="10291664" y="176309"/>
                          </a:cubicBezTo>
                          <a:cubicBezTo>
                            <a:pt x="10260196" y="447892"/>
                            <a:pt x="10292432" y="611833"/>
                            <a:pt x="10291664" y="881525"/>
                          </a:cubicBezTo>
                          <a:cubicBezTo>
                            <a:pt x="10306086" y="970522"/>
                            <a:pt x="10208897" y="1076535"/>
                            <a:pt x="10115355" y="1057834"/>
                          </a:cubicBezTo>
                          <a:cubicBezTo>
                            <a:pt x="6842661" y="942312"/>
                            <a:pt x="3429043" y="1169115"/>
                            <a:pt x="176309" y="1057834"/>
                          </a:cubicBezTo>
                          <a:cubicBezTo>
                            <a:pt x="67379" y="1058187"/>
                            <a:pt x="-7353" y="977180"/>
                            <a:pt x="0" y="881525"/>
                          </a:cubicBezTo>
                          <a:cubicBezTo>
                            <a:pt x="-55205" y="539481"/>
                            <a:pt x="-26600" y="454037"/>
                            <a:pt x="0" y="176309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82982EC-A43A-9BAD-F24C-AC5F6C665C7C}"/>
                </a:ext>
              </a:extLst>
            </p:cNvPr>
            <p:cNvSpPr txBox="1"/>
            <p:nvPr/>
          </p:nvSpPr>
          <p:spPr>
            <a:xfrm>
              <a:off x="6923314" y="1199960"/>
              <a:ext cx="4348066" cy="1054677"/>
            </a:xfrm>
            <a:prstGeom prst="rect">
              <a:avLst/>
            </a:prstGeom>
            <a:noFill/>
            <a:ln>
              <a:noFill/>
              <a:prstDash val="solid"/>
              <a:extLst>
                <a:ext uri="{C807C97D-BFC1-408E-A445-0C87EB9F89A2}">
                  <ask:lineSketchStyleProps xmlns:ask="http://schemas.microsoft.com/office/drawing/2018/sketchyshapes" sd="2905013089">
                    <a:custGeom>
                      <a:avLst/>
                      <a:gdLst>
                        <a:gd name="connsiteX0" fmla="*/ 0 w 10291664"/>
                        <a:gd name="connsiteY0" fmla="*/ 0 h 1077218"/>
                        <a:gd name="connsiteX1" fmla="*/ 10291664 w 10291664"/>
                        <a:gd name="connsiteY1" fmla="*/ 0 h 1077218"/>
                        <a:gd name="connsiteX2" fmla="*/ 10291664 w 10291664"/>
                        <a:gd name="connsiteY2" fmla="*/ 1077218 h 1077218"/>
                        <a:gd name="connsiteX3" fmla="*/ 0 w 10291664"/>
                        <a:gd name="connsiteY3" fmla="*/ 1077218 h 1077218"/>
                        <a:gd name="connsiteX4" fmla="*/ 0 w 10291664"/>
                        <a:gd name="connsiteY4" fmla="*/ 0 h 10772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91664" h="1077218" extrusionOk="0">
                          <a:moveTo>
                            <a:pt x="0" y="0"/>
                          </a:moveTo>
                          <a:cubicBezTo>
                            <a:pt x="4888103" y="-89000"/>
                            <a:pt x="6267713" y="102915"/>
                            <a:pt x="10291664" y="0"/>
                          </a:cubicBezTo>
                          <a:cubicBezTo>
                            <a:pt x="10359288" y="525927"/>
                            <a:pt x="10326819" y="878122"/>
                            <a:pt x="10291664" y="1077218"/>
                          </a:cubicBezTo>
                          <a:cubicBezTo>
                            <a:pt x="7412315" y="1181945"/>
                            <a:pt x="4315291" y="1060602"/>
                            <a:pt x="0" y="1077218"/>
                          </a:cubicBezTo>
                          <a:cubicBezTo>
                            <a:pt x="-67625" y="899170"/>
                            <a:pt x="-2459" y="13097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884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_库_图片 96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062" y="165100"/>
            <a:ext cx="6511678" cy="48595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30B3AF-7588-B536-7F78-2739E3C83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1292" y="1226829"/>
            <a:ext cx="4489499" cy="2786113"/>
          </a:xfrm>
          <a:prstGeom prst="rect">
            <a:avLst/>
          </a:prstGeom>
        </p:spPr>
      </p:pic>
      <p:pic>
        <p:nvPicPr>
          <p:cNvPr id="5122" name="Picture 2" descr="Pin on Sınıf kuralları">
            <a:extLst>
              <a:ext uri="{FF2B5EF4-FFF2-40B4-BE49-F238E27FC236}">
                <a16:creationId xmlns:a16="http://schemas.microsoft.com/office/drawing/2014/main" id="{632CBEC0-A12F-696D-9B1A-850BE7D2D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4400" r="94000">
                        <a14:foregroundMark x1="17300" y1="33519" x2="21300" y2="31944"/>
                        <a14:foregroundMark x1="29100" y1="31019" x2="31600" y2="27778"/>
                        <a14:foregroundMark x1="76100" y1="22407" x2="72900" y2="57407"/>
                        <a14:foregroundMark x1="93000" y1="59722" x2="93200" y2="65556"/>
                        <a14:foregroundMark x1="94000" y1="65741" x2="94000" y2="65741"/>
                        <a14:foregroundMark x1="64600" y1="37130" x2="66100" y2="39352"/>
                        <a14:foregroundMark x1="13800" y1="53333" x2="8200" y2="59907"/>
                        <a14:foregroundMark x1="4500" y1="57870" x2="4400" y2="59074"/>
                        <a14:foregroundMark x1="49100" y1="48148" x2="50000" y2="42685"/>
                        <a14:foregroundMark x1="66400" y1="40185" x2="71100" y2="43981"/>
                        <a14:foregroundMark x1="61700" y1="55000" x2="75400" y2="54722"/>
                        <a14:foregroundMark x1="75400" y1="54722" x2="75400" y2="54722"/>
                        <a14:foregroundMark x1="63800" y1="50093" x2="70200" y2="49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64" y="1774571"/>
            <a:ext cx="5250982" cy="567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41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05EB2A3-D596-4D4A-82E5-08933CCDDC50}"/>
              </a:ext>
            </a:extLst>
          </p:cNvPr>
          <p:cNvGrpSpPr/>
          <p:nvPr/>
        </p:nvGrpSpPr>
        <p:grpSpPr>
          <a:xfrm>
            <a:off x="146111" y="253365"/>
            <a:ext cx="11781790" cy="6435725"/>
            <a:chOff x="287" y="289"/>
            <a:chExt cx="18554" cy="10135"/>
          </a:xfrm>
          <a:solidFill>
            <a:srgbClr val="E9FBFF">
              <a:alpha val="66000"/>
            </a:srgbClr>
          </a:solidFill>
        </p:grpSpPr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DD81E32B-66DE-4779-B067-49C17CBB04ED}"/>
                </a:ext>
              </a:extLst>
            </p:cNvPr>
            <p:cNvSpPr/>
            <p:nvPr/>
          </p:nvSpPr>
          <p:spPr>
            <a:xfrm>
              <a:off x="287" y="289"/>
              <a:ext cx="18554" cy="10135"/>
            </a:xfrm>
            <a:prstGeom prst="roundRect">
              <a:avLst>
                <a:gd name="adj" fmla="val 6137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ounded Rectangle 3">
              <a:extLst>
                <a:ext uri="{FF2B5EF4-FFF2-40B4-BE49-F238E27FC236}">
                  <a16:creationId xmlns:a16="http://schemas.microsoft.com/office/drawing/2014/main" id="{6B8E9A7B-AC62-4F5A-91E3-3356C9D2BEB1}"/>
                </a:ext>
              </a:extLst>
            </p:cNvPr>
            <p:cNvSpPr/>
            <p:nvPr/>
          </p:nvSpPr>
          <p:spPr>
            <a:xfrm>
              <a:off x="439" y="439"/>
              <a:ext cx="18268" cy="9885"/>
            </a:xfrm>
            <a:prstGeom prst="roundRect">
              <a:avLst>
                <a:gd name="adj" fmla="val 6137"/>
              </a:avLst>
            </a:prstGeom>
            <a:noFill/>
            <a:ln>
              <a:solidFill>
                <a:srgbClr val="0070C0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443230" y="410210"/>
            <a:ext cx="9967595" cy="814070"/>
            <a:chOff x="196" y="600"/>
            <a:chExt cx="15697" cy="1282"/>
          </a:xfrm>
        </p:grpSpPr>
        <p:sp>
          <p:nvSpPr>
            <p:cNvPr id="422" name="Text Box 421"/>
            <p:cNvSpPr txBox="1"/>
            <p:nvPr/>
          </p:nvSpPr>
          <p:spPr>
            <a:xfrm>
              <a:off x="1403" y="794"/>
              <a:ext cx="14490" cy="1014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gồm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bao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</a:p>
          </p:txBody>
        </p:sp>
        <p:grpSp>
          <p:nvGrpSpPr>
            <p:cNvPr id="423" name="组合 24"/>
            <p:cNvGrpSpPr/>
            <p:nvPr/>
          </p:nvGrpSpPr>
          <p:grpSpPr>
            <a:xfrm>
              <a:off x="196" y="600"/>
              <a:ext cx="1334" cy="1282"/>
              <a:chOff x="5848779" y="1585275"/>
              <a:chExt cx="581207" cy="559409"/>
            </a:xfrm>
          </p:grpSpPr>
          <p:sp>
            <p:nvSpPr>
              <p:cNvPr id="424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5" name="文本框 27"/>
              <p:cNvSpPr txBox="1"/>
              <p:nvPr/>
            </p:nvSpPr>
            <p:spPr>
              <a:xfrm>
                <a:off x="5848779" y="1585275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Source Han Sans CN Medium" panose="020B0600000000000000" pitchFamily="34" charset="-122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C8024E8-F408-9BC5-F7EE-05592994E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25" y="2147189"/>
            <a:ext cx="10763250" cy="223114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364D70B-0AB5-F591-4BF8-B6051C7923D7}"/>
              </a:ext>
            </a:extLst>
          </p:cNvPr>
          <p:cNvSpPr/>
          <p:nvPr/>
        </p:nvSpPr>
        <p:spPr>
          <a:xfrm>
            <a:off x="628650" y="4343400"/>
            <a:ext cx="2162175" cy="6477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ô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010AE9-7B37-F1F3-0B51-E9CCEA1234F4}"/>
              </a:ext>
            </a:extLst>
          </p:cNvPr>
          <p:cNvSpPr/>
          <p:nvPr/>
        </p:nvSpPr>
        <p:spPr>
          <a:xfrm>
            <a:off x="3333750" y="4324350"/>
            <a:ext cx="2162175" cy="6477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ô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EA5D022-6D00-6566-29EA-3E96184D48DA}"/>
              </a:ext>
            </a:extLst>
          </p:cNvPr>
          <p:cNvSpPr/>
          <p:nvPr/>
        </p:nvSpPr>
        <p:spPr>
          <a:xfrm>
            <a:off x="6600825" y="4391025"/>
            <a:ext cx="2162175" cy="6477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ô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C882AB-8A11-688E-4BC2-A21A83FDA031}"/>
              </a:ext>
            </a:extLst>
          </p:cNvPr>
          <p:cNvSpPr/>
          <p:nvPr/>
        </p:nvSpPr>
        <p:spPr>
          <a:xfrm>
            <a:off x="9363075" y="4343400"/>
            <a:ext cx="2162175" cy="6477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ô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45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05EB2A3-D596-4D4A-82E5-08933CCDDC50}"/>
              </a:ext>
            </a:extLst>
          </p:cNvPr>
          <p:cNvGrpSpPr/>
          <p:nvPr/>
        </p:nvGrpSpPr>
        <p:grpSpPr>
          <a:xfrm>
            <a:off x="205105" y="211455"/>
            <a:ext cx="11781790" cy="6435725"/>
            <a:chOff x="287" y="289"/>
            <a:chExt cx="18554" cy="10135"/>
          </a:xfrm>
          <a:solidFill>
            <a:srgbClr val="E9FBFF">
              <a:alpha val="66000"/>
            </a:srgbClr>
          </a:solidFill>
        </p:grpSpPr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DD81E32B-66DE-4779-B067-49C17CBB04ED}"/>
                </a:ext>
              </a:extLst>
            </p:cNvPr>
            <p:cNvSpPr/>
            <p:nvPr/>
          </p:nvSpPr>
          <p:spPr>
            <a:xfrm>
              <a:off x="287" y="289"/>
              <a:ext cx="18554" cy="10135"/>
            </a:xfrm>
            <a:prstGeom prst="roundRect">
              <a:avLst>
                <a:gd name="adj" fmla="val 6137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ounded Rectangle 3">
              <a:extLst>
                <a:ext uri="{FF2B5EF4-FFF2-40B4-BE49-F238E27FC236}">
                  <a16:creationId xmlns:a16="http://schemas.microsoft.com/office/drawing/2014/main" id="{6B8E9A7B-AC62-4F5A-91E3-3356C9D2BEB1}"/>
                </a:ext>
              </a:extLst>
            </p:cNvPr>
            <p:cNvSpPr/>
            <p:nvPr/>
          </p:nvSpPr>
          <p:spPr>
            <a:xfrm>
              <a:off x="439" y="439"/>
              <a:ext cx="18268" cy="9885"/>
            </a:xfrm>
            <a:prstGeom prst="roundRect">
              <a:avLst>
                <a:gd name="adj" fmla="val 6137"/>
              </a:avLst>
            </a:prstGeom>
            <a:noFill/>
            <a:ln>
              <a:solidFill>
                <a:srgbClr val="0070C0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157830" y="472911"/>
            <a:ext cx="11634348" cy="765810"/>
            <a:chOff x="193" y="680"/>
            <a:chExt cx="16529" cy="1206"/>
          </a:xfrm>
        </p:grpSpPr>
        <p:sp>
          <p:nvSpPr>
            <p:cNvPr id="422" name="Text Box 421"/>
            <p:cNvSpPr txBox="1"/>
            <p:nvPr/>
          </p:nvSpPr>
          <p:spPr>
            <a:xfrm>
              <a:off x="1332" y="837"/>
              <a:ext cx="15390" cy="921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hình dưới đây được tạo thành từ các ô vuông như nhau:</a:t>
              </a:r>
            </a:p>
          </p:txBody>
        </p:sp>
        <p:grpSp>
          <p:nvGrpSpPr>
            <p:cNvPr id="423" name="组合 24"/>
            <p:cNvGrpSpPr/>
            <p:nvPr/>
          </p:nvGrpSpPr>
          <p:grpSpPr>
            <a:xfrm>
              <a:off x="193" y="680"/>
              <a:ext cx="1334" cy="1206"/>
              <a:chOff x="5847673" y="1618817"/>
              <a:chExt cx="581207" cy="525867"/>
            </a:xfrm>
          </p:grpSpPr>
          <p:sp>
            <p:nvSpPr>
              <p:cNvPr id="424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5" name="文本框 27"/>
              <p:cNvSpPr txBox="1"/>
              <p:nvPr/>
            </p:nvSpPr>
            <p:spPr>
              <a:xfrm>
                <a:off x="5847673" y="1618817"/>
                <a:ext cx="581207" cy="486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Source Han Sans CN Medium" panose="020B0600000000000000" pitchFamily="34" charset="-122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36268F7-682E-744D-3BD0-1894BF021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" y="1958905"/>
            <a:ext cx="11010900" cy="19704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0E984A-1186-856D-13C3-BC8ED4FEE632}"/>
              </a:ext>
            </a:extLst>
          </p:cNvPr>
          <p:cNvSpPr txBox="1"/>
          <p:nvPr/>
        </p:nvSpPr>
        <p:spPr>
          <a:xfrm>
            <a:off x="1028502" y="4381500"/>
            <a:ext cx="9772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các câu hỏi:</a:t>
            </a: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Những hình nào có diện tích bằng nhau?</a:t>
            </a: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Hình nào có diện tích lớn hơn diện tích hình A?</a:t>
            </a:r>
          </a:p>
        </p:txBody>
      </p:sp>
    </p:spTree>
    <p:extLst>
      <p:ext uri="{BB962C8B-B14F-4D97-AF65-F5344CB8AC3E}">
        <p14:creationId xmlns:p14="http://schemas.microsoft.com/office/powerpoint/2010/main" val="175560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339</Words>
  <Application>Microsoft Office PowerPoint</Application>
  <PresentationFormat>Widescreen</PresentationFormat>
  <Paragraphs>55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Abadi</vt:lpstr>
      <vt:lpstr>Arial</vt:lpstr>
      <vt:lpstr>Calibri</vt:lpstr>
      <vt:lpstr>Calibri Light</vt:lpstr>
      <vt:lpstr>Times New Roman</vt:lpstr>
      <vt:lpstr>Custom Design</vt:lpstr>
      <vt:lpstr>1_Office Theme</vt:lpstr>
      <vt:lpstr>Chào mừng các thầy cô giáo  cùng các em học sinh đến với tiết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thơ nguyễn</cp:lastModifiedBy>
  <cp:revision>49</cp:revision>
  <dcterms:created xsi:type="dcterms:W3CDTF">2023-03-26T02:41:56Z</dcterms:created>
  <dcterms:modified xsi:type="dcterms:W3CDTF">2023-04-12T16:52:41Z</dcterms:modified>
</cp:coreProperties>
</file>