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7"/>
  </p:notesMasterIdLst>
  <p:sldIdLst>
    <p:sldId id="345" r:id="rId3"/>
    <p:sldId id="313" r:id="rId4"/>
    <p:sldId id="2644" r:id="rId5"/>
    <p:sldId id="2651" r:id="rId6"/>
    <p:sldId id="2648" r:id="rId7"/>
    <p:sldId id="314" r:id="rId8"/>
    <p:sldId id="257" r:id="rId9"/>
    <p:sldId id="2650" r:id="rId10"/>
    <p:sldId id="2652" r:id="rId11"/>
    <p:sldId id="325" r:id="rId12"/>
    <p:sldId id="261" r:id="rId13"/>
    <p:sldId id="2643" r:id="rId14"/>
    <p:sldId id="2653" r:id="rId15"/>
    <p:sldId id="34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ECB2A-7F39-42D9-B780-69C37BB3229B}"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AE41E-D75C-45FD-8B4C-AAF0EEAB4B53}" type="slidenum">
              <a:rPr lang="en-US" smtClean="0"/>
              <a:t>‹#›</a:t>
            </a:fld>
            <a:endParaRPr lang="en-US"/>
          </a:p>
        </p:txBody>
      </p:sp>
    </p:spTree>
    <p:extLst>
      <p:ext uri="{BB962C8B-B14F-4D97-AF65-F5344CB8AC3E}">
        <p14:creationId xmlns:p14="http://schemas.microsoft.com/office/powerpoint/2010/main" val="96293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25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071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133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78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pic>
        <p:nvPicPr>
          <p:cNvPr id="4" name="Picture 3" descr="A picture containing shape&#10;&#10;Description automatically generated">
            <a:extLst>
              <a:ext uri="{FF2B5EF4-FFF2-40B4-BE49-F238E27FC236}">
                <a16:creationId xmlns:a16="http://schemas.microsoft.com/office/drawing/2014/main" xmlns="" id="{B2225818-21D3-5F50-71F0-07C4EF680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2155" y="5375786"/>
            <a:ext cx="1368527" cy="1368527"/>
          </a:xfrm>
          <a:prstGeom prst="rect">
            <a:avLst/>
          </a:prstGeom>
        </p:spPr>
      </p:pic>
    </p:spTree>
    <p:extLst>
      <p:ext uri="{BB962C8B-B14F-4D97-AF65-F5344CB8AC3E}">
        <p14:creationId xmlns:p14="http://schemas.microsoft.com/office/powerpoint/2010/main" val="42106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826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2556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0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9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6181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82355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11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83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065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970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3656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21093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401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7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41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277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250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4748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8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9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359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1215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8742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79295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01782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2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47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1762214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8A2565F7-7984-4477-A0BA-834C232F92A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55367815"/>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9.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9.sv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44.svg"/><Relationship Id="rId12" Type="http://schemas.openxmlformats.org/officeDocument/2006/relationships/image" Target="../media/image34.png"/><Relationship Id="rId17" Type="http://schemas.openxmlformats.org/officeDocument/2006/relationships/image" Target="../media/image53.sv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43.svg"/><Relationship Id="rId15" Type="http://schemas.openxmlformats.org/officeDocument/2006/relationships/image" Target="../media/image51.svg"/><Relationship Id="rId10" Type="http://schemas.openxmlformats.org/officeDocument/2006/relationships/image" Target="../media/image32.png"/><Relationship Id="rId19" Type="http://schemas.openxmlformats.org/officeDocument/2006/relationships/image" Target="../media/image55.sv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4.svg"/><Relationship Id="rId17" Type="http://schemas.openxmlformats.org/officeDocument/2006/relationships/image" Target="../media/image64.svg"/><Relationship Id="rId2" Type="http://schemas.openxmlformats.org/officeDocument/2006/relationships/audio" Target="../media/audio3.wav"/><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43.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61.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56.png"/><Relationship Id="rId3" Type="http://schemas.openxmlformats.org/officeDocument/2006/relationships/image" Target="../media/image87.sv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89.svg"/><Relationship Id="rId10" Type="http://schemas.openxmlformats.org/officeDocument/2006/relationships/image" Target="../media/image94.svg"/><Relationship Id="rId4" Type="http://schemas.openxmlformats.org/officeDocument/2006/relationships/image" Target="../media/image50.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9.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67.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758341" y="121919"/>
            <a:ext cx="9375227" cy="4788011"/>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xmlns="" id="{C1DA2DAA-5FA8-49CF-9B6D-90E27210EE8A}"/>
              </a:ext>
            </a:extLst>
          </p:cNvPr>
          <p:cNvSpPr txBox="1"/>
          <p:nvPr/>
        </p:nvSpPr>
        <p:spPr>
          <a:xfrm>
            <a:off x="2313397" y="1790543"/>
            <a:ext cx="8569316" cy="1569660"/>
          </a:xfrm>
          <a:prstGeom prst="rect">
            <a:avLst/>
          </a:prstGeom>
          <a:noFill/>
        </p:spPr>
        <p:txBody>
          <a:bodyPr wrap="square">
            <a:spAutoFit/>
          </a:bodyPr>
          <a:lstStyle/>
          <a:p>
            <a:pPr lvl="0" algn="ctr" defTabSz="1219170">
              <a:buClr>
                <a:srgbClr val="000000"/>
              </a:buClr>
              <a:defRPr/>
            </a:pPr>
            <a:r>
              <a:rPr lang="vi-VN" sz="4800" b="1" kern="0" dirty="0">
                <a:solidFill>
                  <a:srgbClr val="002060"/>
                </a:solidFill>
                <a:latin typeface="Calibri" panose="020F0502020204030204" pitchFamily="34" charset="0"/>
                <a:cs typeface="Calibri" panose="020F0502020204030204" pitchFamily="34" charset="0"/>
                <a:sym typeface="Arial"/>
              </a:rPr>
              <a:t>Bài 90: TÌM THÀNH PHẦN CHƯA BIẾT CỦA PHÉP TÍNH</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13" name="Graphic 12">
            <a:extLst>
              <a:ext uri="{FF2B5EF4-FFF2-40B4-BE49-F238E27FC236}">
                <a16:creationId xmlns:a16="http://schemas.microsoft.com/office/drawing/2014/main" xmlns="" id="{EFDD8F20-B068-43A9-AAB2-7BE3CD3717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01375" y="3802127"/>
            <a:ext cx="2214763" cy="3119387"/>
          </a:xfrm>
          <a:prstGeom prst="rect">
            <a:avLst/>
          </a:prstGeom>
        </p:spPr>
      </p:pic>
      <p:pic>
        <p:nvPicPr>
          <p:cNvPr id="14" name="Graphic 13">
            <a:extLst>
              <a:ext uri="{FF2B5EF4-FFF2-40B4-BE49-F238E27FC236}">
                <a16:creationId xmlns:a16="http://schemas.microsoft.com/office/drawing/2014/main" xmlns="" id="{0924F24F-6572-4183-AA59-B441819D44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211801" y="3673158"/>
            <a:ext cx="1991649" cy="3248356"/>
          </a:xfrm>
          <a:prstGeom prst="rect">
            <a:avLst/>
          </a:prstGeom>
        </p:spPr>
      </p:pic>
    </p:spTree>
    <p:extLst>
      <p:ext uri="{BB962C8B-B14F-4D97-AF65-F5344CB8AC3E}">
        <p14:creationId xmlns:p14="http://schemas.microsoft.com/office/powerpoint/2010/main" val="28142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14:presetBounceEnd="40000">
                                      <p:stCondLst>
                                        <p:cond delay="300"/>
                                      </p:stCondLst>
                                      <p:childTnLst>
                                        <p:set>
                                          <p:cBhvr>
                                            <p:cTn id="12" dur="1" fill="hold">
                                              <p:stCondLst>
                                                <p:cond delay="0"/>
                                              </p:stCondLst>
                                            </p:cTn>
                                            <p:tgtEl>
                                              <p:spTgt spid="13"/>
                                            </p:tgtEl>
                                            <p:attrNameLst>
                                              <p:attrName>style.visibility</p:attrName>
                                            </p:attrNameLst>
                                          </p:cBhvr>
                                          <p:to>
                                            <p:strVal val="visible"/>
                                          </p:to>
                                        </p:set>
                                        <p:anim calcmode="lin" valueType="num" p14:bounceEnd="40000">
                                          <p:cBhvr additive="base">
                                            <p:cTn id="13" dur="7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14"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3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0-#ppt_w/2"/>
                                              </p:val>
                                            </p:tav>
                                            <p:tav tm="100000">
                                              <p:val>
                                                <p:strVal val="#ppt_x"/>
                                              </p:val>
                                            </p:tav>
                                          </p:tavLst>
                                        </p:anim>
                                        <p:anim calcmode="lin" valueType="num">
                                          <p:cBhvr additive="base">
                                            <p:cTn id="14"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738092" y="458460"/>
              <a:ext cx="5388768"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chăm</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sóc</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vườn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cây</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bây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giờ</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xmlns="" id="{1F87FDA6-FE67-484B-B419-1F7F25461C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xmlns="" id="{E6DA1D3D-BDC6-4DBD-B537-280F10B7DD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xmlns=""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xmlns=""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xmlns="" id="{38A9D6E3-73AE-4347-A623-1C06AC990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xmlns="" id="{A7CE5145-E0F6-4CD6-95A7-7C3A33A7E4C1}"/>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 2</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xmlns=""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xmlns=""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xmlns=""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xmlns=""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xmlns=""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xmlns=""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xmlns=""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xmlns=""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xmlns=""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xmlns=""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xmlns="" id="{AA8955E1-CCB5-445D-86D8-B3BD523ED3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xmlns=""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xmlns=""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xmlns="" id="{4D05B65D-5673-4610-BE38-FFDD483A99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xmlns=""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xmlns="" id="{679F3E41-D5CA-44AB-ACEF-02652B52F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xmlns="" id="{33AE6E1F-1A3D-4825-AF07-D288794711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xmlns="" id="{12E5132C-0FB1-4B4E-BBD6-49FB840BBC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xmlns=""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xmlns="" id="{0CE58961-E463-4BAC-8613-2CE00292F2C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xmlns="" id="{765E3E9D-D046-424A-B9CC-06902E05CDE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xmlns="" id="{64C4571B-405F-4A13-AE0E-A474B3B166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xmlns="" id="{7A13060B-76B6-4E15-BB38-5F5CCA47A9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xmlns="" id="{9CAC1B57-5BD5-4F29-A024-EC99FF1B93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xmlns="" id="{FC0A09D8-C9D7-4467-B827-8C3643CC64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xmlns="" id="{AF8FB4FC-AE1B-450B-A16C-755C558B09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xmlns="" id="{1F58D3E1-5023-47B3-86B8-5815C05C95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ox, container, indoor, bed&#10;&#10;Description automatically generated">
            <a:extLst>
              <a:ext uri="{FF2B5EF4-FFF2-40B4-BE49-F238E27FC236}">
                <a16:creationId xmlns:a16="http://schemas.microsoft.com/office/drawing/2014/main" xmlns="" id="{308F4062-2D44-4C4A-9E48-15D2ED1859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874276" y="6282984"/>
            <a:ext cx="1219755" cy="525293"/>
          </a:xfrm>
          <a:prstGeom prst="rect">
            <a:avLst/>
          </a:prstGeom>
        </p:spPr>
      </p:pic>
      <p:sp>
        <p:nvSpPr>
          <p:cNvPr id="9" name="Rectangle: Rounded Corners 8">
            <a:extLst>
              <a:ext uri="{FF2B5EF4-FFF2-40B4-BE49-F238E27FC236}">
                <a16:creationId xmlns:a16="http://schemas.microsoft.com/office/drawing/2014/main" xmlns="" id="{7DC1BDD1-2769-4F2D-9CB3-8DD94C8ADAB2}"/>
              </a:ext>
            </a:extLst>
          </p:cNvPr>
          <p:cNvSpPr/>
          <p:nvPr/>
        </p:nvSpPr>
        <p:spPr>
          <a:xfrm>
            <a:off x="136210" y="1219817"/>
            <a:ext cx="12055791" cy="420934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 name="Graphic 29">
            <a:extLst>
              <a:ext uri="{FF2B5EF4-FFF2-40B4-BE49-F238E27FC236}">
                <a16:creationId xmlns:a16="http://schemas.microsoft.com/office/drawing/2014/main" xmlns="" id="{649199CB-D03C-428C-9360-71BF364F58B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104311" y="-1487164"/>
            <a:ext cx="1159815" cy="1104724"/>
          </a:xfrm>
          <a:prstGeom prst="rect">
            <a:avLst/>
          </a:prstGeom>
        </p:spPr>
      </p:pic>
      <p:pic>
        <p:nvPicPr>
          <p:cNvPr id="13" name="Picture 12" descr="A picture containing game, controller, remote, indoor&#10;&#10;Description automatically generated">
            <a:extLst>
              <a:ext uri="{FF2B5EF4-FFF2-40B4-BE49-F238E27FC236}">
                <a16:creationId xmlns:a16="http://schemas.microsoft.com/office/drawing/2014/main" xmlns="" id="{D20F73E5-659F-4765-92D0-5CCDC2E3FC1E}"/>
              </a:ext>
            </a:extLst>
          </p:cNvPr>
          <p:cNvPicPr>
            <a:picLocks noChangeAspect="1"/>
          </p:cNvPicPr>
          <p:nvPr/>
        </p:nvPicPr>
        <p:blipFill>
          <a:blip r:embed="rId7"/>
          <a:stretch>
            <a:fillRect/>
          </a:stretch>
        </p:blipFill>
        <p:spPr>
          <a:xfrm>
            <a:off x="6229058" y="5529349"/>
            <a:ext cx="1000161" cy="934729"/>
          </a:xfrm>
          <a:prstGeom prst="rect">
            <a:avLst/>
          </a:prstGeom>
        </p:spPr>
      </p:pic>
      <p:pic>
        <p:nvPicPr>
          <p:cNvPr id="14" name="Picture 13" descr="A picture containing game, controller, remote, indoor&#10;&#10;Description automatically generated">
            <a:extLst>
              <a:ext uri="{FF2B5EF4-FFF2-40B4-BE49-F238E27FC236}">
                <a16:creationId xmlns:a16="http://schemas.microsoft.com/office/drawing/2014/main" xmlns="" id="{C32EFB9D-0880-43A6-9C6C-1EE9FC8A70D7}"/>
              </a:ext>
            </a:extLst>
          </p:cNvPr>
          <p:cNvPicPr>
            <a:picLocks noChangeAspect="1"/>
          </p:cNvPicPr>
          <p:nvPr/>
        </p:nvPicPr>
        <p:blipFill>
          <a:blip r:embed="rId7"/>
          <a:stretch>
            <a:fillRect/>
          </a:stretch>
        </p:blipFill>
        <p:spPr>
          <a:xfrm>
            <a:off x="5090638" y="5562209"/>
            <a:ext cx="1000161" cy="934729"/>
          </a:xfrm>
          <a:prstGeom prst="rect">
            <a:avLst/>
          </a:prstGeom>
        </p:spPr>
      </p:pic>
      <p:pic>
        <p:nvPicPr>
          <p:cNvPr id="19" name="Graphic 18">
            <a:extLst>
              <a:ext uri="{FF2B5EF4-FFF2-40B4-BE49-F238E27FC236}">
                <a16:creationId xmlns:a16="http://schemas.microsoft.com/office/drawing/2014/main" xmlns="" id="{4E208B8F-9527-4655-91E2-01E04AD2A8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28498" y="6294534"/>
            <a:ext cx="2343079" cy="535980"/>
          </a:xfrm>
          <a:prstGeom prst="rect">
            <a:avLst/>
          </a:prstGeom>
        </p:spPr>
      </p:pic>
      <p:pic>
        <p:nvPicPr>
          <p:cNvPr id="20" name="Graphic 19">
            <a:extLst>
              <a:ext uri="{FF2B5EF4-FFF2-40B4-BE49-F238E27FC236}">
                <a16:creationId xmlns:a16="http://schemas.microsoft.com/office/drawing/2014/main" xmlns="" id="{DC5F37F9-C5C7-4FD3-BAE0-D2D02CD06C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420873" y="6294534"/>
            <a:ext cx="2343079" cy="535980"/>
          </a:xfrm>
          <a:prstGeom prst="rect">
            <a:avLst/>
          </a:prstGeom>
        </p:spPr>
      </p:pic>
      <p:pic>
        <p:nvPicPr>
          <p:cNvPr id="21" name="Picture 20" descr="A picture containing game, controller, remote, indoor&#10;&#10;Description automatically generated">
            <a:extLst>
              <a:ext uri="{FF2B5EF4-FFF2-40B4-BE49-F238E27FC236}">
                <a16:creationId xmlns:a16="http://schemas.microsoft.com/office/drawing/2014/main" xmlns="" id="{930905AD-EA45-4606-99ED-5165A521CDF5}"/>
              </a:ext>
            </a:extLst>
          </p:cNvPr>
          <p:cNvPicPr>
            <a:picLocks noChangeAspect="1"/>
          </p:cNvPicPr>
          <p:nvPr/>
        </p:nvPicPr>
        <p:blipFill>
          <a:blip r:embed="rId7"/>
          <a:stretch>
            <a:fillRect/>
          </a:stretch>
        </p:blipFill>
        <p:spPr>
          <a:xfrm>
            <a:off x="3769207" y="5557700"/>
            <a:ext cx="1000161" cy="934729"/>
          </a:xfrm>
          <a:prstGeom prst="rect">
            <a:avLst/>
          </a:prstGeom>
        </p:spPr>
      </p:pic>
      <p:pic>
        <p:nvPicPr>
          <p:cNvPr id="22" name="Graphic 21">
            <a:extLst>
              <a:ext uri="{FF2B5EF4-FFF2-40B4-BE49-F238E27FC236}">
                <a16:creationId xmlns:a16="http://schemas.microsoft.com/office/drawing/2014/main" xmlns="" id="{4FEABF52-B7C8-4565-A787-F5B63DFEB8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85790" y="6294534"/>
            <a:ext cx="2343079" cy="535980"/>
          </a:xfrm>
          <a:prstGeom prst="rect">
            <a:avLst/>
          </a:prstGeom>
        </p:spPr>
      </p:pic>
      <p:pic>
        <p:nvPicPr>
          <p:cNvPr id="24" name="Graphic 23">
            <a:extLst>
              <a:ext uri="{FF2B5EF4-FFF2-40B4-BE49-F238E27FC236}">
                <a16:creationId xmlns:a16="http://schemas.microsoft.com/office/drawing/2014/main" xmlns="" id="{55A57638-F603-42C8-AD9B-CA3B44C67EB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50321" y="6294533"/>
            <a:ext cx="2870937" cy="656728"/>
          </a:xfrm>
          <a:prstGeom prst="rect">
            <a:avLst/>
          </a:prstGeom>
        </p:spPr>
      </p:pic>
      <p:pic>
        <p:nvPicPr>
          <p:cNvPr id="17" name="Picture 16" descr="A picture containing game, controller, remote, indoor&#10;&#10;Description automatically generated">
            <a:extLst>
              <a:ext uri="{FF2B5EF4-FFF2-40B4-BE49-F238E27FC236}">
                <a16:creationId xmlns:a16="http://schemas.microsoft.com/office/drawing/2014/main" xmlns="" id="{94CDE7A9-7024-4E3E-8068-64A68D9ACE67}"/>
              </a:ext>
            </a:extLst>
          </p:cNvPr>
          <p:cNvPicPr>
            <a:picLocks noChangeAspect="1"/>
          </p:cNvPicPr>
          <p:nvPr/>
        </p:nvPicPr>
        <p:blipFill>
          <a:blip r:embed="rId7"/>
          <a:stretch>
            <a:fillRect/>
          </a:stretch>
        </p:blipFill>
        <p:spPr>
          <a:xfrm>
            <a:off x="2660145" y="5693792"/>
            <a:ext cx="1000161" cy="934729"/>
          </a:xfrm>
          <a:prstGeom prst="rect">
            <a:avLst/>
          </a:prstGeom>
        </p:spPr>
      </p:pic>
      <p:pic>
        <p:nvPicPr>
          <p:cNvPr id="32" name="Graphic 31">
            <a:extLst>
              <a:ext uri="{FF2B5EF4-FFF2-40B4-BE49-F238E27FC236}">
                <a16:creationId xmlns:a16="http://schemas.microsoft.com/office/drawing/2014/main" xmlns="" id="{98A000E2-AFC3-4E34-981C-1CF4F5C95F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1266522" y="-1671888"/>
            <a:ext cx="1159815" cy="1104724"/>
          </a:xfrm>
          <a:prstGeom prst="rect">
            <a:avLst/>
          </a:prstGeom>
        </p:spPr>
      </p:pic>
      <p:pic>
        <p:nvPicPr>
          <p:cNvPr id="34" name="Graphic 33">
            <a:extLst>
              <a:ext uri="{FF2B5EF4-FFF2-40B4-BE49-F238E27FC236}">
                <a16:creationId xmlns:a16="http://schemas.microsoft.com/office/drawing/2014/main" xmlns="" id="{67C8CBC4-C79D-472B-B816-0176AE4650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2487673" y="-1671887"/>
            <a:ext cx="1159815" cy="1104724"/>
          </a:xfrm>
          <a:prstGeom prst="rect">
            <a:avLst/>
          </a:prstGeom>
        </p:spPr>
      </p:pic>
      <p:pic>
        <p:nvPicPr>
          <p:cNvPr id="39" name="Graphic 38">
            <a:extLst>
              <a:ext uri="{FF2B5EF4-FFF2-40B4-BE49-F238E27FC236}">
                <a16:creationId xmlns:a16="http://schemas.microsoft.com/office/drawing/2014/main" xmlns="" id="{F0C151C1-55E5-4248-9875-ADCD86FB0E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3790101" y="-1729819"/>
            <a:ext cx="1159815" cy="1104724"/>
          </a:xfrm>
          <a:prstGeom prst="rect">
            <a:avLst/>
          </a:prstGeom>
        </p:spPr>
      </p:pic>
      <p:grpSp>
        <p:nvGrpSpPr>
          <p:cNvPr id="29" name="Group 28">
            <a:extLst>
              <a:ext uri="{FF2B5EF4-FFF2-40B4-BE49-F238E27FC236}">
                <a16:creationId xmlns:a16="http://schemas.microsoft.com/office/drawing/2014/main" xmlns="" id="{20DA6001-3528-4B2E-8BD0-FDB4490C691C}"/>
              </a:ext>
            </a:extLst>
          </p:cNvPr>
          <p:cNvGrpSpPr/>
          <p:nvPr/>
        </p:nvGrpSpPr>
        <p:grpSpPr>
          <a:xfrm>
            <a:off x="6787004" y="-378357"/>
            <a:ext cx="5256569" cy="1512028"/>
            <a:chOff x="5004044" y="-336455"/>
            <a:chExt cx="3322124" cy="1134021"/>
          </a:xfrm>
        </p:grpSpPr>
        <p:pic>
          <p:nvPicPr>
            <p:cNvPr id="36" name="Graphic 35">
              <a:extLst>
                <a:ext uri="{FF2B5EF4-FFF2-40B4-BE49-F238E27FC236}">
                  <a16:creationId xmlns:a16="http://schemas.microsoft.com/office/drawing/2014/main" xmlns="" id="{3731EE15-BA23-4D28-BC8D-9C3ACB448834}"/>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t="8796"/>
            <a:stretch/>
          </p:blipFill>
          <p:spPr>
            <a:xfrm>
              <a:off x="5089778" y="-336455"/>
              <a:ext cx="3218331" cy="1134021"/>
            </a:xfrm>
            <a:prstGeom prst="rect">
              <a:avLst/>
            </a:prstGeom>
          </p:spPr>
        </p:pic>
        <p:sp>
          <p:nvSpPr>
            <p:cNvPr id="38" name="TextBox 37">
              <a:extLst>
                <a:ext uri="{FF2B5EF4-FFF2-40B4-BE49-F238E27FC236}">
                  <a16:creationId xmlns:a16="http://schemas.microsoft.com/office/drawing/2014/main" xmlns="" id="{28ABC7F2-24F5-4536-8F8D-89B0CF9CE8FD}"/>
                </a:ext>
              </a:extLst>
            </p:cNvPr>
            <p:cNvSpPr txBox="1"/>
            <p:nvPr/>
          </p:nvSpPr>
          <p:spPr>
            <a:xfrm>
              <a:off x="5004044" y="132000"/>
              <a:ext cx="3322124"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THU HOẠCH CÀ RỐT</a:t>
              </a:r>
            </a:p>
          </p:txBody>
        </p:sp>
      </p:grpSp>
      <p:pic>
        <p:nvPicPr>
          <p:cNvPr id="41" name="Graphic 40">
            <a:extLst>
              <a:ext uri="{FF2B5EF4-FFF2-40B4-BE49-F238E27FC236}">
                <a16:creationId xmlns:a16="http://schemas.microsoft.com/office/drawing/2014/main" xmlns="" id="{A48424AD-F538-4046-9A8D-1DF4062434F5}"/>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b="68228"/>
          <a:stretch/>
        </p:blipFill>
        <p:spPr>
          <a:xfrm>
            <a:off x="6922659" y="-24207"/>
            <a:ext cx="5092339" cy="329804"/>
          </a:xfrm>
          <a:prstGeom prst="rect">
            <a:avLst/>
          </a:prstGeom>
        </p:spPr>
      </p:pic>
      <p:pic>
        <p:nvPicPr>
          <p:cNvPr id="4" name="Picture 3">
            <a:extLst>
              <a:ext uri="{FF2B5EF4-FFF2-40B4-BE49-F238E27FC236}">
                <a16:creationId xmlns:a16="http://schemas.microsoft.com/office/drawing/2014/main" xmlns="" id="{B635FC0E-E479-EADC-8DA2-1AC3784D8DB6}"/>
              </a:ext>
            </a:extLst>
          </p:cNvPr>
          <p:cNvPicPr>
            <a:picLocks noChangeAspect="1"/>
          </p:cNvPicPr>
          <p:nvPr/>
        </p:nvPicPr>
        <p:blipFill>
          <a:blip r:embed="rId14"/>
          <a:stretch>
            <a:fillRect/>
          </a:stretch>
        </p:blipFill>
        <p:spPr>
          <a:xfrm>
            <a:off x="238125" y="76564"/>
            <a:ext cx="1738312" cy="799735"/>
          </a:xfrm>
          <a:prstGeom prst="rect">
            <a:avLst/>
          </a:prstGeom>
        </p:spPr>
      </p:pic>
      <p:pic>
        <p:nvPicPr>
          <p:cNvPr id="6" name="Picture 5">
            <a:extLst>
              <a:ext uri="{FF2B5EF4-FFF2-40B4-BE49-F238E27FC236}">
                <a16:creationId xmlns:a16="http://schemas.microsoft.com/office/drawing/2014/main" xmlns="" id="{C709EDAE-EDD0-E1BD-9520-7016BCD2C68A}"/>
              </a:ext>
            </a:extLst>
          </p:cNvPr>
          <p:cNvPicPr>
            <a:picLocks noChangeAspect="1"/>
          </p:cNvPicPr>
          <p:nvPr/>
        </p:nvPicPr>
        <p:blipFill>
          <a:blip r:embed="rId15"/>
          <a:stretch>
            <a:fillRect/>
          </a:stretch>
        </p:blipFill>
        <p:spPr>
          <a:xfrm>
            <a:off x="714375" y="1260576"/>
            <a:ext cx="10086974" cy="3744811"/>
          </a:xfrm>
          <a:prstGeom prst="rect">
            <a:avLst/>
          </a:prstGeom>
        </p:spPr>
      </p:pic>
      <p:pic>
        <p:nvPicPr>
          <p:cNvPr id="7" name="Picture 6" descr="A picture containing game, controller, remote, indoor&#10;&#10;Description automatically generated">
            <a:extLst>
              <a:ext uri="{FF2B5EF4-FFF2-40B4-BE49-F238E27FC236}">
                <a16:creationId xmlns:a16="http://schemas.microsoft.com/office/drawing/2014/main" xmlns="" id="{67122C53-6C2D-9D27-2B32-0A4AEFCEAFCC}"/>
              </a:ext>
            </a:extLst>
          </p:cNvPr>
          <p:cNvPicPr>
            <a:picLocks noChangeAspect="1"/>
          </p:cNvPicPr>
          <p:nvPr/>
        </p:nvPicPr>
        <p:blipFill>
          <a:blip r:embed="rId7"/>
          <a:stretch>
            <a:fillRect/>
          </a:stretch>
        </p:blipFill>
        <p:spPr>
          <a:xfrm>
            <a:off x="7286333" y="5615074"/>
            <a:ext cx="1000161" cy="934729"/>
          </a:xfrm>
          <a:prstGeom prst="rect">
            <a:avLst/>
          </a:prstGeom>
        </p:spPr>
      </p:pic>
      <p:pic>
        <p:nvPicPr>
          <p:cNvPr id="8" name="Picture 7" descr="A picture containing game, controller, remote, indoor&#10;&#10;Description automatically generated">
            <a:extLst>
              <a:ext uri="{FF2B5EF4-FFF2-40B4-BE49-F238E27FC236}">
                <a16:creationId xmlns:a16="http://schemas.microsoft.com/office/drawing/2014/main" xmlns="" id="{55456317-7BA6-75B7-EB7D-330FE76587EC}"/>
              </a:ext>
            </a:extLst>
          </p:cNvPr>
          <p:cNvPicPr>
            <a:picLocks noChangeAspect="1"/>
          </p:cNvPicPr>
          <p:nvPr/>
        </p:nvPicPr>
        <p:blipFill>
          <a:blip r:embed="rId7"/>
          <a:stretch>
            <a:fillRect/>
          </a:stretch>
        </p:blipFill>
        <p:spPr>
          <a:xfrm>
            <a:off x="8419808" y="5624599"/>
            <a:ext cx="1000161" cy="934729"/>
          </a:xfrm>
          <a:prstGeom prst="rect">
            <a:avLst/>
          </a:prstGeom>
        </p:spPr>
      </p:pic>
      <p:sp>
        <p:nvSpPr>
          <p:cNvPr id="10" name="Rectangle: Rounded Corners 9">
            <a:extLst>
              <a:ext uri="{FF2B5EF4-FFF2-40B4-BE49-F238E27FC236}">
                <a16:creationId xmlns:a16="http://schemas.microsoft.com/office/drawing/2014/main" xmlns="" id="{CB31A390-AC06-C84D-D46B-4DB8AF34E667}"/>
              </a:ext>
            </a:extLst>
          </p:cNvPr>
          <p:cNvSpPr/>
          <p:nvPr/>
        </p:nvSpPr>
        <p:spPr>
          <a:xfrm>
            <a:off x="3695700" y="39623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16</a:t>
            </a:r>
          </a:p>
        </p:txBody>
      </p:sp>
      <p:sp>
        <p:nvSpPr>
          <p:cNvPr id="11" name="Rectangle: Rounded Corners 10">
            <a:extLst>
              <a:ext uri="{FF2B5EF4-FFF2-40B4-BE49-F238E27FC236}">
                <a16:creationId xmlns:a16="http://schemas.microsoft.com/office/drawing/2014/main" xmlns="" id="{B619C611-C84F-18CB-BE8E-19A7FDCB3059}"/>
              </a:ext>
            </a:extLst>
          </p:cNvPr>
          <p:cNvSpPr/>
          <p:nvPr/>
        </p:nvSpPr>
        <p:spPr>
          <a:xfrm>
            <a:off x="4867275" y="39719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84</a:t>
            </a:r>
          </a:p>
        </p:txBody>
      </p:sp>
      <p:sp>
        <p:nvSpPr>
          <p:cNvPr id="16" name="Rectangle: Rounded Corners 15">
            <a:extLst>
              <a:ext uri="{FF2B5EF4-FFF2-40B4-BE49-F238E27FC236}">
                <a16:creationId xmlns:a16="http://schemas.microsoft.com/office/drawing/2014/main" xmlns="" id="{971021D1-9AE9-23EA-82E3-D16F7330211D}"/>
              </a:ext>
            </a:extLst>
          </p:cNvPr>
          <p:cNvSpPr/>
          <p:nvPr/>
        </p:nvSpPr>
        <p:spPr>
          <a:xfrm>
            <a:off x="6067425" y="28670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sp>
        <p:nvSpPr>
          <p:cNvPr id="18" name="Rectangle: Rounded Corners 17">
            <a:extLst>
              <a:ext uri="{FF2B5EF4-FFF2-40B4-BE49-F238E27FC236}">
                <a16:creationId xmlns:a16="http://schemas.microsoft.com/office/drawing/2014/main" xmlns="" id="{AFD2D4DD-ABBD-5AC2-932C-DB52E7491FB4}"/>
              </a:ext>
            </a:extLst>
          </p:cNvPr>
          <p:cNvSpPr/>
          <p:nvPr/>
        </p:nvSpPr>
        <p:spPr>
          <a:xfrm>
            <a:off x="7239000" y="28574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2</a:t>
            </a:r>
            <a:r>
              <a:rPr lang="en-US" sz="4000" b="1" dirty="0" smtClean="0">
                <a:solidFill>
                  <a:srgbClr val="FF0000"/>
                </a:solidFill>
                <a:latin typeface="Calibri" panose="020F0502020204030204" pitchFamily="34" charset="0"/>
                <a:cs typeface="Calibri" panose="020F0502020204030204" pitchFamily="34" charset="0"/>
              </a:rPr>
              <a:t>5</a:t>
            </a:r>
            <a:endParaRPr lang="en-US" sz="4000" b="1" dirty="0">
              <a:solidFill>
                <a:srgbClr val="FF0000"/>
              </a:solidFill>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xmlns="" id="{710AF1D4-2288-1C2A-9D1A-1944DBBC8126}"/>
              </a:ext>
            </a:extLst>
          </p:cNvPr>
          <p:cNvSpPr/>
          <p:nvPr/>
        </p:nvSpPr>
        <p:spPr>
          <a:xfrm>
            <a:off x="8420100" y="184784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4</a:t>
            </a:r>
          </a:p>
        </p:txBody>
      </p:sp>
      <p:sp>
        <p:nvSpPr>
          <p:cNvPr id="28" name="Rectangle: Rounded Corners 27">
            <a:extLst>
              <a:ext uri="{FF2B5EF4-FFF2-40B4-BE49-F238E27FC236}">
                <a16:creationId xmlns:a16="http://schemas.microsoft.com/office/drawing/2014/main" xmlns="" id="{4AC6D585-5C1C-B4D9-3F05-5501C5E624EE}"/>
              </a:ext>
            </a:extLst>
          </p:cNvPr>
          <p:cNvSpPr/>
          <p:nvPr/>
        </p:nvSpPr>
        <p:spPr>
          <a:xfrm>
            <a:off x="9610725" y="18002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pic>
        <p:nvPicPr>
          <p:cNvPr id="44" name="Graphic 43">
            <a:extLst>
              <a:ext uri="{FF2B5EF4-FFF2-40B4-BE49-F238E27FC236}">
                <a16:creationId xmlns:a16="http://schemas.microsoft.com/office/drawing/2014/main" xmlns="" id="{56E86F6A-9C72-4D1F-C945-53BC47A281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5333151" y="-1663145"/>
            <a:ext cx="1159815" cy="1104724"/>
          </a:xfrm>
          <a:prstGeom prst="rect">
            <a:avLst/>
          </a:prstGeom>
        </p:spPr>
      </p:pic>
      <p:pic>
        <p:nvPicPr>
          <p:cNvPr id="45" name="Graphic 44">
            <a:extLst>
              <a:ext uri="{FF2B5EF4-FFF2-40B4-BE49-F238E27FC236}">
                <a16:creationId xmlns:a16="http://schemas.microsoft.com/office/drawing/2014/main" xmlns="" id="{2F1C7902-1AE3-8647-1B6B-DE3AC8D3FB1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62390">
            <a:off x="6857152" y="-1644095"/>
            <a:ext cx="1159815" cy="1104724"/>
          </a:xfrm>
          <a:prstGeom prst="rect">
            <a:avLst/>
          </a:prstGeom>
        </p:spPr>
      </p:pic>
      <p:pic>
        <p:nvPicPr>
          <p:cNvPr id="49" name="Graphic 48">
            <a:extLst>
              <a:ext uri="{FF2B5EF4-FFF2-40B4-BE49-F238E27FC236}">
                <a16:creationId xmlns:a16="http://schemas.microsoft.com/office/drawing/2014/main" xmlns="" id="{421CD60E-CF15-0890-5FED-ED9CC243E02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0" y="4990762"/>
            <a:ext cx="1219753" cy="1780663"/>
          </a:xfrm>
          <a:prstGeom prst="rect">
            <a:avLst/>
          </a:prstGeom>
        </p:spPr>
      </p:pic>
      <p:pic>
        <p:nvPicPr>
          <p:cNvPr id="26" name="Picture 25" descr="A picture containing box, container, indoor, bed&#10;&#10;Description automatically generated">
            <a:extLst>
              <a:ext uri="{FF2B5EF4-FFF2-40B4-BE49-F238E27FC236}">
                <a16:creationId xmlns:a16="http://schemas.microsoft.com/office/drawing/2014/main" xmlns="" id="{E6817877-C2B4-4971-8EB5-E759B39078A4}"/>
              </a:ext>
            </a:extLst>
          </p:cNvPr>
          <p:cNvPicPr>
            <a:picLocks noChangeAspect="1"/>
          </p:cNvPicPr>
          <p:nvPr/>
        </p:nvPicPr>
        <p:blipFill>
          <a:blip r:embed="rId18"/>
          <a:stretch>
            <a:fillRect/>
          </a:stretch>
        </p:blipFill>
        <p:spPr>
          <a:xfrm>
            <a:off x="870161" y="6075096"/>
            <a:ext cx="1219755" cy="650129"/>
          </a:xfrm>
          <a:prstGeom prst="rect">
            <a:avLst/>
          </a:prstGeom>
        </p:spPr>
      </p:pic>
    </p:spTree>
    <p:extLst>
      <p:ext uri="{BB962C8B-B14F-4D97-AF65-F5344CB8AC3E}">
        <p14:creationId xmlns:p14="http://schemas.microsoft.com/office/powerpoint/2010/main" val="32394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40000">
                                          <p:cBhvr additive="base">
                                            <p:cTn id="7" dur="750" fill="hold"/>
                                            <p:tgtEl>
                                              <p:spTgt spid="49"/>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0-#ppt_w/2"/>
                                              </p:val>
                                            </p:tav>
                                            <p:tav tm="100000">
                                              <p:val>
                                                <p:strVal val="#ppt_x"/>
                                              </p:val>
                                            </p:tav>
                                          </p:tavLst>
                                        </p:anim>
                                        <p:anim calcmode="lin" valueType="num">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xmlns="" id="{B9D61D6F-A79D-429D-AD71-29DBE9F1410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267148" y="5370933"/>
            <a:ext cx="1055816" cy="1487067"/>
          </a:xfrm>
          <a:prstGeom prst="rect">
            <a:avLst/>
          </a:prstGeom>
        </p:spPr>
      </p:pic>
      <p:pic>
        <p:nvPicPr>
          <p:cNvPr id="44" name="Graphic 43">
            <a:extLst>
              <a:ext uri="{FF2B5EF4-FFF2-40B4-BE49-F238E27FC236}">
                <a16:creationId xmlns:a16="http://schemas.microsoft.com/office/drawing/2014/main" xmlns="" id="{CBBAF0A8-42E2-4F51-A5FF-964CF62623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264904" y="6295286"/>
            <a:ext cx="424475" cy="614069"/>
          </a:xfrm>
          <a:prstGeom prst="rect">
            <a:avLst/>
          </a:prstGeom>
        </p:spPr>
      </p:pic>
      <p:pic>
        <p:nvPicPr>
          <p:cNvPr id="45" name="Picture 44">
            <a:extLst>
              <a:ext uri="{FF2B5EF4-FFF2-40B4-BE49-F238E27FC236}">
                <a16:creationId xmlns:a16="http://schemas.microsoft.com/office/drawing/2014/main" xmlns="" id="{6FE25E15-2260-4F0C-B244-CC70E69DB987}"/>
              </a:ext>
            </a:extLst>
          </p:cNvPr>
          <p:cNvPicPr>
            <a:picLocks noChangeAspect="1"/>
          </p:cNvPicPr>
          <p:nvPr/>
        </p:nvPicPr>
        <p:blipFill>
          <a:blip r:embed="rId6"/>
          <a:srcRect/>
          <a:stretch>
            <a:fillRect/>
          </a:stretch>
        </p:blipFill>
        <p:spPr>
          <a:xfrm flipH="1">
            <a:off x="2640883" y="6316960"/>
            <a:ext cx="662423" cy="513101"/>
          </a:xfrm>
          <a:prstGeom prst="rect">
            <a:avLst/>
          </a:prstGeom>
        </p:spPr>
      </p:pic>
      <p:pic>
        <p:nvPicPr>
          <p:cNvPr id="46" name="Graphic 45">
            <a:extLst>
              <a:ext uri="{FF2B5EF4-FFF2-40B4-BE49-F238E27FC236}">
                <a16:creationId xmlns:a16="http://schemas.microsoft.com/office/drawing/2014/main" xmlns="" id="{F0966DED-A558-40E5-BC41-885926EFDC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337607" y="5915948"/>
            <a:ext cx="1657253" cy="1000379"/>
          </a:xfrm>
          <a:prstGeom prst="rect">
            <a:avLst/>
          </a:prstGeom>
        </p:spPr>
      </p:pic>
      <p:pic>
        <p:nvPicPr>
          <p:cNvPr id="47" name="Graphic 46">
            <a:extLst>
              <a:ext uri="{FF2B5EF4-FFF2-40B4-BE49-F238E27FC236}">
                <a16:creationId xmlns:a16="http://schemas.microsoft.com/office/drawing/2014/main" xmlns="" id="{9BEB4511-7585-452E-B8A4-571C71F12B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644071" y="6107681"/>
            <a:ext cx="501565" cy="606288"/>
          </a:xfrm>
          <a:prstGeom prst="rect">
            <a:avLst/>
          </a:prstGeom>
        </p:spPr>
      </p:pic>
      <p:sp>
        <p:nvSpPr>
          <p:cNvPr id="21" name="Rounded Rectangle 20">
            <a:extLst>
              <a:ext uri="{FF2B5EF4-FFF2-40B4-BE49-F238E27FC236}">
                <a16:creationId xmlns:a16="http://schemas.microsoft.com/office/drawing/2014/main" xmlns="" id="{0A83CDBC-D10B-4864-87FA-C14F2EE8525F}"/>
              </a:ext>
            </a:extLst>
          </p:cNvPr>
          <p:cNvSpPr/>
          <p:nvPr/>
        </p:nvSpPr>
        <p:spPr>
          <a:xfrm>
            <a:off x="1771650" y="136212"/>
            <a:ext cx="9267825" cy="767584"/>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lvl="0" algn="ctr">
              <a:defRPr/>
            </a:pPr>
            <a:r>
              <a:rPr lang="en-US" sz="4000" b="1" dirty="0">
                <a:solidFill>
                  <a:srgbClr val="7030A0"/>
                </a:solidFill>
                <a:cs typeface="Arial" panose="020B0604020202020204" pitchFamily="34" charset="0"/>
              </a:rPr>
              <a:t>6. </a:t>
            </a:r>
            <a:r>
              <a:rPr lang="en-US" sz="4000" b="1" dirty="0" err="1">
                <a:solidFill>
                  <a:srgbClr val="7030A0"/>
                </a:solidFill>
                <a:cs typeface="Arial" panose="020B0604020202020204" pitchFamily="34" charset="0"/>
              </a:rPr>
              <a:t>Thực</a:t>
            </a:r>
            <a:r>
              <a:rPr lang="en-US" sz="4000" b="1" dirty="0">
                <a:solidFill>
                  <a:srgbClr val="7030A0"/>
                </a:solidFill>
                <a:cs typeface="Arial" panose="020B0604020202020204" pitchFamily="34" charset="0"/>
              </a:rPr>
              <a:t> </a:t>
            </a:r>
            <a:r>
              <a:rPr lang="en-US" sz="4000" b="1" dirty="0" err="1">
                <a:solidFill>
                  <a:srgbClr val="7030A0"/>
                </a:solidFill>
                <a:cs typeface="Arial" panose="020B0604020202020204" pitchFamily="34" charset="0"/>
              </a:rPr>
              <a:t>hiện</a:t>
            </a:r>
            <a:r>
              <a:rPr lang="en-US" sz="4000" b="1" dirty="0">
                <a:solidFill>
                  <a:srgbClr val="7030A0"/>
                </a:solidFill>
                <a:cs typeface="Arial" panose="020B0604020202020204" pitchFamily="34" charset="0"/>
              </a:rPr>
              <a:t> </a:t>
            </a:r>
            <a:r>
              <a:rPr lang="en-US" sz="4000" b="1" dirty="0" err="1">
                <a:solidFill>
                  <a:srgbClr val="7030A0"/>
                </a:solidFill>
                <a:cs typeface="Arial" panose="020B0604020202020204" pitchFamily="34" charset="0"/>
              </a:rPr>
              <a:t>các</a:t>
            </a:r>
            <a:r>
              <a:rPr lang="en-US" sz="4000" b="1" dirty="0">
                <a:solidFill>
                  <a:srgbClr val="7030A0"/>
                </a:solidFill>
                <a:cs typeface="Arial" panose="020B0604020202020204" pitchFamily="34" charset="0"/>
              </a:rPr>
              <a:t> </a:t>
            </a:r>
            <a:r>
              <a:rPr lang="en-US" sz="4000" b="1" dirty="0" err="1">
                <a:solidFill>
                  <a:srgbClr val="7030A0"/>
                </a:solidFill>
                <a:cs typeface="Arial" panose="020B0604020202020204" pitchFamily="34" charset="0"/>
              </a:rPr>
              <a:t>hoạt</a:t>
            </a:r>
            <a:r>
              <a:rPr lang="en-US" sz="4000" b="1" dirty="0">
                <a:solidFill>
                  <a:srgbClr val="7030A0"/>
                </a:solidFill>
                <a:cs typeface="Arial" panose="020B0604020202020204" pitchFamily="34" charset="0"/>
              </a:rPr>
              <a:t> </a:t>
            </a:r>
            <a:r>
              <a:rPr lang="en-US" sz="4000" b="1" dirty="0" err="1">
                <a:solidFill>
                  <a:srgbClr val="7030A0"/>
                </a:solidFill>
                <a:cs typeface="Arial" panose="020B0604020202020204" pitchFamily="34" charset="0"/>
              </a:rPr>
              <a:t>động</a:t>
            </a:r>
            <a:r>
              <a:rPr lang="en-US" sz="4000" b="1" dirty="0">
                <a:solidFill>
                  <a:srgbClr val="7030A0"/>
                </a:solidFill>
                <a:cs typeface="Arial" panose="020B0604020202020204" pitchFamily="34" charset="0"/>
              </a:rPr>
              <a:t> </a:t>
            </a:r>
            <a:r>
              <a:rPr lang="en-US" sz="4000" b="1" dirty="0" err="1">
                <a:solidFill>
                  <a:srgbClr val="7030A0"/>
                </a:solidFill>
                <a:cs typeface="Arial" panose="020B0604020202020204" pitchFamily="34" charset="0"/>
              </a:rPr>
              <a:t>sau</a:t>
            </a:r>
            <a:r>
              <a:rPr lang="en-US" sz="4000" b="1" dirty="0">
                <a:solidFill>
                  <a:srgbClr val="7030A0"/>
                </a:solidFill>
                <a:cs typeface="Arial" panose="020B0604020202020204" pitchFamily="34" charset="0"/>
              </a:rPr>
              <a:t>:</a:t>
            </a:r>
            <a:endParaRPr kumimoji="0" lang="vi-VN" sz="4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2CD4C770-E77A-7CA2-3AD2-AA305FAF3A1C}"/>
              </a:ext>
            </a:extLst>
          </p:cNvPr>
          <p:cNvSpPr txBox="1"/>
          <p:nvPr/>
        </p:nvSpPr>
        <p:spPr>
          <a:xfrm>
            <a:off x="457200" y="1247775"/>
            <a:ext cx="10725150" cy="1077218"/>
          </a:xfrm>
          <a:prstGeom prst="rect">
            <a:avLst/>
          </a:prstGeom>
          <a:noFill/>
        </p:spPr>
        <p:txBody>
          <a:bodyPr wrap="square" rtlCol="0">
            <a:spAutoFit/>
          </a:bodyPr>
          <a:lstStyle/>
          <a:p>
            <a:pPr algn="l"/>
            <a:r>
              <a:rPr lang="en-US" sz="3200" b="0" i="0" dirty="0">
                <a:solidFill>
                  <a:srgbClr val="000000"/>
                </a:solidFill>
                <a:effectLst/>
                <a:latin typeface="Calibri" panose="020F0502020204030204" pitchFamily="34" charset="0"/>
                <a:cs typeface="Calibri" panose="020F0502020204030204" pitchFamily="34" charset="0"/>
              </a:rPr>
              <a:t>a) </a:t>
            </a:r>
            <a:r>
              <a:rPr lang="en-US" sz="3200" b="0" i="0" dirty="0" err="1">
                <a:solidFill>
                  <a:srgbClr val="000000"/>
                </a:solidFill>
                <a:effectLst/>
                <a:latin typeface="Calibri" panose="020F0502020204030204" pitchFamily="34" charset="0"/>
                <a:cs typeface="Calibri" panose="020F0502020204030204" pitchFamily="34" charset="0"/>
              </a:rPr>
              <a:t>Viết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một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phép</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cộng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ví</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dụ</a:t>
            </a:r>
            <a:r>
              <a:rPr lang="en-US" sz="3200" b="0" i="0" dirty="0">
                <a:solidFill>
                  <a:srgbClr val="000000"/>
                </a:solidFill>
                <a:effectLst/>
                <a:latin typeface="Calibri" panose="020F0502020204030204" pitchFamily="34" charset="0"/>
                <a:cs typeface="Calibri" panose="020F0502020204030204" pitchFamily="34" charset="0"/>
              </a:rPr>
              <a:t>: 175 + 207 = ?</a:t>
            </a:r>
          </a:p>
          <a:p>
            <a:pPr algn="l"/>
            <a:r>
              <a:rPr lang="en-US" sz="3200" b="0" i="0" dirty="0" err="1">
                <a:solidFill>
                  <a:srgbClr val="000000"/>
                </a:solidFill>
                <a:effectLst/>
                <a:latin typeface="Calibri" panose="020F0502020204030204" pitchFamily="34" charset="0"/>
                <a:cs typeface="Calibri" panose="020F0502020204030204" pitchFamily="34" charset="0"/>
              </a:rPr>
              <a:t>Tính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tổng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rồi</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sử</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dụng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phép</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trừ</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để</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kiểm</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tra</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lại</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kết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quả</a:t>
            </a:r>
            <a:r>
              <a:rPr lang="en-US" sz="3200" b="0" i="0" dirty="0">
                <a:solidFill>
                  <a:srgbClr val="000000"/>
                </a:solidFill>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xmlns="" id="{5ACAADEA-72B5-464D-E1B8-F25CE5759344}"/>
              </a:ext>
            </a:extLst>
          </p:cNvPr>
          <p:cNvPicPr>
            <a:picLocks noChangeAspect="1"/>
          </p:cNvPicPr>
          <p:nvPr/>
        </p:nvPicPr>
        <p:blipFill>
          <a:blip r:embed="rId11"/>
          <a:stretch>
            <a:fillRect/>
          </a:stretch>
        </p:blipFill>
        <p:spPr>
          <a:xfrm>
            <a:off x="1319212" y="2552700"/>
            <a:ext cx="2200275" cy="2647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xmlns="" id="{55DDF851-A172-8AFD-B9C3-671E0134D723}"/>
              </a:ext>
            </a:extLst>
          </p:cNvPr>
          <p:cNvPicPr>
            <a:picLocks noChangeAspect="1"/>
          </p:cNvPicPr>
          <p:nvPr/>
        </p:nvPicPr>
        <p:blipFill>
          <a:blip r:embed="rId12"/>
          <a:stretch>
            <a:fillRect/>
          </a:stretch>
        </p:blipFill>
        <p:spPr>
          <a:xfrm>
            <a:off x="3786187" y="2595562"/>
            <a:ext cx="2214563" cy="2631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A74D8EA1-5CBC-57EB-241B-84D38C196B98}"/>
              </a:ext>
            </a:extLst>
          </p:cNvPr>
          <p:cNvPicPr>
            <a:picLocks noChangeAspect="1"/>
          </p:cNvPicPr>
          <p:nvPr/>
        </p:nvPicPr>
        <p:blipFill>
          <a:blip r:embed="rId13"/>
          <a:stretch>
            <a:fillRect/>
          </a:stretch>
        </p:blipFill>
        <p:spPr>
          <a:xfrm>
            <a:off x="6757987" y="2452687"/>
            <a:ext cx="4295775"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71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1417320" y="121920"/>
            <a:ext cx="9982200" cy="5199986"/>
            <a:chOff x="690166" y="91439"/>
            <a:chExt cx="7486650" cy="3899990"/>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690166" y="91439"/>
              <a:ext cx="7486650" cy="3899990"/>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551654" y="702606"/>
              <a:ext cx="5900766" cy="26542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còn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bắp</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bí</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ngô</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hấu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sẽ</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học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tiết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16571" y="3429000"/>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 y="2940235"/>
            <a:ext cx="2434087" cy="3795847"/>
          </a:xfrm>
          <a:prstGeom prst="rect">
            <a:avLst/>
          </a:prstGeom>
        </p:spPr>
      </p:pic>
    </p:spTree>
    <p:extLst>
      <p:ext uri="{BB962C8B-B14F-4D97-AF65-F5344CB8AC3E}">
        <p14:creationId xmlns:p14="http://schemas.microsoft.com/office/powerpoint/2010/main" val="10119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xmlns=""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xmlns="" id="{A2EBC51C-2C4B-4FC3-9868-31A1E0255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xmlns="" id="{758D6D6F-CC20-4DE1-ABF7-70D092BD7A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xmlns=""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xmlns="" id="{DCE1EF7B-11ED-409E-8915-3B95B1CF50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xmlns="" id="{B04BB4AC-6436-49BA-8528-533B07B0B6E0}"/>
                </a:ext>
              </a:extLst>
            </p:cNvPr>
            <p:cNvSpPr txBox="1"/>
            <p:nvPr/>
          </p:nvSpPr>
          <p:spPr>
            <a:xfrm>
              <a:off x="690634" y="567959"/>
              <a:ext cx="445545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xmlns="" id="{F3E36515-B20B-4686-9A16-1FE673494D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xmlns="" id="{4251C719-2B00-4712-9D0E-311E0BEAF3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xmlns="" id="{144EFB62-A53C-4B2D-9B95-540ED0962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9844" y="5748623"/>
            <a:ext cx="1052389" cy="1155317"/>
          </a:xfrm>
          <a:prstGeom prst="rect">
            <a:avLst/>
          </a:prstGeom>
        </p:spPr>
      </p:pic>
      <p:pic>
        <p:nvPicPr>
          <p:cNvPr id="3" name="Picture 2">
            <a:extLst>
              <a:ext uri="{FF2B5EF4-FFF2-40B4-BE49-F238E27FC236}">
                <a16:creationId xmlns:a16="http://schemas.microsoft.com/office/drawing/2014/main" xmlns="" id="{74F17D18-401F-A4B7-841B-E78D43944554}"/>
              </a:ext>
            </a:extLst>
          </p:cNvPr>
          <p:cNvPicPr>
            <a:picLocks noChangeAspect="1"/>
          </p:cNvPicPr>
          <p:nvPr/>
        </p:nvPicPr>
        <p:blipFill>
          <a:blip r:embed="rId8"/>
          <a:stretch>
            <a:fillRect/>
          </a:stretch>
        </p:blipFill>
        <p:spPr>
          <a:xfrm>
            <a:off x="1123950" y="149945"/>
            <a:ext cx="10420350" cy="4619330"/>
          </a:xfrm>
          <a:prstGeom prst="rect">
            <a:avLst/>
          </a:prstGeom>
        </p:spPr>
      </p:pic>
      <p:sp>
        <p:nvSpPr>
          <p:cNvPr id="9" name="TextBox 8">
            <a:extLst>
              <a:ext uri="{FF2B5EF4-FFF2-40B4-BE49-F238E27FC236}">
                <a16:creationId xmlns:a16="http://schemas.microsoft.com/office/drawing/2014/main" xmlns="" id="{758430B0-4F6A-856B-9DBB-F240E78DA069}"/>
              </a:ext>
            </a:extLst>
          </p:cNvPr>
          <p:cNvSpPr txBox="1"/>
          <p:nvPr/>
        </p:nvSpPr>
        <p:spPr>
          <a:xfrm>
            <a:off x="1143000" y="4953000"/>
            <a:ext cx="10487025" cy="954107"/>
          </a:xfrm>
          <a:prstGeom prst="rect">
            <a:avLst/>
          </a:prstGeom>
          <a:noFill/>
        </p:spPr>
        <p:txBody>
          <a:bodyPr wrap="square" rtlCol="0">
            <a:spAutoFit/>
          </a:bodyPr>
          <a:lstStyle/>
          <a:p>
            <a:r>
              <a:rPr lang="vi-VN" sz="2800" b="1" dirty="0">
                <a:effectLst/>
                <a:latin typeface="Calibri" panose="020F0502020204030204" pitchFamily="34" charset="0"/>
                <a:ea typeface="Times New Roman" panose="02020603050405020304" pitchFamily="18" charset="0"/>
                <a:cs typeface="Calibri" panose="020F0502020204030204" pitchFamily="34" charset="0"/>
              </a:rPr>
              <a:t>Trong bể có 7 con cá, bố thêm một số con cá vào bể như vậy trong bể có tất cả 10 con cá. Vậy bố đố hai con bố đã thêm mấy con cá vào bể?</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372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xmlns="" id="{F3E36515-B20B-4686-9A16-1FE673494D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xmlns="" id="{4251C719-2B00-4712-9D0E-311E0BEAF3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xmlns="" id="{144EFB62-A53C-4B2D-9B95-540ED0962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xmlns="" id="{8D065566-DBA6-5A23-AA15-94F7A242EA0B}"/>
              </a:ext>
            </a:extLst>
          </p:cNvPr>
          <p:cNvSpPr txBox="1"/>
          <p:nvPr/>
        </p:nvSpPr>
        <p:spPr>
          <a:xfrm>
            <a:off x="1562100" y="285750"/>
            <a:ext cx="988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A. TÌM MỘT SỐ HẠNG TRONG MỘT TỔNG</a:t>
            </a:r>
          </a:p>
        </p:txBody>
      </p:sp>
      <p:pic>
        <p:nvPicPr>
          <p:cNvPr id="10" name="Picture 9">
            <a:extLst>
              <a:ext uri="{FF2B5EF4-FFF2-40B4-BE49-F238E27FC236}">
                <a16:creationId xmlns:a16="http://schemas.microsoft.com/office/drawing/2014/main" xmlns="" id="{3EE05722-86B6-4536-F4F3-99A6E761B3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759" b="99270" l="763" r="99427">
                        <a14:foregroundMark x1="9351" y1="54745" x2="13168" y2="57664"/>
                        <a14:foregroundMark x1="29008" y1="59124" x2="30725" y2="59124"/>
                        <a14:foregroundMark x1="68511" y1="53285" x2="71565" y2="54745"/>
                        <a14:foregroundMark x1="68511" y1="59854" x2="72137" y2="62044"/>
                      </a14:backgroundRemoval>
                    </a14:imgEffect>
                  </a14:imgLayer>
                </a14:imgProps>
              </a:ext>
            </a:extLst>
          </a:blip>
          <a:stretch>
            <a:fillRect/>
          </a:stretch>
        </p:blipFill>
        <p:spPr>
          <a:xfrm>
            <a:off x="3743325" y="852487"/>
            <a:ext cx="4991100" cy="1304925"/>
          </a:xfrm>
          <a:prstGeom prst="rect">
            <a:avLst/>
          </a:prstGeom>
        </p:spPr>
      </p:pic>
      <p:cxnSp>
        <p:nvCxnSpPr>
          <p:cNvPr id="5" name="Straight Arrow Connector 4">
            <a:extLst>
              <a:ext uri="{FF2B5EF4-FFF2-40B4-BE49-F238E27FC236}">
                <a16:creationId xmlns:a16="http://schemas.microsoft.com/office/drawing/2014/main" xmlns="" id="{9AA287B5-1951-49AD-5EFF-F858812D6B3C}"/>
              </a:ext>
            </a:extLst>
          </p:cNvPr>
          <p:cNvCxnSpPr/>
          <p:nvPr/>
        </p:nvCxnSpPr>
        <p:spPr>
          <a:xfrm>
            <a:off x="4362450" y="2076450"/>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E2ED62FA-BDF3-9557-C889-74AB9A6EE447}"/>
              </a:ext>
            </a:extLst>
          </p:cNvPr>
          <p:cNvSpPr txBox="1"/>
          <p:nvPr/>
        </p:nvSpPr>
        <p:spPr>
          <a:xfrm>
            <a:off x="3619500" y="2628900"/>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1" name="Straight Arrow Connector 10">
            <a:extLst>
              <a:ext uri="{FF2B5EF4-FFF2-40B4-BE49-F238E27FC236}">
                <a16:creationId xmlns:a16="http://schemas.microsoft.com/office/drawing/2014/main" xmlns="" id="{68B78BED-44DB-FBC6-F6B7-8585DB517BB6}"/>
              </a:ext>
            </a:extLst>
          </p:cNvPr>
          <p:cNvCxnSpPr/>
          <p:nvPr/>
        </p:nvCxnSpPr>
        <p:spPr>
          <a:xfrm>
            <a:off x="6267450" y="208597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7FE59A54-F7A5-8D4B-7167-DE730D79CDAE}"/>
              </a:ext>
            </a:extLst>
          </p:cNvPr>
          <p:cNvSpPr txBox="1"/>
          <p:nvPr/>
        </p:nvSpPr>
        <p:spPr>
          <a:xfrm>
            <a:off x="5524500" y="2638425"/>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5" name="Straight Arrow Connector 14">
            <a:extLst>
              <a:ext uri="{FF2B5EF4-FFF2-40B4-BE49-F238E27FC236}">
                <a16:creationId xmlns:a16="http://schemas.microsoft.com/office/drawing/2014/main" xmlns="" id="{8E8F02F9-75CC-7329-F1D5-0215A88E0032}"/>
              </a:ext>
            </a:extLst>
          </p:cNvPr>
          <p:cNvCxnSpPr/>
          <p:nvPr/>
        </p:nvCxnSpPr>
        <p:spPr>
          <a:xfrm>
            <a:off x="8172450" y="210502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CA510D0-FD24-0171-0605-EF306B6DB900}"/>
              </a:ext>
            </a:extLst>
          </p:cNvPr>
          <p:cNvSpPr txBox="1"/>
          <p:nvPr/>
        </p:nvSpPr>
        <p:spPr>
          <a:xfrm>
            <a:off x="7724775" y="2657475"/>
            <a:ext cx="1752600" cy="584775"/>
          </a:xfrm>
          <a:prstGeom prst="rect">
            <a:avLst/>
          </a:prstGeom>
          <a:noFill/>
        </p:spPr>
        <p:txBody>
          <a:bodyPr wrap="square" rtlCol="0">
            <a:spAutoFit/>
          </a:bodyPr>
          <a:lstStyle/>
          <a:p>
            <a:r>
              <a:rPr lang="en-US" sz="3200" dirty="0" err="1"/>
              <a:t>Tổng</a:t>
            </a:r>
            <a:endParaRPr lang="en-US" sz="3200" dirty="0"/>
          </a:p>
        </p:txBody>
      </p:sp>
      <p:sp>
        <p:nvSpPr>
          <p:cNvPr id="3" name="Rounded Rectangle 2"/>
          <p:cNvSpPr/>
          <p:nvPr/>
        </p:nvSpPr>
        <p:spPr>
          <a:xfrm>
            <a:off x="5864915" y="1274900"/>
            <a:ext cx="805069" cy="735496"/>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85853" y="1333842"/>
            <a:ext cx="462584" cy="584775"/>
          </a:xfrm>
          <a:prstGeom prst="rect">
            <a:avLst/>
          </a:prstGeom>
          <a:noFill/>
        </p:spPr>
        <p:txBody>
          <a:bodyPr wrap="square" rtlCol="0">
            <a:spAutoFit/>
          </a:bodyPr>
          <a:lstStyle/>
          <a:p>
            <a:r>
              <a:rPr lang="en-US" sz="3200" dirty="0" smtClean="0"/>
              <a:t>?</a:t>
            </a:r>
            <a:endParaRPr lang="en-US" sz="3200" dirty="0"/>
          </a:p>
        </p:txBody>
      </p:sp>
      <p:sp>
        <p:nvSpPr>
          <p:cNvPr id="14" name="TextBox 13"/>
          <p:cNvSpPr txBox="1"/>
          <p:nvPr/>
        </p:nvSpPr>
        <p:spPr>
          <a:xfrm>
            <a:off x="6075914" y="1272685"/>
            <a:ext cx="467139" cy="646331"/>
          </a:xfrm>
          <a:prstGeom prst="rect">
            <a:avLst/>
          </a:prstGeom>
          <a:noFill/>
        </p:spPr>
        <p:txBody>
          <a:bodyPr wrap="square" rtlCol="0">
            <a:spAutoFit/>
          </a:bodyPr>
          <a:lstStyle/>
          <a:p>
            <a:r>
              <a:rPr lang="en-US" sz="3600" dirty="0" smtClean="0"/>
              <a:t>3</a:t>
            </a:r>
            <a:endParaRPr lang="en-US" sz="3600" dirty="0"/>
          </a:p>
        </p:txBody>
      </p:sp>
    </p:spTree>
    <p:extLst>
      <p:ext uri="{BB962C8B-B14F-4D97-AF65-F5344CB8AC3E}">
        <p14:creationId xmlns:p14="http://schemas.microsoft.com/office/powerpoint/2010/main" val="7443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3" grpId="0" animBg="1"/>
          <p:bldP spid="12" grpId="0"/>
          <p:bldP spid="12" grpId="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3" grpId="0" animBg="1"/>
          <p:bldP spid="12" grpId="0"/>
          <p:bldP spid="12" grpId="1"/>
          <p:bldP spid="1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xmlns="" id="{F3E36515-B20B-4686-9A16-1FE673494D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xmlns="" id="{4251C719-2B00-4712-9D0E-311E0BEAF3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xmlns="" id="{144EFB62-A53C-4B2D-9B95-540ED0962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9844" y="5748623"/>
            <a:ext cx="1052389" cy="1155317"/>
          </a:xfrm>
          <a:prstGeom prst="rect">
            <a:avLst/>
          </a:prstGeom>
        </p:spPr>
      </p:pic>
      <p:pic>
        <p:nvPicPr>
          <p:cNvPr id="10" name="Picture 9">
            <a:extLst>
              <a:ext uri="{FF2B5EF4-FFF2-40B4-BE49-F238E27FC236}">
                <a16:creationId xmlns:a16="http://schemas.microsoft.com/office/drawing/2014/main" xmlns="" id="{3EE05722-86B6-4536-F4F3-99A6E761B36D}"/>
              </a:ext>
            </a:extLst>
          </p:cNvPr>
          <p:cNvPicPr>
            <a:picLocks noChangeAspect="1"/>
          </p:cNvPicPr>
          <p:nvPr/>
        </p:nvPicPr>
        <p:blipFill>
          <a:blip r:embed="rId8"/>
          <a:stretch>
            <a:fillRect/>
          </a:stretch>
        </p:blipFill>
        <p:spPr>
          <a:xfrm>
            <a:off x="1047776" y="911023"/>
            <a:ext cx="4991100" cy="1304925"/>
          </a:xfrm>
          <a:prstGeom prst="rect">
            <a:avLst/>
          </a:prstGeom>
        </p:spPr>
      </p:pic>
      <p:pic>
        <p:nvPicPr>
          <p:cNvPr id="12" name="Picture 11">
            <a:extLst>
              <a:ext uri="{FF2B5EF4-FFF2-40B4-BE49-F238E27FC236}">
                <a16:creationId xmlns:a16="http://schemas.microsoft.com/office/drawing/2014/main" xmlns="" id="{E922D669-6A57-AC1F-E600-454A8D982EE4}"/>
              </a:ext>
            </a:extLst>
          </p:cNvPr>
          <p:cNvPicPr>
            <a:picLocks noChangeAspect="1"/>
          </p:cNvPicPr>
          <p:nvPr/>
        </p:nvPicPr>
        <p:blipFill>
          <a:blip r:embed="rId9"/>
          <a:stretch>
            <a:fillRect/>
          </a:stretch>
        </p:blipFill>
        <p:spPr>
          <a:xfrm>
            <a:off x="1043013" y="2468361"/>
            <a:ext cx="4981575" cy="1333500"/>
          </a:xfrm>
          <a:prstGeom prst="rect">
            <a:avLst/>
          </a:prstGeom>
        </p:spPr>
      </p:pic>
      <p:pic>
        <p:nvPicPr>
          <p:cNvPr id="14" name="Picture 13">
            <a:extLst>
              <a:ext uri="{FF2B5EF4-FFF2-40B4-BE49-F238E27FC236}">
                <a16:creationId xmlns:a16="http://schemas.microsoft.com/office/drawing/2014/main" xmlns="" id="{E3B0BBEF-7DB9-1AAB-93B4-76B4323D8A98}"/>
              </a:ext>
            </a:extLst>
          </p:cNvPr>
          <p:cNvPicPr>
            <a:picLocks noChangeAspect="1"/>
          </p:cNvPicPr>
          <p:nvPr/>
        </p:nvPicPr>
        <p:blipFill>
          <a:blip r:embed="rId10"/>
          <a:stretch>
            <a:fillRect/>
          </a:stretch>
        </p:blipFill>
        <p:spPr>
          <a:xfrm>
            <a:off x="1257326" y="4125711"/>
            <a:ext cx="4953000" cy="1219200"/>
          </a:xfrm>
          <a:prstGeom prst="rect">
            <a:avLst/>
          </a:prstGeom>
        </p:spPr>
      </p:pic>
      <p:pic>
        <p:nvPicPr>
          <p:cNvPr id="16" name="Picture 15">
            <a:extLst>
              <a:ext uri="{FF2B5EF4-FFF2-40B4-BE49-F238E27FC236}">
                <a16:creationId xmlns:a16="http://schemas.microsoft.com/office/drawing/2014/main" xmlns="" id="{563CE9AE-3E78-68BE-6311-2DFB00E09667}"/>
              </a:ext>
            </a:extLst>
          </p:cNvPr>
          <p:cNvPicPr>
            <a:picLocks noChangeAspect="1"/>
          </p:cNvPicPr>
          <p:nvPr/>
        </p:nvPicPr>
        <p:blipFill>
          <a:blip r:embed="rId11"/>
          <a:stretch>
            <a:fillRect/>
          </a:stretch>
        </p:blipFill>
        <p:spPr>
          <a:xfrm>
            <a:off x="6451738" y="2176788"/>
            <a:ext cx="5591175" cy="1726914"/>
          </a:xfrm>
          <a:prstGeom prst="rect">
            <a:avLst/>
          </a:prstGeom>
        </p:spPr>
      </p:pic>
    </p:spTree>
    <p:extLst>
      <p:ext uri="{BB962C8B-B14F-4D97-AF65-F5344CB8AC3E}">
        <p14:creationId xmlns:p14="http://schemas.microsoft.com/office/powerpoint/2010/main" val="423864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xmlns=""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xmlns=""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xmlns=""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81A1BAFB-9DA1-4A35-97BE-74B99ADB51FA}"/>
                </a:ext>
              </a:extLst>
            </p:cNvPr>
            <p:cNvSpPr txBox="1"/>
            <p:nvPr/>
          </p:nvSpPr>
          <p:spPr>
            <a:xfrm>
              <a:off x="295646" y="153973"/>
              <a:ext cx="7821811"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Hôm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nay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thăm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của</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An.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giao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ngày</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hãy</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giúp</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vượt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qua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thử</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thách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để</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trở</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thành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người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thực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xmlns=""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xmlns=""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Freeform: Shape 8">
              <a:extLst>
                <a:ext uri="{FF2B5EF4-FFF2-40B4-BE49-F238E27FC236}">
                  <a16:creationId xmlns:a16="http://schemas.microsoft.com/office/drawing/2014/main" xmlns=""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Freeform: Shape 9">
              <a:extLst>
                <a:ext uri="{FF2B5EF4-FFF2-40B4-BE49-F238E27FC236}">
                  <a16:creationId xmlns:a16="http://schemas.microsoft.com/office/drawing/2014/main" xmlns=""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Freeform: Shape 10">
              <a:extLst>
                <a:ext uri="{FF2B5EF4-FFF2-40B4-BE49-F238E27FC236}">
                  <a16:creationId xmlns:a16="http://schemas.microsoft.com/office/drawing/2014/main" xmlns=""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Shape 16">
              <a:extLst>
                <a:ext uri="{FF2B5EF4-FFF2-40B4-BE49-F238E27FC236}">
                  <a16:creationId xmlns:a16="http://schemas.microsoft.com/office/drawing/2014/main" xmlns=""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Freeform: Shape 17">
              <a:extLst>
                <a:ext uri="{FF2B5EF4-FFF2-40B4-BE49-F238E27FC236}">
                  <a16:creationId xmlns:a16="http://schemas.microsoft.com/office/drawing/2014/main" xmlns=""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Shape 18">
              <a:extLst>
                <a:ext uri="{FF2B5EF4-FFF2-40B4-BE49-F238E27FC236}">
                  <a16:creationId xmlns:a16="http://schemas.microsoft.com/office/drawing/2014/main" xmlns=""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Shape 19">
              <a:extLst>
                <a:ext uri="{FF2B5EF4-FFF2-40B4-BE49-F238E27FC236}">
                  <a16:creationId xmlns:a16="http://schemas.microsoft.com/office/drawing/2014/main" xmlns=""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Shape 20">
              <a:extLst>
                <a:ext uri="{FF2B5EF4-FFF2-40B4-BE49-F238E27FC236}">
                  <a16:creationId xmlns:a16="http://schemas.microsoft.com/office/drawing/2014/main" xmlns=""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Shape 21">
              <a:extLst>
                <a:ext uri="{FF2B5EF4-FFF2-40B4-BE49-F238E27FC236}">
                  <a16:creationId xmlns:a16="http://schemas.microsoft.com/office/drawing/2014/main" xmlns=""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Shape 22">
              <a:extLst>
                <a:ext uri="{FF2B5EF4-FFF2-40B4-BE49-F238E27FC236}">
                  <a16:creationId xmlns:a16="http://schemas.microsoft.com/office/drawing/2014/main" xmlns=""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Shape 23">
              <a:extLst>
                <a:ext uri="{FF2B5EF4-FFF2-40B4-BE49-F238E27FC236}">
                  <a16:creationId xmlns:a16="http://schemas.microsoft.com/office/drawing/2014/main" xmlns=""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Freeform: Shape 24">
              <a:extLst>
                <a:ext uri="{FF2B5EF4-FFF2-40B4-BE49-F238E27FC236}">
                  <a16:creationId xmlns:a16="http://schemas.microsoft.com/office/drawing/2014/main" xmlns=""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Freeform: Shape 25">
              <a:extLst>
                <a:ext uri="{FF2B5EF4-FFF2-40B4-BE49-F238E27FC236}">
                  <a16:creationId xmlns:a16="http://schemas.microsoft.com/office/drawing/2014/main" xmlns=""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Freeform: Shape 26">
              <a:extLst>
                <a:ext uri="{FF2B5EF4-FFF2-40B4-BE49-F238E27FC236}">
                  <a16:creationId xmlns:a16="http://schemas.microsoft.com/office/drawing/2014/main" xmlns=""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Freeform: Shape 27">
              <a:extLst>
                <a:ext uri="{FF2B5EF4-FFF2-40B4-BE49-F238E27FC236}">
                  <a16:creationId xmlns:a16="http://schemas.microsoft.com/office/drawing/2014/main" xmlns=""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Freeform: Shape 28">
              <a:extLst>
                <a:ext uri="{FF2B5EF4-FFF2-40B4-BE49-F238E27FC236}">
                  <a16:creationId xmlns:a16="http://schemas.microsoft.com/office/drawing/2014/main" xmlns=""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Shape 29">
              <a:extLst>
                <a:ext uri="{FF2B5EF4-FFF2-40B4-BE49-F238E27FC236}">
                  <a16:creationId xmlns:a16="http://schemas.microsoft.com/office/drawing/2014/main" xmlns=""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30">
              <a:extLst>
                <a:ext uri="{FF2B5EF4-FFF2-40B4-BE49-F238E27FC236}">
                  <a16:creationId xmlns:a16="http://schemas.microsoft.com/office/drawing/2014/main" xmlns=""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Shape 31">
              <a:extLst>
                <a:ext uri="{FF2B5EF4-FFF2-40B4-BE49-F238E27FC236}">
                  <a16:creationId xmlns:a16="http://schemas.microsoft.com/office/drawing/2014/main" xmlns=""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Shape 32">
              <a:extLst>
                <a:ext uri="{FF2B5EF4-FFF2-40B4-BE49-F238E27FC236}">
                  <a16:creationId xmlns:a16="http://schemas.microsoft.com/office/drawing/2014/main" xmlns=""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Shape 33">
              <a:extLst>
                <a:ext uri="{FF2B5EF4-FFF2-40B4-BE49-F238E27FC236}">
                  <a16:creationId xmlns:a16="http://schemas.microsoft.com/office/drawing/2014/main" xmlns=""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xmlns=""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Shape 35">
              <a:extLst>
                <a:ext uri="{FF2B5EF4-FFF2-40B4-BE49-F238E27FC236}">
                  <a16:creationId xmlns:a16="http://schemas.microsoft.com/office/drawing/2014/main" xmlns=""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Shape 36">
              <a:extLst>
                <a:ext uri="{FF2B5EF4-FFF2-40B4-BE49-F238E27FC236}">
                  <a16:creationId xmlns:a16="http://schemas.microsoft.com/office/drawing/2014/main" xmlns=""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Shape 37">
              <a:extLst>
                <a:ext uri="{FF2B5EF4-FFF2-40B4-BE49-F238E27FC236}">
                  <a16:creationId xmlns:a16="http://schemas.microsoft.com/office/drawing/2014/main" xmlns=""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Shape 38">
              <a:extLst>
                <a:ext uri="{FF2B5EF4-FFF2-40B4-BE49-F238E27FC236}">
                  <a16:creationId xmlns:a16="http://schemas.microsoft.com/office/drawing/2014/main" xmlns=""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Shape 39">
              <a:extLst>
                <a:ext uri="{FF2B5EF4-FFF2-40B4-BE49-F238E27FC236}">
                  <a16:creationId xmlns:a16="http://schemas.microsoft.com/office/drawing/2014/main" xmlns=""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Shape 40">
              <a:extLst>
                <a:ext uri="{FF2B5EF4-FFF2-40B4-BE49-F238E27FC236}">
                  <a16:creationId xmlns:a16="http://schemas.microsoft.com/office/drawing/2014/main" xmlns=""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Shape 41">
              <a:extLst>
                <a:ext uri="{FF2B5EF4-FFF2-40B4-BE49-F238E27FC236}">
                  <a16:creationId xmlns:a16="http://schemas.microsoft.com/office/drawing/2014/main" xmlns=""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Shape 42">
              <a:extLst>
                <a:ext uri="{FF2B5EF4-FFF2-40B4-BE49-F238E27FC236}">
                  <a16:creationId xmlns:a16="http://schemas.microsoft.com/office/drawing/2014/main" xmlns=""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Shape 43">
              <a:extLst>
                <a:ext uri="{FF2B5EF4-FFF2-40B4-BE49-F238E27FC236}">
                  <a16:creationId xmlns:a16="http://schemas.microsoft.com/office/drawing/2014/main" xmlns=""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xmlns=""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xmlns=""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xmlns=""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xmlns=""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a:extLst>
                <a:ext uri="{FF2B5EF4-FFF2-40B4-BE49-F238E27FC236}">
                  <a16:creationId xmlns:a16="http://schemas.microsoft.com/office/drawing/2014/main" xmlns=""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Shape 49">
              <a:extLst>
                <a:ext uri="{FF2B5EF4-FFF2-40B4-BE49-F238E27FC236}">
                  <a16:creationId xmlns:a16="http://schemas.microsoft.com/office/drawing/2014/main" xmlns=""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Shape 50">
              <a:extLst>
                <a:ext uri="{FF2B5EF4-FFF2-40B4-BE49-F238E27FC236}">
                  <a16:creationId xmlns:a16="http://schemas.microsoft.com/office/drawing/2014/main" xmlns=""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Shape 51">
              <a:extLst>
                <a:ext uri="{FF2B5EF4-FFF2-40B4-BE49-F238E27FC236}">
                  <a16:creationId xmlns:a16="http://schemas.microsoft.com/office/drawing/2014/main" xmlns=""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Shape 52">
              <a:extLst>
                <a:ext uri="{FF2B5EF4-FFF2-40B4-BE49-F238E27FC236}">
                  <a16:creationId xmlns:a16="http://schemas.microsoft.com/office/drawing/2014/main" xmlns=""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xmlns=""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xmlns="" id="{87761A0A-970D-4B75-97D6-6157B97B27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xmlns=""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xmlns="" id="{179CABCA-2261-443C-95FD-5DB8551F10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xmlns="" id="{81A1BAFB-9DA1-4A35-97BE-74B99ADB51FA}"/>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 1</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xmlns="" id="{F3E36515-B20B-4686-9A16-1FE673494D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xmlns="" id="{4251C719-2B00-4712-9D0E-311E0BEAF3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xmlns="" id="{144EFB62-A53C-4B2D-9B95-540ED0962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xmlns="" id="{8D065566-DBA6-5A23-AA15-94F7A242EA0B}"/>
              </a:ext>
            </a:extLst>
          </p:cNvPr>
          <p:cNvSpPr txBox="1"/>
          <p:nvPr/>
        </p:nvSpPr>
        <p:spPr>
          <a:xfrm>
            <a:off x="1114424" y="285750"/>
            <a:ext cx="11553825" cy="646331"/>
          </a:xfrm>
          <a:prstGeom prst="rect">
            <a:avLst/>
          </a:prstGeom>
          <a:noFill/>
        </p:spPr>
        <p:txBody>
          <a:bodyPr wrap="square" rtlCol="0">
            <a:spAutoFit/>
          </a:bodyPr>
          <a:lstStyle/>
          <a:p>
            <a:pPr lvl="0"/>
            <a:r>
              <a:rPr lang="en-US" sz="3600" b="1" dirty="0">
                <a:solidFill>
                  <a:srgbClr val="000000"/>
                </a:solidFill>
                <a:latin typeface="Calibri" panose="020F0502020204030204" pitchFamily="34" charset="0"/>
                <a:cs typeface="Calibri" panose="020F0502020204030204" pitchFamily="34" charset="0"/>
              </a:rPr>
              <a:t>1. </a:t>
            </a:r>
            <a:r>
              <a:rPr lang="vi-VN" sz="3600" b="1" dirty="0">
                <a:solidFill>
                  <a:srgbClr val="000000"/>
                </a:solidFill>
                <a:latin typeface="Calibri" panose="020F0502020204030204" pitchFamily="34" charset="0"/>
                <a:cs typeface="Calibri" panose="020F0502020204030204" pitchFamily="34" charset="0"/>
              </a:rPr>
              <a:t>Tìm thành phần chưa biết trong các phép tính sau:</a:t>
            </a:r>
          </a:p>
        </p:txBody>
      </p:sp>
      <p:pic>
        <p:nvPicPr>
          <p:cNvPr id="5" name="Picture 4">
            <a:extLst>
              <a:ext uri="{FF2B5EF4-FFF2-40B4-BE49-F238E27FC236}">
                <a16:creationId xmlns:a16="http://schemas.microsoft.com/office/drawing/2014/main" xmlns="" id="{B596AE65-E49C-ADEA-5A71-1F5F0DDE8E4F}"/>
              </a:ext>
            </a:extLst>
          </p:cNvPr>
          <p:cNvPicPr>
            <a:picLocks noChangeAspect="1"/>
          </p:cNvPicPr>
          <p:nvPr/>
        </p:nvPicPr>
        <p:blipFill>
          <a:blip r:embed="rId8"/>
          <a:stretch>
            <a:fillRect/>
          </a:stretch>
        </p:blipFill>
        <p:spPr>
          <a:xfrm>
            <a:off x="923925" y="1476375"/>
            <a:ext cx="4533900" cy="1981200"/>
          </a:xfrm>
          <a:prstGeom prst="rect">
            <a:avLst/>
          </a:prstGeom>
        </p:spPr>
      </p:pic>
      <p:pic>
        <p:nvPicPr>
          <p:cNvPr id="11" name="Picture 10">
            <a:extLst>
              <a:ext uri="{FF2B5EF4-FFF2-40B4-BE49-F238E27FC236}">
                <a16:creationId xmlns:a16="http://schemas.microsoft.com/office/drawing/2014/main" xmlns="" id="{30F51A97-7F7F-E33E-49B2-2878A4811E9A}"/>
              </a:ext>
            </a:extLst>
          </p:cNvPr>
          <p:cNvPicPr>
            <a:picLocks noChangeAspect="1"/>
          </p:cNvPicPr>
          <p:nvPr/>
        </p:nvPicPr>
        <p:blipFill>
          <a:blip r:embed="rId9"/>
          <a:stretch>
            <a:fillRect/>
          </a:stretch>
        </p:blipFill>
        <p:spPr>
          <a:xfrm>
            <a:off x="6500812" y="1433512"/>
            <a:ext cx="3838575" cy="1971675"/>
          </a:xfrm>
          <a:prstGeom prst="rect">
            <a:avLst/>
          </a:prstGeom>
        </p:spPr>
      </p:pic>
      <p:pic>
        <p:nvPicPr>
          <p:cNvPr id="15" name="Picture 14">
            <a:extLst>
              <a:ext uri="{FF2B5EF4-FFF2-40B4-BE49-F238E27FC236}">
                <a16:creationId xmlns:a16="http://schemas.microsoft.com/office/drawing/2014/main" xmlns="" id="{A4FA3764-C80F-54F0-6E74-C0092625A89C}"/>
              </a:ext>
            </a:extLst>
          </p:cNvPr>
          <p:cNvPicPr>
            <a:picLocks noChangeAspect="1"/>
          </p:cNvPicPr>
          <p:nvPr/>
        </p:nvPicPr>
        <p:blipFill>
          <a:blip r:embed="rId10"/>
          <a:stretch>
            <a:fillRect/>
          </a:stretch>
        </p:blipFill>
        <p:spPr>
          <a:xfrm>
            <a:off x="3278257" y="3906618"/>
            <a:ext cx="5368787" cy="2211940"/>
          </a:xfrm>
          <a:prstGeom prst="rect">
            <a:avLst/>
          </a:prstGeom>
        </p:spPr>
      </p:pic>
      <p:sp>
        <p:nvSpPr>
          <p:cNvPr id="17" name="Rectangle: Rounded Corners 16">
            <a:extLst>
              <a:ext uri="{FF2B5EF4-FFF2-40B4-BE49-F238E27FC236}">
                <a16:creationId xmlns:a16="http://schemas.microsoft.com/office/drawing/2014/main" xmlns="" id="{BA41F3FB-5B0C-1252-78DD-DC054F813625}"/>
              </a:ext>
            </a:extLst>
          </p:cNvPr>
          <p:cNvSpPr/>
          <p:nvPr/>
        </p:nvSpPr>
        <p:spPr>
          <a:xfrm>
            <a:off x="2800351" y="17049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5</a:t>
            </a:r>
          </a:p>
        </p:txBody>
      </p:sp>
      <p:sp>
        <p:nvSpPr>
          <p:cNvPr id="18" name="Rectangle: Rounded Corners 17">
            <a:extLst>
              <a:ext uri="{FF2B5EF4-FFF2-40B4-BE49-F238E27FC236}">
                <a16:creationId xmlns:a16="http://schemas.microsoft.com/office/drawing/2014/main" xmlns="" id="{62624C5B-AA0C-FBAC-A044-A5DB5F1EC334}"/>
              </a:ext>
            </a:extLst>
          </p:cNvPr>
          <p:cNvSpPr/>
          <p:nvPr/>
        </p:nvSpPr>
        <p:spPr>
          <a:xfrm>
            <a:off x="3067051" y="2628899"/>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7</a:t>
            </a:r>
          </a:p>
        </p:txBody>
      </p:sp>
      <p:sp>
        <p:nvSpPr>
          <p:cNvPr id="19" name="Rectangle: Rounded Corners 18">
            <a:extLst>
              <a:ext uri="{FF2B5EF4-FFF2-40B4-BE49-F238E27FC236}">
                <a16:creationId xmlns:a16="http://schemas.microsoft.com/office/drawing/2014/main" xmlns="" id="{775EB0F5-2D3F-8BFB-FE72-0831CAD07D1D}"/>
              </a:ext>
            </a:extLst>
          </p:cNvPr>
          <p:cNvSpPr/>
          <p:nvPr/>
        </p:nvSpPr>
        <p:spPr>
          <a:xfrm>
            <a:off x="7210426" y="164782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3</a:t>
            </a:r>
          </a:p>
        </p:txBody>
      </p:sp>
      <p:sp>
        <p:nvSpPr>
          <p:cNvPr id="20" name="Rectangle: Rounded Corners 19">
            <a:extLst>
              <a:ext uri="{FF2B5EF4-FFF2-40B4-BE49-F238E27FC236}">
                <a16:creationId xmlns:a16="http://schemas.microsoft.com/office/drawing/2014/main" xmlns="" id="{1C2B9520-7EFD-7BD3-7950-CC739FCE5C1B}"/>
              </a:ext>
            </a:extLst>
          </p:cNvPr>
          <p:cNvSpPr/>
          <p:nvPr/>
        </p:nvSpPr>
        <p:spPr>
          <a:xfrm>
            <a:off x="7239001" y="25812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320</a:t>
            </a:r>
          </a:p>
        </p:txBody>
      </p:sp>
      <p:sp>
        <p:nvSpPr>
          <p:cNvPr id="21" name="Rectangle: Rounded Corners 20">
            <a:extLst>
              <a:ext uri="{FF2B5EF4-FFF2-40B4-BE49-F238E27FC236}">
                <a16:creationId xmlns:a16="http://schemas.microsoft.com/office/drawing/2014/main" xmlns="" id="{72B4B326-93E5-FED1-077D-4F30F10E9D2D}"/>
              </a:ext>
            </a:extLst>
          </p:cNvPr>
          <p:cNvSpPr/>
          <p:nvPr/>
        </p:nvSpPr>
        <p:spPr>
          <a:xfrm>
            <a:off x="5864086" y="4094922"/>
            <a:ext cx="884583" cy="8033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Calibri" panose="020F0502020204030204" pitchFamily="34" charset="0"/>
                <a:cs typeface="Calibri" panose="020F0502020204030204" pitchFamily="34" charset="0"/>
              </a:rPr>
              <a:t>1400</a:t>
            </a:r>
            <a:endParaRPr lang="en-US" sz="2400" b="1" dirty="0">
              <a:solidFill>
                <a:srgbClr val="FF000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xmlns="" id="{2AFE59AA-4C36-3EA4-2831-45BDAF4C07F4}"/>
              </a:ext>
            </a:extLst>
          </p:cNvPr>
          <p:cNvSpPr/>
          <p:nvPr/>
        </p:nvSpPr>
        <p:spPr>
          <a:xfrm>
            <a:off x="4237384" y="5297654"/>
            <a:ext cx="72389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48</a:t>
            </a:r>
          </a:p>
        </p:txBody>
      </p:sp>
    </p:spTree>
    <p:extLst>
      <p:ext uri="{BB962C8B-B14F-4D97-AF65-F5344CB8AC3E}">
        <p14:creationId xmlns:p14="http://schemas.microsoft.com/office/powerpoint/2010/main" val="25162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5531" y="2177316"/>
            <a:ext cx="1381540" cy="646331"/>
          </a:xfrm>
          <a:prstGeom prst="rect">
            <a:avLst/>
          </a:prstGeom>
          <a:noFill/>
        </p:spPr>
        <p:txBody>
          <a:bodyPr wrap="square" rtlCol="0">
            <a:spAutoFit/>
          </a:bodyPr>
          <a:lstStyle/>
          <a:p>
            <a:r>
              <a:rPr lang="en-US" sz="3600" dirty="0" smtClean="0"/>
              <a:t>40 +</a:t>
            </a:r>
            <a:endParaRPr lang="en-US" sz="3600" dirty="0"/>
          </a:p>
        </p:txBody>
      </p:sp>
      <p:sp>
        <p:nvSpPr>
          <p:cNvPr id="6" name="TextBox 5"/>
          <p:cNvSpPr txBox="1"/>
          <p:nvPr/>
        </p:nvSpPr>
        <p:spPr>
          <a:xfrm>
            <a:off x="5903844" y="2177317"/>
            <a:ext cx="2484783" cy="646331"/>
          </a:xfrm>
          <a:prstGeom prst="rect">
            <a:avLst/>
          </a:prstGeom>
          <a:noFill/>
        </p:spPr>
        <p:txBody>
          <a:bodyPr wrap="square" rtlCol="0">
            <a:spAutoFit/>
          </a:bodyPr>
          <a:lstStyle/>
          <a:p>
            <a:r>
              <a:rPr lang="en-US" sz="3600" dirty="0" smtClean="0"/>
              <a:t>+ 50 = 370</a:t>
            </a:r>
            <a:endParaRPr lang="en-US" sz="3600" dirty="0"/>
          </a:p>
        </p:txBody>
      </p:sp>
      <p:sp>
        <p:nvSpPr>
          <p:cNvPr id="7" name="Rounded Rectangle 6"/>
          <p:cNvSpPr/>
          <p:nvPr/>
        </p:nvSpPr>
        <p:spPr>
          <a:xfrm>
            <a:off x="5088836" y="2077278"/>
            <a:ext cx="795130" cy="778835"/>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52832" y="2122327"/>
            <a:ext cx="387626" cy="646331"/>
          </a:xfrm>
          <a:prstGeom prst="rect">
            <a:avLst/>
          </a:prstGeom>
          <a:noFill/>
        </p:spPr>
        <p:txBody>
          <a:bodyPr wrap="square" rtlCol="0">
            <a:spAutoFit/>
          </a:bodyPr>
          <a:lstStyle/>
          <a:p>
            <a:r>
              <a:rPr lang="en-US" sz="3600" dirty="0" smtClean="0"/>
              <a:t>?</a:t>
            </a:r>
            <a:endParaRPr lang="en-US" sz="3600" dirty="0"/>
          </a:p>
        </p:txBody>
      </p:sp>
      <p:sp>
        <p:nvSpPr>
          <p:cNvPr id="9" name="TextBox 8"/>
          <p:cNvSpPr txBox="1"/>
          <p:nvPr/>
        </p:nvSpPr>
        <p:spPr>
          <a:xfrm>
            <a:off x="5006838" y="2144852"/>
            <a:ext cx="1023731" cy="646331"/>
          </a:xfrm>
          <a:prstGeom prst="rect">
            <a:avLst/>
          </a:prstGeom>
          <a:noFill/>
        </p:spPr>
        <p:txBody>
          <a:bodyPr wrap="square" rtlCol="0">
            <a:spAutoFit/>
          </a:bodyPr>
          <a:lstStyle/>
          <a:p>
            <a:r>
              <a:rPr lang="en-US" sz="3600" dirty="0" smtClean="0"/>
              <a:t>280</a:t>
            </a:r>
            <a:endParaRPr lang="en-US" sz="3600" dirty="0"/>
          </a:p>
        </p:txBody>
      </p:sp>
    </p:spTree>
    <p:extLst>
      <p:ext uri="{BB962C8B-B14F-4D97-AF65-F5344CB8AC3E}">
        <p14:creationId xmlns:p14="http://schemas.microsoft.com/office/powerpoint/2010/main" val="297046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302</Words>
  <Application>Microsoft Office PowerPoint</Application>
  <PresentationFormat>Widescreen</PresentationFormat>
  <Paragraphs>37</Paragraphs>
  <Slides>14</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Berkshire Swash</vt:lpstr>
      <vt:lpstr>Calibri</vt:lpstr>
      <vt:lpstr>iCiel Panton Black</vt:lpstr>
      <vt:lpstr>Lato</vt:lpstr>
      <vt:lpstr>Livvic</vt:lpstr>
      <vt:lpstr>Open Sans</vt:lpstr>
      <vt:lpstr>Patrick Hand</vt:lpstr>
      <vt:lpstr>Roboto</vt:lpstr>
      <vt:lpstr>Roboto Condensed Light</vt:lpstr>
      <vt:lpstr>Times New Roman</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Nhung</cp:lastModifiedBy>
  <cp:revision>19</cp:revision>
  <dcterms:created xsi:type="dcterms:W3CDTF">2023-03-18T09:47:33Z</dcterms:created>
  <dcterms:modified xsi:type="dcterms:W3CDTF">2023-04-05T02:11:53Z</dcterms:modified>
</cp:coreProperties>
</file>