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418" r:id="rId2"/>
    <p:sldId id="256" r:id="rId3"/>
    <p:sldId id="371" r:id="rId4"/>
    <p:sldId id="537" r:id="rId5"/>
    <p:sldId id="403" r:id="rId6"/>
    <p:sldId id="411" r:id="rId7"/>
    <p:sldId id="412" r:id="rId8"/>
    <p:sldId id="415" r:id="rId9"/>
    <p:sldId id="416" r:id="rId10"/>
    <p:sldId id="414" r:id="rId11"/>
    <p:sldId id="350" r:id="rId12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CC00CC"/>
    <a:srgbClr val="FFFF99"/>
    <a:srgbClr val="0000CC"/>
    <a:srgbClr val="FFCC66"/>
    <a:srgbClr val="00CCFF"/>
    <a:srgbClr val="FF66FF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80" d="100"/>
          <a:sy n="80" d="100"/>
        </p:scale>
        <p:origin x="696" y="-1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9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17205"/>
            <a:ext cx="9138659" cy="568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08/04/2023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5296960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73574" y="406084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4532" y="739987"/>
            <a:ext cx="188948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45 - 22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04245" y="739987"/>
            <a:ext cx="188948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56 - 41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9035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25065" y="739987"/>
            <a:ext cx="188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77 - 66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83550" y="739987"/>
            <a:ext cx="188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89 - 83</a:t>
            </a:r>
          </a:p>
        </p:txBody>
      </p:sp>
    </p:spTree>
    <p:extLst>
      <p:ext uri="{BB962C8B-B14F-4D97-AF65-F5344CB8AC3E}">
        <p14:creationId xmlns:p14="http://schemas.microsoft.com/office/powerpoint/2010/main" val="12658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/>
      <p:bldP spid="53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088" y="128598"/>
            <a:ext cx="4702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36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916" y="3526951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1146631" y="3526953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69012" y="3555982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1250" y="347615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4476" y="3548728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317" y="2830261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751" y="3529407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20" name="Oval 19"/>
          <p:cNvSpPr/>
          <p:nvPr/>
        </p:nvSpPr>
        <p:spPr>
          <a:xfrm>
            <a:off x="1153891" y="3519699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12205" y="3548726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9166" y="3541474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308" y="4368778"/>
            <a:ext cx="544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72140"/>
            <a:ext cx="4151086" cy="267493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33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2629" y="1522183"/>
            <a:ext cx="7968343" cy="216444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64.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DẠNG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27 – 4, 63 - 40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2" y="972915"/>
            <a:ext cx="8811306" cy="33337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4" y="433562"/>
            <a:ext cx="9144001" cy="4842164"/>
          </a:xfrm>
          <a:prstGeom prst="rect">
            <a:avLst/>
          </a:prstGeom>
        </p:spPr>
      </p:pic>
      <p:sp>
        <p:nvSpPr>
          <p:cNvPr id="24" name="TextBox 15">
            <a:extLst>
              <a:ext uri="{FF2B5EF4-FFF2-40B4-BE49-F238E27FC236}">
                <a16:creationId xmlns:a16="http://schemas.microsoft.com/office/drawing/2014/main" id="{F50BE20E-EA5C-436D-A06E-F7036889D406}"/>
              </a:ext>
            </a:extLst>
          </p:cNvPr>
          <p:cNvSpPr txBox="1"/>
          <p:nvPr/>
        </p:nvSpPr>
        <p:spPr>
          <a:xfrm>
            <a:off x="3544289" y="2137412"/>
            <a:ext cx="7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80155F3-3CB2-4925-8792-03751F5596AD}"/>
              </a:ext>
            </a:extLst>
          </p:cNvPr>
          <p:cNvGrpSpPr/>
          <p:nvPr/>
        </p:nvGrpSpPr>
        <p:grpSpPr>
          <a:xfrm>
            <a:off x="3321158" y="1616216"/>
            <a:ext cx="1788324" cy="1916027"/>
            <a:chOff x="3002916" y="3522839"/>
            <a:chExt cx="2384432" cy="2554703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6029010E-CDFC-43BD-AB29-AF1BF703526D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8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Chục</a:t>
              </a:r>
              <a:r>
                <a:rPr lang="en-US" sz="18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14EFAAD9-C344-40F7-9CC4-E661032F919D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8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Đơn</a:t>
              </a:r>
              <a:r>
                <a:rPr lang="en-US" sz="18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vị</a:t>
              </a:r>
              <a:endParaRPr lang="en-US" sz="1800" dirty="0">
                <a:solidFill>
                  <a:prstClr val="black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C114D43B-875D-4D00-B239-024382274F51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6AD47F66-DE90-44E7-83C2-59960D8EB2A5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D9B9E663-D76D-4CA9-B962-5FCE0E290180}"/>
                </a:ext>
              </a:extLst>
            </p:cNvPr>
            <p:cNvSpPr/>
            <p:nvPr/>
          </p:nvSpPr>
          <p:spPr>
            <a:xfrm>
              <a:off x="3172775" y="4195098"/>
              <a:ext cx="1022357" cy="1882444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B4172516-02A8-413D-80FE-44640EA300B9}"/>
                </a:ext>
              </a:extLst>
            </p:cNvPr>
            <p:cNvSpPr/>
            <p:nvPr/>
          </p:nvSpPr>
          <p:spPr>
            <a:xfrm>
              <a:off x="4195132" y="4195097"/>
              <a:ext cx="1022357" cy="1882445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C851C0D9-E249-489E-A9A5-5A0502ABD7A4}"/>
              </a:ext>
            </a:extLst>
          </p:cNvPr>
          <p:cNvSpPr txBox="1"/>
          <p:nvPr/>
        </p:nvSpPr>
        <p:spPr>
          <a:xfrm>
            <a:off x="4215319" y="2575482"/>
            <a:ext cx="7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4</a:t>
            </a:r>
          </a:p>
        </p:txBody>
      </p: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4A1AAEB5-AE31-41AA-99FC-35BD7164FD94}"/>
              </a:ext>
            </a:extLst>
          </p:cNvPr>
          <p:cNvCxnSpPr/>
          <p:nvPr/>
        </p:nvCxnSpPr>
        <p:spPr>
          <a:xfrm>
            <a:off x="3448552" y="3039341"/>
            <a:ext cx="1533536" cy="0"/>
          </a:xfrm>
          <a:prstGeom prst="line">
            <a:avLst/>
          </a:prstGeom>
          <a:ln w="28575">
            <a:solidFill>
              <a:srgbClr val="3EC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6">
            <a:extLst>
              <a:ext uri="{FF2B5EF4-FFF2-40B4-BE49-F238E27FC236}">
                <a16:creationId xmlns:a16="http://schemas.microsoft.com/office/drawing/2014/main" id="{603E2DF6-2A57-4F6D-A951-0DBEE1828046}"/>
              </a:ext>
            </a:extLst>
          </p:cNvPr>
          <p:cNvSpPr txBox="1"/>
          <p:nvPr/>
        </p:nvSpPr>
        <p:spPr>
          <a:xfrm>
            <a:off x="3505834" y="3103183"/>
            <a:ext cx="7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AA62B0BB-EE49-46BA-9B57-9C01A57FA73F}"/>
              </a:ext>
            </a:extLst>
          </p:cNvPr>
          <p:cNvSpPr txBox="1"/>
          <p:nvPr/>
        </p:nvSpPr>
        <p:spPr>
          <a:xfrm>
            <a:off x="6301921" y="2185177"/>
            <a:ext cx="79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2 7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EAA3D87B-7E91-42F4-AA0B-270CD3F857F3}"/>
              </a:ext>
            </a:extLst>
          </p:cNvPr>
          <p:cNvSpPr txBox="1"/>
          <p:nvPr/>
        </p:nvSpPr>
        <p:spPr>
          <a:xfrm>
            <a:off x="6423427" y="2828736"/>
            <a:ext cx="79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4</a:t>
            </a:r>
            <a:endParaRPr lang="en-US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39EDF9A2-B442-4C21-AED2-C250834D9198}"/>
              </a:ext>
            </a:extLst>
          </p:cNvPr>
          <p:cNvSpPr txBox="1"/>
          <p:nvPr/>
        </p:nvSpPr>
        <p:spPr>
          <a:xfrm>
            <a:off x="5787542" y="2470097"/>
            <a:ext cx="79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</a:t>
            </a:r>
          </a:p>
        </p:txBody>
      </p: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3EC1E3B0-4D08-44D7-B4D7-BE8F6017C76B}"/>
              </a:ext>
            </a:extLst>
          </p:cNvPr>
          <p:cNvCxnSpPr>
            <a:cxnSpLocks/>
          </p:cNvCxnSpPr>
          <p:nvPr/>
        </p:nvCxnSpPr>
        <p:spPr>
          <a:xfrm>
            <a:off x="6167649" y="3347577"/>
            <a:ext cx="103381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>
            <a:extLst>
              <a:ext uri="{FF2B5EF4-FFF2-40B4-BE49-F238E27FC236}">
                <a16:creationId xmlns:a16="http://schemas.microsoft.com/office/drawing/2014/main" id="{CBB1434E-5912-4EF6-BE4D-4D4585BD5190}"/>
              </a:ext>
            </a:extLst>
          </p:cNvPr>
          <p:cNvSpPr txBox="1"/>
          <p:nvPr/>
        </p:nvSpPr>
        <p:spPr>
          <a:xfrm>
            <a:off x="5306455" y="1006072"/>
            <a:ext cx="335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7 </a:t>
            </a:r>
            <a:r>
              <a:rPr lang="en-US" sz="24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trừ</a:t>
            </a:r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4  </a:t>
            </a:r>
            <a:r>
              <a:rPr lang="en-US" sz="24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3 , </a:t>
            </a:r>
            <a:r>
              <a:rPr lang="en-US" sz="24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3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C6DB720-E767-43E0-8E29-10C261ED4164}"/>
              </a:ext>
            </a:extLst>
          </p:cNvPr>
          <p:cNvSpPr txBox="1"/>
          <p:nvPr/>
        </p:nvSpPr>
        <p:spPr>
          <a:xfrm>
            <a:off x="6523573" y="3437365"/>
            <a:ext cx="79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BA145A19-0387-4F98-B0E4-2E1B68CB3AD8}"/>
              </a:ext>
            </a:extLst>
          </p:cNvPr>
          <p:cNvSpPr txBox="1"/>
          <p:nvPr/>
        </p:nvSpPr>
        <p:spPr>
          <a:xfrm>
            <a:off x="6167649" y="3433776"/>
            <a:ext cx="79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16664EE2-B50D-4071-9C49-E368CF4D8734}"/>
              </a:ext>
            </a:extLst>
          </p:cNvPr>
          <p:cNvSpPr txBox="1"/>
          <p:nvPr/>
        </p:nvSpPr>
        <p:spPr>
          <a:xfrm>
            <a:off x="5330016" y="1379717"/>
            <a:ext cx="335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hạ</a:t>
            </a:r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2, </a:t>
            </a:r>
            <a:r>
              <a:rPr lang="en-US" sz="24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2</a:t>
            </a: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100A9BF-DA37-4A42-B574-C05019CBA80D}"/>
              </a:ext>
            </a:extLst>
          </p:cNvPr>
          <p:cNvSpPr/>
          <p:nvPr/>
        </p:nvSpPr>
        <p:spPr>
          <a:xfrm>
            <a:off x="3807774" y="4102969"/>
            <a:ext cx="2946559" cy="6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00"/>
                </a:solidFill>
                <a:latin typeface="+mj-lt"/>
                <a:ea typeface="SimSun" pitchFamily="2" charset="-122"/>
              </a:rPr>
              <a:t>Vậy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SimSun" pitchFamily="2" charset="-122"/>
              </a:rPr>
              <a:t> 27 -  4 = 23 </a:t>
            </a:r>
          </a:p>
        </p:txBody>
      </p:sp>
      <p:sp>
        <p:nvSpPr>
          <p:cNvPr id="11" name="Hình chữ nhật: Góc Tròn 20">
            <a:extLst>
              <a:ext uri="{FF2B5EF4-FFF2-40B4-BE49-F238E27FC236}">
                <a16:creationId xmlns:a16="http://schemas.microsoft.com/office/drawing/2014/main" id="{3CE51814-E3BD-8E37-5358-A650C8B3AC19}"/>
              </a:ext>
            </a:extLst>
          </p:cNvPr>
          <p:cNvSpPr/>
          <p:nvPr/>
        </p:nvSpPr>
        <p:spPr>
          <a:xfrm>
            <a:off x="591950" y="910659"/>
            <a:ext cx="2672968" cy="37641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2" name="Hình ảnh 2">
            <a:extLst>
              <a:ext uri="{FF2B5EF4-FFF2-40B4-BE49-F238E27FC236}">
                <a16:creationId xmlns:a16="http://schemas.microsoft.com/office/drawing/2014/main" id="{DF08F57E-2A67-06DC-3F21-8012D98D1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946" y="1316819"/>
            <a:ext cx="521241" cy="3223176"/>
          </a:xfrm>
          <a:prstGeom prst="rect">
            <a:avLst/>
          </a:prstGeom>
        </p:spPr>
      </p:pic>
      <p:grpSp>
        <p:nvGrpSpPr>
          <p:cNvPr id="14" name="Nhóm 4">
            <a:extLst>
              <a:ext uri="{FF2B5EF4-FFF2-40B4-BE49-F238E27FC236}">
                <a16:creationId xmlns:a16="http://schemas.microsoft.com/office/drawing/2014/main" id="{ECC50749-DF93-2E72-1EF6-E207BB0639B7}"/>
              </a:ext>
            </a:extLst>
          </p:cNvPr>
          <p:cNvGrpSpPr/>
          <p:nvPr/>
        </p:nvGrpSpPr>
        <p:grpSpPr>
          <a:xfrm>
            <a:off x="2698985" y="1749049"/>
            <a:ext cx="472684" cy="1231656"/>
            <a:chOff x="9201284" y="4901413"/>
            <a:chExt cx="289130" cy="1155693"/>
          </a:xfrm>
        </p:grpSpPr>
        <p:sp>
          <p:nvSpPr>
            <p:cNvPr id="20" name="Khối vuông 5">
              <a:extLst>
                <a:ext uri="{FF2B5EF4-FFF2-40B4-BE49-F238E27FC236}">
                  <a16:creationId xmlns:a16="http://schemas.microsoft.com/office/drawing/2014/main" id="{6DA0DFDB-6973-1EA5-2DC4-8075F8062E02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" name="Khối vuông 6">
              <a:extLst>
                <a:ext uri="{FF2B5EF4-FFF2-40B4-BE49-F238E27FC236}">
                  <a16:creationId xmlns:a16="http://schemas.microsoft.com/office/drawing/2014/main" id="{8CB1BBCF-C1CD-A54B-823A-8747B55E0D08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6" name="Khối vuông 7">
              <a:extLst>
                <a:ext uri="{FF2B5EF4-FFF2-40B4-BE49-F238E27FC236}">
                  <a16:creationId xmlns:a16="http://schemas.microsoft.com/office/drawing/2014/main" id="{16CBE313-A028-69F9-38FD-64CC4081C570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0" name="Khối vuông 8">
              <a:extLst>
                <a:ext uri="{FF2B5EF4-FFF2-40B4-BE49-F238E27FC236}">
                  <a16:creationId xmlns:a16="http://schemas.microsoft.com/office/drawing/2014/main" id="{80C17AC8-0F60-A146-82A1-5DDE31C1382B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51" name="Khối vuông 6">
            <a:extLst>
              <a:ext uri="{FF2B5EF4-FFF2-40B4-BE49-F238E27FC236}">
                <a16:creationId xmlns:a16="http://schemas.microsoft.com/office/drawing/2014/main" id="{4564C7D7-DACC-EFDE-CF40-CDE42135ED43}"/>
              </a:ext>
            </a:extLst>
          </p:cNvPr>
          <p:cNvSpPr/>
          <p:nvPr/>
        </p:nvSpPr>
        <p:spPr>
          <a:xfrm>
            <a:off x="2088955" y="1802927"/>
            <a:ext cx="422952" cy="317482"/>
          </a:xfrm>
          <a:prstGeom prst="cube">
            <a:avLst/>
          </a:prstGeom>
          <a:solidFill>
            <a:srgbClr val="93E43C"/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7B6290F-D4D9-700F-65B4-553C8ECBB385}"/>
              </a:ext>
            </a:extLst>
          </p:cNvPr>
          <p:cNvCxnSpPr>
            <a:cxnSpLocks/>
          </p:cNvCxnSpPr>
          <p:nvPr/>
        </p:nvCxnSpPr>
        <p:spPr>
          <a:xfrm>
            <a:off x="2777498" y="1627252"/>
            <a:ext cx="315326" cy="131317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3" name="Hình ảnh 2">
            <a:extLst>
              <a:ext uri="{FF2B5EF4-FFF2-40B4-BE49-F238E27FC236}">
                <a16:creationId xmlns:a16="http://schemas.microsoft.com/office/drawing/2014/main" id="{F1CE7245-201B-71D6-1439-4C4FFAE36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1086" y="1316819"/>
            <a:ext cx="521241" cy="3223176"/>
          </a:xfrm>
          <a:prstGeom prst="rect">
            <a:avLst/>
          </a:prstGeom>
        </p:spPr>
      </p:pic>
      <p:sp>
        <p:nvSpPr>
          <p:cNvPr id="57" name="Khối vuông 6">
            <a:extLst>
              <a:ext uri="{FF2B5EF4-FFF2-40B4-BE49-F238E27FC236}">
                <a16:creationId xmlns:a16="http://schemas.microsoft.com/office/drawing/2014/main" id="{523366D7-BADB-AF57-60FF-7A532C402DCA}"/>
              </a:ext>
            </a:extLst>
          </p:cNvPr>
          <p:cNvSpPr/>
          <p:nvPr/>
        </p:nvSpPr>
        <p:spPr>
          <a:xfrm>
            <a:off x="2103814" y="2283841"/>
            <a:ext cx="422952" cy="317482"/>
          </a:xfrm>
          <a:prstGeom prst="cube">
            <a:avLst/>
          </a:prstGeom>
          <a:solidFill>
            <a:srgbClr val="93E43C"/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8" name="Khối vuông 6">
            <a:extLst>
              <a:ext uri="{FF2B5EF4-FFF2-40B4-BE49-F238E27FC236}">
                <a16:creationId xmlns:a16="http://schemas.microsoft.com/office/drawing/2014/main" id="{92BBBDA5-F9C6-D481-7185-C0B3712AF72F}"/>
              </a:ext>
            </a:extLst>
          </p:cNvPr>
          <p:cNvSpPr/>
          <p:nvPr/>
        </p:nvSpPr>
        <p:spPr>
          <a:xfrm>
            <a:off x="2129717" y="2721859"/>
            <a:ext cx="422952" cy="317482"/>
          </a:xfrm>
          <a:prstGeom prst="cube">
            <a:avLst/>
          </a:prstGeom>
          <a:solidFill>
            <a:srgbClr val="93E43C"/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8219BB4D-A66D-C0AD-5334-3FBBD1A67CDB}"/>
              </a:ext>
            </a:extLst>
          </p:cNvPr>
          <p:cNvSpPr txBox="1"/>
          <p:nvPr/>
        </p:nvSpPr>
        <p:spPr>
          <a:xfrm>
            <a:off x="4252824" y="2148400"/>
            <a:ext cx="7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674C4426-6A90-86FB-B1E1-596FC8AECD45}"/>
              </a:ext>
            </a:extLst>
          </p:cNvPr>
          <p:cNvSpPr txBox="1"/>
          <p:nvPr/>
        </p:nvSpPr>
        <p:spPr>
          <a:xfrm>
            <a:off x="3107534" y="2341095"/>
            <a:ext cx="7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</a:t>
            </a: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C46DCEAE-5E66-EF39-308C-BA2F7E875463}"/>
              </a:ext>
            </a:extLst>
          </p:cNvPr>
          <p:cNvSpPr txBox="1"/>
          <p:nvPr/>
        </p:nvSpPr>
        <p:spPr>
          <a:xfrm>
            <a:off x="4231186" y="3091112"/>
            <a:ext cx="7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88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9" grpId="0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 animBg="1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25" y="80930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152" y="247934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55" y="142135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2308" y="240397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9485" y="80204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18512" y="247209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5515" y="141409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86668" y="239671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39957" y="80930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77040" y="247935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5987" y="142135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987140" y="240397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96887" y="80205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83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62998" y="247210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2917" y="141410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302126" y="239672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8" y="3441295"/>
            <a:ext cx="2243436" cy="22150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5733" y="24589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6308" y="24585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149" y="24517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74210" y="245128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42365" y="246901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98426" y="246855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99803" y="244751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55864" y="244705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73574" y="40435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655296"/>
            <a:ext cx="8984343" cy="157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895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86885" y="783772"/>
            <a:ext cx="7707086" cy="2148115"/>
          </a:xfrm>
          <a:prstGeom prst="round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229" y="957947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17830" y="856343"/>
            <a:ext cx="935087" cy="2006927"/>
            <a:chOff x="1633942" y="870856"/>
            <a:chExt cx="935087" cy="1230090"/>
          </a:xfrm>
        </p:grpSpPr>
        <p:sp>
          <p:nvSpPr>
            <p:cNvPr id="12" name="TextBox 11"/>
            <p:cNvSpPr txBox="1"/>
            <p:nvPr/>
          </p:nvSpPr>
          <p:spPr>
            <a:xfrm>
              <a:off x="1667222" y="870856"/>
              <a:ext cx="901807" cy="1230090"/>
            </a:xfrm>
            <a:prstGeom prst="rect">
              <a:avLst/>
            </a:prstGeom>
            <a:solidFill>
              <a:srgbClr val="99FFC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 63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 40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33942" y="1170632"/>
              <a:ext cx="453971" cy="45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1564296" y="2278495"/>
            <a:ext cx="901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4177" y="227849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9594" y="1018260"/>
            <a:ext cx="44566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3,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2,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63 - 40 = 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6669" y="312568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5696" y="479572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699" y="373773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13852" y="472035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51029" y="311842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30056" y="478847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7059" y="373047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998212" y="471309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51501" y="312568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88584" y="479573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97531" y="373773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298684" y="472035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08431" y="311843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74542" y="478848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54461" y="373048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613670" y="471310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87277" y="477537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7852" y="477491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9693" y="476811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85754" y="476766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53909" y="47853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09970" y="47849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11347" y="476389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67408" y="47634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17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91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80320" y="404419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49" y="655296"/>
            <a:ext cx="7790594" cy="13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3309</TotalTime>
  <Words>304</Words>
  <Application>Microsoft Office PowerPoint</Application>
  <PresentationFormat>On-screen Show (16:10)</PresentationFormat>
  <Paragraphs>162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329</cp:revision>
  <dcterms:created xsi:type="dcterms:W3CDTF">2020-02-10T09:35:50Z</dcterms:created>
  <dcterms:modified xsi:type="dcterms:W3CDTF">2023-04-08T03:24:11Z</dcterms:modified>
</cp:coreProperties>
</file>