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47DEB-5C12-4B2A-81E8-B85E11B872F6}" type="datetimeFigureOut">
              <a:rPr lang="en-US" smtClean="0"/>
              <a:t>12/03/2022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B3686-A240-46E1-B7E7-385DD075BADC}" type="slidenum">
              <a:rPr lang="en-US" smtClean="0"/>
              <a:t>‹#›</a:t>
            </a:fld>
            <a:endParaRPr lang="en-US"/>
          </a:p>
        </p:txBody>
      </p:sp>
    </p:spTree>
    <p:extLst>
      <p:ext uri="{BB962C8B-B14F-4D97-AF65-F5344CB8AC3E}">
        <p14:creationId xmlns:p14="http://schemas.microsoft.com/office/powerpoint/2010/main" val="2442600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ChangeArrowheads="1" noTextEdit="1"/>
          </p:cNvSpPr>
          <p:nvPr>
            <p:ph type="sldImg"/>
          </p:nvPr>
        </p:nvSpPr>
        <p:spPr>
          <a:ln/>
        </p:spPr>
      </p:sp>
      <p:sp>
        <p:nvSpPr>
          <p:cNvPr id="11267"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cs typeface="Arial" panose="020B0604020202020204" pitchFamily="34" charset="0"/>
            </a:endParaRPr>
          </a:p>
        </p:txBody>
      </p:sp>
      <p:sp>
        <p:nvSpPr>
          <p:cNvPr id="11268"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D610B7-B53E-456C-ACED-D7043D3E805D}"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3929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bfb1305827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bfb1305827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8539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bfb1305827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bfb1305827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141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bf22f5b46d_1_30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bf22f5b46d_1_30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8415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bf22f5b46d_1_30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bf22f5b46d_1_30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8740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bf22f5b46d_1_30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bf22f5b46d_1_30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163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bf22f5b46d_1_30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bf22f5b46d_1_30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9166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bf22f5b46d_1_30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bf22f5b46d_1_30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02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bfb1305827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bfb1305827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0029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315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bf22f5b46d_1_31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bf22f5b46d_1_31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372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bfb1305827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bfb1305827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950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bfb1305827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bfb1305827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7980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bf22f5b46d_1_30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0" name="Google Shape;1600;gbf22f5b46d_1_30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969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bf22f5b46d_1_30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bf22f5b46d_1_30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888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bf22f5b46d_1_30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bf22f5b46d_1_30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356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AA2837-69A7-46B1-93A1-F05740214226}" type="datetimeFigureOut">
              <a:rPr lang="en-US" smtClean="0"/>
              <a:t>12/03/2022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C555A-6596-425A-A77D-2EE5E7296B70}" type="slidenum">
              <a:rPr lang="en-US" smtClean="0"/>
              <a:t>‹#›</a:t>
            </a:fld>
            <a:endParaRPr lang="en-US"/>
          </a:p>
        </p:txBody>
      </p:sp>
    </p:spTree>
    <p:extLst>
      <p:ext uri="{BB962C8B-B14F-4D97-AF65-F5344CB8AC3E}">
        <p14:creationId xmlns:p14="http://schemas.microsoft.com/office/powerpoint/2010/main" val="2305267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AA2837-69A7-46B1-93A1-F05740214226}" type="datetimeFigureOut">
              <a:rPr lang="en-US" smtClean="0"/>
              <a:t>12/03/2022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C555A-6596-425A-A77D-2EE5E7296B70}" type="slidenum">
              <a:rPr lang="en-US" smtClean="0"/>
              <a:t>‹#›</a:t>
            </a:fld>
            <a:endParaRPr lang="en-US"/>
          </a:p>
        </p:txBody>
      </p:sp>
    </p:spTree>
    <p:extLst>
      <p:ext uri="{BB962C8B-B14F-4D97-AF65-F5344CB8AC3E}">
        <p14:creationId xmlns:p14="http://schemas.microsoft.com/office/powerpoint/2010/main" val="2346732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AA2837-69A7-46B1-93A1-F05740214226}" type="datetimeFigureOut">
              <a:rPr lang="en-US" smtClean="0"/>
              <a:t>12/03/2022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C555A-6596-425A-A77D-2EE5E7296B70}" type="slidenum">
              <a:rPr lang="en-US" smtClean="0"/>
              <a:t>‹#›</a:t>
            </a:fld>
            <a:endParaRPr lang="en-US"/>
          </a:p>
        </p:txBody>
      </p:sp>
    </p:spTree>
    <p:extLst>
      <p:ext uri="{BB962C8B-B14F-4D97-AF65-F5344CB8AC3E}">
        <p14:creationId xmlns:p14="http://schemas.microsoft.com/office/powerpoint/2010/main" val="74075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6353" y="-570741"/>
            <a:ext cx="1334448" cy="2269253"/>
          </a:xfrm>
          <a:prstGeom prst="rect">
            <a:avLst/>
          </a:prstGeom>
        </p:spPr>
      </p:pic>
    </p:spTree>
    <p:extLst>
      <p:ext uri="{BB962C8B-B14F-4D97-AF65-F5344CB8AC3E}">
        <p14:creationId xmlns:p14="http://schemas.microsoft.com/office/powerpoint/2010/main" val="3302853622"/>
      </p:ext>
    </p:extLst>
  </p:cSld>
  <p:clrMapOvr>
    <a:masterClrMapping/>
  </p:clrMapOvr>
  <p:transition spd="slow" advTm="3664">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5"/>
        <p:cNvGrpSpPr/>
        <p:nvPr/>
      </p:nvGrpSpPr>
      <p:grpSpPr>
        <a:xfrm>
          <a:off x="0" y="0"/>
          <a:ext cx="0" cy="0"/>
          <a:chOff x="0" y="0"/>
          <a:chExt cx="0" cy="0"/>
        </a:xfrm>
      </p:grpSpPr>
      <p:sp>
        <p:nvSpPr>
          <p:cNvPr id="56" name="Google Shape;56;p4"/>
          <p:cNvSpPr/>
          <p:nvPr/>
        </p:nvSpPr>
        <p:spPr>
          <a:xfrm>
            <a:off x="10837967" y="-416733"/>
            <a:ext cx="1634992" cy="2109264"/>
          </a:xfrm>
          <a:custGeom>
            <a:avLst/>
            <a:gdLst/>
            <a:ahLst/>
            <a:cxnLst/>
            <a:rect l="l" t="t" r="r" b="b"/>
            <a:pathLst>
              <a:path w="37204" h="47996" extrusionOk="0">
                <a:moveTo>
                  <a:pt x="23069" y="1"/>
                </a:moveTo>
                <a:cubicBezTo>
                  <a:pt x="15990" y="1"/>
                  <a:pt x="10189" y="8719"/>
                  <a:pt x="8000" y="14509"/>
                </a:cubicBezTo>
                <a:cubicBezTo>
                  <a:pt x="6309" y="18932"/>
                  <a:pt x="5269" y="23582"/>
                  <a:pt x="3513" y="28005"/>
                </a:cubicBezTo>
                <a:cubicBezTo>
                  <a:pt x="2049" y="31810"/>
                  <a:pt x="1" y="35810"/>
                  <a:pt x="976" y="39777"/>
                </a:cubicBezTo>
                <a:cubicBezTo>
                  <a:pt x="1789" y="43029"/>
                  <a:pt x="4553" y="45501"/>
                  <a:pt x="7643" y="46736"/>
                </a:cubicBezTo>
                <a:cubicBezTo>
                  <a:pt x="10096" y="47708"/>
                  <a:pt x="12750" y="47996"/>
                  <a:pt x="15400" y="47996"/>
                </a:cubicBezTo>
                <a:cubicBezTo>
                  <a:pt x="16122" y="47996"/>
                  <a:pt x="16844" y="47974"/>
                  <a:pt x="17561" y="47940"/>
                </a:cubicBezTo>
                <a:cubicBezTo>
                  <a:pt x="22244" y="47712"/>
                  <a:pt x="27154" y="46866"/>
                  <a:pt x="30797" y="43875"/>
                </a:cubicBezTo>
                <a:cubicBezTo>
                  <a:pt x="36260" y="39354"/>
                  <a:pt x="37203" y="31224"/>
                  <a:pt x="36130" y="24200"/>
                </a:cubicBezTo>
                <a:cubicBezTo>
                  <a:pt x="35154" y="17859"/>
                  <a:pt x="33821" y="4006"/>
                  <a:pt x="26862" y="851"/>
                </a:cubicBezTo>
                <a:cubicBezTo>
                  <a:pt x="25567" y="264"/>
                  <a:pt x="24299" y="1"/>
                  <a:pt x="2306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rot="10800000" flipH="1">
            <a:off x="8626367" y="-297633"/>
            <a:ext cx="4805367" cy="2895367"/>
          </a:xfrm>
          <a:custGeom>
            <a:avLst/>
            <a:gdLst/>
            <a:ahLst/>
            <a:cxnLst/>
            <a:rect l="l" t="t" r="r" b="b"/>
            <a:pathLst>
              <a:path w="144161" h="86861" fill="none" extrusionOk="0">
                <a:moveTo>
                  <a:pt x="1009" y="86861"/>
                </a:moveTo>
                <a:cubicBezTo>
                  <a:pt x="1" y="77040"/>
                  <a:pt x="944" y="63089"/>
                  <a:pt x="10472" y="50016"/>
                </a:cubicBezTo>
                <a:cubicBezTo>
                  <a:pt x="17561" y="40260"/>
                  <a:pt x="30829" y="37301"/>
                  <a:pt x="42829" y="38309"/>
                </a:cubicBezTo>
                <a:cubicBezTo>
                  <a:pt x="54861" y="39317"/>
                  <a:pt x="66828" y="42959"/>
                  <a:pt x="78763" y="41431"/>
                </a:cubicBezTo>
                <a:cubicBezTo>
                  <a:pt x="90438" y="39902"/>
                  <a:pt x="100974" y="33659"/>
                  <a:pt x="107901" y="24130"/>
                </a:cubicBezTo>
                <a:cubicBezTo>
                  <a:pt x="112096" y="18309"/>
                  <a:pt x="114860" y="11318"/>
                  <a:pt x="120323" y="6667"/>
                </a:cubicBezTo>
                <a:cubicBezTo>
                  <a:pt x="126795" y="1172"/>
                  <a:pt x="136583" y="1"/>
                  <a:pt x="144160" y="3838"/>
                </a:cubicBezTo>
              </a:path>
            </a:pathLst>
          </a:custGeom>
          <a:noFill/>
          <a:ln w="20325" cap="flat" cmpd="sng">
            <a:solidFill>
              <a:schemeClr val="lt2"/>
            </a:solidFill>
            <a:prstDash val="solid"/>
            <a:miter lim="3251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txBox="1">
            <a:spLocks noGrp="1"/>
          </p:cNvSpPr>
          <p:nvPr>
            <p:ph type="title"/>
          </p:nvPr>
        </p:nvSpPr>
        <p:spPr>
          <a:xfrm>
            <a:off x="954633" y="593367"/>
            <a:ext cx="10282800" cy="684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9" name="Google Shape;59;p4"/>
          <p:cNvSpPr txBox="1">
            <a:spLocks noGrp="1"/>
          </p:cNvSpPr>
          <p:nvPr>
            <p:ph type="body" idx="1"/>
          </p:nvPr>
        </p:nvSpPr>
        <p:spPr>
          <a:xfrm>
            <a:off x="954633" y="1600467"/>
            <a:ext cx="10282800" cy="4491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AutoNum type="arabicPeriod"/>
              <a:defRPr sz="1600">
                <a:latin typeface="Delius Swash Caps"/>
                <a:ea typeface="Delius Swash Caps"/>
                <a:cs typeface="Delius Swash Caps"/>
                <a:sym typeface="Delius Swash Caps"/>
              </a:defRPr>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1301070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6"/>
        <p:cNvGrpSpPr/>
        <p:nvPr/>
      </p:nvGrpSpPr>
      <p:grpSpPr>
        <a:xfrm>
          <a:off x="0" y="0"/>
          <a:ext cx="0" cy="0"/>
          <a:chOff x="0" y="0"/>
          <a:chExt cx="0" cy="0"/>
        </a:xfrm>
      </p:grpSpPr>
      <p:sp>
        <p:nvSpPr>
          <p:cNvPr id="527" name="Google Shape;527;p27"/>
          <p:cNvSpPr/>
          <p:nvPr/>
        </p:nvSpPr>
        <p:spPr>
          <a:xfrm rot="10194319">
            <a:off x="7161227" y="5773636"/>
            <a:ext cx="5473701" cy="2204473"/>
          </a:xfrm>
          <a:custGeom>
            <a:avLst/>
            <a:gdLst/>
            <a:ahLst/>
            <a:cxnLst/>
            <a:rect l="l" t="t" r="r" b="b"/>
            <a:pathLst>
              <a:path w="125820" h="59687" extrusionOk="0">
                <a:moveTo>
                  <a:pt x="16866" y="1"/>
                </a:moveTo>
                <a:cubicBezTo>
                  <a:pt x="16300" y="1"/>
                  <a:pt x="15830" y="51"/>
                  <a:pt x="15513" y="164"/>
                </a:cubicBezTo>
                <a:cubicBezTo>
                  <a:pt x="9919" y="2245"/>
                  <a:pt x="4001" y="5270"/>
                  <a:pt x="1659" y="10765"/>
                </a:cubicBezTo>
                <a:cubicBezTo>
                  <a:pt x="1" y="14733"/>
                  <a:pt x="554" y="19383"/>
                  <a:pt x="2342" y="23318"/>
                </a:cubicBezTo>
                <a:cubicBezTo>
                  <a:pt x="4131" y="27220"/>
                  <a:pt x="7058" y="30505"/>
                  <a:pt x="10147" y="33529"/>
                </a:cubicBezTo>
                <a:cubicBezTo>
                  <a:pt x="27437" y="50391"/>
                  <a:pt x="51615" y="59687"/>
                  <a:pt x="75722" y="59687"/>
                </a:cubicBezTo>
                <a:cubicBezTo>
                  <a:pt x="84578" y="59687"/>
                  <a:pt x="93425" y="58432"/>
                  <a:pt x="101917" y="55838"/>
                </a:cubicBezTo>
                <a:cubicBezTo>
                  <a:pt x="108942" y="53691"/>
                  <a:pt x="116063" y="50472"/>
                  <a:pt x="120454" y="44553"/>
                </a:cubicBezTo>
                <a:cubicBezTo>
                  <a:pt x="124811" y="38537"/>
                  <a:pt x="125819" y="30700"/>
                  <a:pt x="123088" y="23773"/>
                </a:cubicBezTo>
                <a:cubicBezTo>
                  <a:pt x="119153" y="14147"/>
                  <a:pt x="104421" y="5822"/>
                  <a:pt x="94438" y="5660"/>
                </a:cubicBezTo>
                <a:cubicBezTo>
                  <a:pt x="94052" y="5653"/>
                  <a:pt x="93666" y="5650"/>
                  <a:pt x="93281" y="5650"/>
                </a:cubicBezTo>
                <a:cubicBezTo>
                  <a:pt x="81902" y="5650"/>
                  <a:pt x="70639" y="8359"/>
                  <a:pt x="59284" y="9335"/>
                </a:cubicBezTo>
                <a:cubicBezTo>
                  <a:pt x="56952" y="9535"/>
                  <a:pt x="54582" y="9650"/>
                  <a:pt x="52209" y="9650"/>
                </a:cubicBezTo>
                <a:cubicBezTo>
                  <a:pt x="42638" y="9650"/>
                  <a:pt x="33008" y="7770"/>
                  <a:pt x="25529" y="1985"/>
                </a:cubicBezTo>
                <a:cubicBezTo>
                  <a:pt x="24401" y="1126"/>
                  <a:pt x="19548" y="1"/>
                  <a:pt x="1686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27"/>
          <p:cNvGrpSpPr/>
          <p:nvPr/>
        </p:nvGrpSpPr>
        <p:grpSpPr>
          <a:xfrm rot="-294699" flipH="1">
            <a:off x="7681587" y="3087708"/>
            <a:ext cx="4459992" cy="4077336"/>
            <a:chOff x="703800" y="3463825"/>
            <a:chExt cx="2713800" cy="2963975"/>
          </a:xfrm>
        </p:grpSpPr>
        <p:sp>
          <p:nvSpPr>
            <p:cNvPr id="529" name="Google Shape;529;p27"/>
            <p:cNvSpPr/>
            <p:nvPr/>
          </p:nvSpPr>
          <p:spPr>
            <a:xfrm>
              <a:off x="2073025" y="3995675"/>
              <a:ext cx="958550" cy="257750"/>
            </a:xfrm>
            <a:custGeom>
              <a:avLst/>
              <a:gdLst/>
              <a:ahLst/>
              <a:cxnLst/>
              <a:rect l="l" t="t" r="r" b="b"/>
              <a:pathLst>
                <a:path w="38342" h="10310" fill="none" extrusionOk="0">
                  <a:moveTo>
                    <a:pt x="1" y="10309"/>
                  </a:moveTo>
                  <a:cubicBezTo>
                    <a:pt x="2895" y="8456"/>
                    <a:pt x="6440" y="8163"/>
                    <a:pt x="9854" y="7740"/>
                  </a:cubicBezTo>
                  <a:cubicBezTo>
                    <a:pt x="16911" y="6830"/>
                    <a:pt x="23870" y="5236"/>
                    <a:pt x="30797" y="3610"/>
                  </a:cubicBezTo>
                  <a:cubicBezTo>
                    <a:pt x="33561" y="2960"/>
                    <a:pt x="36553" y="2212"/>
                    <a:pt x="38341" y="0"/>
                  </a:cubicBezTo>
                </a:path>
              </a:pathLst>
            </a:custGeom>
            <a:noFill/>
            <a:ln w="895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0" name="Google Shape;530;p27"/>
            <p:cNvGrpSpPr/>
            <p:nvPr/>
          </p:nvGrpSpPr>
          <p:grpSpPr>
            <a:xfrm>
              <a:off x="703800" y="3463825"/>
              <a:ext cx="2713800" cy="2963975"/>
              <a:chOff x="703800" y="3463825"/>
              <a:chExt cx="2713800" cy="2963975"/>
            </a:xfrm>
          </p:grpSpPr>
          <p:sp>
            <p:nvSpPr>
              <p:cNvPr id="531" name="Google Shape;531;p27"/>
              <p:cNvSpPr/>
              <p:nvPr/>
            </p:nvSpPr>
            <p:spPr>
              <a:xfrm>
                <a:off x="2319225" y="4014225"/>
                <a:ext cx="1091850" cy="447525"/>
              </a:xfrm>
              <a:custGeom>
                <a:avLst/>
                <a:gdLst/>
                <a:ahLst/>
                <a:cxnLst/>
                <a:rect l="l" t="t" r="r" b="b"/>
                <a:pathLst>
                  <a:path w="43674" h="17901" extrusionOk="0">
                    <a:moveTo>
                      <a:pt x="19480" y="0"/>
                    </a:moveTo>
                    <a:cubicBezTo>
                      <a:pt x="19036" y="0"/>
                      <a:pt x="18591" y="39"/>
                      <a:pt x="18146" y="130"/>
                    </a:cubicBezTo>
                    <a:cubicBezTo>
                      <a:pt x="16975" y="455"/>
                      <a:pt x="15837" y="943"/>
                      <a:pt x="14796" y="1594"/>
                    </a:cubicBezTo>
                    <a:lnTo>
                      <a:pt x="9886" y="4358"/>
                    </a:lnTo>
                    <a:cubicBezTo>
                      <a:pt x="9236" y="4748"/>
                      <a:pt x="8520" y="5041"/>
                      <a:pt x="7805" y="5236"/>
                    </a:cubicBezTo>
                    <a:cubicBezTo>
                      <a:pt x="7349" y="5301"/>
                      <a:pt x="6894" y="5366"/>
                      <a:pt x="6439" y="5463"/>
                    </a:cubicBezTo>
                    <a:cubicBezTo>
                      <a:pt x="5951" y="5626"/>
                      <a:pt x="5496" y="5919"/>
                      <a:pt x="5106" y="6276"/>
                    </a:cubicBezTo>
                    <a:cubicBezTo>
                      <a:pt x="3805" y="7350"/>
                      <a:pt x="2829" y="8715"/>
                      <a:pt x="1626" y="9854"/>
                    </a:cubicBezTo>
                    <a:cubicBezTo>
                      <a:pt x="683" y="10764"/>
                      <a:pt x="0" y="11252"/>
                      <a:pt x="650" y="12618"/>
                    </a:cubicBezTo>
                    <a:cubicBezTo>
                      <a:pt x="1854" y="15284"/>
                      <a:pt x="5626" y="16975"/>
                      <a:pt x="8358" y="17236"/>
                    </a:cubicBezTo>
                    <a:cubicBezTo>
                      <a:pt x="8960" y="17274"/>
                      <a:pt x="9558" y="17292"/>
                      <a:pt x="10153" y="17292"/>
                    </a:cubicBezTo>
                    <a:cubicBezTo>
                      <a:pt x="11066" y="17292"/>
                      <a:pt x="11972" y="17249"/>
                      <a:pt x="12878" y="17170"/>
                    </a:cubicBezTo>
                    <a:cubicBezTo>
                      <a:pt x="13749" y="17122"/>
                      <a:pt x="14621" y="17096"/>
                      <a:pt x="15492" y="17096"/>
                    </a:cubicBezTo>
                    <a:cubicBezTo>
                      <a:pt x="17512" y="17096"/>
                      <a:pt x="19528" y="17233"/>
                      <a:pt x="21528" y="17528"/>
                    </a:cubicBezTo>
                    <a:cubicBezTo>
                      <a:pt x="22608" y="17694"/>
                      <a:pt x="23702" y="17900"/>
                      <a:pt x="24774" y="17900"/>
                    </a:cubicBezTo>
                    <a:cubicBezTo>
                      <a:pt x="25381" y="17900"/>
                      <a:pt x="25981" y="17834"/>
                      <a:pt x="26569" y="17658"/>
                    </a:cubicBezTo>
                    <a:cubicBezTo>
                      <a:pt x="28357" y="17105"/>
                      <a:pt x="29690" y="15675"/>
                      <a:pt x="30959" y="14309"/>
                    </a:cubicBezTo>
                    <a:cubicBezTo>
                      <a:pt x="35186" y="9626"/>
                      <a:pt x="39446" y="4943"/>
                      <a:pt x="43674" y="260"/>
                    </a:cubicBezTo>
                    <a:lnTo>
                      <a:pt x="43674" y="260"/>
                    </a:lnTo>
                    <a:cubicBezTo>
                      <a:pt x="42356" y="773"/>
                      <a:pt x="40972" y="903"/>
                      <a:pt x="39564" y="903"/>
                    </a:cubicBezTo>
                    <a:cubicBezTo>
                      <a:pt x="38112" y="903"/>
                      <a:pt x="36635" y="765"/>
                      <a:pt x="35178" y="765"/>
                    </a:cubicBezTo>
                    <a:cubicBezTo>
                      <a:pt x="34909" y="765"/>
                      <a:pt x="34641" y="769"/>
                      <a:pt x="34373" y="781"/>
                    </a:cubicBezTo>
                    <a:cubicBezTo>
                      <a:pt x="32169" y="865"/>
                      <a:pt x="29965" y="1441"/>
                      <a:pt x="27760" y="1441"/>
                    </a:cubicBezTo>
                    <a:cubicBezTo>
                      <a:pt x="27428" y="1441"/>
                      <a:pt x="27096" y="1428"/>
                      <a:pt x="26764" y="1398"/>
                    </a:cubicBezTo>
                    <a:cubicBezTo>
                      <a:pt x="24292" y="1151"/>
                      <a:pt x="21891" y="0"/>
                      <a:pt x="19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1942800" y="3467075"/>
                <a:ext cx="830900" cy="959450"/>
              </a:xfrm>
              <a:custGeom>
                <a:avLst/>
                <a:gdLst/>
                <a:ahLst/>
                <a:cxnLst/>
                <a:rect l="l" t="t" r="r" b="b"/>
                <a:pathLst>
                  <a:path w="33236" h="38378" extrusionOk="0">
                    <a:moveTo>
                      <a:pt x="33235" y="0"/>
                    </a:moveTo>
                    <a:lnTo>
                      <a:pt x="33235" y="0"/>
                    </a:lnTo>
                    <a:cubicBezTo>
                      <a:pt x="29788" y="1204"/>
                      <a:pt x="26114" y="1496"/>
                      <a:pt x="22537" y="2309"/>
                    </a:cubicBezTo>
                    <a:cubicBezTo>
                      <a:pt x="18959" y="3122"/>
                      <a:pt x="15350" y="4456"/>
                      <a:pt x="12911" y="7187"/>
                    </a:cubicBezTo>
                    <a:cubicBezTo>
                      <a:pt x="11935" y="8391"/>
                      <a:pt x="11090" y="9659"/>
                      <a:pt x="10407" y="10992"/>
                    </a:cubicBezTo>
                    <a:cubicBezTo>
                      <a:pt x="9236" y="13041"/>
                      <a:pt x="8098" y="15090"/>
                      <a:pt x="7350" y="17301"/>
                    </a:cubicBezTo>
                    <a:cubicBezTo>
                      <a:pt x="7090" y="18244"/>
                      <a:pt x="6797" y="19187"/>
                      <a:pt x="6407" y="20130"/>
                    </a:cubicBezTo>
                    <a:cubicBezTo>
                      <a:pt x="5366" y="22471"/>
                      <a:pt x="3220" y="24130"/>
                      <a:pt x="1887" y="26309"/>
                    </a:cubicBezTo>
                    <a:cubicBezTo>
                      <a:pt x="293" y="29008"/>
                      <a:pt x="0" y="32260"/>
                      <a:pt x="1074" y="35187"/>
                    </a:cubicBezTo>
                    <a:cubicBezTo>
                      <a:pt x="1676" y="36792"/>
                      <a:pt x="3051" y="38378"/>
                      <a:pt x="4678" y="38378"/>
                    </a:cubicBezTo>
                    <a:cubicBezTo>
                      <a:pt x="5161" y="38378"/>
                      <a:pt x="5666" y="38238"/>
                      <a:pt x="6179" y="37918"/>
                    </a:cubicBezTo>
                    <a:cubicBezTo>
                      <a:pt x="8423" y="36487"/>
                      <a:pt x="10049" y="32780"/>
                      <a:pt x="12000" y="30829"/>
                    </a:cubicBezTo>
                    <a:cubicBezTo>
                      <a:pt x="14212" y="28650"/>
                      <a:pt x="16716" y="26764"/>
                      <a:pt x="19415" y="25236"/>
                    </a:cubicBezTo>
                    <a:cubicBezTo>
                      <a:pt x="21041" y="24325"/>
                      <a:pt x="22829" y="23415"/>
                      <a:pt x="23707" y="21789"/>
                    </a:cubicBezTo>
                    <a:cubicBezTo>
                      <a:pt x="24423" y="20423"/>
                      <a:pt x="24390" y="18764"/>
                      <a:pt x="24943" y="17333"/>
                    </a:cubicBezTo>
                    <a:cubicBezTo>
                      <a:pt x="26114" y="14342"/>
                      <a:pt x="29626" y="12878"/>
                      <a:pt x="31089" y="10049"/>
                    </a:cubicBezTo>
                    <a:cubicBezTo>
                      <a:pt x="32650" y="6960"/>
                      <a:pt x="31544" y="2992"/>
                      <a:pt x="33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1174525" y="4087975"/>
                <a:ext cx="552850" cy="1031125"/>
              </a:xfrm>
              <a:custGeom>
                <a:avLst/>
                <a:gdLst/>
                <a:ahLst/>
                <a:cxnLst/>
                <a:rect l="l" t="t" r="r" b="b"/>
                <a:pathLst>
                  <a:path w="22114" h="41245" extrusionOk="0">
                    <a:moveTo>
                      <a:pt x="20467" y="1"/>
                    </a:moveTo>
                    <a:cubicBezTo>
                      <a:pt x="20334" y="1"/>
                      <a:pt x="20205" y="59"/>
                      <a:pt x="20098" y="139"/>
                    </a:cubicBezTo>
                    <a:cubicBezTo>
                      <a:pt x="18406" y="1148"/>
                      <a:pt x="17008" y="2578"/>
                      <a:pt x="15642" y="3977"/>
                    </a:cubicBezTo>
                    <a:lnTo>
                      <a:pt x="10179" y="9570"/>
                    </a:lnTo>
                    <a:cubicBezTo>
                      <a:pt x="9334" y="10383"/>
                      <a:pt x="8553" y="11326"/>
                      <a:pt x="7935" y="12334"/>
                    </a:cubicBezTo>
                    <a:cubicBezTo>
                      <a:pt x="6732" y="14513"/>
                      <a:pt x="6797" y="17212"/>
                      <a:pt x="5366" y="19228"/>
                    </a:cubicBezTo>
                    <a:cubicBezTo>
                      <a:pt x="4358" y="20627"/>
                      <a:pt x="2765" y="21505"/>
                      <a:pt x="1691" y="22871"/>
                    </a:cubicBezTo>
                    <a:cubicBezTo>
                      <a:pt x="163" y="24887"/>
                      <a:pt x="0" y="27749"/>
                      <a:pt x="878" y="30155"/>
                    </a:cubicBezTo>
                    <a:cubicBezTo>
                      <a:pt x="1724" y="32529"/>
                      <a:pt x="3513" y="34480"/>
                      <a:pt x="5464" y="36106"/>
                    </a:cubicBezTo>
                    <a:cubicBezTo>
                      <a:pt x="8325" y="38448"/>
                      <a:pt x="9041" y="40301"/>
                      <a:pt x="12618" y="41244"/>
                    </a:cubicBezTo>
                    <a:cubicBezTo>
                      <a:pt x="13366" y="39163"/>
                      <a:pt x="13008" y="36757"/>
                      <a:pt x="13886" y="34740"/>
                    </a:cubicBezTo>
                    <a:cubicBezTo>
                      <a:pt x="14309" y="33960"/>
                      <a:pt x="14797" y="33179"/>
                      <a:pt x="15317" y="32464"/>
                    </a:cubicBezTo>
                    <a:cubicBezTo>
                      <a:pt x="17756" y="28822"/>
                      <a:pt x="18764" y="24464"/>
                      <a:pt x="19740" y="20204"/>
                    </a:cubicBezTo>
                    <a:lnTo>
                      <a:pt x="20976" y="14643"/>
                    </a:lnTo>
                    <a:cubicBezTo>
                      <a:pt x="21236" y="13505"/>
                      <a:pt x="21496" y="12334"/>
                      <a:pt x="21658" y="11164"/>
                    </a:cubicBezTo>
                    <a:cubicBezTo>
                      <a:pt x="22114" y="7684"/>
                      <a:pt x="21561" y="4172"/>
                      <a:pt x="21008" y="725"/>
                    </a:cubicBezTo>
                    <a:cubicBezTo>
                      <a:pt x="20976" y="432"/>
                      <a:pt x="20845" y="42"/>
                      <a:pt x="20553" y="9"/>
                    </a:cubicBezTo>
                    <a:cubicBezTo>
                      <a:pt x="20524" y="4"/>
                      <a:pt x="20495" y="1"/>
                      <a:pt x="20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1685900" y="4696875"/>
                <a:ext cx="1143075" cy="365750"/>
              </a:xfrm>
              <a:custGeom>
                <a:avLst/>
                <a:gdLst/>
                <a:ahLst/>
                <a:cxnLst/>
                <a:rect l="l" t="t" r="r" b="b"/>
                <a:pathLst>
                  <a:path w="45723" h="14630" extrusionOk="0">
                    <a:moveTo>
                      <a:pt x="9823" y="0"/>
                    </a:moveTo>
                    <a:cubicBezTo>
                      <a:pt x="9051" y="0"/>
                      <a:pt x="8281" y="31"/>
                      <a:pt x="7512" y="108"/>
                    </a:cubicBezTo>
                    <a:cubicBezTo>
                      <a:pt x="6179" y="271"/>
                      <a:pt x="4813" y="563"/>
                      <a:pt x="3740" y="1376"/>
                    </a:cubicBezTo>
                    <a:cubicBezTo>
                      <a:pt x="2960" y="1994"/>
                      <a:pt x="2342" y="2742"/>
                      <a:pt x="1886" y="3620"/>
                    </a:cubicBezTo>
                    <a:cubicBezTo>
                      <a:pt x="1171" y="4823"/>
                      <a:pt x="0" y="6742"/>
                      <a:pt x="423" y="8271"/>
                    </a:cubicBezTo>
                    <a:cubicBezTo>
                      <a:pt x="813" y="9799"/>
                      <a:pt x="2634" y="10189"/>
                      <a:pt x="3935" y="10677"/>
                    </a:cubicBezTo>
                    <a:cubicBezTo>
                      <a:pt x="7805" y="12068"/>
                      <a:pt x="11816" y="13234"/>
                      <a:pt x="15968" y="13234"/>
                    </a:cubicBezTo>
                    <a:cubicBezTo>
                      <a:pt x="16281" y="13234"/>
                      <a:pt x="16595" y="13227"/>
                      <a:pt x="16910" y="13214"/>
                    </a:cubicBezTo>
                    <a:cubicBezTo>
                      <a:pt x="17951" y="13169"/>
                      <a:pt x="18992" y="13050"/>
                      <a:pt x="20022" y="13050"/>
                    </a:cubicBezTo>
                    <a:cubicBezTo>
                      <a:pt x="20505" y="13050"/>
                      <a:pt x="20986" y="13076"/>
                      <a:pt x="21463" y="13148"/>
                    </a:cubicBezTo>
                    <a:cubicBezTo>
                      <a:pt x="22894" y="13376"/>
                      <a:pt x="24227" y="14027"/>
                      <a:pt x="25658" y="14352"/>
                    </a:cubicBezTo>
                    <a:cubicBezTo>
                      <a:pt x="26479" y="14543"/>
                      <a:pt x="27312" y="14629"/>
                      <a:pt x="28145" y="14629"/>
                    </a:cubicBezTo>
                    <a:cubicBezTo>
                      <a:pt x="29722" y="14629"/>
                      <a:pt x="31302" y="14321"/>
                      <a:pt x="32813" y="13831"/>
                    </a:cubicBezTo>
                    <a:cubicBezTo>
                      <a:pt x="35121" y="13116"/>
                      <a:pt x="37333" y="12043"/>
                      <a:pt x="39577" y="11197"/>
                    </a:cubicBezTo>
                    <a:cubicBezTo>
                      <a:pt x="41593" y="10384"/>
                      <a:pt x="43674" y="9766"/>
                      <a:pt x="45723" y="9149"/>
                    </a:cubicBezTo>
                    <a:lnTo>
                      <a:pt x="41073" y="5344"/>
                    </a:lnTo>
                    <a:cubicBezTo>
                      <a:pt x="40292" y="4628"/>
                      <a:pt x="39447" y="4010"/>
                      <a:pt x="38569" y="3490"/>
                    </a:cubicBezTo>
                    <a:cubicBezTo>
                      <a:pt x="37300" y="2807"/>
                      <a:pt x="35934" y="2287"/>
                      <a:pt x="34536" y="1962"/>
                    </a:cubicBezTo>
                    <a:cubicBezTo>
                      <a:pt x="31089" y="986"/>
                      <a:pt x="27544" y="206"/>
                      <a:pt x="23967" y="173"/>
                    </a:cubicBezTo>
                    <a:cubicBezTo>
                      <a:pt x="22049" y="173"/>
                      <a:pt x="20130" y="368"/>
                      <a:pt x="18211" y="368"/>
                    </a:cubicBezTo>
                    <a:cubicBezTo>
                      <a:pt x="18123" y="369"/>
                      <a:pt x="18036" y="369"/>
                      <a:pt x="17948" y="369"/>
                    </a:cubicBezTo>
                    <a:cubicBezTo>
                      <a:pt x="15234" y="369"/>
                      <a:pt x="12521" y="0"/>
                      <a:pt x="9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733875" y="4969475"/>
                <a:ext cx="377250" cy="913950"/>
              </a:xfrm>
              <a:custGeom>
                <a:avLst/>
                <a:gdLst/>
                <a:ahLst/>
                <a:cxnLst/>
                <a:rect l="l" t="t" r="r" b="b"/>
                <a:pathLst>
                  <a:path w="15090" h="36558" extrusionOk="0">
                    <a:moveTo>
                      <a:pt x="6992" y="1"/>
                    </a:moveTo>
                    <a:cubicBezTo>
                      <a:pt x="6147" y="3870"/>
                      <a:pt x="2115" y="6342"/>
                      <a:pt x="1009" y="10179"/>
                    </a:cubicBezTo>
                    <a:cubicBezTo>
                      <a:pt x="1" y="13854"/>
                      <a:pt x="1984" y="17626"/>
                      <a:pt x="2472" y="21431"/>
                    </a:cubicBezTo>
                    <a:cubicBezTo>
                      <a:pt x="2797" y="23870"/>
                      <a:pt x="2472" y="26407"/>
                      <a:pt x="2667" y="28878"/>
                    </a:cubicBezTo>
                    <a:cubicBezTo>
                      <a:pt x="2830" y="31350"/>
                      <a:pt x="3610" y="33984"/>
                      <a:pt x="5562" y="35512"/>
                    </a:cubicBezTo>
                    <a:cubicBezTo>
                      <a:pt x="6480" y="36237"/>
                      <a:pt x="7482" y="36558"/>
                      <a:pt x="8453" y="36558"/>
                    </a:cubicBezTo>
                    <a:cubicBezTo>
                      <a:pt x="10577" y="36558"/>
                      <a:pt x="12557" y="35022"/>
                      <a:pt x="13204" y="32813"/>
                    </a:cubicBezTo>
                    <a:cubicBezTo>
                      <a:pt x="14439" y="28748"/>
                      <a:pt x="15090" y="24000"/>
                      <a:pt x="13496" y="19935"/>
                    </a:cubicBezTo>
                    <a:cubicBezTo>
                      <a:pt x="12586" y="17691"/>
                      <a:pt x="10992" y="15675"/>
                      <a:pt x="10602" y="13269"/>
                    </a:cubicBezTo>
                    <a:cubicBezTo>
                      <a:pt x="10309" y="11480"/>
                      <a:pt x="10700" y="9626"/>
                      <a:pt x="10635" y="7805"/>
                    </a:cubicBezTo>
                    <a:cubicBezTo>
                      <a:pt x="10537" y="4814"/>
                      <a:pt x="9204" y="1984"/>
                      <a:pt x="6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1084275" y="5224125"/>
                <a:ext cx="1196750" cy="465475"/>
              </a:xfrm>
              <a:custGeom>
                <a:avLst/>
                <a:gdLst/>
                <a:ahLst/>
                <a:cxnLst/>
                <a:rect l="l" t="t" r="r" b="b"/>
                <a:pathLst>
                  <a:path w="47870" h="18619" extrusionOk="0">
                    <a:moveTo>
                      <a:pt x="38063" y="1"/>
                    </a:moveTo>
                    <a:cubicBezTo>
                      <a:pt x="36764" y="1"/>
                      <a:pt x="35461" y="95"/>
                      <a:pt x="34146" y="188"/>
                    </a:cubicBezTo>
                    <a:cubicBezTo>
                      <a:pt x="32911" y="221"/>
                      <a:pt x="31675" y="416"/>
                      <a:pt x="30439" y="741"/>
                    </a:cubicBezTo>
                    <a:cubicBezTo>
                      <a:pt x="29138" y="1131"/>
                      <a:pt x="27968" y="1847"/>
                      <a:pt x="26732" y="2432"/>
                    </a:cubicBezTo>
                    <a:cubicBezTo>
                      <a:pt x="23090" y="4156"/>
                      <a:pt x="18992" y="4644"/>
                      <a:pt x="15187" y="5879"/>
                    </a:cubicBezTo>
                    <a:cubicBezTo>
                      <a:pt x="10797" y="7310"/>
                      <a:pt x="1" y="15245"/>
                      <a:pt x="9724" y="17391"/>
                    </a:cubicBezTo>
                    <a:cubicBezTo>
                      <a:pt x="12781" y="18074"/>
                      <a:pt x="15870" y="18464"/>
                      <a:pt x="18960" y="18594"/>
                    </a:cubicBezTo>
                    <a:cubicBezTo>
                      <a:pt x="19325" y="18611"/>
                      <a:pt x="19691" y="18619"/>
                      <a:pt x="20057" y="18619"/>
                    </a:cubicBezTo>
                    <a:cubicBezTo>
                      <a:pt x="21153" y="18619"/>
                      <a:pt x="22244" y="18546"/>
                      <a:pt x="23317" y="18399"/>
                    </a:cubicBezTo>
                    <a:cubicBezTo>
                      <a:pt x="25073" y="18042"/>
                      <a:pt x="26764" y="17456"/>
                      <a:pt x="28390" y="16708"/>
                    </a:cubicBezTo>
                    <a:cubicBezTo>
                      <a:pt x="36293" y="13261"/>
                      <a:pt x="44227" y="8383"/>
                      <a:pt x="47870" y="579"/>
                    </a:cubicBezTo>
                    <a:lnTo>
                      <a:pt x="47870" y="579"/>
                    </a:lnTo>
                    <a:cubicBezTo>
                      <a:pt x="47206" y="823"/>
                      <a:pt x="46525" y="914"/>
                      <a:pt x="45833" y="914"/>
                    </a:cubicBezTo>
                    <a:cubicBezTo>
                      <a:pt x="44219" y="914"/>
                      <a:pt x="42549" y="416"/>
                      <a:pt x="40910" y="188"/>
                    </a:cubicBezTo>
                    <a:cubicBezTo>
                      <a:pt x="39962" y="51"/>
                      <a:pt x="39014" y="1"/>
                      <a:pt x="38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768025" y="4185475"/>
                <a:ext cx="1968275" cy="2242325"/>
              </a:xfrm>
              <a:custGeom>
                <a:avLst/>
                <a:gdLst/>
                <a:ahLst/>
                <a:cxnLst/>
                <a:rect l="l" t="t" r="r" b="b"/>
                <a:pathLst>
                  <a:path w="78731" h="89693" extrusionOk="0">
                    <a:moveTo>
                      <a:pt x="77996" y="0"/>
                    </a:moveTo>
                    <a:cubicBezTo>
                      <a:pt x="71013" y="0"/>
                      <a:pt x="64377" y="3099"/>
                      <a:pt x="58438" y="6743"/>
                    </a:cubicBezTo>
                    <a:cubicBezTo>
                      <a:pt x="47804" y="13280"/>
                      <a:pt x="41203" y="23231"/>
                      <a:pt x="32520" y="32141"/>
                    </a:cubicBezTo>
                    <a:cubicBezTo>
                      <a:pt x="19512" y="45507"/>
                      <a:pt x="1236" y="84270"/>
                      <a:pt x="1" y="89050"/>
                    </a:cubicBezTo>
                    <a:cubicBezTo>
                      <a:pt x="220" y="89490"/>
                      <a:pt x="698" y="89692"/>
                      <a:pt x="1195" y="89692"/>
                    </a:cubicBezTo>
                    <a:cubicBezTo>
                      <a:pt x="1581" y="89692"/>
                      <a:pt x="1979" y="89570"/>
                      <a:pt x="2277" y="89343"/>
                    </a:cubicBezTo>
                    <a:cubicBezTo>
                      <a:pt x="2992" y="88823"/>
                      <a:pt x="3350" y="87977"/>
                      <a:pt x="3675" y="87164"/>
                    </a:cubicBezTo>
                    <a:cubicBezTo>
                      <a:pt x="5919" y="81278"/>
                      <a:pt x="10797" y="70091"/>
                      <a:pt x="19382" y="53994"/>
                    </a:cubicBezTo>
                    <a:cubicBezTo>
                      <a:pt x="25301" y="45377"/>
                      <a:pt x="31317" y="36759"/>
                      <a:pt x="37853" y="28596"/>
                    </a:cubicBezTo>
                    <a:cubicBezTo>
                      <a:pt x="43187" y="21962"/>
                      <a:pt x="48910" y="15556"/>
                      <a:pt x="55674" y="10386"/>
                    </a:cubicBezTo>
                    <a:cubicBezTo>
                      <a:pt x="62438" y="5215"/>
                      <a:pt x="70308" y="1248"/>
                      <a:pt x="78731" y="12"/>
                    </a:cubicBezTo>
                    <a:cubicBezTo>
                      <a:pt x="78485" y="4"/>
                      <a:pt x="78241" y="0"/>
                      <a:pt x="77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2063125" y="3463825"/>
                <a:ext cx="725200" cy="1037400"/>
              </a:xfrm>
              <a:custGeom>
                <a:avLst/>
                <a:gdLst/>
                <a:ahLst/>
                <a:cxnLst/>
                <a:rect l="l" t="t" r="r" b="b"/>
                <a:pathLst>
                  <a:path w="29008" h="41496" fill="none" extrusionOk="0">
                    <a:moveTo>
                      <a:pt x="423" y="41495"/>
                    </a:moveTo>
                    <a:cubicBezTo>
                      <a:pt x="0" y="37593"/>
                      <a:pt x="1073" y="33658"/>
                      <a:pt x="2862" y="30146"/>
                    </a:cubicBezTo>
                    <a:cubicBezTo>
                      <a:pt x="4618" y="26634"/>
                      <a:pt x="7025" y="23512"/>
                      <a:pt x="9431" y="20390"/>
                    </a:cubicBezTo>
                    <a:cubicBezTo>
                      <a:pt x="11805" y="17333"/>
                      <a:pt x="14146" y="14309"/>
                      <a:pt x="16748" y="11447"/>
                    </a:cubicBezTo>
                    <a:cubicBezTo>
                      <a:pt x="20520" y="7317"/>
                      <a:pt x="24780" y="3675"/>
                      <a:pt x="29008" y="0"/>
                    </a:cubicBezTo>
                  </a:path>
                </a:pathLst>
              </a:custGeom>
              <a:noFill/>
              <a:ln w="895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1921650" y="3473575"/>
                <a:ext cx="858550" cy="995950"/>
              </a:xfrm>
              <a:custGeom>
                <a:avLst/>
                <a:gdLst/>
                <a:ahLst/>
                <a:cxnLst/>
                <a:rect l="l" t="t" r="r" b="b"/>
                <a:pathLst>
                  <a:path w="34342" h="39838" fill="none" extrusionOk="0">
                    <a:moveTo>
                      <a:pt x="30927" y="11448"/>
                    </a:moveTo>
                    <a:cubicBezTo>
                      <a:pt x="29821" y="12813"/>
                      <a:pt x="28195" y="13659"/>
                      <a:pt x="27220" y="15122"/>
                    </a:cubicBezTo>
                    <a:cubicBezTo>
                      <a:pt x="26407" y="16325"/>
                      <a:pt x="26147" y="17854"/>
                      <a:pt x="25691" y="19285"/>
                    </a:cubicBezTo>
                    <a:cubicBezTo>
                      <a:pt x="24261" y="23772"/>
                      <a:pt x="20748" y="27220"/>
                      <a:pt x="17139" y="30211"/>
                    </a:cubicBezTo>
                    <a:cubicBezTo>
                      <a:pt x="13562" y="33203"/>
                      <a:pt x="9627" y="36000"/>
                      <a:pt x="6928" y="39837"/>
                    </a:cubicBezTo>
                    <a:cubicBezTo>
                      <a:pt x="5237" y="38536"/>
                      <a:pt x="3220" y="37561"/>
                      <a:pt x="1887" y="35902"/>
                    </a:cubicBezTo>
                    <a:cubicBezTo>
                      <a:pt x="424" y="34081"/>
                      <a:pt x="1" y="31545"/>
                      <a:pt x="456" y="29236"/>
                    </a:cubicBezTo>
                    <a:cubicBezTo>
                      <a:pt x="977" y="26959"/>
                      <a:pt x="2115" y="24846"/>
                      <a:pt x="3773" y="23155"/>
                    </a:cubicBezTo>
                    <a:cubicBezTo>
                      <a:pt x="5107" y="21691"/>
                      <a:pt x="6732" y="20455"/>
                      <a:pt x="7773" y="18797"/>
                    </a:cubicBezTo>
                    <a:cubicBezTo>
                      <a:pt x="9627" y="15870"/>
                      <a:pt x="9594" y="12033"/>
                      <a:pt x="11480" y="9139"/>
                    </a:cubicBezTo>
                    <a:cubicBezTo>
                      <a:pt x="13822" y="5594"/>
                      <a:pt x="18407" y="4358"/>
                      <a:pt x="22570" y="3708"/>
                    </a:cubicBezTo>
                    <a:cubicBezTo>
                      <a:pt x="26765" y="3025"/>
                      <a:pt x="30667" y="2342"/>
                      <a:pt x="34342" y="1"/>
                    </a:cubicBezTo>
                    <a:cubicBezTo>
                      <a:pt x="32911" y="3545"/>
                      <a:pt x="33366" y="8391"/>
                      <a:pt x="30927" y="11448"/>
                    </a:cubicBezTo>
                    <a:close/>
                  </a:path>
                </a:pathLst>
              </a:custGeom>
              <a:noFill/>
              <a:ln w="1300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892425" y="4939400"/>
                <a:ext cx="162600" cy="938200"/>
              </a:xfrm>
              <a:custGeom>
                <a:avLst/>
                <a:gdLst/>
                <a:ahLst/>
                <a:cxnLst/>
                <a:rect l="l" t="t" r="r" b="b"/>
                <a:pathLst>
                  <a:path w="6504" h="37528" fill="none" extrusionOk="0">
                    <a:moveTo>
                      <a:pt x="6504" y="37528"/>
                    </a:moveTo>
                    <a:cubicBezTo>
                      <a:pt x="4260" y="35609"/>
                      <a:pt x="2829" y="32878"/>
                      <a:pt x="1984" y="30049"/>
                    </a:cubicBezTo>
                    <a:cubicBezTo>
                      <a:pt x="1138" y="27187"/>
                      <a:pt x="911" y="24228"/>
                      <a:pt x="618" y="21301"/>
                    </a:cubicBezTo>
                    <a:cubicBezTo>
                      <a:pt x="325" y="18341"/>
                      <a:pt x="98" y="15512"/>
                      <a:pt x="33" y="12618"/>
                    </a:cubicBezTo>
                    <a:cubicBezTo>
                      <a:pt x="0" y="8390"/>
                      <a:pt x="423" y="4195"/>
                      <a:pt x="878" y="0"/>
                    </a:cubicBezTo>
                  </a:path>
                </a:pathLst>
              </a:custGeom>
              <a:noFill/>
              <a:ln w="650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703800" y="4948350"/>
                <a:ext cx="377250" cy="917875"/>
              </a:xfrm>
              <a:custGeom>
                <a:avLst/>
                <a:gdLst/>
                <a:ahLst/>
                <a:cxnLst/>
                <a:rect l="l" t="t" r="r" b="b"/>
                <a:pathLst>
                  <a:path w="15090" h="36715" fill="none" extrusionOk="0">
                    <a:moveTo>
                      <a:pt x="12456" y="8065"/>
                    </a:moveTo>
                    <a:cubicBezTo>
                      <a:pt x="12553" y="9366"/>
                      <a:pt x="12098" y="10699"/>
                      <a:pt x="12293" y="11967"/>
                    </a:cubicBezTo>
                    <a:cubicBezTo>
                      <a:pt x="12456" y="13073"/>
                      <a:pt x="13106" y="14049"/>
                      <a:pt x="13594" y="15057"/>
                    </a:cubicBezTo>
                    <a:cubicBezTo>
                      <a:pt x="15090" y="18244"/>
                      <a:pt x="14960" y="21983"/>
                      <a:pt x="14504" y="25495"/>
                    </a:cubicBezTo>
                    <a:cubicBezTo>
                      <a:pt x="14082" y="29008"/>
                      <a:pt x="13366" y="32520"/>
                      <a:pt x="13821" y="36064"/>
                    </a:cubicBezTo>
                    <a:cubicBezTo>
                      <a:pt x="12228" y="36194"/>
                      <a:pt x="10634" y="36715"/>
                      <a:pt x="9041" y="36455"/>
                    </a:cubicBezTo>
                    <a:cubicBezTo>
                      <a:pt x="7285" y="36129"/>
                      <a:pt x="5756" y="35056"/>
                      <a:pt x="4813" y="33528"/>
                    </a:cubicBezTo>
                    <a:cubicBezTo>
                      <a:pt x="3935" y="31999"/>
                      <a:pt x="3480" y="30243"/>
                      <a:pt x="3513" y="28487"/>
                    </a:cubicBezTo>
                    <a:cubicBezTo>
                      <a:pt x="3513" y="26991"/>
                      <a:pt x="3740" y="25495"/>
                      <a:pt x="3480" y="24000"/>
                    </a:cubicBezTo>
                    <a:cubicBezTo>
                      <a:pt x="2992" y="21463"/>
                      <a:pt x="1009" y="19382"/>
                      <a:pt x="553" y="16813"/>
                    </a:cubicBezTo>
                    <a:cubicBezTo>
                      <a:pt x="1" y="13658"/>
                      <a:pt x="1887" y="10602"/>
                      <a:pt x="3870" y="8098"/>
                    </a:cubicBezTo>
                    <a:cubicBezTo>
                      <a:pt x="5822" y="5561"/>
                      <a:pt x="7643" y="3187"/>
                      <a:pt x="8456" y="0"/>
                    </a:cubicBezTo>
                    <a:cubicBezTo>
                      <a:pt x="9464" y="2699"/>
                      <a:pt x="12228" y="5138"/>
                      <a:pt x="12456" y="8065"/>
                    </a:cubicBezTo>
                    <a:close/>
                  </a:path>
                </a:pathLst>
              </a:custGeom>
              <a:noFill/>
              <a:ln w="975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1611100" y="4823150"/>
                <a:ext cx="1195125" cy="174000"/>
              </a:xfrm>
              <a:custGeom>
                <a:avLst/>
                <a:gdLst/>
                <a:ahLst/>
                <a:cxnLst/>
                <a:rect l="l" t="t" r="r" b="b"/>
                <a:pathLst>
                  <a:path w="47805" h="6960" fill="none" extrusionOk="0">
                    <a:moveTo>
                      <a:pt x="0" y="6959"/>
                    </a:moveTo>
                    <a:cubicBezTo>
                      <a:pt x="2765" y="4585"/>
                      <a:pt x="7675" y="943"/>
                      <a:pt x="11285" y="488"/>
                    </a:cubicBezTo>
                    <a:cubicBezTo>
                      <a:pt x="14862" y="0"/>
                      <a:pt x="18504" y="228"/>
                      <a:pt x="22114" y="423"/>
                    </a:cubicBezTo>
                    <a:cubicBezTo>
                      <a:pt x="25658" y="651"/>
                      <a:pt x="29203" y="846"/>
                      <a:pt x="32748" y="1366"/>
                    </a:cubicBezTo>
                    <a:cubicBezTo>
                      <a:pt x="37821" y="2081"/>
                      <a:pt x="42829" y="3415"/>
                      <a:pt x="47804" y="4748"/>
                    </a:cubicBezTo>
                  </a:path>
                </a:pathLst>
              </a:custGeom>
              <a:noFill/>
              <a:ln w="8125"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1675325" y="4620700"/>
                <a:ext cx="1120325" cy="435800"/>
              </a:xfrm>
              <a:custGeom>
                <a:avLst/>
                <a:gdLst/>
                <a:ahLst/>
                <a:cxnLst/>
                <a:rect l="l" t="t" r="r" b="b"/>
                <a:pathLst>
                  <a:path w="44813" h="17432" fill="none" extrusionOk="0">
                    <a:moveTo>
                      <a:pt x="34309" y="16130"/>
                    </a:moveTo>
                    <a:cubicBezTo>
                      <a:pt x="32715" y="16000"/>
                      <a:pt x="31219" y="15187"/>
                      <a:pt x="29593" y="15220"/>
                    </a:cubicBezTo>
                    <a:cubicBezTo>
                      <a:pt x="28228" y="15220"/>
                      <a:pt x="26959" y="15805"/>
                      <a:pt x="25626" y="16195"/>
                    </a:cubicBezTo>
                    <a:cubicBezTo>
                      <a:pt x="21496" y="17431"/>
                      <a:pt x="17008" y="16586"/>
                      <a:pt x="12846" y="15383"/>
                    </a:cubicBezTo>
                    <a:cubicBezTo>
                      <a:pt x="8683" y="14212"/>
                      <a:pt x="4553" y="12683"/>
                      <a:pt x="228" y="12586"/>
                    </a:cubicBezTo>
                    <a:cubicBezTo>
                      <a:pt x="326" y="10635"/>
                      <a:pt x="0" y="8586"/>
                      <a:pt x="586" y="6700"/>
                    </a:cubicBezTo>
                    <a:cubicBezTo>
                      <a:pt x="1301" y="4651"/>
                      <a:pt x="2862" y="2993"/>
                      <a:pt x="4911" y="2147"/>
                    </a:cubicBezTo>
                    <a:cubicBezTo>
                      <a:pt x="6927" y="1367"/>
                      <a:pt x="9138" y="1139"/>
                      <a:pt x="11252" y="1497"/>
                    </a:cubicBezTo>
                    <a:cubicBezTo>
                      <a:pt x="13073" y="1789"/>
                      <a:pt x="14862" y="2342"/>
                      <a:pt x="16683" y="2310"/>
                    </a:cubicBezTo>
                    <a:cubicBezTo>
                      <a:pt x="19870" y="2180"/>
                      <a:pt x="22764" y="163"/>
                      <a:pt x="25951" y="98"/>
                    </a:cubicBezTo>
                    <a:cubicBezTo>
                      <a:pt x="29853" y="1"/>
                      <a:pt x="33203" y="2862"/>
                      <a:pt x="35870" y="5724"/>
                    </a:cubicBezTo>
                    <a:cubicBezTo>
                      <a:pt x="38569" y="8553"/>
                      <a:pt x="41105" y="11187"/>
                      <a:pt x="44813" y="12748"/>
                    </a:cubicBezTo>
                    <a:cubicBezTo>
                      <a:pt x="41365" y="13529"/>
                      <a:pt x="37918" y="16391"/>
                      <a:pt x="34309" y="16130"/>
                    </a:cubicBezTo>
                    <a:close/>
                  </a:path>
                </a:pathLst>
              </a:custGeom>
              <a:noFill/>
              <a:ln w="1220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2329775" y="3971125"/>
                <a:ext cx="1087825" cy="475625"/>
              </a:xfrm>
              <a:custGeom>
                <a:avLst/>
                <a:gdLst/>
                <a:ahLst/>
                <a:cxnLst/>
                <a:rect l="l" t="t" r="r" b="b"/>
                <a:pathLst>
                  <a:path w="43513" h="19025" fill="none" extrusionOk="0">
                    <a:moveTo>
                      <a:pt x="38179" y="2635"/>
                    </a:moveTo>
                    <a:cubicBezTo>
                      <a:pt x="36780" y="2440"/>
                      <a:pt x="35447" y="1887"/>
                      <a:pt x="34114" y="1431"/>
                    </a:cubicBezTo>
                    <a:cubicBezTo>
                      <a:pt x="31707" y="651"/>
                      <a:pt x="29138" y="228"/>
                      <a:pt x="26699" y="911"/>
                    </a:cubicBezTo>
                    <a:cubicBezTo>
                      <a:pt x="25854" y="1204"/>
                      <a:pt x="24976" y="1431"/>
                      <a:pt x="24098" y="1627"/>
                    </a:cubicBezTo>
                    <a:cubicBezTo>
                      <a:pt x="22992" y="1757"/>
                      <a:pt x="21919" y="1464"/>
                      <a:pt x="20813" y="1399"/>
                    </a:cubicBezTo>
                    <a:cubicBezTo>
                      <a:pt x="17561" y="1139"/>
                      <a:pt x="14439" y="2505"/>
                      <a:pt x="11448" y="3838"/>
                    </a:cubicBezTo>
                    <a:cubicBezTo>
                      <a:pt x="9659" y="4553"/>
                      <a:pt x="7968" y="5464"/>
                      <a:pt x="6375" y="6537"/>
                    </a:cubicBezTo>
                    <a:cubicBezTo>
                      <a:pt x="3708" y="8456"/>
                      <a:pt x="1822" y="11220"/>
                      <a:pt x="1" y="13919"/>
                    </a:cubicBezTo>
                    <a:cubicBezTo>
                      <a:pt x="4944" y="16423"/>
                      <a:pt x="10407" y="19025"/>
                      <a:pt x="15805" y="17789"/>
                    </a:cubicBezTo>
                    <a:cubicBezTo>
                      <a:pt x="17399" y="17464"/>
                      <a:pt x="18960" y="16781"/>
                      <a:pt x="20553" y="16976"/>
                    </a:cubicBezTo>
                    <a:cubicBezTo>
                      <a:pt x="21496" y="17106"/>
                      <a:pt x="22374" y="17529"/>
                      <a:pt x="23285" y="17691"/>
                    </a:cubicBezTo>
                    <a:cubicBezTo>
                      <a:pt x="26016" y="18212"/>
                      <a:pt x="28618" y="16586"/>
                      <a:pt x="30797" y="14895"/>
                    </a:cubicBezTo>
                    <a:cubicBezTo>
                      <a:pt x="34374" y="12163"/>
                      <a:pt x="37659" y="9041"/>
                      <a:pt x="40618" y="5659"/>
                    </a:cubicBezTo>
                    <a:cubicBezTo>
                      <a:pt x="41951" y="4131"/>
                      <a:pt x="43512" y="2147"/>
                      <a:pt x="43154" y="1"/>
                    </a:cubicBezTo>
                    <a:cubicBezTo>
                      <a:pt x="42406" y="2277"/>
                      <a:pt x="40585" y="3025"/>
                      <a:pt x="38179" y="2635"/>
                    </a:cubicBezTo>
                    <a:close/>
                  </a:path>
                </a:pathLst>
              </a:custGeom>
              <a:noFill/>
              <a:ln w="1300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1215975" y="5250775"/>
                <a:ext cx="1063425" cy="313825"/>
              </a:xfrm>
              <a:custGeom>
                <a:avLst/>
                <a:gdLst/>
                <a:ahLst/>
                <a:cxnLst/>
                <a:rect l="l" t="t" r="r" b="b"/>
                <a:pathLst>
                  <a:path w="42537" h="12553" fill="none" extrusionOk="0">
                    <a:moveTo>
                      <a:pt x="1" y="12553"/>
                    </a:moveTo>
                    <a:cubicBezTo>
                      <a:pt x="2895" y="10732"/>
                      <a:pt x="10635" y="8130"/>
                      <a:pt x="14049" y="7708"/>
                    </a:cubicBezTo>
                    <a:cubicBezTo>
                      <a:pt x="21106" y="6830"/>
                      <a:pt x="28065" y="5204"/>
                      <a:pt x="34992" y="3610"/>
                    </a:cubicBezTo>
                    <a:cubicBezTo>
                      <a:pt x="37756" y="2960"/>
                      <a:pt x="40748" y="2179"/>
                      <a:pt x="42537" y="0"/>
                    </a:cubicBezTo>
                  </a:path>
                </a:pathLst>
              </a:custGeom>
              <a:noFill/>
              <a:ln w="895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1215975" y="5216625"/>
                <a:ext cx="1088625" cy="474825"/>
              </a:xfrm>
              <a:custGeom>
                <a:avLst/>
                <a:gdLst/>
                <a:ahLst/>
                <a:cxnLst/>
                <a:rect l="l" t="t" r="r" b="b"/>
                <a:pathLst>
                  <a:path w="43545" h="18993" fill="none" extrusionOk="0">
                    <a:moveTo>
                      <a:pt x="38179" y="2667"/>
                    </a:moveTo>
                    <a:cubicBezTo>
                      <a:pt x="36781" y="2440"/>
                      <a:pt x="35447" y="1887"/>
                      <a:pt x="34114" y="1431"/>
                    </a:cubicBezTo>
                    <a:cubicBezTo>
                      <a:pt x="31708" y="651"/>
                      <a:pt x="29138" y="261"/>
                      <a:pt x="26699" y="911"/>
                    </a:cubicBezTo>
                    <a:cubicBezTo>
                      <a:pt x="25854" y="1204"/>
                      <a:pt x="24976" y="1464"/>
                      <a:pt x="24098" y="1627"/>
                    </a:cubicBezTo>
                    <a:cubicBezTo>
                      <a:pt x="22992" y="1757"/>
                      <a:pt x="21887" y="1496"/>
                      <a:pt x="20813" y="1399"/>
                    </a:cubicBezTo>
                    <a:cubicBezTo>
                      <a:pt x="17561" y="1139"/>
                      <a:pt x="14407" y="2505"/>
                      <a:pt x="11448" y="3838"/>
                    </a:cubicBezTo>
                    <a:cubicBezTo>
                      <a:pt x="9692" y="4553"/>
                      <a:pt x="7968" y="5464"/>
                      <a:pt x="6375" y="6537"/>
                    </a:cubicBezTo>
                    <a:cubicBezTo>
                      <a:pt x="3741" y="8456"/>
                      <a:pt x="1855" y="11220"/>
                      <a:pt x="1" y="13919"/>
                    </a:cubicBezTo>
                    <a:cubicBezTo>
                      <a:pt x="4944" y="16423"/>
                      <a:pt x="10407" y="18992"/>
                      <a:pt x="15838" y="17789"/>
                    </a:cubicBezTo>
                    <a:cubicBezTo>
                      <a:pt x="17399" y="17431"/>
                      <a:pt x="18992" y="16781"/>
                      <a:pt x="20586" y="16976"/>
                    </a:cubicBezTo>
                    <a:cubicBezTo>
                      <a:pt x="21529" y="17106"/>
                      <a:pt x="22407" y="17529"/>
                      <a:pt x="23317" y="17691"/>
                    </a:cubicBezTo>
                    <a:cubicBezTo>
                      <a:pt x="26017" y="18212"/>
                      <a:pt x="28651" y="16586"/>
                      <a:pt x="30829" y="14895"/>
                    </a:cubicBezTo>
                    <a:cubicBezTo>
                      <a:pt x="34407" y="12163"/>
                      <a:pt x="37691" y="9041"/>
                      <a:pt x="40650" y="5659"/>
                    </a:cubicBezTo>
                    <a:cubicBezTo>
                      <a:pt x="41984" y="4131"/>
                      <a:pt x="43545" y="2114"/>
                      <a:pt x="43154" y="1"/>
                    </a:cubicBezTo>
                    <a:cubicBezTo>
                      <a:pt x="42439" y="2277"/>
                      <a:pt x="40585" y="2992"/>
                      <a:pt x="38179" y="2667"/>
                    </a:cubicBezTo>
                    <a:close/>
                  </a:path>
                </a:pathLst>
              </a:custGeom>
              <a:noFill/>
              <a:ln w="1300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1410300" y="4102025"/>
                <a:ext cx="248800" cy="1008125"/>
              </a:xfrm>
              <a:custGeom>
                <a:avLst/>
                <a:gdLst/>
                <a:ahLst/>
                <a:cxnLst/>
                <a:rect l="l" t="t" r="r" b="b"/>
                <a:pathLst>
                  <a:path w="9952" h="40325" fill="none" extrusionOk="0">
                    <a:moveTo>
                      <a:pt x="2602" y="40325"/>
                    </a:moveTo>
                    <a:cubicBezTo>
                      <a:pt x="0" y="33853"/>
                      <a:pt x="1528" y="26504"/>
                      <a:pt x="3870" y="19902"/>
                    </a:cubicBezTo>
                    <a:cubicBezTo>
                      <a:pt x="6179" y="13333"/>
                      <a:pt x="9301" y="6894"/>
                      <a:pt x="9951" y="0"/>
                    </a:cubicBezTo>
                  </a:path>
                </a:pathLst>
              </a:custGeom>
              <a:noFill/>
              <a:ln w="895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220875" y="4101200"/>
                <a:ext cx="512200" cy="1039025"/>
              </a:xfrm>
              <a:custGeom>
                <a:avLst/>
                <a:gdLst/>
                <a:ahLst/>
                <a:cxnLst/>
                <a:rect l="l" t="t" r="r" b="b"/>
                <a:pathLst>
                  <a:path w="20488" h="41561" fill="none" extrusionOk="0">
                    <a:moveTo>
                      <a:pt x="20000" y="5692"/>
                    </a:moveTo>
                    <a:cubicBezTo>
                      <a:pt x="20487" y="6927"/>
                      <a:pt x="20260" y="8261"/>
                      <a:pt x="20000" y="9529"/>
                    </a:cubicBezTo>
                    <a:cubicBezTo>
                      <a:pt x="18991" y="14862"/>
                      <a:pt x="17821" y="20163"/>
                      <a:pt x="16455" y="25431"/>
                    </a:cubicBezTo>
                    <a:cubicBezTo>
                      <a:pt x="15740" y="28065"/>
                      <a:pt x="14992" y="30764"/>
                      <a:pt x="13561" y="33106"/>
                    </a:cubicBezTo>
                    <a:cubicBezTo>
                      <a:pt x="11870" y="35772"/>
                      <a:pt x="9203" y="38439"/>
                      <a:pt x="9853" y="41561"/>
                    </a:cubicBezTo>
                    <a:cubicBezTo>
                      <a:pt x="9073" y="37951"/>
                      <a:pt x="5138" y="36097"/>
                      <a:pt x="2862" y="33236"/>
                    </a:cubicBezTo>
                    <a:cubicBezTo>
                      <a:pt x="163" y="29691"/>
                      <a:pt x="0" y="24846"/>
                      <a:pt x="2439" y="21106"/>
                    </a:cubicBezTo>
                    <a:cubicBezTo>
                      <a:pt x="2927" y="20391"/>
                      <a:pt x="3480" y="19740"/>
                      <a:pt x="3935" y="18992"/>
                    </a:cubicBezTo>
                    <a:cubicBezTo>
                      <a:pt x="5366" y="16618"/>
                      <a:pt x="5236" y="13561"/>
                      <a:pt x="6634" y="11155"/>
                    </a:cubicBezTo>
                    <a:cubicBezTo>
                      <a:pt x="7317" y="9919"/>
                      <a:pt x="8390" y="8911"/>
                      <a:pt x="9431" y="7936"/>
                    </a:cubicBezTo>
                    <a:cubicBezTo>
                      <a:pt x="11219" y="6244"/>
                      <a:pt x="15674" y="3123"/>
                      <a:pt x="17528" y="1"/>
                    </a:cubicBezTo>
                    <a:cubicBezTo>
                      <a:pt x="17528" y="1"/>
                      <a:pt x="19349" y="4066"/>
                      <a:pt x="20000" y="5692"/>
                    </a:cubicBezTo>
                    <a:close/>
                  </a:path>
                </a:pathLst>
              </a:custGeom>
              <a:noFill/>
              <a:ln w="1300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9" name="Google Shape;549;p27"/>
          <p:cNvSpPr/>
          <p:nvPr/>
        </p:nvSpPr>
        <p:spPr>
          <a:xfrm rot="450231" flipH="1">
            <a:off x="5876435" y="-507800"/>
            <a:ext cx="7277005" cy="1805967"/>
          </a:xfrm>
          <a:custGeom>
            <a:avLst/>
            <a:gdLst/>
            <a:ahLst/>
            <a:cxnLst/>
            <a:rect l="l" t="t" r="r" b="b"/>
            <a:pathLst>
              <a:path w="182404" h="45268" fill="none" extrusionOk="0">
                <a:moveTo>
                  <a:pt x="0" y="11285"/>
                </a:moveTo>
                <a:cubicBezTo>
                  <a:pt x="2732" y="15642"/>
                  <a:pt x="5529" y="20097"/>
                  <a:pt x="9334" y="23544"/>
                </a:cubicBezTo>
                <a:cubicBezTo>
                  <a:pt x="13138" y="27024"/>
                  <a:pt x="18179" y="29463"/>
                  <a:pt x="23317" y="29040"/>
                </a:cubicBezTo>
                <a:cubicBezTo>
                  <a:pt x="29366" y="28487"/>
                  <a:pt x="34374" y="24227"/>
                  <a:pt x="40162" y="22406"/>
                </a:cubicBezTo>
                <a:cubicBezTo>
                  <a:pt x="45040" y="20845"/>
                  <a:pt x="50341" y="21138"/>
                  <a:pt x="55414" y="21951"/>
                </a:cubicBezTo>
                <a:cubicBezTo>
                  <a:pt x="63284" y="23284"/>
                  <a:pt x="70893" y="25951"/>
                  <a:pt x="77885" y="29788"/>
                </a:cubicBezTo>
                <a:cubicBezTo>
                  <a:pt x="84129" y="33268"/>
                  <a:pt x="89885" y="37690"/>
                  <a:pt x="96486" y="40390"/>
                </a:cubicBezTo>
                <a:cubicBezTo>
                  <a:pt x="102177" y="42698"/>
                  <a:pt x="108258" y="43642"/>
                  <a:pt x="114372" y="44259"/>
                </a:cubicBezTo>
                <a:cubicBezTo>
                  <a:pt x="124160" y="45202"/>
                  <a:pt x="134241" y="45268"/>
                  <a:pt x="143575" y="42113"/>
                </a:cubicBezTo>
                <a:cubicBezTo>
                  <a:pt x="162208" y="35869"/>
                  <a:pt x="174566" y="18049"/>
                  <a:pt x="182403" y="0"/>
                </a:cubicBezTo>
              </a:path>
            </a:pathLst>
          </a:custGeom>
          <a:noFill/>
          <a:ln w="20325" cap="flat" cmpd="sng">
            <a:solidFill>
              <a:schemeClr val="lt2"/>
            </a:solidFill>
            <a:prstDash val="solid"/>
            <a:miter lim="3251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7"/>
          <p:cNvSpPr/>
          <p:nvPr/>
        </p:nvSpPr>
        <p:spPr>
          <a:xfrm rot="-2700000">
            <a:off x="1337355" y="3638231"/>
            <a:ext cx="2198272" cy="5006219"/>
          </a:xfrm>
          <a:custGeom>
            <a:avLst/>
            <a:gdLst/>
            <a:ahLst/>
            <a:cxnLst/>
            <a:rect l="l" t="t" r="r" b="b"/>
            <a:pathLst>
              <a:path w="46895" h="106796" fill="none" extrusionOk="0">
                <a:moveTo>
                  <a:pt x="46276" y="106795"/>
                </a:moveTo>
                <a:cubicBezTo>
                  <a:pt x="46894" y="82796"/>
                  <a:pt x="37691" y="58699"/>
                  <a:pt x="21269" y="41203"/>
                </a:cubicBezTo>
                <a:cubicBezTo>
                  <a:pt x="17301" y="36943"/>
                  <a:pt x="12879" y="33073"/>
                  <a:pt x="9366" y="28455"/>
                </a:cubicBezTo>
                <a:cubicBezTo>
                  <a:pt x="3188" y="20260"/>
                  <a:pt x="1" y="10212"/>
                  <a:pt x="358" y="1"/>
                </a:cubicBezTo>
              </a:path>
            </a:pathLst>
          </a:custGeom>
          <a:noFill/>
          <a:ln w="18700" cap="flat" cmpd="sng">
            <a:solidFill>
              <a:schemeClr val="lt2"/>
            </a:solidFill>
            <a:prstDash val="solid"/>
            <a:miter lim="3251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27"/>
          <p:cNvSpPr txBox="1">
            <a:spLocks noGrp="1"/>
          </p:cNvSpPr>
          <p:nvPr>
            <p:ph type="title"/>
          </p:nvPr>
        </p:nvSpPr>
        <p:spPr>
          <a:xfrm>
            <a:off x="954633" y="2211100"/>
            <a:ext cx="5022800" cy="151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0800">
                <a:solidFill>
                  <a:schemeClr val="lt2"/>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52" name="Google Shape;552;p27"/>
          <p:cNvSpPr txBox="1">
            <a:spLocks noGrp="1"/>
          </p:cNvSpPr>
          <p:nvPr>
            <p:ph type="subTitle" idx="1"/>
          </p:nvPr>
        </p:nvSpPr>
        <p:spPr>
          <a:xfrm>
            <a:off x="954633" y="3800267"/>
            <a:ext cx="6265200" cy="7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620310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3"/>
        <p:cNvGrpSpPr/>
        <p:nvPr/>
      </p:nvGrpSpPr>
      <p:grpSpPr>
        <a:xfrm>
          <a:off x="0" y="0"/>
          <a:ext cx="0" cy="0"/>
          <a:chOff x="0" y="0"/>
          <a:chExt cx="0" cy="0"/>
        </a:xfrm>
      </p:grpSpPr>
      <p:sp>
        <p:nvSpPr>
          <p:cNvPr id="84" name="Google Shape;84;p7"/>
          <p:cNvSpPr/>
          <p:nvPr/>
        </p:nvSpPr>
        <p:spPr>
          <a:xfrm rot="-2538607">
            <a:off x="8765450" y="-1770640"/>
            <a:ext cx="2282249" cy="5197464"/>
          </a:xfrm>
          <a:custGeom>
            <a:avLst/>
            <a:gdLst/>
            <a:ahLst/>
            <a:cxnLst/>
            <a:rect l="l" t="t" r="r" b="b"/>
            <a:pathLst>
              <a:path w="46895" h="106796" fill="none" extrusionOk="0">
                <a:moveTo>
                  <a:pt x="46276" y="106795"/>
                </a:moveTo>
                <a:cubicBezTo>
                  <a:pt x="46894" y="82796"/>
                  <a:pt x="37691" y="58699"/>
                  <a:pt x="21269" y="41203"/>
                </a:cubicBezTo>
                <a:cubicBezTo>
                  <a:pt x="17301" y="36943"/>
                  <a:pt x="12879" y="33073"/>
                  <a:pt x="9366" y="28455"/>
                </a:cubicBezTo>
                <a:cubicBezTo>
                  <a:pt x="3188" y="20260"/>
                  <a:pt x="1" y="10212"/>
                  <a:pt x="358" y="1"/>
                </a:cubicBezTo>
              </a:path>
            </a:pathLst>
          </a:custGeom>
          <a:noFill/>
          <a:ln w="18700" cap="flat" cmpd="sng">
            <a:solidFill>
              <a:schemeClr val="accent4"/>
            </a:solidFill>
            <a:prstDash val="solid"/>
            <a:miter lim="3251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rot="5271206">
            <a:off x="1090842" y="-1822215"/>
            <a:ext cx="2273639" cy="4818499"/>
          </a:xfrm>
          <a:custGeom>
            <a:avLst/>
            <a:gdLst/>
            <a:ahLst/>
            <a:cxnLst/>
            <a:rect l="l" t="t" r="r" b="b"/>
            <a:pathLst>
              <a:path w="46536" h="98630" extrusionOk="0">
                <a:moveTo>
                  <a:pt x="12748" y="1"/>
                </a:moveTo>
                <a:lnTo>
                  <a:pt x="4065" y="26829"/>
                </a:lnTo>
                <a:lnTo>
                  <a:pt x="4065" y="26829"/>
                </a:lnTo>
                <a:cubicBezTo>
                  <a:pt x="9951" y="49886"/>
                  <a:pt x="0" y="74275"/>
                  <a:pt x="3252" y="97852"/>
                </a:cubicBezTo>
                <a:cubicBezTo>
                  <a:pt x="6282" y="98350"/>
                  <a:pt x="9377" y="98629"/>
                  <a:pt x="12462" y="98629"/>
                </a:cubicBezTo>
                <a:cubicBezTo>
                  <a:pt x="18449" y="98629"/>
                  <a:pt x="24402" y="97577"/>
                  <a:pt x="29788" y="95023"/>
                </a:cubicBezTo>
                <a:cubicBezTo>
                  <a:pt x="37951" y="91120"/>
                  <a:pt x="44552" y="83381"/>
                  <a:pt x="45528" y="74405"/>
                </a:cubicBezTo>
                <a:cubicBezTo>
                  <a:pt x="46536" y="64975"/>
                  <a:pt x="41463" y="55967"/>
                  <a:pt x="35479" y="48650"/>
                </a:cubicBezTo>
                <a:cubicBezTo>
                  <a:pt x="29496" y="41333"/>
                  <a:pt x="22309" y="34862"/>
                  <a:pt x="17691" y="26569"/>
                </a:cubicBezTo>
                <a:cubicBezTo>
                  <a:pt x="13236" y="18472"/>
                  <a:pt x="11512" y="9171"/>
                  <a:pt x="127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txBox="1">
            <a:spLocks noGrp="1"/>
          </p:cNvSpPr>
          <p:nvPr>
            <p:ph type="title"/>
          </p:nvPr>
        </p:nvSpPr>
        <p:spPr>
          <a:xfrm>
            <a:off x="1659967" y="1907100"/>
            <a:ext cx="9577600" cy="2330000"/>
          </a:xfrm>
          <a:prstGeom prst="rect">
            <a:avLst/>
          </a:prstGeom>
        </p:spPr>
        <p:txBody>
          <a:bodyPr spcFirstLastPara="1" wrap="square" lIns="91425" tIns="91425" rIns="91425" bIns="91425" anchor="ctr" anchorCtr="0">
            <a:noAutofit/>
          </a:bodyPr>
          <a:lstStyle>
            <a:lvl1pPr lvl="0" algn="r">
              <a:spcBef>
                <a:spcPts val="0"/>
              </a:spcBef>
              <a:spcAft>
                <a:spcPts val="0"/>
              </a:spcAft>
              <a:buSzPts val="2400"/>
              <a:buNone/>
              <a:defRPr sz="3867" b="1">
                <a:solidFill>
                  <a:schemeClr val="l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88" name="Google Shape;88;p7"/>
          <p:cNvSpPr txBox="1">
            <a:spLocks noGrp="1"/>
          </p:cNvSpPr>
          <p:nvPr>
            <p:ph type="body" idx="1"/>
          </p:nvPr>
        </p:nvSpPr>
        <p:spPr>
          <a:xfrm>
            <a:off x="2620167" y="4342767"/>
            <a:ext cx="8617200" cy="594400"/>
          </a:xfrm>
          <a:prstGeom prst="rect">
            <a:avLst/>
          </a:prstGeom>
        </p:spPr>
        <p:txBody>
          <a:bodyPr spcFirstLastPara="1" wrap="square" lIns="91425" tIns="91425" rIns="91425" bIns="91425" anchor="ctr" anchorCtr="0">
            <a:noAutofit/>
          </a:bodyPr>
          <a:lstStyle>
            <a:lvl1pPr marL="609585" lvl="0" indent="-406390" algn="r">
              <a:lnSpc>
                <a:spcPct val="100000"/>
              </a:lnSpc>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89" name="Google Shape;89;p7"/>
          <p:cNvSpPr/>
          <p:nvPr/>
        </p:nvSpPr>
        <p:spPr>
          <a:xfrm rot="-2558086" flipH="1">
            <a:off x="2555121" y="4114336"/>
            <a:ext cx="1857444" cy="4232976"/>
          </a:xfrm>
          <a:custGeom>
            <a:avLst/>
            <a:gdLst/>
            <a:ahLst/>
            <a:cxnLst/>
            <a:rect l="l" t="t" r="r" b="b"/>
            <a:pathLst>
              <a:path w="46862" h="106795" fill="none" extrusionOk="0">
                <a:moveTo>
                  <a:pt x="618" y="106794"/>
                </a:moveTo>
                <a:cubicBezTo>
                  <a:pt x="1" y="82828"/>
                  <a:pt x="9204" y="58698"/>
                  <a:pt x="25626" y="41202"/>
                </a:cubicBezTo>
                <a:cubicBezTo>
                  <a:pt x="29593" y="36975"/>
                  <a:pt x="33984" y="33073"/>
                  <a:pt x="37528" y="28455"/>
                </a:cubicBezTo>
                <a:cubicBezTo>
                  <a:pt x="43707" y="20292"/>
                  <a:pt x="46861" y="10244"/>
                  <a:pt x="46504" y="0"/>
                </a:cubicBezTo>
              </a:path>
            </a:pathLst>
          </a:custGeom>
          <a:noFill/>
          <a:ln w="18700" cap="flat" cmpd="sng">
            <a:solidFill>
              <a:schemeClr val="lt1"/>
            </a:solidFill>
            <a:prstDash val="solid"/>
            <a:miter lim="3251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7"/>
          <p:cNvSpPr/>
          <p:nvPr/>
        </p:nvSpPr>
        <p:spPr>
          <a:xfrm rot="-2558086" flipH="1">
            <a:off x="221671" y="4299417"/>
            <a:ext cx="1441103" cy="1223380"/>
          </a:xfrm>
          <a:custGeom>
            <a:avLst/>
            <a:gdLst/>
            <a:ahLst/>
            <a:cxnLst/>
            <a:rect l="l" t="t" r="r" b="b"/>
            <a:pathLst>
              <a:path w="36358" h="30865" extrusionOk="0">
                <a:moveTo>
                  <a:pt x="23192" y="1"/>
                </a:moveTo>
                <a:cubicBezTo>
                  <a:pt x="23039" y="1"/>
                  <a:pt x="22883" y="27"/>
                  <a:pt x="22732" y="83"/>
                </a:cubicBezTo>
                <a:cubicBezTo>
                  <a:pt x="22439" y="246"/>
                  <a:pt x="22211" y="506"/>
                  <a:pt x="22049" y="799"/>
                </a:cubicBezTo>
                <a:cubicBezTo>
                  <a:pt x="19610" y="4994"/>
                  <a:pt x="21984" y="10782"/>
                  <a:pt x="19545" y="15010"/>
                </a:cubicBezTo>
                <a:cubicBezTo>
                  <a:pt x="18894" y="14164"/>
                  <a:pt x="18959" y="12994"/>
                  <a:pt x="18959" y="11920"/>
                </a:cubicBezTo>
                <a:cubicBezTo>
                  <a:pt x="19024" y="9774"/>
                  <a:pt x="18764" y="7628"/>
                  <a:pt x="18276" y="5547"/>
                </a:cubicBezTo>
                <a:cubicBezTo>
                  <a:pt x="17886" y="4051"/>
                  <a:pt x="17333" y="2490"/>
                  <a:pt x="16065" y="1579"/>
                </a:cubicBezTo>
                <a:cubicBezTo>
                  <a:pt x="15398" y="1123"/>
                  <a:pt x="14617" y="884"/>
                  <a:pt x="13830" y="884"/>
                </a:cubicBezTo>
                <a:cubicBezTo>
                  <a:pt x="13159" y="884"/>
                  <a:pt x="12484" y="1057"/>
                  <a:pt x="11870" y="1417"/>
                </a:cubicBezTo>
                <a:cubicBezTo>
                  <a:pt x="11512" y="1612"/>
                  <a:pt x="11220" y="1904"/>
                  <a:pt x="11057" y="2295"/>
                </a:cubicBezTo>
                <a:cubicBezTo>
                  <a:pt x="10960" y="2620"/>
                  <a:pt x="10894" y="2978"/>
                  <a:pt x="10960" y="3335"/>
                </a:cubicBezTo>
                <a:cubicBezTo>
                  <a:pt x="11090" y="6782"/>
                  <a:pt x="11350" y="10229"/>
                  <a:pt x="11773" y="13676"/>
                </a:cubicBezTo>
                <a:cubicBezTo>
                  <a:pt x="9431" y="11465"/>
                  <a:pt x="8130" y="8278"/>
                  <a:pt x="5561" y="6360"/>
                </a:cubicBezTo>
                <a:cubicBezTo>
                  <a:pt x="5005" y="5865"/>
                  <a:pt x="4303" y="5577"/>
                  <a:pt x="3565" y="5577"/>
                </a:cubicBezTo>
                <a:cubicBezTo>
                  <a:pt x="3526" y="5577"/>
                  <a:pt x="3487" y="5577"/>
                  <a:pt x="3447" y="5579"/>
                </a:cubicBezTo>
                <a:cubicBezTo>
                  <a:pt x="2732" y="5709"/>
                  <a:pt x="2082" y="6067"/>
                  <a:pt x="1594" y="6620"/>
                </a:cubicBezTo>
                <a:cubicBezTo>
                  <a:pt x="1139" y="7010"/>
                  <a:pt x="748" y="7498"/>
                  <a:pt x="456" y="8051"/>
                </a:cubicBezTo>
                <a:cubicBezTo>
                  <a:pt x="98" y="8896"/>
                  <a:pt x="0" y="9839"/>
                  <a:pt x="98" y="10750"/>
                </a:cubicBezTo>
                <a:cubicBezTo>
                  <a:pt x="391" y="15888"/>
                  <a:pt x="1919" y="21221"/>
                  <a:pt x="5756" y="24668"/>
                </a:cubicBezTo>
                <a:cubicBezTo>
                  <a:pt x="7350" y="26001"/>
                  <a:pt x="9138" y="27107"/>
                  <a:pt x="11025" y="27953"/>
                </a:cubicBezTo>
                <a:cubicBezTo>
                  <a:pt x="11707" y="28278"/>
                  <a:pt x="13008" y="29579"/>
                  <a:pt x="13496" y="30099"/>
                </a:cubicBezTo>
                <a:cubicBezTo>
                  <a:pt x="13691" y="30327"/>
                  <a:pt x="13919" y="30522"/>
                  <a:pt x="14179" y="30684"/>
                </a:cubicBezTo>
                <a:cubicBezTo>
                  <a:pt x="14496" y="30808"/>
                  <a:pt x="14823" y="30864"/>
                  <a:pt x="15149" y="30864"/>
                </a:cubicBezTo>
                <a:cubicBezTo>
                  <a:pt x="15424" y="30864"/>
                  <a:pt x="15699" y="30824"/>
                  <a:pt x="15968" y="30749"/>
                </a:cubicBezTo>
                <a:cubicBezTo>
                  <a:pt x="17691" y="30359"/>
                  <a:pt x="19382" y="29871"/>
                  <a:pt x="21041" y="29253"/>
                </a:cubicBezTo>
                <a:cubicBezTo>
                  <a:pt x="23447" y="28375"/>
                  <a:pt x="25723" y="27075"/>
                  <a:pt x="27675" y="25384"/>
                </a:cubicBezTo>
                <a:cubicBezTo>
                  <a:pt x="30992" y="22392"/>
                  <a:pt x="32845" y="18132"/>
                  <a:pt x="34406" y="13937"/>
                </a:cubicBezTo>
                <a:cubicBezTo>
                  <a:pt x="35122" y="12213"/>
                  <a:pt x="35674" y="10425"/>
                  <a:pt x="36097" y="8571"/>
                </a:cubicBezTo>
                <a:cubicBezTo>
                  <a:pt x="36357" y="7173"/>
                  <a:pt x="36032" y="8278"/>
                  <a:pt x="35967" y="6847"/>
                </a:cubicBezTo>
                <a:cubicBezTo>
                  <a:pt x="35935" y="5677"/>
                  <a:pt x="35382" y="4831"/>
                  <a:pt x="34666" y="3921"/>
                </a:cubicBezTo>
                <a:cubicBezTo>
                  <a:pt x="34267" y="3389"/>
                  <a:pt x="34151" y="2900"/>
                  <a:pt x="33713" y="2900"/>
                </a:cubicBezTo>
                <a:cubicBezTo>
                  <a:pt x="33615" y="2900"/>
                  <a:pt x="33502" y="2924"/>
                  <a:pt x="33366" y="2978"/>
                </a:cubicBezTo>
                <a:cubicBezTo>
                  <a:pt x="32845" y="3173"/>
                  <a:pt x="30927" y="3725"/>
                  <a:pt x="27837" y="13156"/>
                </a:cubicBezTo>
                <a:cubicBezTo>
                  <a:pt x="27740" y="13416"/>
                  <a:pt x="27707" y="13742"/>
                  <a:pt x="27480" y="13872"/>
                </a:cubicBezTo>
                <a:cubicBezTo>
                  <a:pt x="27384" y="13910"/>
                  <a:pt x="27278" y="13925"/>
                  <a:pt x="27173" y="13925"/>
                </a:cubicBezTo>
                <a:cubicBezTo>
                  <a:pt x="27099" y="13925"/>
                  <a:pt x="27027" y="13918"/>
                  <a:pt x="26959" y="13904"/>
                </a:cubicBezTo>
                <a:cubicBezTo>
                  <a:pt x="26950" y="13902"/>
                  <a:pt x="26941" y="13901"/>
                  <a:pt x="26931" y="13901"/>
                </a:cubicBezTo>
                <a:cubicBezTo>
                  <a:pt x="26579" y="13901"/>
                  <a:pt x="26475" y="15201"/>
                  <a:pt x="26292" y="15201"/>
                </a:cubicBezTo>
                <a:cubicBezTo>
                  <a:pt x="26219" y="15201"/>
                  <a:pt x="26134" y="14996"/>
                  <a:pt x="26016" y="14424"/>
                </a:cubicBezTo>
                <a:cubicBezTo>
                  <a:pt x="25984" y="10750"/>
                  <a:pt x="26341" y="6750"/>
                  <a:pt x="25951" y="3108"/>
                </a:cubicBezTo>
                <a:cubicBezTo>
                  <a:pt x="25854" y="2490"/>
                  <a:pt x="24715" y="1189"/>
                  <a:pt x="24358" y="669"/>
                </a:cubicBezTo>
                <a:cubicBezTo>
                  <a:pt x="24112" y="251"/>
                  <a:pt x="23663" y="1"/>
                  <a:pt x="2319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7"/>
          <p:cNvSpPr/>
          <p:nvPr/>
        </p:nvSpPr>
        <p:spPr>
          <a:xfrm rot="-2558086" flipH="1">
            <a:off x="225492" y="4290580"/>
            <a:ext cx="1337968" cy="1165272"/>
          </a:xfrm>
          <a:custGeom>
            <a:avLst/>
            <a:gdLst/>
            <a:ahLst/>
            <a:cxnLst/>
            <a:rect l="l" t="t" r="r" b="b"/>
            <a:pathLst>
              <a:path w="33756" h="29399" fill="none" extrusionOk="0">
                <a:moveTo>
                  <a:pt x="10114" y="28618"/>
                </a:moveTo>
                <a:cubicBezTo>
                  <a:pt x="6309" y="26764"/>
                  <a:pt x="3447" y="23219"/>
                  <a:pt x="2049" y="19220"/>
                </a:cubicBezTo>
                <a:cubicBezTo>
                  <a:pt x="651" y="15220"/>
                  <a:pt x="0" y="10374"/>
                  <a:pt x="911" y="6212"/>
                </a:cubicBezTo>
                <a:cubicBezTo>
                  <a:pt x="1041" y="5561"/>
                  <a:pt x="2797" y="2114"/>
                  <a:pt x="5724" y="6147"/>
                </a:cubicBezTo>
                <a:cubicBezTo>
                  <a:pt x="6830" y="7610"/>
                  <a:pt x="8260" y="14862"/>
                  <a:pt x="9236" y="12781"/>
                </a:cubicBezTo>
                <a:cubicBezTo>
                  <a:pt x="9399" y="11187"/>
                  <a:pt x="8618" y="7382"/>
                  <a:pt x="8618" y="5789"/>
                </a:cubicBezTo>
                <a:cubicBezTo>
                  <a:pt x="8618" y="4163"/>
                  <a:pt x="8878" y="2472"/>
                  <a:pt x="9854" y="1236"/>
                </a:cubicBezTo>
                <a:cubicBezTo>
                  <a:pt x="10114" y="879"/>
                  <a:pt x="10439" y="618"/>
                  <a:pt x="10829" y="456"/>
                </a:cubicBezTo>
                <a:cubicBezTo>
                  <a:pt x="11155" y="326"/>
                  <a:pt x="11480" y="293"/>
                  <a:pt x="11805" y="293"/>
                </a:cubicBezTo>
                <a:cubicBezTo>
                  <a:pt x="13529" y="358"/>
                  <a:pt x="15024" y="1594"/>
                  <a:pt x="15837" y="3090"/>
                </a:cubicBezTo>
                <a:cubicBezTo>
                  <a:pt x="16650" y="4618"/>
                  <a:pt x="16878" y="6342"/>
                  <a:pt x="16943" y="8033"/>
                </a:cubicBezTo>
                <a:cubicBezTo>
                  <a:pt x="17041" y="9724"/>
                  <a:pt x="16976" y="11480"/>
                  <a:pt x="17301" y="13138"/>
                </a:cubicBezTo>
                <a:cubicBezTo>
                  <a:pt x="17236" y="9854"/>
                  <a:pt x="17561" y="6569"/>
                  <a:pt x="18244" y="3350"/>
                </a:cubicBezTo>
                <a:cubicBezTo>
                  <a:pt x="18439" y="2342"/>
                  <a:pt x="18732" y="1301"/>
                  <a:pt x="19545" y="716"/>
                </a:cubicBezTo>
                <a:cubicBezTo>
                  <a:pt x="20520" y="0"/>
                  <a:pt x="21984" y="293"/>
                  <a:pt x="22862" y="1106"/>
                </a:cubicBezTo>
                <a:cubicBezTo>
                  <a:pt x="23740" y="1919"/>
                  <a:pt x="24195" y="3155"/>
                  <a:pt x="24358" y="4326"/>
                </a:cubicBezTo>
                <a:cubicBezTo>
                  <a:pt x="24553" y="5529"/>
                  <a:pt x="24228" y="13008"/>
                  <a:pt x="24455" y="14179"/>
                </a:cubicBezTo>
                <a:cubicBezTo>
                  <a:pt x="24845" y="12683"/>
                  <a:pt x="26829" y="1626"/>
                  <a:pt x="30049" y="1626"/>
                </a:cubicBezTo>
                <a:cubicBezTo>
                  <a:pt x="31805" y="1626"/>
                  <a:pt x="32715" y="3187"/>
                  <a:pt x="33170" y="4261"/>
                </a:cubicBezTo>
                <a:cubicBezTo>
                  <a:pt x="33561" y="5366"/>
                  <a:pt x="33756" y="6569"/>
                  <a:pt x="33658" y="7740"/>
                </a:cubicBezTo>
                <a:cubicBezTo>
                  <a:pt x="33528" y="14634"/>
                  <a:pt x="29918" y="21171"/>
                  <a:pt x="24715" y="25691"/>
                </a:cubicBezTo>
                <a:cubicBezTo>
                  <a:pt x="22439" y="27675"/>
                  <a:pt x="19642" y="29398"/>
                  <a:pt x="16618" y="29301"/>
                </a:cubicBezTo>
              </a:path>
            </a:pathLst>
          </a:custGeom>
          <a:solidFill>
            <a:schemeClr val="accent4"/>
          </a:solidFill>
          <a:ln w="154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7"/>
          <p:cNvSpPr/>
          <p:nvPr/>
        </p:nvSpPr>
        <p:spPr>
          <a:xfrm rot="-2558086" flipH="1">
            <a:off x="1197329" y="4585886"/>
            <a:ext cx="737317" cy="465332"/>
          </a:xfrm>
          <a:custGeom>
            <a:avLst/>
            <a:gdLst/>
            <a:ahLst/>
            <a:cxnLst/>
            <a:rect l="l" t="t" r="r" b="b"/>
            <a:pathLst>
              <a:path w="18602" h="11740" extrusionOk="0">
                <a:moveTo>
                  <a:pt x="2620" y="1"/>
                </a:moveTo>
                <a:cubicBezTo>
                  <a:pt x="2261" y="1"/>
                  <a:pt x="1901" y="74"/>
                  <a:pt x="1561" y="222"/>
                </a:cubicBezTo>
                <a:cubicBezTo>
                  <a:pt x="391" y="743"/>
                  <a:pt x="0" y="2303"/>
                  <a:pt x="391" y="3539"/>
                </a:cubicBezTo>
                <a:cubicBezTo>
                  <a:pt x="781" y="4742"/>
                  <a:pt x="1724" y="5718"/>
                  <a:pt x="2667" y="6596"/>
                </a:cubicBezTo>
                <a:cubicBezTo>
                  <a:pt x="3545" y="7442"/>
                  <a:pt x="4521" y="8222"/>
                  <a:pt x="5561" y="8905"/>
                </a:cubicBezTo>
                <a:cubicBezTo>
                  <a:pt x="8878" y="11019"/>
                  <a:pt x="12976" y="11409"/>
                  <a:pt x="16911" y="11734"/>
                </a:cubicBezTo>
                <a:cubicBezTo>
                  <a:pt x="16980" y="11738"/>
                  <a:pt x="17052" y="11740"/>
                  <a:pt x="17126" y="11740"/>
                </a:cubicBezTo>
                <a:cubicBezTo>
                  <a:pt x="17746" y="11740"/>
                  <a:pt x="18485" y="11600"/>
                  <a:pt x="18602" y="11019"/>
                </a:cubicBezTo>
                <a:cubicBezTo>
                  <a:pt x="18602" y="10628"/>
                  <a:pt x="18472" y="10238"/>
                  <a:pt x="18179" y="9978"/>
                </a:cubicBezTo>
                <a:cubicBezTo>
                  <a:pt x="17138" y="8742"/>
                  <a:pt x="15870" y="7734"/>
                  <a:pt x="14472" y="6986"/>
                </a:cubicBezTo>
                <a:lnTo>
                  <a:pt x="14472" y="6986"/>
                </a:lnTo>
                <a:lnTo>
                  <a:pt x="15089" y="8320"/>
                </a:lnTo>
                <a:cubicBezTo>
                  <a:pt x="11838" y="6336"/>
                  <a:pt x="8716" y="4125"/>
                  <a:pt x="5821" y="1686"/>
                </a:cubicBezTo>
                <a:cubicBezTo>
                  <a:pt x="5236" y="1133"/>
                  <a:pt x="4553" y="677"/>
                  <a:pt x="3870" y="320"/>
                </a:cubicBezTo>
                <a:cubicBezTo>
                  <a:pt x="3480" y="107"/>
                  <a:pt x="3051" y="1"/>
                  <a:pt x="26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7"/>
          <p:cNvSpPr/>
          <p:nvPr/>
        </p:nvSpPr>
        <p:spPr>
          <a:xfrm rot="-2558086" flipH="1">
            <a:off x="1213693" y="4589693"/>
            <a:ext cx="755352" cy="501441"/>
          </a:xfrm>
          <a:custGeom>
            <a:avLst/>
            <a:gdLst/>
            <a:ahLst/>
            <a:cxnLst/>
            <a:rect l="l" t="t" r="r" b="b"/>
            <a:pathLst>
              <a:path w="19057" h="12651" fill="none" extrusionOk="0">
                <a:moveTo>
                  <a:pt x="19057" y="11285"/>
                </a:moveTo>
                <a:cubicBezTo>
                  <a:pt x="14406" y="12651"/>
                  <a:pt x="9301" y="11220"/>
                  <a:pt x="5073" y="8814"/>
                </a:cubicBezTo>
                <a:cubicBezTo>
                  <a:pt x="3675" y="8001"/>
                  <a:pt x="2277" y="7090"/>
                  <a:pt x="1333" y="5757"/>
                </a:cubicBezTo>
                <a:cubicBezTo>
                  <a:pt x="390" y="4391"/>
                  <a:pt x="0" y="2602"/>
                  <a:pt x="683" y="1106"/>
                </a:cubicBezTo>
                <a:cubicBezTo>
                  <a:pt x="846" y="716"/>
                  <a:pt x="1171" y="359"/>
                  <a:pt x="1561" y="163"/>
                </a:cubicBezTo>
                <a:cubicBezTo>
                  <a:pt x="1821" y="33"/>
                  <a:pt x="2146" y="1"/>
                  <a:pt x="2439" y="33"/>
                </a:cubicBezTo>
                <a:cubicBezTo>
                  <a:pt x="3642" y="163"/>
                  <a:pt x="4585" y="1106"/>
                  <a:pt x="5496" y="1919"/>
                </a:cubicBezTo>
                <a:cubicBezTo>
                  <a:pt x="7350" y="3545"/>
                  <a:pt x="9528" y="4716"/>
                  <a:pt x="11707" y="5887"/>
                </a:cubicBezTo>
                <a:cubicBezTo>
                  <a:pt x="13691" y="6927"/>
                  <a:pt x="15805" y="8033"/>
                  <a:pt x="18049" y="7806"/>
                </a:cubicBezTo>
              </a:path>
            </a:pathLst>
          </a:custGeom>
          <a:noFill/>
          <a:ln w="154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7"/>
          <p:cNvSpPr/>
          <p:nvPr/>
        </p:nvSpPr>
        <p:spPr>
          <a:xfrm rot="-2558086" flipH="1">
            <a:off x="392470" y="5105238"/>
            <a:ext cx="777271" cy="642745"/>
          </a:xfrm>
          <a:custGeom>
            <a:avLst/>
            <a:gdLst/>
            <a:ahLst/>
            <a:cxnLst/>
            <a:rect l="l" t="t" r="r" b="b"/>
            <a:pathLst>
              <a:path w="19610" h="16216" extrusionOk="0">
                <a:moveTo>
                  <a:pt x="17051" y="0"/>
                </a:moveTo>
                <a:cubicBezTo>
                  <a:pt x="17036" y="0"/>
                  <a:pt x="17022" y="1"/>
                  <a:pt x="17008" y="1"/>
                </a:cubicBezTo>
                <a:cubicBezTo>
                  <a:pt x="16683" y="1"/>
                  <a:pt x="16390" y="99"/>
                  <a:pt x="16130" y="229"/>
                </a:cubicBezTo>
                <a:cubicBezTo>
                  <a:pt x="14797" y="846"/>
                  <a:pt x="13951" y="2180"/>
                  <a:pt x="13333" y="3546"/>
                </a:cubicBezTo>
                <a:cubicBezTo>
                  <a:pt x="12683" y="4879"/>
                  <a:pt x="12162" y="6310"/>
                  <a:pt x="11219" y="7415"/>
                </a:cubicBezTo>
                <a:cubicBezTo>
                  <a:pt x="10341" y="8456"/>
                  <a:pt x="9171" y="9139"/>
                  <a:pt x="7870" y="9432"/>
                </a:cubicBezTo>
                <a:lnTo>
                  <a:pt x="6569" y="9822"/>
                </a:lnTo>
                <a:cubicBezTo>
                  <a:pt x="4943" y="12261"/>
                  <a:pt x="1561" y="13074"/>
                  <a:pt x="130" y="15610"/>
                </a:cubicBezTo>
                <a:cubicBezTo>
                  <a:pt x="65" y="15740"/>
                  <a:pt x="0" y="15903"/>
                  <a:pt x="98" y="16033"/>
                </a:cubicBezTo>
                <a:cubicBezTo>
                  <a:pt x="163" y="16098"/>
                  <a:pt x="293" y="16131"/>
                  <a:pt x="390" y="16131"/>
                </a:cubicBezTo>
                <a:cubicBezTo>
                  <a:pt x="1359" y="16175"/>
                  <a:pt x="2339" y="16215"/>
                  <a:pt x="3317" y="16215"/>
                </a:cubicBezTo>
                <a:cubicBezTo>
                  <a:pt x="5229" y="16215"/>
                  <a:pt x="7136" y="16061"/>
                  <a:pt x="8943" y="15480"/>
                </a:cubicBezTo>
                <a:cubicBezTo>
                  <a:pt x="9821" y="15220"/>
                  <a:pt x="10667" y="14830"/>
                  <a:pt x="11480" y="14407"/>
                </a:cubicBezTo>
                <a:cubicBezTo>
                  <a:pt x="13756" y="13204"/>
                  <a:pt x="15870" y="11643"/>
                  <a:pt x="17366" y="9562"/>
                </a:cubicBezTo>
                <a:cubicBezTo>
                  <a:pt x="18829" y="7480"/>
                  <a:pt x="19609" y="4814"/>
                  <a:pt x="19089" y="2310"/>
                </a:cubicBezTo>
                <a:cubicBezTo>
                  <a:pt x="18832" y="1218"/>
                  <a:pt x="18132" y="0"/>
                  <a:pt x="170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7"/>
          <p:cNvSpPr/>
          <p:nvPr/>
        </p:nvSpPr>
        <p:spPr>
          <a:xfrm rot="-2558086" flipH="1">
            <a:off x="385709" y="5096412"/>
            <a:ext cx="810804" cy="693480"/>
          </a:xfrm>
          <a:custGeom>
            <a:avLst/>
            <a:gdLst/>
            <a:ahLst/>
            <a:cxnLst/>
            <a:rect l="l" t="t" r="r" b="b"/>
            <a:pathLst>
              <a:path w="20456" h="17496" fill="none" extrusionOk="0">
                <a:moveTo>
                  <a:pt x="3773" y="12553"/>
                </a:moveTo>
                <a:cubicBezTo>
                  <a:pt x="5952" y="12716"/>
                  <a:pt x="7968" y="11577"/>
                  <a:pt x="9757" y="10374"/>
                </a:cubicBezTo>
                <a:cubicBezTo>
                  <a:pt x="10407" y="9951"/>
                  <a:pt x="11025" y="9464"/>
                  <a:pt x="11545" y="8878"/>
                </a:cubicBezTo>
                <a:cubicBezTo>
                  <a:pt x="12293" y="8000"/>
                  <a:pt x="12684" y="6895"/>
                  <a:pt x="13171" y="5854"/>
                </a:cubicBezTo>
                <a:cubicBezTo>
                  <a:pt x="13757" y="4488"/>
                  <a:pt x="14472" y="3155"/>
                  <a:pt x="15285" y="1919"/>
                </a:cubicBezTo>
                <a:cubicBezTo>
                  <a:pt x="15708" y="1301"/>
                  <a:pt x="16196" y="651"/>
                  <a:pt x="16911" y="358"/>
                </a:cubicBezTo>
                <a:cubicBezTo>
                  <a:pt x="17919" y="0"/>
                  <a:pt x="19090" y="553"/>
                  <a:pt x="19675" y="1431"/>
                </a:cubicBezTo>
                <a:cubicBezTo>
                  <a:pt x="20228" y="2374"/>
                  <a:pt x="20456" y="3480"/>
                  <a:pt x="20358" y="4553"/>
                </a:cubicBezTo>
                <a:cubicBezTo>
                  <a:pt x="20196" y="7805"/>
                  <a:pt x="18505" y="10894"/>
                  <a:pt x="16066" y="13073"/>
                </a:cubicBezTo>
                <a:cubicBezTo>
                  <a:pt x="13562" y="15220"/>
                  <a:pt x="10505" y="16618"/>
                  <a:pt x="7253" y="17073"/>
                </a:cubicBezTo>
                <a:cubicBezTo>
                  <a:pt x="4716" y="17496"/>
                  <a:pt x="1790" y="17301"/>
                  <a:pt x="1" y="15447"/>
                </a:cubicBezTo>
              </a:path>
            </a:pathLst>
          </a:custGeom>
          <a:solidFill>
            <a:schemeClr val="accent4"/>
          </a:solidFill>
          <a:ln w="154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7"/>
          <p:cNvSpPr/>
          <p:nvPr/>
        </p:nvSpPr>
        <p:spPr>
          <a:xfrm rot="-2558086" flipH="1">
            <a:off x="714969" y="5465625"/>
            <a:ext cx="442145" cy="224303"/>
          </a:xfrm>
          <a:custGeom>
            <a:avLst/>
            <a:gdLst/>
            <a:ahLst/>
            <a:cxnLst/>
            <a:rect l="l" t="t" r="r" b="b"/>
            <a:pathLst>
              <a:path w="11155" h="5659" fill="none" extrusionOk="0">
                <a:moveTo>
                  <a:pt x="0" y="5139"/>
                </a:moveTo>
                <a:cubicBezTo>
                  <a:pt x="1789" y="5659"/>
                  <a:pt x="3675" y="4911"/>
                  <a:pt x="5398" y="4130"/>
                </a:cubicBezTo>
                <a:cubicBezTo>
                  <a:pt x="7610" y="3155"/>
                  <a:pt x="9918" y="2082"/>
                  <a:pt x="11154" y="0"/>
                </a:cubicBezTo>
              </a:path>
            </a:pathLst>
          </a:custGeom>
          <a:noFill/>
          <a:ln w="7325" cap="rnd" cmpd="sng">
            <a:solidFill>
              <a:srgbClr val="C6AD7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rot="-2558086" flipH="1">
            <a:off x="576695" y="5478796"/>
            <a:ext cx="222995" cy="207576"/>
          </a:xfrm>
          <a:custGeom>
            <a:avLst/>
            <a:gdLst/>
            <a:ahLst/>
            <a:cxnLst/>
            <a:rect l="l" t="t" r="r" b="b"/>
            <a:pathLst>
              <a:path w="5626" h="5237" fill="none" extrusionOk="0">
                <a:moveTo>
                  <a:pt x="0" y="5236"/>
                </a:moveTo>
                <a:cubicBezTo>
                  <a:pt x="2471" y="4228"/>
                  <a:pt x="4455" y="2374"/>
                  <a:pt x="5626" y="1"/>
                </a:cubicBezTo>
              </a:path>
            </a:pathLst>
          </a:custGeom>
          <a:noFill/>
          <a:ln w="73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rot="-2558086" flipH="1">
            <a:off x="409419" y="4362192"/>
            <a:ext cx="103135" cy="103173"/>
          </a:xfrm>
          <a:custGeom>
            <a:avLst/>
            <a:gdLst/>
            <a:ahLst/>
            <a:cxnLst/>
            <a:rect l="l" t="t" r="r" b="b"/>
            <a:pathLst>
              <a:path w="2602" h="2603" extrusionOk="0">
                <a:moveTo>
                  <a:pt x="1301" y="1"/>
                </a:moveTo>
                <a:cubicBezTo>
                  <a:pt x="586" y="1"/>
                  <a:pt x="0" y="586"/>
                  <a:pt x="0" y="1302"/>
                </a:cubicBezTo>
                <a:cubicBezTo>
                  <a:pt x="0" y="2017"/>
                  <a:pt x="586" y="2603"/>
                  <a:pt x="1301" y="2603"/>
                </a:cubicBezTo>
                <a:cubicBezTo>
                  <a:pt x="2017" y="2603"/>
                  <a:pt x="2602" y="2017"/>
                  <a:pt x="2602" y="1302"/>
                </a:cubicBezTo>
                <a:cubicBezTo>
                  <a:pt x="2602" y="586"/>
                  <a:pt x="2017" y="1"/>
                  <a:pt x="130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rot="-2558086" flipH="1">
            <a:off x="482037" y="4258779"/>
            <a:ext cx="137935" cy="1025079"/>
          </a:xfrm>
          <a:custGeom>
            <a:avLst/>
            <a:gdLst/>
            <a:ahLst/>
            <a:cxnLst/>
            <a:rect l="l" t="t" r="r" b="b"/>
            <a:pathLst>
              <a:path w="3480" h="25862" extrusionOk="0">
                <a:moveTo>
                  <a:pt x="169" y="0"/>
                </a:moveTo>
                <a:cubicBezTo>
                  <a:pt x="155" y="0"/>
                  <a:pt x="142" y="3"/>
                  <a:pt x="130" y="9"/>
                </a:cubicBezTo>
                <a:cubicBezTo>
                  <a:pt x="33" y="41"/>
                  <a:pt x="0" y="106"/>
                  <a:pt x="0" y="204"/>
                </a:cubicBezTo>
                <a:cubicBezTo>
                  <a:pt x="943" y="3228"/>
                  <a:pt x="1919" y="6318"/>
                  <a:pt x="2374" y="9505"/>
                </a:cubicBezTo>
                <a:cubicBezTo>
                  <a:pt x="3155" y="14968"/>
                  <a:pt x="2407" y="20561"/>
                  <a:pt x="195" y="25634"/>
                </a:cubicBezTo>
                <a:cubicBezTo>
                  <a:pt x="163" y="25732"/>
                  <a:pt x="195" y="25797"/>
                  <a:pt x="260" y="25862"/>
                </a:cubicBezTo>
                <a:lnTo>
                  <a:pt x="326" y="25862"/>
                </a:lnTo>
                <a:cubicBezTo>
                  <a:pt x="391" y="25862"/>
                  <a:pt x="456" y="25829"/>
                  <a:pt x="488" y="25764"/>
                </a:cubicBezTo>
                <a:cubicBezTo>
                  <a:pt x="2732" y="20659"/>
                  <a:pt x="3480" y="15000"/>
                  <a:pt x="2699" y="9472"/>
                </a:cubicBezTo>
                <a:cubicBezTo>
                  <a:pt x="2244" y="6253"/>
                  <a:pt x="1236" y="3131"/>
                  <a:pt x="326" y="106"/>
                </a:cubicBezTo>
                <a:cubicBezTo>
                  <a:pt x="299" y="53"/>
                  <a:pt x="229" y="0"/>
                  <a:pt x="16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rot="-2558086" flipH="1">
            <a:off x="190247" y="4257394"/>
            <a:ext cx="103173" cy="103135"/>
          </a:xfrm>
          <a:custGeom>
            <a:avLst/>
            <a:gdLst/>
            <a:ahLst/>
            <a:cxnLst/>
            <a:rect l="l" t="t" r="r" b="b"/>
            <a:pathLst>
              <a:path w="2603" h="2602" extrusionOk="0">
                <a:moveTo>
                  <a:pt x="1302" y="0"/>
                </a:moveTo>
                <a:cubicBezTo>
                  <a:pt x="586" y="0"/>
                  <a:pt x="1" y="585"/>
                  <a:pt x="1" y="1301"/>
                </a:cubicBezTo>
                <a:cubicBezTo>
                  <a:pt x="1" y="2016"/>
                  <a:pt x="586" y="2602"/>
                  <a:pt x="1302" y="2602"/>
                </a:cubicBezTo>
                <a:cubicBezTo>
                  <a:pt x="2017" y="2602"/>
                  <a:pt x="2602" y="2016"/>
                  <a:pt x="2602" y="1301"/>
                </a:cubicBezTo>
                <a:cubicBezTo>
                  <a:pt x="2602" y="585"/>
                  <a:pt x="2017" y="0"/>
                  <a:pt x="130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rot="-2558086" flipH="1">
            <a:off x="528049" y="4425279"/>
            <a:ext cx="310671" cy="979655"/>
          </a:xfrm>
          <a:custGeom>
            <a:avLst/>
            <a:gdLst/>
            <a:ahLst/>
            <a:cxnLst/>
            <a:rect l="l" t="t" r="r" b="b"/>
            <a:pathLst>
              <a:path w="7838" h="24716" extrusionOk="0">
                <a:moveTo>
                  <a:pt x="7675" y="1"/>
                </a:moveTo>
                <a:cubicBezTo>
                  <a:pt x="7610" y="1"/>
                  <a:pt x="7513" y="66"/>
                  <a:pt x="7513" y="163"/>
                </a:cubicBezTo>
                <a:cubicBezTo>
                  <a:pt x="7513" y="3318"/>
                  <a:pt x="7513" y="6570"/>
                  <a:pt x="6992" y="9724"/>
                </a:cubicBezTo>
                <a:cubicBezTo>
                  <a:pt x="6049" y="15187"/>
                  <a:pt x="3675" y="20293"/>
                  <a:pt x="33" y="24455"/>
                </a:cubicBezTo>
                <a:cubicBezTo>
                  <a:pt x="1" y="24520"/>
                  <a:pt x="1" y="24618"/>
                  <a:pt x="33" y="24683"/>
                </a:cubicBezTo>
                <a:cubicBezTo>
                  <a:pt x="66" y="24716"/>
                  <a:pt x="98" y="24716"/>
                  <a:pt x="163" y="24716"/>
                </a:cubicBezTo>
                <a:cubicBezTo>
                  <a:pt x="196" y="24716"/>
                  <a:pt x="228" y="24683"/>
                  <a:pt x="228" y="24651"/>
                </a:cubicBezTo>
                <a:cubicBezTo>
                  <a:pt x="3935" y="20455"/>
                  <a:pt x="6374" y="15285"/>
                  <a:pt x="7285" y="9789"/>
                </a:cubicBezTo>
                <a:cubicBezTo>
                  <a:pt x="7805" y="6602"/>
                  <a:pt x="7838" y="3318"/>
                  <a:pt x="7838" y="163"/>
                </a:cubicBezTo>
                <a:cubicBezTo>
                  <a:pt x="7838" y="66"/>
                  <a:pt x="7773" y="1"/>
                  <a:pt x="76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rot="-2558086" flipH="1">
            <a:off x="161455" y="4564271"/>
            <a:ext cx="122477" cy="104323"/>
          </a:xfrm>
          <a:custGeom>
            <a:avLst/>
            <a:gdLst/>
            <a:ahLst/>
            <a:cxnLst/>
            <a:rect l="l" t="t" r="r" b="b"/>
            <a:pathLst>
              <a:path w="3090" h="2632" extrusionOk="0">
                <a:moveTo>
                  <a:pt x="1609" y="0"/>
                </a:moveTo>
                <a:cubicBezTo>
                  <a:pt x="690" y="0"/>
                  <a:pt x="1" y="1009"/>
                  <a:pt x="456" y="1919"/>
                </a:cubicBezTo>
                <a:cubicBezTo>
                  <a:pt x="711" y="2400"/>
                  <a:pt x="1175" y="2631"/>
                  <a:pt x="1636" y="2631"/>
                </a:cubicBezTo>
                <a:cubicBezTo>
                  <a:pt x="2172" y="2631"/>
                  <a:pt x="2702" y="2319"/>
                  <a:pt x="2895" y="1724"/>
                </a:cubicBezTo>
                <a:cubicBezTo>
                  <a:pt x="3090" y="1041"/>
                  <a:pt x="2732" y="293"/>
                  <a:pt x="2017" y="66"/>
                </a:cubicBezTo>
                <a:cubicBezTo>
                  <a:pt x="1878" y="21"/>
                  <a:pt x="1741" y="0"/>
                  <a:pt x="160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rot="-2558086" flipH="1">
            <a:off x="572447" y="4714939"/>
            <a:ext cx="440837" cy="929356"/>
          </a:xfrm>
          <a:custGeom>
            <a:avLst/>
            <a:gdLst/>
            <a:ahLst/>
            <a:cxnLst/>
            <a:rect l="l" t="t" r="r" b="b"/>
            <a:pathLst>
              <a:path w="11122" h="23447" extrusionOk="0">
                <a:moveTo>
                  <a:pt x="10992" y="0"/>
                </a:moveTo>
                <a:cubicBezTo>
                  <a:pt x="10927" y="0"/>
                  <a:pt x="10829" y="33"/>
                  <a:pt x="10829" y="130"/>
                </a:cubicBezTo>
                <a:cubicBezTo>
                  <a:pt x="10374" y="3252"/>
                  <a:pt x="9919" y="6472"/>
                  <a:pt x="8975" y="9528"/>
                </a:cubicBezTo>
                <a:cubicBezTo>
                  <a:pt x="7317" y="14829"/>
                  <a:pt x="4228" y="19544"/>
                  <a:pt x="65" y="23187"/>
                </a:cubicBezTo>
                <a:cubicBezTo>
                  <a:pt x="0" y="23219"/>
                  <a:pt x="0" y="23349"/>
                  <a:pt x="65" y="23382"/>
                </a:cubicBezTo>
                <a:cubicBezTo>
                  <a:pt x="65" y="23414"/>
                  <a:pt x="130" y="23447"/>
                  <a:pt x="163" y="23447"/>
                </a:cubicBezTo>
                <a:cubicBezTo>
                  <a:pt x="195" y="23447"/>
                  <a:pt x="228" y="23447"/>
                  <a:pt x="260" y="23414"/>
                </a:cubicBezTo>
                <a:cubicBezTo>
                  <a:pt x="4488" y="19740"/>
                  <a:pt x="7610" y="14959"/>
                  <a:pt x="9268" y="9626"/>
                </a:cubicBezTo>
                <a:cubicBezTo>
                  <a:pt x="10211" y="6537"/>
                  <a:pt x="10699" y="3317"/>
                  <a:pt x="11122" y="163"/>
                </a:cubicBezTo>
                <a:cubicBezTo>
                  <a:pt x="11122" y="98"/>
                  <a:pt x="11089" y="0"/>
                  <a:pt x="1099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rot="-2558086" flipH="1">
            <a:off x="232607" y="4896774"/>
            <a:ext cx="120971" cy="104521"/>
          </a:xfrm>
          <a:custGeom>
            <a:avLst/>
            <a:gdLst/>
            <a:ahLst/>
            <a:cxnLst/>
            <a:rect l="l" t="t" r="r" b="b"/>
            <a:pathLst>
              <a:path w="3052" h="2637" extrusionOk="0">
                <a:moveTo>
                  <a:pt x="1556" y="1"/>
                </a:moveTo>
                <a:cubicBezTo>
                  <a:pt x="703" y="1"/>
                  <a:pt x="1" y="861"/>
                  <a:pt x="320" y="1765"/>
                </a:cubicBezTo>
                <a:cubicBezTo>
                  <a:pt x="524" y="2343"/>
                  <a:pt x="1039" y="2636"/>
                  <a:pt x="1558" y="2636"/>
                </a:cubicBezTo>
                <a:cubicBezTo>
                  <a:pt x="2033" y="2636"/>
                  <a:pt x="2510" y="2392"/>
                  <a:pt x="2759" y="1895"/>
                </a:cubicBezTo>
                <a:cubicBezTo>
                  <a:pt x="3052" y="1212"/>
                  <a:pt x="2791" y="431"/>
                  <a:pt x="2141" y="139"/>
                </a:cubicBezTo>
                <a:cubicBezTo>
                  <a:pt x="1945" y="44"/>
                  <a:pt x="1747" y="1"/>
                  <a:pt x="155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rot="-2558086" flipH="1">
            <a:off x="849299" y="4051681"/>
            <a:ext cx="138767" cy="1025079"/>
          </a:xfrm>
          <a:custGeom>
            <a:avLst/>
            <a:gdLst/>
            <a:ahLst/>
            <a:cxnLst/>
            <a:rect l="l" t="t" r="r" b="b"/>
            <a:pathLst>
              <a:path w="3501" h="25862" extrusionOk="0">
                <a:moveTo>
                  <a:pt x="3306" y="0"/>
                </a:moveTo>
                <a:cubicBezTo>
                  <a:pt x="3250" y="0"/>
                  <a:pt x="3200" y="32"/>
                  <a:pt x="3187" y="106"/>
                </a:cubicBezTo>
                <a:cubicBezTo>
                  <a:pt x="2244" y="3131"/>
                  <a:pt x="1236" y="6253"/>
                  <a:pt x="781" y="9472"/>
                </a:cubicBezTo>
                <a:cubicBezTo>
                  <a:pt x="1" y="15000"/>
                  <a:pt x="749" y="20659"/>
                  <a:pt x="2992" y="25764"/>
                </a:cubicBezTo>
                <a:cubicBezTo>
                  <a:pt x="3025" y="25829"/>
                  <a:pt x="3090" y="25862"/>
                  <a:pt x="3155" y="25862"/>
                </a:cubicBezTo>
                <a:cubicBezTo>
                  <a:pt x="3155" y="25862"/>
                  <a:pt x="3187" y="25862"/>
                  <a:pt x="3220" y="25829"/>
                </a:cubicBezTo>
                <a:cubicBezTo>
                  <a:pt x="3285" y="25797"/>
                  <a:pt x="3318" y="25732"/>
                  <a:pt x="3285" y="25634"/>
                </a:cubicBezTo>
                <a:cubicBezTo>
                  <a:pt x="1074" y="20561"/>
                  <a:pt x="326" y="14968"/>
                  <a:pt x="1106" y="9505"/>
                </a:cubicBezTo>
                <a:cubicBezTo>
                  <a:pt x="1561" y="6318"/>
                  <a:pt x="2537" y="3196"/>
                  <a:pt x="3480" y="204"/>
                </a:cubicBezTo>
                <a:cubicBezTo>
                  <a:pt x="3500" y="83"/>
                  <a:pt x="3396" y="0"/>
                  <a:pt x="3306" y="0"/>
                </a:cubicBezTo>
                <a:close/>
              </a:path>
            </a:pathLst>
          </a:custGeom>
          <a:solidFill>
            <a:srgbClr val="EDD5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7"/>
          <p:cNvSpPr/>
          <p:nvPr/>
        </p:nvSpPr>
        <p:spPr>
          <a:xfrm rot="-2558086" flipH="1">
            <a:off x="432550" y="4165929"/>
            <a:ext cx="103135" cy="104481"/>
          </a:xfrm>
          <a:custGeom>
            <a:avLst/>
            <a:gdLst/>
            <a:ahLst/>
            <a:cxnLst/>
            <a:rect l="l" t="t" r="r" b="b"/>
            <a:pathLst>
              <a:path w="2602" h="2636" extrusionOk="0">
                <a:moveTo>
                  <a:pt x="1301" y="1"/>
                </a:moveTo>
                <a:cubicBezTo>
                  <a:pt x="585" y="1"/>
                  <a:pt x="0" y="586"/>
                  <a:pt x="0" y="1302"/>
                </a:cubicBezTo>
                <a:cubicBezTo>
                  <a:pt x="0" y="2050"/>
                  <a:pt x="585" y="2635"/>
                  <a:pt x="1301" y="2635"/>
                </a:cubicBezTo>
                <a:cubicBezTo>
                  <a:pt x="2016" y="2635"/>
                  <a:pt x="2602" y="2050"/>
                  <a:pt x="2602" y="1302"/>
                </a:cubicBezTo>
                <a:cubicBezTo>
                  <a:pt x="2602" y="586"/>
                  <a:pt x="2016" y="1"/>
                  <a:pt x="1301" y="1"/>
                </a:cubicBezTo>
                <a:close/>
              </a:path>
            </a:pathLst>
          </a:custGeom>
          <a:solidFill>
            <a:srgbClr val="EDD5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7"/>
          <p:cNvSpPr/>
          <p:nvPr/>
        </p:nvSpPr>
        <p:spPr>
          <a:xfrm rot="-2558086" flipH="1">
            <a:off x="849299" y="4051681"/>
            <a:ext cx="138767" cy="1025079"/>
          </a:xfrm>
          <a:custGeom>
            <a:avLst/>
            <a:gdLst/>
            <a:ahLst/>
            <a:cxnLst/>
            <a:rect l="l" t="t" r="r" b="b"/>
            <a:pathLst>
              <a:path w="3501" h="25862" extrusionOk="0">
                <a:moveTo>
                  <a:pt x="3306" y="0"/>
                </a:moveTo>
                <a:cubicBezTo>
                  <a:pt x="3250" y="0"/>
                  <a:pt x="3200" y="32"/>
                  <a:pt x="3187" y="106"/>
                </a:cubicBezTo>
                <a:cubicBezTo>
                  <a:pt x="2244" y="3131"/>
                  <a:pt x="1236" y="6253"/>
                  <a:pt x="781" y="9472"/>
                </a:cubicBezTo>
                <a:cubicBezTo>
                  <a:pt x="1" y="15000"/>
                  <a:pt x="749" y="20659"/>
                  <a:pt x="2992" y="25764"/>
                </a:cubicBezTo>
                <a:cubicBezTo>
                  <a:pt x="3025" y="25829"/>
                  <a:pt x="3090" y="25862"/>
                  <a:pt x="3155" y="25862"/>
                </a:cubicBezTo>
                <a:cubicBezTo>
                  <a:pt x="3155" y="25862"/>
                  <a:pt x="3187" y="25862"/>
                  <a:pt x="3220" y="25829"/>
                </a:cubicBezTo>
                <a:cubicBezTo>
                  <a:pt x="3285" y="25797"/>
                  <a:pt x="3318" y="25732"/>
                  <a:pt x="3285" y="25634"/>
                </a:cubicBezTo>
                <a:cubicBezTo>
                  <a:pt x="1074" y="20561"/>
                  <a:pt x="326" y="14968"/>
                  <a:pt x="1106" y="9505"/>
                </a:cubicBezTo>
                <a:cubicBezTo>
                  <a:pt x="1561" y="6318"/>
                  <a:pt x="2537" y="3196"/>
                  <a:pt x="3480" y="204"/>
                </a:cubicBezTo>
                <a:cubicBezTo>
                  <a:pt x="3500" y="83"/>
                  <a:pt x="3396" y="0"/>
                  <a:pt x="330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rot="-2558086" flipH="1">
            <a:off x="789144" y="4242144"/>
            <a:ext cx="137975" cy="1025237"/>
          </a:xfrm>
          <a:custGeom>
            <a:avLst/>
            <a:gdLst/>
            <a:ahLst/>
            <a:cxnLst/>
            <a:rect l="l" t="t" r="r" b="b"/>
            <a:pathLst>
              <a:path w="3481" h="25866" extrusionOk="0">
                <a:moveTo>
                  <a:pt x="3297" y="1"/>
                </a:moveTo>
                <a:cubicBezTo>
                  <a:pt x="3240" y="1"/>
                  <a:pt x="3180" y="37"/>
                  <a:pt x="3155" y="110"/>
                </a:cubicBezTo>
                <a:cubicBezTo>
                  <a:pt x="2212" y="3135"/>
                  <a:pt x="1236" y="6257"/>
                  <a:pt x="781" y="9444"/>
                </a:cubicBezTo>
                <a:cubicBezTo>
                  <a:pt x="1" y="15004"/>
                  <a:pt x="749" y="20630"/>
                  <a:pt x="2993" y="25768"/>
                </a:cubicBezTo>
                <a:cubicBezTo>
                  <a:pt x="3025" y="25833"/>
                  <a:pt x="3090" y="25866"/>
                  <a:pt x="3155" y="25866"/>
                </a:cubicBezTo>
                <a:cubicBezTo>
                  <a:pt x="3155" y="25866"/>
                  <a:pt x="3188" y="25833"/>
                  <a:pt x="3188" y="25833"/>
                </a:cubicBezTo>
                <a:cubicBezTo>
                  <a:pt x="3285" y="25801"/>
                  <a:pt x="3318" y="25703"/>
                  <a:pt x="3285" y="25638"/>
                </a:cubicBezTo>
                <a:cubicBezTo>
                  <a:pt x="1074" y="20565"/>
                  <a:pt x="326" y="14972"/>
                  <a:pt x="1106" y="9476"/>
                </a:cubicBezTo>
                <a:cubicBezTo>
                  <a:pt x="1562" y="6322"/>
                  <a:pt x="2505" y="3200"/>
                  <a:pt x="3448" y="208"/>
                </a:cubicBezTo>
                <a:cubicBezTo>
                  <a:pt x="3480" y="110"/>
                  <a:pt x="3448" y="13"/>
                  <a:pt x="3350" y="13"/>
                </a:cubicBezTo>
                <a:cubicBezTo>
                  <a:pt x="3334" y="5"/>
                  <a:pt x="3316" y="1"/>
                  <a:pt x="32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p:nvPr/>
        </p:nvSpPr>
        <p:spPr>
          <a:xfrm rot="-2558086" flipH="1">
            <a:off x="432550" y="4165929"/>
            <a:ext cx="103135" cy="104481"/>
          </a:xfrm>
          <a:custGeom>
            <a:avLst/>
            <a:gdLst/>
            <a:ahLst/>
            <a:cxnLst/>
            <a:rect l="l" t="t" r="r" b="b"/>
            <a:pathLst>
              <a:path w="2602" h="2636" extrusionOk="0">
                <a:moveTo>
                  <a:pt x="1301" y="1"/>
                </a:moveTo>
                <a:cubicBezTo>
                  <a:pt x="585" y="1"/>
                  <a:pt x="0" y="586"/>
                  <a:pt x="0" y="1302"/>
                </a:cubicBezTo>
                <a:cubicBezTo>
                  <a:pt x="0" y="2050"/>
                  <a:pt x="585" y="2635"/>
                  <a:pt x="1301" y="2635"/>
                </a:cubicBezTo>
                <a:cubicBezTo>
                  <a:pt x="2016" y="2635"/>
                  <a:pt x="2602" y="2050"/>
                  <a:pt x="2602" y="1302"/>
                </a:cubicBezTo>
                <a:cubicBezTo>
                  <a:pt x="2602" y="586"/>
                  <a:pt x="2016" y="1"/>
                  <a:pt x="130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7"/>
          <p:cNvSpPr/>
          <p:nvPr/>
        </p:nvSpPr>
        <p:spPr>
          <a:xfrm rot="-2558086" flipH="1">
            <a:off x="828555" y="4119399"/>
            <a:ext cx="313287" cy="979655"/>
          </a:xfrm>
          <a:custGeom>
            <a:avLst/>
            <a:gdLst/>
            <a:ahLst/>
            <a:cxnLst/>
            <a:rect l="l" t="t" r="r" b="b"/>
            <a:pathLst>
              <a:path w="7904" h="24716" extrusionOk="0">
                <a:moveTo>
                  <a:pt x="164" y="0"/>
                </a:moveTo>
                <a:cubicBezTo>
                  <a:pt x="66" y="0"/>
                  <a:pt x="1" y="65"/>
                  <a:pt x="1" y="163"/>
                </a:cubicBezTo>
                <a:cubicBezTo>
                  <a:pt x="33" y="3317"/>
                  <a:pt x="33" y="6569"/>
                  <a:pt x="554" y="9756"/>
                </a:cubicBezTo>
                <a:cubicBezTo>
                  <a:pt x="1464" y="15285"/>
                  <a:pt x="3903" y="20455"/>
                  <a:pt x="7611" y="24650"/>
                </a:cubicBezTo>
                <a:cubicBezTo>
                  <a:pt x="7643" y="24683"/>
                  <a:pt x="7676" y="24715"/>
                  <a:pt x="7708" y="24715"/>
                </a:cubicBezTo>
                <a:cubicBezTo>
                  <a:pt x="7741" y="24715"/>
                  <a:pt x="7806" y="24715"/>
                  <a:pt x="7838" y="24683"/>
                </a:cubicBezTo>
                <a:cubicBezTo>
                  <a:pt x="7903" y="24618"/>
                  <a:pt x="7903" y="24520"/>
                  <a:pt x="7838" y="24488"/>
                </a:cubicBezTo>
                <a:cubicBezTo>
                  <a:pt x="4196" y="20293"/>
                  <a:pt x="1790" y="15187"/>
                  <a:pt x="879" y="9724"/>
                </a:cubicBezTo>
                <a:cubicBezTo>
                  <a:pt x="359" y="6569"/>
                  <a:pt x="326" y="3285"/>
                  <a:pt x="326" y="163"/>
                </a:cubicBezTo>
                <a:cubicBezTo>
                  <a:pt x="326" y="65"/>
                  <a:pt x="261" y="0"/>
                  <a:pt x="16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558086" flipH="1">
            <a:off x="665195" y="4072417"/>
            <a:ext cx="122477" cy="104204"/>
          </a:xfrm>
          <a:custGeom>
            <a:avLst/>
            <a:gdLst/>
            <a:ahLst/>
            <a:cxnLst/>
            <a:rect l="l" t="t" r="r" b="b"/>
            <a:pathLst>
              <a:path w="3090" h="2629" extrusionOk="0">
                <a:moveTo>
                  <a:pt x="1482" y="1"/>
                </a:moveTo>
                <a:cubicBezTo>
                  <a:pt x="1350" y="1"/>
                  <a:pt x="1213" y="22"/>
                  <a:pt x="1074" y="66"/>
                </a:cubicBezTo>
                <a:cubicBezTo>
                  <a:pt x="359" y="262"/>
                  <a:pt x="1" y="1010"/>
                  <a:pt x="228" y="1692"/>
                </a:cubicBezTo>
                <a:cubicBezTo>
                  <a:pt x="404" y="2308"/>
                  <a:pt x="932" y="2629"/>
                  <a:pt x="1467" y="2629"/>
                </a:cubicBezTo>
                <a:cubicBezTo>
                  <a:pt x="1922" y="2629"/>
                  <a:pt x="2381" y="2398"/>
                  <a:pt x="2635" y="1920"/>
                </a:cubicBezTo>
                <a:cubicBezTo>
                  <a:pt x="3090" y="1010"/>
                  <a:pt x="2401" y="1"/>
                  <a:pt x="148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p:nvPr/>
        </p:nvSpPr>
        <p:spPr>
          <a:xfrm rot="-2558086" flipH="1">
            <a:off x="953364" y="4100825"/>
            <a:ext cx="442184" cy="929356"/>
          </a:xfrm>
          <a:custGeom>
            <a:avLst/>
            <a:gdLst/>
            <a:ahLst/>
            <a:cxnLst/>
            <a:rect l="l" t="t" r="r" b="b"/>
            <a:pathLst>
              <a:path w="11156" h="23447" extrusionOk="0">
                <a:moveTo>
                  <a:pt x="163" y="0"/>
                </a:moveTo>
                <a:cubicBezTo>
                  <a:pt x="66" y="0"/>
                  <a:pt x="1" y="98"/>
                  <a:pt x="33" y="163"/>
                </a:cubicBezTo>
                <a:cubicBezTo>
                  <a:pt x="489" y="3317"/>
                  <a:pt x="944" y="6537"/>
                  <a:pt x="1887" y="9626"/>
                </a:cubicBezTo>
                <a:cubicBezTo>
                  <a:pt x="3546" y="14959"/>
                  <a:pt x="6667" y="19740"/>
                  <a:pt x="10895" y="23414"/>
                </a:cubicBezTo>
                <a:cubicBezTo>
                  <a:pt x="10927" y="23447"/>
                  <a:pt x="10960" y="23447"/>
                  <a:pt x="10993" y="23447"/>
                </a:cubicBezTo>
                <a:cubicBezTo>
                  <a:pt x="11025" y="23447"/>
                  <a:pt x="11090" y="23414"/>
                  <a:pt x="11090" y="23382"/>
                </a:cubicBezTo>
                <a:cubicBezTo>
                  <a:pt x="11155" y="23349"/>
                  <a:pt x="11155" y="23252"/>
                  <a:pt x="11090" y="23187"/>
                </a:cubicBezTo>
                <a:cubicBezTo>
                  <a:pt x="6928" y="19544"/>
                  <a:pt x="3838" y="14829"/>
                  <a:pt x="2180" y="9528"/>
                </a:cubicBezTo>
                <a:cubicBezTo>
                  <a:pt x="1237" y="6472"/>
                  <a:pt x="781" y="3252"/>
                  <a:pt x="326" y="130"/>
                </a:cubicBezTo>
                <a:cubicBezTo>
                  <a:pt x="326" y="33"/>
                  <a:pt x="229" y="0"/>
                  <a:pt x="1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rot="-2558086" flipH="1">
            <a:off x="925653" y="3997612"/>
            <a:ext cx="120971" cy="104045"/>
          </a:xfrm>
          <a:custGeom>
            <a:avLst/>
            <a:gdLst/>
            <a:ahLst/>
            <a:cxnLst/>
            <a:rect l="l" t="t" r="r" b="b"/>
            <a:pathLst>
              <a:path w="3052" h="2625" extrusionOk="0">
                <a:moveTo>
                  <a:pt x="1514" y="0"/>
                </a:moveTo>
                <a:cubicBezTo>
                  <a:pt x="1327" y="0"/>
                  <a:pt x="1134" y="43"/>
                  <a:pt x="944" y="138"/>
                </a:cubicBezTo>
                <a:cubicBezTo>
                  <a:pt x="293" y="431"/>
                  <a:pt x="1" y="1244"/>
                  <a:pt x="326" y="1894"/>
                </a:cubicBezTo>
                <a:cubicBezTo>
                  <a:pt x="557" y="2387"/>
                  <a:pt x="1020" y="2624"/>
                  <a:pt x="1486" y="2624"/>
                </a:cubicBezTo>
                <a:cubicBezTo>
                  <a:pt x="2005" y="2624"/>
                  <a:pt x="2527" y="2330"/>
                  <a:pt x="2732" y="1764"/>
                </a:cubicBezTo>
                <a:cubicBezTo>
                  <a:pt x="3051" y="861"/>
                  <a:pt x="2349" y="0"/>
                  <a:pt x="151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rot="-2558086" flipH="1">
            <a:off x="967325" y="4876472"/>
            <a:ext cx="34840" cy="393155"/>
          </a:xfrm>
          <a:custGeom>
            <a:avLst/>
            <a:gdLst/>
            <a:ahLst/>
            <a:cxnLst/>
            <a:rect l="l" t="t" r="r" b="b"/>
            <a:pathLst>
              <a:path w="879" h="9919" extrusionOk="0">
                <a:moveTo>
                  <a:pt x="716" y="0"/>
                </a:moveTo>
                <a:cubicBezTo>
                  <a:pt x="619" y="0"/>
                  <a:pt x="554" y="65"/>
                  <a:pt x="554" y="163"/>
                </a:cubicBezTo>
                <a:cubicBezTo>
                  <a:pt x="554" y="3317"/>
                  <a:pt x="554" y="6569"/>
                  <a:pt x="1" y="9723"/>
                </a:cubicBezTo>
                <a:cubicBezTo>
                  <a:pt x="1" y="9821"/>
                  <a:pt x="66" y="9886"/>
                  <a:pt x="131" y="9918"/>
                </a:cubicBezTo>
                <a:lnTo>
                  <a:pt x="163" y="9918"/>
                </a:lnTo>
                <a:cubicBezTo>
                  <a:pt x="228" y="9918"/>
                  <a:pt x="294" y="9853"/>
                  <a:pt x="326" y="9788"/>
                </a:cubicBezTo>
                <a:cubicBezTo>
                  <a:pt x="846" y="6601"/>
                  <a:pt x="879" y="3317"/>
                  <a:pt x="879" y="163"/>
                </a:cubicBezTo>
                <a:cubicBezTo>
                  <a:pt x="879" y="65"/>
                  <a:pt x="814" y="0"/>
                  <a:pt x="71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558086" flipH="1">
            <a:off x="762845" y="4844531"/>
            <a:ext cx="122516" cy="104323"/>
          </a:xfrm>
          <a:custGeom>
            <a:avLst/>
            <a:gdLst/>
            <a:ahLst/>
            <a:cxnLst/>
            <a:rect l="l" t="t" r="r" b="b"/>
            <a:pathLst>
              <a:path w="3091" h="2632" extrusionOk="0">
                <a:moveTo>
                  <a:pt x="1609" y="0"/>
                </a:moveTo>
                <a:cubicBezTo>
                  <a:pt x="690" y="0"/>
                  <a:pt x="1" y="1010"/>
                  <a:pt x="456" y="1920"/>
                </a:cubicBezTo>
                <a:cubicBezTo>
                  <a:pt x="711" y="2401"/>
                  <a:pt x="1176" y="2632"/>
                  <a:pt x="1636" y="2632"/>
                </a:cubicBezTo>
                <a:cubicBezTo>
                  <a:pt x="2172" y="2632"/>
                  <a:pt x="2703" y="2319"/>
                  <a:pt x="2895" y="1725"/>
                </a:cubicBezTo>
                <a:cubicBezTo>
                  <a:pt x="3090" y="1009"/>
                  <a:pt x="2732" y="294"/>
                  <a:pt x="2017" y="66"/>
                </a:cubicBezTo>
                <a:cubicBezTo>
                  <a:pt x="1878" y="21"/>
                  <a:pt x="1741" y="0"/>
                  <a:pt x="160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rot="-2558086" flipH="1">
            <a:off x="928490" y="4467575"/>
            <a:ext cx="522092" cy="887064"/>
          </a:xfrm>
          <a:custGeom>
            <a:avLst/>
            <a:gdLst/>
            <a:ahLst/>
            <a:cxnLst/>
            <a:rect l="l" t="t" r="r" b="b"/>
            <a:pathLst>
              <a:path w="13172" h="22380" extrusionOk="0">
                <a:moveTo>
                  <a:pt x="5270" y="0"/>
                </a:moveTo>
                <a:cubicBezTo>
                  <a:pt x="4630" y="0"/>
                  <a:pt x="4004" y="196"/>
                  <a:pt x="3480" y="566"/>
                </a:cubicBezTo>
                <a:cubicBezTo>
                  <a:pt x="2700" y="1119"/>
                  <a:pt x="2049" y="1835"/>
                  <a:pt x="1627" y="2713"/>
                </a:cubicBezTo>
                <a:cubicBezTo>
                  <a:pt x="423" y="4891"/>
                  <a:pt x="1" y="7461"/>
                  <a:pt x="456" y="9932"/>
                </a:cubicBezTo>
                <a:cubicBezTo>
                  <a:pt x="846" y="11721"/>
                  <a:pt x="1497" y="13477"/>
                  <a:pt x="2407" y="15070"/>
                </a:cubicBezTo>
                <a:cubicBezTo>
                  <a:pt x="2895" y="16046"/>
                  <a:pt x="3383" y="16989"/>
                  <a:pt x="3903" y="17932"/>
                </a:cubicBezTo>
                <a:cubicBezTo>
                  <a:pt x="4326" y="18777"/>
                  <a:pt x="4846" y="19558"/>
                  <a:pt x="5464" y="20273"/>
                </a:cubicBezTo>
                <a:cubicBezTo>
                  <a:pt x="6342" y="21249"/>
                  <a:pt x="7513" y="21899"/>
                  <a:pt x="8781" y="22192"/>
                </a:cubicBezTo>
                <a:cubicBezTo>
                  <a:pt x="9211" y="22292"/>
                  <a:pt x="9823" y="22380"/>
                  <a:pt x="10444" y="22380"/>
                </a:cubicBezTo>
                <a:cubicBezTo>
                  <a:pt x="11232" y="22380"/>
                  <a:pt x="12033" y="22238"/>
                  <a:pt x="12488" y="21802"/>
                </a:cubicBezTo>
                <a:cubicBezTo>
                  <a:pt x="13171" y="21119"/>
                  <a:pt x="12618" y="20143"/>
                  <a:pt x="12358" y="19395"/>
                </a:cubicBezTo>
                <a:cubicBezTo>
                  <a:pt x="11903" y="17997"/>
                  <a:pt x="11805" y="16534"/>
                  <a:pt x="11480" y="15135"/>
                </a:cubicBezTo>
                <a:cubicBezTo>
                  <a:pt x="10992" y="13249"/>
                  <a:pt x="10342" y="11428"/>
                  <a:pt x="10049" y="9542"/>
                </a:cubicBezTo>
                <a:cubicBezTo>
                  <a:pt x="9757" y="7721"/>
                  <a:pt x="9789" y="5867"/>
                  <a:pt x="9204" y="4144"/>
                </a:cubicBezTo>
                <a:cubicBezTo>
                  <a:pt x="8911" y="3428"/>
                  <a:pt x="8586" y="2745"/>
                  <a:pt x="8196" y="2127"/>
                </a:cubicBezTo>
                <a:cubicBezTo>
                  <a:pt x="7708" y="1314"/>
                  <a:pt x="7090" y="501"/>
                  <a:pt x="6212" y="144"/>
                </a:cubicBezTo>
                <a:cubicBezTo>
                  <a:pt x="5902" y="47"/>
                  <a:pt x="5584" y="0"/>
                  <a:pt x="527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rot="-2558086" flipH="1">
            <a:off x="1002531" y="4531548"/>
            <a:ext cx="430571" cy="906169"/>
          </a:xfrm>
          <a:custGeom>
            <a:avLst/>
            <a:gdLst/>
            <a:ahLst/>
            <a:cxnLst/>
            <a:rect l="l" t="t" r="r" b="b"/>
            <a:pathLst>
              <a:path w="10863" h="22862" fill="none" extrusionOk="0">
                <a:moveTo>
                  <a:pt x="944" y="11349"/>
                </a:moveTo>
                <a:cubicBezTo>
                  <a:pt x="1" y="8260"/>
                  <a:pt x="131" y="4683"/>
                  <a:pt x="1887" y="1919"/>
                </a:cubicBezTo>
                <a:cubicBezTo>
                  <a:pt x="2472" y="943"/>
                  <a:pt x="3448" y="0"/>
                  <a:pt x="4586" y="98"/>
                </a:cubicBezTo>
                <a:cubicBezTo>
                  <a:pt x="5952" y="228"/>
                  <a:pt x="6732" y="1691"/>
                  <a:pt x="7253" y="2992"/>
                </a:cubicBezTo>
                <a:cubicBezTo>
                  <a:pt x="9139" y="7837"/>
                  <a:pt x="10862" y="12975"/>
                  <a:pt x="10310" y="18178"/>
                </a:cubicBezTo>
                <a:cubicBezTo>
                  <a:pt x="10277" y="18829"/>
                  <a:pt x="10049" y="19414"/>
                  <a:pt x="9659" y="19902"/>
                </a:cubicBezTo>
                <a:cubicBezTo>
                  <a:pt x="6407" y="22861"/>
                  <a:pt x="1562" y="13366"/>
                  <a:pt x="944" y="11349"/>
                </a:cubicBezTo>
                <a:close/>
              </a:path>
            </a:pathLst>
          </a:custGeom>
          <a:noFill/>
          <a:ln w="154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rot="-2558086" flipH="1">
            <a:off x="580423" y="4846210"/>
            <a:ext cx="583924" cy="811001"/>
          </a:xfrm>
          <a:custGeom>
            <a:avLst/>
            <a:gdLst/>
            <a:ahLst/>
            <a:cxnLst/>
            <a:rect l="l" t="t" r="r" b="b"/>
            <a:pathLst>
              <a:path w="14732" h="20461" extrusionOk="0">
                <a:moveTo>
                  <a:pt x="10147" y="0"/>
                </a:moveTo>
                <a:cubicBezTo>
                  <a:pt x="10082" y="0"/>
                  <a:pt x="10017" y="2"/>
                  <a:pt x="9951" y="5"/>
                </a:cubicBezTo>
                <a:cubicBezTo>
                  <a:pt x="9073" y="5"/>
                  <a:pt x="8163" y="38"/>
                  <a:pt x="7447" y="623"/>
                </a:cubicBezTo>
                <a:cubicBezTo>
                  <a:pt x="6699" y="1176"/>
                  <a:pt x="6374" y="2119"/>
                  <a:pt x="6114" y="2997"/>
                </a:cubicBezTo>
                <a:cubicBezTo>
                  <a:pt x="5464" y="5143"/>
                  <a:pt x="4813" y="7290"/>
                  <a:pt x="4130" y="9468"/>
                </a:cubicBezTo>
                <a:cubicBezTo>
                  <a:pt x="3903" y="10346"/>
                  <a:pt x="3577" y="11192"/>
                  <a:pt x="3187" y="11972"/>
                </a:cubicBezTo>
                <a:cubicBezTo>
                  <a:pt x="2504" y="13176"/>
                  <a:pt x="1431" y="14119"/>
                  <a:pt x="391" y="15029"/>
                </a:cubicBezTo>
                <a:lnTo>
                  <a:pt x="781" y="16232"/>
                </a:lnTo>
                <a:cubicBezTo>
                  <a:pt x="423" y="17241"/>
                  <a:pt x="163" y="18249"/>
                  <a:pt x="65" y="19322"/>
                </a:cubicBezTo>
                <a:cubicBezTo>
                  <a:pt x="0" y="19582"/>
                  <a:pt x="33" y="19875"/>
                  <a:pt x="163" y="20135"/>
                </a:cubicBezTo>
                <a:cubicBezTo>
                  <a:pt x="345" y="20386"/>
                  <a:pt x="656" y="20461"/>
                  <a:pt x="982" y="20461"/>
                </a:cubicBezTo>
                <a:cubicBezTo>
                  <a:pt x="1121" y="20461"/>
                  <a:pt x="1263" y="20447"/>
                  <a:pt x="1399" y="20427"/>
                </a:cubicBezTo>
                <a:cubicBezTo>
                  <a:pt x="3740" y="20070"/>
                  <a:pt x="5886" y="18867"/>
                  <a:pt x="7870" y="17598"/>
                </a:cubicBezTo>
                <a:cubicBezTo>
                  <a:pt x="9041" y="16883"/>
                  <a:pt x="10081" y="16005"/>
                  <a:pt x="11024" y="15029"/>
                </a:cubicBezTo>
                <a:cubicBezTo>
                  <a:pt x="12000" y="13826"/>
                  <a:pt x="12748" y="12460"/>
                  <a:pt x="13203" y="10997"/>
                </a:cubicBezTo>
                <a:cubicBezTo>
                  <a:pt x="14309" y="7907"/>
                  <a:pt x="14732" y="4265"/>
                  <a:pt x="12976" y="1534"/>
                </a:cubicBezTo>
                <a:cubicBezTo>
                  <a:pt x="12683" y="1046"/>
                  <a:pt x="12293" y="656"/>
                  <a:pt x="11805" y="363"/>
                </a:cubicBezTo>
                <a:cubicBezTo>
                  <a:pt x="11279" y="129"/>
                  <a:pt x="10726" y="0"/>
                  <a:pt x="101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558086" flipH="1">
            <a:off x="650142" y="4879513"/>
            <a:ext cx="489867" cy="730896"/>
          </a:xfrm>
          <a:custGeom>
            <a:avLst/>
            <a:gdLst/>
            <a:ahLst/>
            <a:cxnLst/>
            <a:rect l="l" t="t" r="r" b="b"/>
            <a:pathLst>
              <a:path w="12359" h="18440" fill="none" extrusionOk="0">
                <a:moveTo>
                  <a:pt x="3025" y="6830"/>
                </a:moveTo>
                <a:cubicBezTo>
                  <a:pt x="3253" y="5886"/>
                  <a:pt x="3545" y="4943"/>
                  <a:pt x="3936" y="4065"/>
                </a:cubicBezTo>
                <a:cubicBezTo>
                  <a:pt x="4618" y="2667"/>
                  <a:pt x="5724" y="1529"/>
                  <a:pt x="7090" y="813"/>
                </a:cubicBezTo>
                <a:cubicBezTo>
                  <a:pt x="8326" y="196"/>
                  <a:pt x="9952" y="0"/>
                  <a:pt x="10895" y="944"/>
                </a:cubicBezTo>
                <a:cubicBezTo>
                  <a:pt x="11383" y="1529"/>
                  <a:pt x="11708" y="2244"/>
                  <a:pt x="11773" y="3025"/>
                </a:cubicBezTo>
                <a:cubicBezTo>
                  <a:pt x="12358" y="6309"/>
                  <a:pt x="11773" y="9724"/>
                  <a:pt x="10082" y="12651"/>
                </a:cubicBezTo>
                <a:cubicBezTo>
                  <a:pt x="8521" y="15285"/>
                  <a:pt x="5984" y="17203"/>
                  <a:pt x="3025" y="18016"/>
                </a:cubicBezTo>
                <a:cubicBezTo>
                  <a:pt x="1464" y="18439"/>
                  <a:pt x="1" y="18309"/>
                  <a:pt x="33" y="16325"/>
                </a:cubicBezTo>
                <a:cubicBezTo>
                  <a:pt x="33" y="15155"/>
                  <a:pt x="976" y="14309"/>
                  <a:pt x="1366" y="13268"/>
                </a:cubicBezTo>
                <a:cubicBezTo>
                  <a:pt x="2114" y="11220"/>
                  <a:pt x="2505" y="8943"/>
                  <a:pt x="3025" y="6830"/>
                </a:cubicBezTo>
                <a:close/>
              </a:path>
            </a:pathLst>
          </a:custGeom>
          <a:noFill/>
          <a:ln w="15450"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2558086" flipH="1">
            <a:off x="1219495" y="4899509"/>
            <a:ext cx="199847" cy="373812"/>
          </a:xfrm>
          <a:custGeom>
            <a:avLst/>
            <a:gdLst/>
            <a:ahLst/>
            <a:cxnLst/>
            <a:rect l="l" t="t" r="r" b="b"/>
            <a:pathLst>
              <a:path w="5042" h="9431" fill="none" extrusionOk="0">
                <a:moveTo>
                  <a:pt x="1" y="0"/>
                </a:moveTo>
                <a:cubicBezTo>
                  <a:pt x="814" y="2569"/>
                  <a:pt x="1887" y="5041"/>
                  <a:pt x="3220" y="7415"/>
                </a:cubicBezTo>
                <a:cubicBezTo>
                  <a:pt x="3676" y="8228"/>
                  <a:pt x="4196" y="9041"/>
                  <a:pt x="5042" y="9431"/>
                </a:cubicBezTo>
              </a:path>
            </a:pathLst>
          </a:custGeom>
          <a:noFill/>
          <a:ln w="10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2558086" flipH="1">
            <a:off x="1099703" y="4767000"/>
            <a:ext cx="171468" cy="412496"/>
          </a:xfrm>
          <a:custGeom>
            <a:avLst/>
            <a:gdLst/>
            <a:ahLst/>
            <a:cxnLst/>
            <a:rect l="l" t="t" r="r" b="b"/>
            <a:pathLst>
              <a:path w="4326" h="10407" fill="none" extrusionOk="0">
                <a:moveTo>
                  <a:pt x="1" y="0"/>
                </a:moveTo>
                <a:cubicBezTo>
                  <a:pt x="846" y="3675"/>
                  <a:pt x="2309" y="7220"/>
                  <a:pt x="4326" y="10407"/>
                </a:cubicBezTo>
              </a:path>
            </a:pathLst>
          </a:custGeom>
          <a:noFill/>
          <a:ln w="10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rot="-2558086" flipH="1">
            <a:off x="1130366" y="4983125"/>
            <a:ext cx="101865" cy="268180"/>
          </a:xfrm>
          <a:custGeom>
            <a:avLst/>
            <a:gdLst/>
            <a:ahLst/>
            <a:cxnLst/>
            <a:rect l="l" t="t" r="r" b="b"/>
            <a:pathLst>
              <a:path w="2570" h="6766" fill="none" extrusionOk="0">
                <a:moveTo>
                  <a:pt x="0" y="1"/>
                </a:moveTo>
                <a:cubicBezTo>
                  <a:pt x="650" y="2310"/>
                  <a:pt x="1496" y="4586"/>
                  <a:pt x="2569" y="6765"/>
                </a:cubicBezTo>
              </a:path>
            </a:pathLst>
          </a:custGeom>
          <a:noFill/>
          <a:ln w="10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2558086" flipH="1">
            <a:off x="941522" y="5058735"/>
            <a:ext cx="257796" cy="384156"/>
          </a:xfrm>
          <a:custGeom>
            <a:avLst/>
            <a:gdLst/>
            <a:ahLst/>
            <a:cxnLst/>
            <a:rect l="l" t="t" r="r" b="b"/>
            <a:pathLst>
              <a:path w="6504" h="9692" fill="none" extrusionOk="0">
                <a:moveTo>
                  <a:pt x="4585" y="1"/>
                </a:moveTo>
                <a:cubicBezTo>
                  <a:pt x="4943" y="1887"/>
                  <a:pt x="4650" y="3838"/>
                  <a:pt x="3805" y="5562"/>
                </a:cubicBezTo>
                <a:cubicBezTo>
                  <a:pt x="2927" y="7253"/>
                  <a:pt x="1626" y="8716"/>
                  <a:pt x="0" y="9692"/>
                </a:cubicBezTo>
                <a:cubicBezTo>
                  <a:pt x="3057" y="9432"/>
                  <a:pt x="5626" y="7350"/>
                  <a:pt x="6504" y="4424"/>
                </a:cubicBezTo>
              </a:path>
            </a:pathLst>
          </a:custGeom>
          <a:noFill/>
          <a:ln w="10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7"/>
          <p:cNvSpPr/>
          <p:nvPr/>
        </p:nvSpPr>
        <p:spPr>
          <a:xfrm rot="-2558086" flipH="1">
            <a:off x="811000" y="5160990"/>
            <a:ext cx="189541" cy="333897"/>
          </a:xfrm>
          <a:custGeom>
            <a:avLst/>
            <a:gdLst/>
            <a:ahLst/>
            <a:cxnLst/>
            <a:rect l="l" t="t" r="r" b="b"/>
            <a:pathLst>
              <a:path w="4782" h="8424" fill="none" extrusionOk="0">
                <a:moveTo>
                  <a:pt x="4781" y="1"/>
                </a:moveTo>
                <a:cubicBezTo>
                  <a:pt x="4781" y="2212"/>
                  <a:pt x="4001" y="4359"/>
                  <a:pt x="2602" y="6050"/>
                </a:cubicBezTo>
                <a:cubicBezTo>
                  <a:pt x="1822" y="6928"/>
                  <a:pt x="944" y="7708"/>
                  <a:pt x="1" y="8424"/>
                </a:cubicBezTo>
              </a:path>
            </a:pathLst>
          </a:custGeom>
          <a:noFill/>
          <a:ln w="10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7"/>
          <p:cNvSpPr/>
          <p:nvPr/>
        </p:nvSpPr>
        <p:spPr>
          <a:xfrm rot="-2558086" flipH="1">
            <a:off x="1362103" y="4901523"/>
            <a:ext cx="460179" cy="125053"/>
          </a:xfrm>
          <a:custGeom>
            <a:avLst/>
            <a:gdLst/>
            <a:ahLst/>
            <a:cxnLst/>
            <a:rect l="l" t="t" r="r" b="b"/>
            <a:pathLst>
              <a:path w="11610" h="3155" fill="none" extrusionOk="0">
                <a:moveTo>
                  <a:pt x="0" y="1"/>
                </a:moveTo>
                <a:cubicBezTo>
                  <a:pt x="3545" y="1919"/>
                  <a:pt x="7545" y="3025"/>
                  <a:pt x="11610" y="3155"/>
                </a:cubicBezTo>
              </a:path>
            </a:pathLst>
          </a:custGeom>
          <a:noFill/>
          <a:ln w="10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7"/>
          <p:cNvSpPr/>
          <p:nvPr/>
        </p:nvSpPr>
        <p:spPr>
          <a:xfrm rot="-2558086" flipH="1">
            <a:off x="1502801" y="4733663"/>
            <a:ext cx="225611" cy="100597"/>
          </a:xfrm>
          <a:custGeom>
            <a:avLst/>
            <a:gdLst/>
            <a:ahLst/>
            <a:cxnLst/>
            <a:rect l="l" t="t" r="r" b="b"/>
            <a:pathLst>
              <a:path w="5692" h="2538" fill="none" extrusionOk="0">
                <a:moveTo>
                  <a:pt x="0" y="0"/>
                </a:moveTo>
                <a:cubicBezTo>
                  <a:pt x="943" y="586"/>
                  <a:pt x="1886" y="1106"/>
                  <a:pt x="2895" y="1626"/>
                </a:cubicBezTo>
                <a:cubicBezTo>
                  <a:pt x="3740" y="2114"/>
                  <a:pt x="4683" y="2439"/>
                  <a:pt x="5691" y="2537"/>
                </a:cubicBezTo>
              </a:path>
            </a:pathLst>
          </a:custGeom>
          <a:noFill/>
          <a:ln w="10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7"/>
          <p:cNvSpPr/>
          <p:nvPr/>
        </p:nvSpPr>
        <p:spPr>
          <a:xfrm rot="-2558086" flipH="1">
            <a:off x="929043" y="5166417"/>
            <a:ext cx="843028" cy="290179"/>
          </a:xfrm>
          <a:custGeom>
            <a:avLst/>
            <a:gdLst/>
            <a:ahLst/>
            <a:cxnLst/>
            <a:rect l="l" t="t" r="r" b="b"/>
            <a:pathLst>
              <a:path w="21269" h="7321" extrusionOk="0">
                <a:moveTo>
                  <a:pt x="14609" y="0"/>
                </a:moveTo>
                <a:cubicBezTo>
                  <a:pt x="13611" y="0"/>
                  <a:pt x="12649" y="612"/>
                  <a:pt x="12065" y="1390"/>
                </a:cubicBezTo>
                <a:cubicBezTo>
                  <a:pt x="11675" y="1877"/>
                  <a:pt x="11187" y="3829"/>
                  <a:pt x="10634" y="3926"/>
                </a:cubicBezTo>
                <a:cubicBezTo>
                  <a:pt x="10627" y="3927"/>
                  <a:pt x="10619" y="3928"/>
                  <a:pt x="10611" y="3928"/>
                </a:cubicBezTo>
                <a:cubicBezTo>
                  <a:pt x="10204" y="3928"/>
                  <a:pt x="8477" y="2426"/>
                  <a:pt x="7935" y="2235"/>
                </a:cubicBezTo>
                <a:cubicBezTo>
                  <a:pt x="6667" y="1843"/>
                  <a:pt x="5371" y="1646"/>
                  <a:pt x="4072" y="1646"/>
                </a:cubicBezTo>
                <a:cubicBezTo>
                  <a:pt x="3973" y="1646"/>
                  <a:pt x="3873" y="1647"/>
                  <a:pt x="3773" y="1650"/>
                </a:cubicBezTo>
                <a:cubicBezTo>
                  <a:pt x="3714" y="1642"/>
                  <a:pt x="3658" y="1638"/>
                  <a:pt x="3602" y="1638"/>
                </a:cubicBezTo>
                <a:cubicBezTo>
                  <a:pt x="3412" y="1638"/>
                  <a:pt x="3241" y="1686"/>
                  <a:pt x="3090" y="1812"/>
                </a:cubicBezTo>
                <a:cubicBezTo>
                  <a:pt x="2667" y="2170"/>
                  <a:pt x="3090" y="2820"/>
                  <a:pt x="3480" y="3146"/>
                </a:cubicBezTo>
                <a:cubicBezTo>
                  <a:pt x="4423" y="3926"/>
                  <a:pt x="5529" y="4511"/>
                  <a:pt x="6700" y="4902"/>
                </a:cubicBezTo>
                <a:lnTo>
                  <a:pt x="2440" y="4934"/>
                </a:lnTo>
                <a:cubicBezTo>
                  <a:pt x="2361" y="4930"/>
                  <a:pt x="2283" y="4928"/>
                  <a:pt x="2204" y="4928"/>
                </a:cubicBezTo>
                <a:cubicBezTo>
                  <a:pt x="1665" y="4928"/>
                  <a:pt x="1129" y="5024"/>
                  <a:pt x="618" y="5194"/>
                </a:cubicBezTo>
                <a:cubicBezTo>
                  <a:pt x="423" y="5259"/>
                  <a:pt x="293" y="5357"/>
                  <a:pt x="196" y="5520"/>
                </a:cubicBezTo>
                <a:cubicBezTo>
                  <a:pt x="1" y="5910"/>
                  <a:pt x="488" y="6333"/>
                  <a:pt x="944" y="6463"/>
                </a:cubicBezTo>
                <a:cubicBezTo>
                  <a:pt x="2009" y="6813"/>
                  <a:pt x="3124" y="6928"/>
                  <a:pt x="4255" y="6928"/>
                </a:cubicBezTo>
                <a:cubicBezTo>
                  <a:pt x="5542" y="6928"/>
                  <a:pt x="6850" y="6779"/>
                  <a:pt x="8130" y="6658"/>
                </a:cubicBezTo>
                <a:cubicBezTo>
                  <a:pt x="8655" y="6595"/>
                  <a:pt x="9180" y="6559"/>
                  <a:pt x="9705" y="6559"/>
                </a:cubicBezTo>
                <a:cubicBezTo>
                  <a:pt x="9993" y="6559"/>
                  <a:pt x="10281" y="6570"/>
                  <a:pt x="10569" y="6593"/>
                </a:cubicBezTo>
                <a:cubicBezTo>
                  <a:pt x="11382" y="6658"/>
                  <a:pt x="12163" y="6853"/>
                  <a:pt x="12976" y="6983"/>
                </a:cubicBezTo>
                <a:cubicBezTo>
                  <a:pt x="14128" y="7204"/>
                  <a:pt x="15325" y="7320"/>
                  <a:pt x="16516" y="7320"/>
                </a:cubicBezTo>
                <a:cubicBezTo>
                  <a:pt x="17073" y="7320"/>
                  <a:pt x="17629" y="7295"/>
                  <a:pt x="18179" y="7243"/>
                </a:cubicBezTo>
                <a:cubicBezTo>
                  <a:pt x="18667" y="7243"/>
                  <a:pt x="19155" y="7113"/>
                  <a:pt x="19610" y="6885"/>
                </a:cubicBezTo>
                <a:cubicBezTo>
                  <a:pt x="20033" y="6658"/>
                  <a:pt x="20293" y="6170"/>
                  <a:pt x="20260" y="5682"/>
                </a:cubicBezTo>
                <a:cubicBezTo>
                  <a:pt x="19403" y="5494"/>
                  <a:pt x="18546" y="5400"/>
                  <a:pt x="17680" y="5400"/>
                </a:cubicBezTo>
                <a:cubicBezTo>
                  <a:pt x="17199" y="5400"/>
                  <a:pt x="16716" y="5429"/>
                  <a:pt x="16228" y="5487"/>
                </a:cubicBezTo>
                <a:cubicBezTo>
                  <a:pt x="16789" y="5341"/>
                  <a:pt x="17350" y="5268"/>
                  <a:pt x="17924" y="5268"/>
                </a:cubicBezTo>
                <a:cubicBezTo>
                  <a:pt x="18116" y="5268"/>
                  <a:pt x="18309" y="5276"/>
                  <a:pt x="18504" y="5292"/>
                </a:cubicBezTo>
                <a:cubicBezTo>
                  <a:pt x="19252" y="5292"/>
                  <a:pt x="20065" y="5194"/>
                  <a:pt x="20618" y="4674"/>
                </a:cubicBezTo>
                <a:cubicBezTo>
                  <a:pt x="21171" y="4154"/>
                  <a:pt x="21268" y="3113"/>
                  <a:pt x="20618" y="2723"/>
                </a:cubicBezTo>
                <a:cubicBezTo>
                  <a:pt x="20347" y="2598"/>
                  <a:pt x="20063" y="2540"/>
                  <a:pt x="19791" y="2540"/>
                </a:cubicBezTo>
                <a:cubicBezTo>
                  <a:pt x="19638" y="2540"/>
                  <a:pt x="19490" y="2558"/>
                  <a:pt x="19350" y="2593"/>
                </a:cubicBezTo>
                <a:cubicBezTo>
                  <a:pt x="17301" y="2918"/>
                  <a:pt x="15252" y="3243"/>
                  <a:pt x="13236" y="3601"/>
                </a:cubicBezTo>
                <a:cubicBezTo>
                  <a:pt x="14179" y="2853"/>
                  <a:pt x="14927" y="1910"/>
                  <a:pt x="15415" y="804"/>
                </a:cubicBezTo>
                <a:cubicBezTo>
                  <a:pt x="15512" y="642"/>
                  <a:pt x="15512" y="414"/>
                  <a:pt x="15415" y="219"/>
                </a:cubicBezTo>
                <a:cubicBezTo>
                  <a:pt x="15350" y="154"/>
                  <a:pt x="15220" y="89"/>
                  <a:pt x="15122" y="56"/>
                </a:cubicBezTo>
                <a:cubicBezTo>
                  <a:pt x="14951" y="18"/>
                  <a:pt x="14780" y="0"/>
                  <a:pt x="146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233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19"/>
        <p:cNvGrpSpPr/>
        <p:nvPr/>
      </p:nvGrpSpPr>
      <p:grpSpPr>
        <a:xfrm>
          <a:off x="0" y="0"/>
          <a:ext cx="0" cy="0"/>
          <a:chOff x="0" y="0"/>
          <a:chExt cx="0" cy="0"/>
        </a:xfrm>
      </p:grpSpPr>
      <p:sp>
        <p:nvSpPr>
          <p:cNvPr id="420" name="Google Shape;420;p22"/>
          <p:cNvSpPr/>
          <p:nvPr/>
        </p:nvSpPr>
        <p:spPr>
          <a:xfrm rot="5212204">
            <a:off x="10683217" y="4548903"/>
            <a:ext cx="1814619" cy="3593613"/>
          </a:xfrm>
          <a:custGeom>
            <a:avLst/>
            <a:gdLst/>
            <a:ahLst/>
            <a:cxnLst/>
            <a:rect l="l" t="t" r="r" b="b"/>
            <a:pathLst>
              <a:path w="54439" h="74823" extrusionOk="0">
                <a:moveTo>
                  <a:pt x="43969" y="1"/>
                </a:moveTo>
                <a:cubicBezTo>
                  <a:pt x="29785" y="1"/>
                  <a:pt x="15624" y="6043"/>
                  <a:pt x="5952" y="16443"/>
                </a:cubicBezTo>
                <a:cubicBezTo>
                  <a:pt x="4098" y="18394"/>
                  <a:pt x="2407" y="20573"/>
                  <a:pt x="1366" y="23077"/>
                </a:cubicBezTo>
                <a:cubicBezTo>
                  <a:pt x="423" y="25483"/>
                  <a:pt x="1" y="28085"/>
                  <a:pt x="66" y="30687"/>
                </a:cubicBezTo>
                <a:cubicBezTo>
                  <a:pt x="261" y="41678"/>
                  <a:pt x="6927" y="51727"/>
                  <a:pt x="15480" y="58588"/>
                </a:cubicBezTo>
                <a:cubicBezTo>
                  <a:pt x="24033" y="65450"/>
                  <a:pt x="34374" y="69678"/>
                  <a:pt x="44553" y="73775"/>
                </a:cubicBezTo>
                <a:cubicBezTo>
                  <a:pt x="45848" y="74288"/>
                  <a:pt x="47210" y="74823"/>
                  <a:pt x="48584" y="74823"/>
                </a:cubicBezTo>
                <a:cubicBezTo>
                  <a:pt x="48866" y="74823"/>
                  <a:pt x="49148" y="74800"/>
                  <a:pt x="49431" y="74751"/>
                </a:cubicBezTo>
                <a:cubicBezTo>
                  <a:pt x="51642" y="74328"/>
                  <a:pt x="53268" y="72312"/>
                  <a:pt x="53853" y="70133"/>
                </a:cubicBezTo>
                <a:cubicBezTo>
                  <a:pt x="54439" y="67987"/>
                  <a:pt x="54211" y="65678"/>
                  <a:pt x="53983" y="63466"/>
                </a:cubicBezTo>
                <a:lnTo>
                  <a:pt x="47935" y="5809"/>
                </a:lnTo>
                <a:lnTo>
                  <a:pt x="48910" y="248"/>
                </a:lnTo>
                <a:cubicBezTo>
                  <a:pt x="47268" y="82"/>
                  <a:pt x="45618" y="1"/>
                  <a:pt x="4396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1" name="Google Shape;421;p22"/>
          <p:cNvGrpSpPr/>
          <p:nvPr/>
        </p:nvGrpSpPr>
        <p:grpSpPr>
          <a:xfrm rot="-5765795">
            <a:off x="130567" y="5460805"/>
            <a:ext cx="1479635" cy="1424136"/>
            <a:chOff x="-1923187" y="2042950"/>
            <a:chExt cx="1109775" cy="1068150"/>
          </a:xfrm>
        </p:grpSpPr>
        <p:sp>
          <p:nvSpPr>
            <p:cNvPr id="422" name="Google Shape;422;p22"/>
            <p:cNvSpPr/>
            <p:nvPr/>
          </p:nvSpPr>
          <p:spPr>
            <a:xfrm>
              <a:off x="-1673587" y="2221825"/>
              <a:ext cx="233350" cy="186350"/>
            </a:xfrm>
            <a:custGeom>
              <a:avLst/>
              <a:gdLst/>
              <a:ahLst/>
              <a:cxnLst/>
              <a:rect l="l" t="t" r="r" b="b"/>
              <a:pathLst>
                <a:path w="9334" h="7454" extrusionOk="0">
                  <a:moveTo>
                    <a:pt x="8521" y="0"/>
                  </a:moveTo>
                  <a:lnTo>
                    <a:pt x="8521" y="0"/>
                  </a:lnTo>
                  <a:cubicBezTo>
                    <a:pt x="5952" y="618"/>
                    <a:pt x="3578" y="1821"/>
                    <a:pt x="1561" y="3545"/>
                  </a:cubicBezTo>
                  <a:cubicBezTo>
                    <a:pt x="976" y="3967"/>
                    <a:pt x="488" y="4585"/>
                    <a:pt x="228" y="5268"/>
                  </a:cubicBezTo>
                  <a:cubicBezTo>
                    <a:pt x="0" y="5951"/>
                    <a:pt x="163" y="6862"/>
                    <a:pt x="813" y="7219"/>
                  </a:cubicBezTo>
                  <a:cubicBezTo>
                    <a:pt x="1139" y="7349"/>
                    <a:pt x="1496" y="7447"/>
                    <a:pt x="1854" y="7447"/>
                  </a:cubicBezTo>
                  <a:cubicBezTo>
                    <a:pt x="1952" y="7451"/>
                    <a:pt x="2050" y="7453"/>
                    <a:pt x="2147" y="7453"/>
                  </a:cubicBezTo>
                  <a:cubicBezTo>
                    <a:pt x="3531" y="7453"/>
                    <a:pt x="4808" y="7013"/>
                    <a:pt x="5659" y="5919"/>
                  </a:cubicBezTo>
                  <a:cubicBezTo>
                    <a:pt x="5659" y="5919"/>
                    <a:pt x="9334" y="2699"/>
                    <a:pt x="85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2"/>
            <p:cNvSpPr/>
            <p:nvPr/>
          </p:nvSpPr>
          <p:spPr>
            <a:xfrm>
              <a:off x="-1877637" y="2877900"/>
              <a:ext cx="196750" cy="233200"/>
            </a:xfrm>
            <a:custGeom>
              <a:avLst/>
              <a:gdLst/>
              <a:ahLst/>
              <a:cxnLst/>
              <a:rect l="l" t="t" r="r" b="b"/>
              <a:pathLst>
                <a:path w="7870" h="9328" extrusionOk="0">
                  <a:moveTo>
                    <a:pt x="6244" y="0"/>
                  </a:moveTo>
                  <a:cubicBezTo>
                    <a:pt x="4000" y="1431"/>
                    <a:pt x="2146" y="3350"/>
                    <a:pt x="781" y="5594"/>
                  </a:cubicBezTo>
                  <a:cubicBezTo>
                    <a:pt x="358" y="6212"/>
                    <a:pt x="98" y="6927"/>
                    <a:pt x="33" y="7675"/>
                  </a:cubicBezTo>
                  <a:cubicBezTo>
                    <a:pt x="0" y="8423"/>
                    <a:pt x="520" y="9106"/>
                    <a:pt x="1236" y="9301"/>
                  </a:cubicBezTo>
                  <a:cubicBezTo>
                    <a:pt x="1336" y="9319"/>
                    <a:pt x="1436" y="9327"/>
                    <a:pt x="1535" y="9327"/>
                  </a:cubicBezTo>
                  <a:cubicBezTo>
                    <a:pt x="1791" y="9327"/>
                    <a:pt x="2042" y="9274"/>
                    <a:pt x="2276" y="9203"/>
                  </a:cubicBezTo>
                  <a:cubicBezTo>
                    <a:pt x="3740" y="8781"/>
                    <a:pt x="4911" y="7935"/>
                    <a:pt x="5431" y="6537"/>
                  </a:cubicBezTo>
                  <a:cubicBezTo>
                    <a:pt x="5431" y="6537"/>
                    <a:pt x="7870" y="2309"/>
                    <a:pt x="6244" y="33"/>
                  </a:cubicBezTo>
                  <a:lnTo>
                    <a:pt x="6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2"/>
            <p:cNvSpPr/>
            <p:nvPr/>
          </p:nvSpPr>
          <p:spPr>
            <a:xfrm>
              <a:off x="-1923187" y="2616125"/>
              <a:ext cx="143925" cy="114225"/>
            </a:xfrm>
            <a:custGeom>
              <a:avLst/>
              <a:gdLst/>
              <a:ahLst/>
              <a:cxnLst/>
              <a:rect l="l" t="t" r="r" b="b"/>
              <a:pathLst>
                <a:path w="5757" h="4569" extrusionOk="0">
                  <a:moveTo>
                    <a:pt x="5269" y="0"/>
                  </a:moveTo>
                  <a:lnTo>
                    <a:pt x="5269" y="0"/>
                  </a:lnTo>
                  <a:cubicBezTo>
                    <a:pt x="3676" y="358"/>
                    <a:pt x="2212" y="1106"/>
                    <a:pt x="1009" y="2179"/>
                  </a:cubicBezTo>
                  <a:cubicBezTo>
                    <a:pt x="619" y="2439"/>
                    <a:pt x="359" y="2797"/>
                    <a:pt x="196" y="3219"/>
                  </a:cubicBezTo>
                  <a:cubicBezTo>
                    <a:pt x="1" y="3642"/>
                    <a:pt x="164" y="4130"/>
                    <a:pt x="554" y="4423"/>
                  </a:cubicBezTo>
                  <a:cubicBezTo>
                    <a:pt x="749" y="4520"/>
                    <a:pt x="977" y="4553"/>
                    <a:pt x="1172" y="4553"/>
                  </a:cubicBezTo>
                  <a:cubicBezTo>
                    <a:pt x="1267" y="4563"/>
                    <a:pt x="1363" y="4569"/>
                    <a:pt x="1458" y="4569"/>
                  </a:cubicBezTo>
                  <a:cubicBezTo>
                    <a:pt x="2237" y="4569"/>
                    <a:pt x="2991" y="4218"/>
                    <a:pt x="3513" y="3610"/>
                  </a:cubicBezTo>
                  <a:cubicBezTo>
                    <a:pt x="3513" y="3610"/>
                    <a:pt x="5757" y="1659"/>
                    <a:pt x="5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2"/>
            <p:cNvSpPr/>
            <p:nvPr/>
          </p:nvSpPr>
          <p:spPr>
            <a:xfrm>
              <a:off x="-1394737" y="2194975"/>
              <a:ext cx="143925" cy="115050"/>
            </a:xfrm>
            <a:custGeom>
              <a:avLst/>
              <a:gdLst/>
              <a:ahLst/>
              <a:cxnLst/>
              <a:rect l="l" t="t" r="r" b="b"/>
              <a:pathLst>
                <a:path w="5757" h="4602" extrusionOk="0">
                  <a:moveTo>
                    <a:pt x="5269" y="1"/>
                  </a:moveTo>
                  <a:lnTo>
                    <a:pt x="5269" y="1"/>
                  </a:lnTo>
                  <a:cubicBezTo>
                    <a:pt x="3675" y="391"/>
                    <a:pt x="2212" y="1139"/>
                    <a:pt x="976" y="2180"/>
                  </a:cubicBezTo>
                  <a:cubicBezTo>
                    <a:pt x="619" y="2472"/>
                    <a:pt x="326" y="2830"/>
                    <a:pt x="163" y="3253"/>
                  </a:cubicBezTo>
                  <a:cubicBezTo>
                    <a:pt x="1" y="3676"/>
                    <a:pt x="163" y="4163"/>
                    <a:pt x="554" y="4456"/>
                  </a:cubicBezTo>
                  <a:cubicBezTo>
                    <a:pt x="749" y="4554"/>
                    <a:pt x="944" y="4586"/>
                    <a:pt x="1171" y="4586"/>
                  </a:cubicBezTo>
                  <a:cubicBezTo>
                    <a:pt x="1267" y="4597"/>
                    <a:pt x="1363" y="4602"/>
                    <a:pt x="1459" y="4602"/>
                  </a:cubicBezTo>
                  <a:cubicBezTo>
                    <a:pt x="2243" y="4602"/>
                    <a:pt x="3020" y="4252"/>
                    <a:pt x="3513" y="3643"/>
                  </a:cubicBezTo>
                  <a:cubicBezTo>
                    <a:pt x="3513" y="3643"/>
                    <a:pt x="5757" y="1659"/>
                    <a:pt x="5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2"/>
            <p:cNvSpPr/>
            <p:nvPr/>
          </p:nvSpPr>
          <p:spPr>
            <a:xfrm>
              <a:off x="-1566262" y="2042950"/>
              <a:ext cx="143925" cy="114875"/>
            </a:xfrm>
            <a:custGeom>
              <a:avLst/>
              <a:gdLst/>
              <a:ahLst/>
              <a:cxnLst/>
              <a:rect l="l" t="t" r="r" b="b"/>
              <a:pathLst>
                <a:path w="5757" h="4595" extrusionOk="0">
                  <a:moveTo>
                    <a:pt x="5236" y="1"/>
                  </a:moveTo>
                  <a:cubicBezTo>
                    <a:pt x="3675" y="391"/>
                    <a:pt x="2211" y="1139"/>
                    <a:pt x="976" y="2180"/>
                  </a:cubicBezTo>
                  <a:cubicBezTo>
                    <a:pt x="618" y="2440"/>
                    <a:pt x="325" y="2830"/>
                    <a:pt x="163" y="3253"/>
                  </a:cubicBezTo>
                  <a:cubicBezTo>
                    <a:pt x="0" y="3675"/>
                    <a:pt x="130" y="4163"/>
                    <a:pt x="520" y="4423"/>
                  </a:cubicBezTo>
                  <a:cubicBezTo>
                    <a:pt x="715" y="4521"/>
                    <a:pt x="943" y="4586"/>
                    <a:pt x="1171" y="4586"/>
                  </a:cubicBezTo>
                  <a:cubicBezTo>
                    <a:pt x="1244" y="4591"/>
                    <a:pt x="1318" y="4594"/>
                    <a:pt x="1391" y="4594"/>
                  </a:cubicBezTo>
                  <a:cubicBezTo>
                    <a:pt x="2194" y="4594"/>
                    <a:pt x="2976" y="4269"/>
                    <a:pt x="3512" y="3643"/>
                  </a:cubicBezTo>
                  <a:cubicBezTo>
                    <a:pt x="3512" y="3643"/>
                    <a:pt x="5756" y="1659"/>
                    <a:pt x="5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2"/>
            <p:cNvSpPr/>
            <p:nvPr/>
          </p:nvSpPr>
          <p:spPr>
            <a:xfrm>
              <a:off x="-1106937" y="2342475"/>
              <a:ext cx="155300" cy="81375"/>
            </a:xfrm>
            <a:custGeom>
              <a:avLst/>
              <a:gdLst/>
              <a:ahLst/>
              <a:cxnLst/>
              <a:rect l="l" t="t" r="r" b="b"/>
              <a:pathLst>
                <a:path w="6212" h="3255" extrusionOk="0">
                  <a:moveTo>
                    <a:pt x="5178" y="1"/>
                  </a:moveTo>
                  <a:cubicBezTo>
                    <a:pt x="3901" y="1"/>
                    <a:pt x="2636" y="234"/>
                    <a:pt x="1432" y="670"/>
                  </a:cubicBezTo>
                  <a:cubicBezTo>
                    <a:pt x="1009" y="800"/>
                    <a:pt x="619" y="1060"/>
                    <a:pt x="326" y="1418"/>
                  </a:cubicBezTo>
                  <a:cubicBezTo>
                    <a:pt x="1" y="1743"/>
                    <a:pt x="1" y="2263"/>
                    <a:pt x="261" y="2654"/>
                  </a:cubicBezTo>
                  <a:cubicBezTo>
                    <a:pt x="423" y="2816"/>
                    <a:pt x="619" y="2914"/>
                    <a:pt x="814" y="3011"/>
                  </a:cubicBezTo>
                  <a:cubicBezTo>
                    <a:pt x="1179" y="3172"/>
                    <a:pt x="1572" y="3254"/>
                    <a:pt x="1963" y="3254"/>
                  </a:cubicBezTo>
                  <a:cubicBezTo>
                    <a:pt x="2442" y="3254"/>
                    <a:pt x="2921" y="3132"/>
                    <a:pt x="3350" y="2881"/>
                  </a:cubicBezTo>
                  <a:cubicBezTo>
                    <a:pt x="3350" y="2881"/>
                    <a:pt x="6114" y="1776"/>
                    <a:pt x="6212" y="52"/>
                  </a:cubicBezTo>
                  <a:cubicBezTo>
                    <a:pt x="5867" y="18"/>
                    <a:pt x="5522" y="1"/>
                    <a:pt x="5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2"/>
            <p:cNvSpPr/>
            <p:nvPr/>
          </p:nvSpPr>
          <p:spPr>
            <a:xfrm>
              <a:off x="-1288237" y="2525725"/>
              <a:ext cx="220350" cy="115700"/>
            </a:xfrm>
            <a:custGeom>
              <a:avLst/>
              <a:gdLst/>
              <a:ahLst/>
              <a:cxnLst/>
              <a:rect l="l" t="t" r="r" b="b"/>
              <a:pathLst>
                <a:path w="8814" h="4628" extrusionOk="0">
                  <a:moveTo>
                    <a:pt x="7388" y="1"/>
                  </a:moveTo>
                  <a:cubicBezTo>
                    <a:pt x="5582" y="1"/>
                    <a:pt x="3781" y="338"/>
                    <a:pt x="2082" y="982"/>
                  </a:cubicBezTo>
                  <a:cubicBezTo>
                    <a:pt x="1464" y="1145"/>
                    <a:pt x="911" y="1502"/>
                    <a:pt x="456" y="1990"/>
                  </a:cubicBezTo>
                  <a:cubicBezTo>
                    <a:pt x="33" y="2510"/>
                    <a:pt x="1" y="3226"/>
                    <a:pt x="391" y="3779"/>
                  </a:cubicBezTo>
                  <a:cubicBezTo>
                    <a:pt x="619" y="3974"/>
                    <a:pt x="879" y="4136"/>
                    <a:pt x="1171" y="4266"/>
                  </a:cubicBezTo>
                  <a:cubicBezTo>
                    <a:pt x="1693" y="4505"/>
                    <a:pt x="2256" y="4627"/>
                    <a:pt x="2818" y="4627"/>
                  </a:cubicBezTo>
                  <a:cubicBezTo>
                    <a:pt x="3484" y="4627"/>
                    <a:pt x="4150" y="4456"/>
                    <a:pt x="4749" y="4104"/>
                  </a:cubicBezTo>
                  <a:cubicBezTo>
                    <a:pt x="4749" y="4104"/>
                    <a:pt x="8684" y="2543"/>
                    <a:pt x="8814" y="71"/>
                  </a:cubicBezTo>
                  <a:cubicBezTo>
                    <a:pt x="8339" y="24"/>
                    <a:pt x="7863" y="1"/>
                    <a:pt x="7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2"/>
            <p:cNvSpPr/>
            <p:nvPr/>
          </p:nvSpPr>
          <p:spPr>
            <a:xfrm>
              <a:off x="-1046762" y="2107850"/>
              <a:ext cx="233350" cy="98550"/>
            </a:xfrm>
            <a:custGeom>
              <a:avLst/>
              <a:gdLst/>
              <a:ahLst/>
              <a:cxnLst/>
              <a:rect l="l" t="t" r="r" b="b"/>
              <a:pathLst>
                <a:path w="9334" h="3942" extrusionOk="0">
                  <a:moveTo>
                    <a:pt x="4028" y="0"/>
                  </a:moveTo>
                  <a:cubicBezTo>
                    <a:pt x="3552" y="0"/>
                    <a:pt x="3076" y="24"/>
                    <a:pt x="2602" y="71"/>
                  </a:cubicBezTo>
                  <a:cubicBezTo>
                    <a:pt x="1951" y="104"/>
                    <a:pt x="1333" y="299"/>
                    <a:pt x="781" y="657"/>
                  </a:cubicBezTo>
                  <a:cubicBezTo>
                    <a:pt x="228" y="1014"/>
                    <a:pt x="0" y="1730"/>
                    <a:pt x="260" y="2348"/>
                  </a:cubicBezTo>
                  <a:cubicBezTo>
                    <a:pt x="390" y="2608"/>
                    <a:pt x="618" y="2836"/>
                    <a:pt x="878" y="3031"/>
                  </a:cubicBezTo>
                  <a:cubicBezTo>
                    <a:pt x="1568" y="3625"/>
                    <a:pt x="2466" y="3941"/>
                    <a:pt x="3369" y="3941"/>
                  </a:cubicBezTo>
                  <a:cubicBezTo>
                    <a:pt x="3701" y="3941"/>
                    <a:pt x="4034" y="3899"/>
                    <a:pt x="4358" y="3811"/>
                  </a:cubicBezTo>
                  <a:cubicBezTo>
                    <a:pt x="4358" y="3811"/>
                    <a:pt x="8585" y="3323"/>
                    <a:pt x="9333" y="982"/>
                  </a:cubicBezTo>
                  <a:cubicBezTo>
                    <a:pt x="7634" y="338"/>
                    <a:pt x="5834" y="0"/>
                    <a:pt x="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2"/>
            <p:cNvSpPr/>
            <p:nvPr/>
          </p:nvSpPr>
          <p:spPr>
            <a:xfrm>
              <a:off x="-1770337" y="2583600"/>
              <a:ext cx="194325" cy="178550"/>
            </a:xfrm>
            <a:custGeom>
              <a:avLst/>
              <a:gdLst/>
              <a:ahLst/>
              <a:cxnLst/>
              <a:rect l="l" t="t" r="r" b="b"/>
              <a:pathLst>
                <a:path w="7773" h="7142" extrusionOk="0">
                  <a:moveTo>
                    <a:pt x="6797" y="0"/>
                  </a:moveTo>
                  <a:lnTo>
                    <a:pt x="6797" y="0"/>
                  </a:lnTo>
                  <a:cubicBezTo>
                    <a:pt x="4651" y="813"/>
                    <a:pt x="2700" y="2114"/>
                    <a:pt x="1139" y="3805"/>
                  </a:cubicBezTo>
                  <a:cubicBezTo>
                    <a:pt x="684" y="4228"/>
                    <a:pt x="326" y="4813"/>
                    <a:pt x="163" y="5431"/>
                  </a:cubicBezTo>
                  <a:cubicBezTo>
                    <a:pt x="1" y="6049"/>
                    <a:pt x="293" y="6732"/>
                    <a:pt x="879" y="7057"/>
                  </a:cubicBezTo>
                  <a:cubicBezTo>
                    <a:pt x="1064" y="7119"/>
                    <a:pt x="1263" y="7141"/>
                    <a:pt x="1458" y="7141"/>
                  </a:cubicBezTo>
                  <a:cubicBezTo>
                    <a:pt x="1571" y="7141"/>
                    <a:pt x="1682" y="7134"/>
                    <a:pt x="1789" y="7122"/>
                  </a:cubicBezTo>
                  <a:cubicBezTo>
                    <a:pt x="3057" y="7122"/>
                    <a:pt x="4228" y="6472"/>
                    <a:pt x="4944" y="5399"/>
                  </a:cubicBezTo>
                  <a:cubicBezTo>
                    <a:pt x="4944" y="5399"/>
                    <a:pt x="7773" y="2244"/>
                    <a:pt x="6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1" name="Google Shape;431;p22"/>
          <p:cNvSpPr/>
          <p:nvPr/>
        </p:nvSpPr>
        <p:spPr>
          <a:xfrm rot="2700000">
            <a:off x="10757983" y="3213163"/>
            <a:ext cx="1401575" cy="4001844"/>
          </a:xfrm>
          <a:custGeom>
            <a:avLst/>
            <a:gdLst/>
            <a:ahLst/>
            <a:cxnLst/>
            <a:rect l="l" t="t" r="r" b="b"/>
            <a:pathLst>
              <a:path w="25139" h="71772" fill="none" extrusionOk="0">
                <a:moveTo>
                  <a:pt x="23187" y="71771"/>
                </a:moveTo>
                <a:cubicBezTo>
                  <a:pt x="25138" y="56194"/>
                  <a:pt x="20976" y="40487"/>
                  <a:pt x="11577" y="27902"/>
                </a:cubicBezTo>
                <a:cubicBezTo>
                  <a:pt x="9301" y="24910"/>
                  <a:pt x="6732" y="22114"/>
                  <a:pt x="4781" y="18927"/>
                </a:cubicBezTo>
                <a:cubicBezTo>
                  <a:pt x="1366" y="13236"/>
                  <a:pt x="0" y="6569"/>
                  <a:pt x="944" y="0"/>
                </a:cubicBezTo>
              </a:path>
            </a:pathLst>
          </a:custGeom>
          <a:noFill/>
          <a:ln w="18700" cap="flat" cmpd="sng">
            <a:solidFill>
              <a:schemeClr val="lt2"/>
            </a:solidFill>
            <a:prstDash val="solid"/>
            <a:miter lim="3251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2"/>
          <p:cNvSpPr txBox="1">
            <a:spLocks noGrp="1"/>
          </p:cNvSpPr>
          <p:nvPr>
            <p:ph type="title"/>
          </p:nvPr>
        </p:nvSpPr>
        <p:spPr>
          <a:xfrm>
            <a:off x="1072233" y="3550033"/>
            <a:ext cx="3349200" cy="3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467">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3" name="Google Shape;433;p22"/>
          <p:cNvSpPr txBox="1">
            <a:spLocks noGrp="1"/>
          </p:cNvSpPr>
          <p:nvPr>
            <p:ph type="subTitle" idx="1"/>
          </p:nvPr>
        </p:nvSpPr>
        <p:spPr>
          <a:xfrm>
            <a:off x="1428033" y="3923933"/>
            <a:ext cx="2637600" cy="14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4" name="Google Shape;434;p22"/>
          <p:cNvSpPr txBox="1">
            <a:spLocks noGrp="1"/>
          </p:cNvSpPr>
          <p:nvPr>
            <p:ph type="title" idx="2"/>
          </p:nvPr>
        </p:nvSpPr>
        <p:spPr>
          <a:xfrm>
            <a:off x="954633" y="593367"/>
            <a:ext cx="10282800" cy="68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2"/>
          <p:cNvSpPr txBox="1">
            <a:spLocks noGrp="1"/>
          </p:cNvSpPr>
          <p:nvPr>
            <p:ph type="title" idx="3"/>
          </p:nvPr>
        </p:nvSpPr>
        <p:spPr>
          <a:xfrm>
            <a:off x="4421433" y="3550033"/>
            <a:ext cx="3349200" cy="3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467">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2"/>
          <p:cNvSpPr txBox="1">
            <a:spLocks noGrp="1"/>
          </p:cNvSpPr>
          <p:nvPr>
            <p:ph type="subTitle" idx="4"/>
          </p:nvPr>
        </p:nvSpPr>
        <p:spPr>
          <a:xfrm>
            <a:off x="4777233" y="3923933"/>
            <a:ext cx="2637600" cy="14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7" name="Google Shape;437;p22"/>
          <p:cNvSpPr txBox="1">
            <a:spLocks noGrp="1"/>
          </p:cNvSpPr>
          <p:nvPr>
            <p:ph type="title" idx="5"/>
          </p:nvPr>
        </p:nvSpPr>
        <p:spPr>
          <a:xfrm>
            <a:off x="7770633" y="3550033"/>
            <a:ext cx="3349200" cy="3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467">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8" name="Google Shape;438;p22"/>
          <p:cNvSpPr txBox="1">
            <a:spLocks noGrp="1"/>
          </p:cNvSpPr>
          <p:nvPr>
            <p:ph type="subTitle" idx="6"/>
          </p:nvPr>
        </p:nvSpPr>
        <p:spPr>
          <a:xfrm>
            <a:off x="8126433" y="3923933"/>
            <a:ext cx="2637600" cy="14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77537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5791833" y="864633"/>
            <a:ext cx="5141200" cy="21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subTitle" idx="1"/>
          </p:nvPr>
        </p:nvSpPr>
        <p:spPr>
          <a:xfrm>
            <a:off x="5791833" y="3384300"/>
            <a:ext cx="4447600" cy="1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p16"/>
          <p:cNvSpPr/>
          <p:nvPr/>
        </p:nvSpPr>
        <p:spPr>
          <a:xfrm rot="-1286566">
            <a:off x="6620344" y="4717875"/>
            <a:ext cx="6756121" cy="3204996"/>
          </a:xfrm>
          <a:custGeom>
            <a:avLst/>
            <a:gdLst/>
            <a:ahLst/>
            <a:cxnLst/>
            <a:rect l="l" t="t" r="r" b="b"/>
            <a:pathLst>
              <a:path w="125820" h="59687" extrusionOk="0">
                <a:moveTo>
                  <a:pt x="16866" y="1"/>
                </a:moveTo>
                <a:cubicBezTo>
                  <a:pt x="16300" y="1"/>
                  <a:pt x="15830" y="51"/>
                  <a:pt x="15513" y="164"/>
                </a:cubicBezTo>
                <a:cubicBezTo>
                  <a:pt x="9919" y="2245"/>
                  <a:pt x="4001" y="5270"/>
                  <a:pt x="1659" y="10765"/>
                </a:cubicBezTo>
                <a:cubicBezTo>
                  <a:pt x="1" y="14733"/>
                  <a:pt x="554" y="19383"/>
                  <a:pt x="2342" y="23318"/>
                </a:cubicBezTo>
                <a:cubicBezTo>
                  <a:pt x="4131" y="27220"/>
                  <a:pt x="7058" y="30505"/>
                  <a:pt x="10147" y="33529"/>
                </a:cubicBezTo>
                <a:cubicBezTo>
                  <a:pt x="27437" y="50391"/>
                  <a:pt x="51615" y="59687"/>
                  <a:pt x="75722" y="59687"/>
                </a:cubicBezTo>
                <a:cubicBezTo>
                  <a:pt x="84578" y="59687"/>
                  <a:pt x="93425" y="58432"/>
                  <a:pt x="101917" y="55838"/>
                </a:cubicBezTo>
                <a:cubicBezTo>
                  <a:pt x="108942" y="53691"/>
                  <a:pt x="116063" y="50472"/>
                  <a:pt x="120454" y="44553"/>
                </a:cubicBezTo>
                <a:cubicBezTo>
                  <a:pt x="124811" y="38537"/>
                  <a:pt x="125819" y="30700"/>
                  <a:pt x="123088" y="23773"/>
                </a:cubicBezTo>
                <a:cubicBezTo>
                  <a:pt x="119153" y="14147"/>
                  <a:pt x="104421" y="5822"/>
                  <a:pt x="94438" y="5660"/>
                </a:cubicBezTo>
                <a:cubicBezTo>
                  <a:pt x="94052" y="5653"/>
                  <a:pt x="93666" y="5650"/>
                  <a:pt x="93281" y="5650"/>
                </a:cubicBezTo>
                <a:cubicBezTo>
                  <a:pt x="81902" y="5650"/>
                  <a:pt x="70639" y="8359"/>
                  <a:pt x="59284" y="9335"/>
                </a:cubicBezTo>
                <a:cubicBezTo>
                  <a:pt x="56952" y="9535"/>
                  <a:pt x="54582" y="9650"/>
                  <a:pt x="52209" y="9650"/>
                </a:cubicBezTo>
                <a:cubicBezTo>
                  <a:pt x="42638" y="9650"/>
                  <a:pt x="33008" y="7770"/>
                  <a:pt x="25529" y="1985"/>
                </a:cubicBezTo>
                <a:cubicBezTo>
                  <a:pt x="24401" y="1126"/>
                  <a:pt x="19548" y="1"/>
                  <a:pt x="168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6"/>
          <p:cNvSpPr/>
          <p:nvPr/>
        </p:nvSpPr>
        <p:spPr>
          <a:xfrm rot="378024" flipH="1">
            <a:off x="10431405" y="2655625"/>
            <a:ext cx="1611928" cy="4602064"/>
          </a:xfrm>
          <a:custGeom>
            <a:avLst/>
            <a:gdLst/>
            <a:ahLst/>
            <a:cxnLst/>
            <a:rect l="l" t="t" r="r" b="b"/>
            <a:pathLst>
              <a:path w="25139" h="71772" fill="none" extrusionOk="0">
                <a:moveTo>
                  <a:pt x="23187" y="71771"/>
                </a:moveTo>
                <a:cubicBezTo>
                  <a:pt x="25138" y="56194"/>
                  <a:pt x="20976" y="40487"/>
                  <a:pt x="11577" y="27902"/>
                </a:cubicBezTo>
                <a:cubicBezTo>
                  <a:pt x="9301" y="24910"/>
                  <a:pt x="6732" y="22114"/>
                  <a:pt x="4781" y="18927"/>
                </a:cubicBezTo>
                <a:cubicBezTo>
                  <a:pt x="1366" y="13236"/>
                  <a:pt x="0" y="6569"/>
                  <a:pt x="944" y="0"/>
                </a:cubicBezTo>
              </a:path>
            </a:pathLst>
          </a:custGeom>
          <a:solidFill>
            <a:schemeClr val="lt2"/>
          </a:solidFill>
          <a:ln w="18700" cap="flat" cmpd="sng">
            <a:solidFill>
              <a:schemeClr val="lt2"/>
            </a:solidFill>
            <a:prstDash val="solid"/>
            <a:miter lim="3251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0" name="Google Shape;240;p16"/>
          <p:cNvGrpSpPr/>
          <p:nvPr/>
        </p:nvGrpSpPr>
        <p:grpSpPr>
          <a:xfrm rot="-2219230">
            <a:off x="9314520" y="5215783"/>
            <a:ext cx="3051405" cy="3727821"/>
            <a:chOff x="7300100" y="3083925"/>
            <a:chExt cx="2273950" cy="2778025"/>
          </a:xfrm>
        </p:grpSpPr>
        <p:sp>
          <p:nvSpPr>
            <p:cNvPr id="241" name="Google Shape;241;p16"/>
            <p:cNvSpPr/>
            <p:nvPr/>
          </p:nvSpPr>
          <p:spPr>
            <a:xfrm>
              <a:off x="7300100" y="3083925"/>
              <a:ext cx="2169900" cy="2699950"/>
            </a:xfrm>
            <a:custGeom>
              <a:avLst/>
              <a:gdLst/>
              <a:ahLst/>
              <a:cxnLst/>
              <a:rect l="l" t="t" r="r" b="b"/>
              <a:pathLst>
                <a:path w="86796" h="107998" extrusionOk="0">
                  <a:moveTo>
                    <a:pt x="3675" y="1"/>
                  </a:moveTo>
                  <a:cubicBezTo>
                    <a:pt x="6309" y="2765"/>
                    <a:pt x="6699" y="7025"/>
                    <a:pt x="5919" y="10765"/>
                  </a:cubicBezTo>
                  <a:cubicBezTo>
                    <a:pt x="5106" y="14504"/>
                    <a:pt x="3317" y="17919"/>
                    <a:pt x="2049" y="21496"/>
                  </a:cubicBezTo>
                  <a:cubicBezTo>
                    <a:pt x="748" y="25106"/>
                    <a:pt x="0" y="29138"/>
                    <a:pt x="1334" y="32683"/>
                  </a:cubicBezTo>
                  <a:cubicBezTo>
                    <a:pt x="2277" y="35187"/>
                    <a:pt x="4130" y="37203"/>
                    <a:pt x="5561" y="39480"/>
                  </a:cubicBezTo>
                  <a:cubicBezTo>
                    <a:pt x="11675" y="49235"/>
                    <a:pt x="8943" y="61853"/>
                    <a:pt x="10797" y="73235"/>
                  </a:cubicBezTo>
                  <a:cubicBezTo>
                    <a:pt x="12098" y="81105"/>
                    <a:pt x="15675" y="88487"/>
                    <a:pt x="20130" y="95088"/>
                  </a:cubicBezTo>
                  <a:cubicBezTo>
                    <a:pt x="22699" y="98925"/>
                    <a:pt x="25626" y="102600"/>
                    <a:pt x="29561" y="104974"/>
                  </a:cubicBezTo>
                  <a:cubicBezTo>
                    <a:pt x="33150" y="107121"/>
                    <a:pt x="37256" y="107998"/>
                    <a:pt x="41444" y="107998"/>
                  </a:cubicBezTo>
                  <a:cubicBezTo>
                    <a:pt x="45185" y="107998"/>
                    <a:pt x="48992" y="107297"/>
                    <a:pt x="52552" y="106177"/>
                  </a:cubicBezTo>
                  <a:cubicBezTo>
                    <a:pt x="59088" y="104096"/>
                    <a:pt x="66080" y="101137"/>
                    <a:pt x="71934" y="97527"/>
                  </a:cubicBezTo>
                  <a:cubicBezTo>
                    <a:pt x="73982" y="96259"/>
                    <a:pt x="75706" y="94633"/>
                    <a:pt x="77429" y="93039"/>
                  </a:cubicBezTo>
                  <a:cubicBezTo>
                    <a:pt x="80096" y="90600"/>
                    <a:pt x="84161" y="87771"/>
                    <a:pt x="85624" y="84389"/>
                  </a:cubicBezTo>
                  <a:cubicBezTo>
                    <a:pt x="86047" y="83283"/>
                    <a:pt x="86275" y="82113"/>
                    <a:pt x="86307" y="80942"/>
                  </a:cubicBezTo>
                  <a:cubicBezTo>
                    <a:pt x="86763" y="75251"/>
                    <a:pt x="86795" y="69528"/>
                    <a:pt x="86405" y="63837"/>
                  </a:cubicBezTo>
                  <a:cubicBezTo>
                    <a:pt x="86210" y="61300"/>
                    <a:pt x="85950" y="58731"/>
                    <a:pt x="84974" y="56422"/>
                  </a:cubicBezTo>
                  <a:cubicBezTo>
                    <a:pt x="82177" y="49723"/>
                    <a:pt x="74470" y="46471"/>
                    <a:pt x="70665" y="40325"/>
                  </a:cubicBezTo>
                  <a:cubicBezTo>
                    <a:pt x="67641" y="35415"/>
                    <a:pt x="67413" y="29171"/>
                    <a:pt x="64292" y="24325"/>
                  </a:cubicBezTo>
                  <a:cubicBezTo>
                    <a:pt x="61495" y="19935"/>
                    <a:pt x="56682" y="17236"/>
                    <a:pt x="51706" y="15708"/>
                  </a:cubicBezTo>
                  <a:cubicBezTo>
                    <a:pt x="46763" y="14147"/>
                    <a:pt x="41560" y="13594"/>
                    <a:pt x="36487" y="12521"/>
                  </a:cubicBezTo>
                  <a:cubicBezTo>
                    <a:pt x="25008" y="10082"/>
                    <a:pt x="14276" y="5041"/>
                    <a:pt x="36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6"/>
            <p:cNvSpPr/>
            <p:nvPr/>
          </p:nvSpPr>
          <p:spPr>
            <a:xfrm>
              <a:off x="7824475" y="3492050"/>
              <a:ext cx="1473150" cy="2018475"/>
            </a:xfrm>
            <a:custGeom>
              <a:avLst/>
              <a:gdLst/>
              <a:ahLst/>
              <a:cxnLst/>
              <a:rect l="l" t="t" r="r" b="b"/>
              <a:pathLst>
                <a:path w="58926" h="80739" extrusionOk="0">
                  <a:moveTo>
                    <a:pt x="0" y="1"/>
                  </a:moveTo>
                  <a:lnTo>
                    <a:pt x="0" y="1"/>
                  </a:lnTo>
                  <a:cubicBezTo>
                    <a:pt x="2862" y="4261"/>
                    <a:pt x="5821" y="14992"/>
                    <a:pt x="6602" y="20098"/>
                  </a:cubicBezTo>
                  <a:cubicBezTo>
                    <a:pt x="7350" y="25203"/>
                    <a:pt x="5919" y="30536"/>
                    <a:pt x="7773" y="35284"/>
                  </a:cubicBezTo>
                  <a:cubicBezTo>
                    <a:pt x="10374" y="42016"/>
                    <a:pt x="18634" y="45203"/>
                    <a:pt x="21333" y="51902"/>
                  </a:cubicBezTo>
                  <a:cubicBezTo>
                    <a:pt x="22569" y="54926"/>
                    <a:pt x="22504" y="58308"/>
                    <a:pt x="23122" y="61528"/>
                  </a:cubicBezTo>
                  <a:cubicBezTo>
                    <a:pt x="24032" y="65918"/>
                    <a:pt x="26276" y="69950"/>
                    <a:pt x="29593" y="73040"/>
                  </a:cubicBezTo>
                  <a:cubicBezTo>
                    <a:pt x="32130" y="75413"/>
                    <a:pt x="35219" y="77105"/>
                    <a:pt x="38244" y="78796"/>
                  </a:cubicBezTo>
                  <a:cubicBezTo>
                    <a:pt x="40584" y="80089"/>
                    <a:pt x="42683" y="80739"/>
                    <a:pt x="44584" y="80739"/>
                  </a:cubicBezTo>
                  <a:cubicBezTo>
                    <a:pt x="47701" y="80739"/>
                    <a:pt x="50290" y="78993"/>
                    <a:pt x="52552" y="75479"/>
                  </a:cubicBezTo>
                  <a:cubicBezTo>
                    <a:pt x="56454" y="69430"/>
                    <a:pt x="58926" y="61853"/>
                    <a:pt x="55642" y="54991"/>
                  </a:cubicBezTo>
                  <a:cubicBezTo>
                    <a:pt x="52585" y="48715"/>
                    <a:pt x="45723" y="45170"/>
                    <a:pt x="41983" y="39252"/>
                  </a:cubicBezTo>
                  <a:cubicBezTo>
                    <a:pt x="40195" y="36423"/>
                    <a:pt x="39219" y="33106"/>
                    <a:pt x="37561" y="30146"/>
                  </a:cubicBezTo>
                  <a:cubicBezTo>
                    <a:pt x="33821" y="23610"/>
                    <a:pt x="27057" y="19415"/>
                    <a:pt x="20195" y="16260"/>
                  </a:cubicBezTo>
                  <a:cubicBezTo>
                    <a:pt x="13366" y="13073"/>
                    <a:pt x="6114" y="435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6"/>
            <p:cNvSpPr/>
            <p:nvPr/>
          </p:nvSpPr>
          <p:spPr>
            <a:xfrm>
              <a:off x="7325300" y="3092050"/>
              <a:ext cx="2248750" cy="2560950"/>
            </a:xfrm>
            <a:custGeom>
              <a:avLst/>
              <a:gdLst/>
              <a:ahLst/>
              <a:cxnLst/>
              <a:rect l="l" t="t" r="r" b="b"/>
              <a:pathLst>
                <a:path w="89950" h="102438" fill="none" extrusionOk="0">
                  <a:moveTo>
                    <a:pt x="73560" y="36033"/>
                  </a:moveTo>
                  <a:cubicBezTo>
                    <a:pt x="70243" y="33399"/>
                    <a:pt x="66470" y="31252"/>
                    <a:pt x="63609" y="28098"/>
                  </a:cubicBezTo>
                  <a:cubicBezTo>
                    <a:pt x="61755" y="26049"/>
                    <a:pt x="60324" y="23643"/>
                    <a:pt x="58633" y="21431"/>
                  </a:cubicBezTo>
                  <a:cubicBezTo>
                    <a:pt x="53950" y="15448"/>
                    <a:pt x="47349" y="11318"/>
                    <a:pt x="39934" y="9757"/>
                  </a:cubicBezTo>
                  <a:cubicBezTo>
                    <a:pt x="35512" y="8846"/>
                    <a:pt x="30992" y="8879"/>
                    <a:pt x="26536" y="8098"/>
                  </a:cubicBezTo>
                  <a:cubicBezTo>
                    <a:pt x="19154" y="6830"/>
                    <a:pt x="12390" y="3383"/>
                    <a:pt x="5724" y="1"/>
                  </a:cubicBezTo>
                  <a:cubicBezTo>
                    <a:pt x="6244" y="2700"/>
                    <a:pt x="6797" y="5464"/>
                    <a:pt x="6602" y="8228"/>
                  </a:cubicBezTo>
                  <a:cubicBezTo>
                    <a:pt x="6244" y="13562"/>
                    <a:pt x="3252" y="18375"/>
                    <a:pt x="1756" y="23513"/>
                  </a:cubicBezTo>
                  <a:cubicBezTo>
                    <a:pt x="0" y="29594"/>
                    <a:pt x="293" y="36065"/>
                    <a:pt x="2634" y="41919"/>
                  </a:cubicBezTo>
                  <a:cubicBezTo>
                    <a:pt x="3512" y="44163"/>
                    <a:pt x="4683" y="46276"/>
                    <a:pt x="5138" y="48650"/>
                  </a:cubicBezTo>
                  <a:cubicBezTo>
                    <a:pt x="5919" y="52813"/>
                    <a:pt x="4325" y="56975"/>
                    <a:pt x="3610" y="61138"/>
                  </a:cubicBezTo>
                  <a:cubicBezTo>
                    <a:pt x="2537" y="67674"/>
                    <a:pt x="3643" y="74373"/>
                    <a:pt x="6764" y="80194"/>
                  </a:cubicBezTo>
                  <a:cubicBezTo>
                    <a:pt x="9236" y="84812"/>
                    <a:pt x="12943" y="88682"/>
                    <a:pt x="16846" y="92194"/>
                  </a:cubicBezTo>
                  <a:cubicBezTo>
                    <a:pt x="20520" y="95446"/>
                    <a:pt x="24488" y="98503"/>
                    <a:pt x="29040" y="100226"/>
                  </a:cubicBezTo>
                  <a:cubicBezTo>
                    <a:pt x="34146" y="102145"/>
                    <a:pt x="39674" y="102373"/>
                    <a:pt x="45138" y="102405"/>
                  </a:cubicBezTo>
                  <a:cubicBezTo>
                    <a:pt x="50276" y="102438"/>
                    <a:pt x="55511" y="102308"/>
                    <a:pt x="60422" y="100747"/>
                  </a:cubicBezTo>
                  <a:cubicBezTo>
                    <a:pt x="68031" y="98308"/>
                    <a:pt x="74113" y="92714"/>
                    <a:pt x="79771" y="87121"/>
                  </a:cubicBezTo>
                  <a:cubicBezTo>
                    <a:pt x="87511" y="79479"/>
                    <a:pt x="89950" y="71869"/>
                    <a:pt x="88194" y="61268"/>
                  </a:cubicBezTo>
                  <a:cubicBezTo>
                    <a:pt x="86600" y="51479"/>
                    <a:pt x="81364" y="42211"/>
                    <a:pt x="73560" y="36033"/>
                  </a:cubicBezTo>
                  <a:close/>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6"/>
            <p:cNvSpPr/>
            <p:nvPr/>
          </p:nvSpPr>
          <p:spPr>
            <a:xfrm>
              <a:off x="7574875" y="3235950"/>
              <a:ext cx="1677225" cy="2626000"/>
            </a:xfrm>
            <a:custGeom>
              <a:avLst/>
              <a:gdLst/>
              <a:ahLst/>
              <a:cxnLst/>
              <a:rect l="l" t="t" r="r" b="b"/>
              <a:pathLst>
                <a:path w="67089" h="105040" fill="none" extrusionOk="0">
                  <a:moveTo>
                    <a:pt x="1" y="1"/>
                  </a:moveTo>
                  <a:cubicBezTo>
                    <a:pt x="7285" y="11123"/>
                    <a:pt x="17269" y="20131"/>
                    <a:pt x="26634" y="29529"/>
                  </a:cubicBezTo>
                  <a:cubicBezTo>
                    <a:pt x="36033" y="38927"/>
                    <a:pt x="45138" y="49105"/>
                    <a:pt x="49951" y="61495"/>
                  </a:cubicBezTo>
                  <a:cubicBezTo>
                    <a:pt x="53301" y="70146"/>
                    <a:pt x="54471" y="79641"/>
                    <a:pt x="58699" y="87901"/>
                  </a:cubicBezTo>
                  <a:cubicBezTo>
                    <a:pt x="61626" y="93592"/>
                    <a:pt x="65983" y="98763"/>
                    <a:pt x="67089" y="105039"/>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6"/>
            <p:cNvSpPr/>
            <p:nvPr/>
          </p:nvSpPr>
          <p:spPr>
            <a:xfrm>
              <a:off x="7565125" y="3325400"/>
              <a:ext cx="321150" cy="302450"/>
            </a:xfrm>
            <a:custGeom>
              <a:avLst/>
              <a:gdLst/>
              <a:ahLst/>
              <a:cxnLst/>
              <a:rect l="l" t="t" r="r" b="b"/>
              <a:pathLst>
                <a:path w="12846" h="12098" fill="none" extrusionOk="0">
                  <a:moveTo>
                    <a:pt x="1" y="5138"/>
                  </a:moveTo>
                  <a:cubicBezTo>
                    <a:pt x="3903" y="7902"/>
                    <a:pt x="8098" y="10244"/>
                    <a:pt x="12553" y="12097"/>
                  </a:cubicBezTo>
                  <a:cubicBezTo>
                    <a:pt x="12846" y="7935"/>
                    <a:pt x="12065" y="3740"/>
                    <a:pt x="10244" y="0"/>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6"/>
            <p:cNvSpPr/>
            <p:nvPr/>
          </p:nvSpPr>
          <p:spPr>
            <a:xfrm>
              <a:off x="7591950" y="3348150"/>
              <a:ext cx="560175" cy="543100"/>
            </a:xfrm>
            <a:custGeom>
              <a:avLst/>
              <a:gdLst/>
              <a:ahLst/>
              <a:cxnLst/>
              <a:rect l="l" t="t" r="r" b="b"/>
              <a:pathLst>
                <a:path w="22407" h="21724" fill="none" extrusionOk="0">
                  <a:moveTo>
                    <a:pt x="16878" y="1"/>
                  </a:moveTo>
                  <a:cubicBezTo>
                    <a:pt x="20163" y="6797"/>
                    <a:pt x="22049" y="14179"/>
                    <a:pt x="22407" y="21724"/>
                  </a:cubicBezTo>
                  <a:cubicBezTo>
                    <a:pt x="14505" y="19805"/>
                    <a:pt x="6960" y="16716"/>
                    <a:pt x="1" y="12553"/>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6"/>
            <p:cNvSpPr/>
            <p:nvPr/>
          </p:nvSpPr>
          <p:spPr>
            <a:xfrm>
              <a:off x="7431800" y="3464400"/>
              <a:ext cx="989425" cy="699200"/>
            </a:xfrm>
            <a:custGeom>
              <a:avLst/>
              <a:gdLst/>
              <a:ahLst/>
              <a:cxnLst/>
              <a:rect l="l" t="t" r="r" b="b"/>
              <a:pathLst>
                <a:path w="39577" h="27968" fill="none" extrusionOk="0">
                  <a:moveTo>
                    <a:pt x="0" y="15936"/>
                  </a:moveTo>
                  <a:cubicBezTo>
                    <a:pt x="11610" y="23903"/>
                    <a:pt x="25496" y="27968"/>
                    <a:pt x="39577" y="27480"/>
                  </a:cubicBezTo>
                  <a:cubicBezTo>
                    <a:pt x="39187" y="20846"/>
                    <a:pt x="38634" y="14179"/>
                    <a:pt x="37951" y="7578"/>
                  </a:cubicBezTo>
                  <a:cubicBezTo>
                    <a:pt x="37658" y="4911"/>
                    <a:pt x="37300" y="2147"/>
                    <a:pt x="35772" y="1"/>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6"/>
            <p:cNvSpPr/>
            <p:nvPr/>
          </p:nvSpPr>
          <p:spPr>
            <a:xfrm>
              <a:off x="7532600" y="3550575"/>
              <a:ext cx="1204875" cy="999200"/>
            </a:xfrm>
            <a:custGeom>
              <a:avLst/>
              <a:gdLst/>
              <a:ahLst/>
              <a:cxnLst/>
              <a:rect l="l" t="t" r="r" b="b"/>
              <a:pathLst>
                <a:path w="48195" h="39968" fill="none" extrusionOk="0">
                  <a:moveTo>
                    <a:pt x="1" y="29301"/>
                  </a:moveTo>
                  <a:cubicBezTo>
                    <a:pt x="3090" y="31805"/>
                    <a:pt x="6797" y="33399"/>
                    <a:pt x="10570" y="34699"/>
                  </a:cubicBezTo>
                  <a:cubicBezTo>
                    <a:pt x="22342" y="38699"/>
                    <a:pt x="34862" y="39968"/>
                    <a:pt x="47187" y="38342"/>
                  </a:cubicBezTo>
                  <a:cubicBezTo>
                    <a:pt x="47707" y="28943"/>
                    <a:pt x="48195" y="19285"/>
                    <a:pt x="45431" y="10245"/>
                  </a:cubicBezTo>
                  <a:cubicBezTo>
                    <a:pt x="44390" y="6830"/>
                    <a:pt x="42894" y="3546"/>
                    <a:pt x="42406" y="1"/>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6"/>
            <p:cNvSpPr/>
            <p:nvPr/>
          </p:nvSpPr>
          <p:spPr>
            <a:xfrm>
              <a:off x="7591950" y="3864400"/>
              <a:ext cx="1333325" cy="1000825"/>
            </a:xfrm>
            <a:custGeom>
              <a:avLst/>
              <a:gdLst/>
              <a:ahLst/>
              <a:cxnLst/>
              <a:rect l="l" t="t" r="r" b="b"/>
              <a:pathLst>
                <a:path w="53333" h="40033" fill="none" extrusionOk="0">
                  <a:moveTo>
                    <a:pt x="52130" y="1"/>
                  </a:moveTo>
                  <a:cubicBezTo>
                    <a:pt x="53105" y="9399"/>
                    <a:pt x="53333" y="18829"/>
                    <a:pt x="52780" y="28260"/>
                  </a:cubicBezTo>
                  <a:cubicBezTo>
                    <a:pt x="52553" y="32325"/>
                    <a:pt x="52130" y="36520"/>
                    <a:pt x="50081" y="40032"/>
                  </a:cubicBezTo>
                  <a:cubicBezTo>
                    <a:pt x="34829" y="40000"/>
                    <a:pt x="12846" y="39544"/>
                    <a:pt x="1" y="31317"/>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7829350" y="4318050"/>
              <a:ext cx="1277225" cy="901625"/>
            </a:xfrm>
            <a:custGeom>
              <a:avLst/>
              <a:gdLst/>
              <a:ahLst/>
              <a:cxnLst/>
              <a:rect l="l" t="t" r="r" b="b"/>
              <a:pathLst>
                <a:path w="51089" h="36065" fill="none" extrusionOk="0">
                  <a:moveTo>
                    <a:pt x="1" y="29463"/>
                  </a:moveTo>
                  <a:cubicBezTo>
                    <a:pt x="14504" y="34244"/>
                    <a:pt x="29821" y="36065"/>
                    <a:pt x="45073" y="34894"/>
                  </a:cubicBezTo>
                  <a:cubicBezTo>
                    <a:pt x="49365" y="23772"/>
                    <a:pt x="51089" y="11838"/>
                    <a:pt x="50113" y="0"/>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8357800" y="4755450"/>
              <a:ext cx="984550" cy="713825"/>
            </a:xfrm>
            <a:custGeom>
              <a:avLst/>
              <a:gdLst/>
              <a:ahLst/>
              <a:cxnLst/>
              <a:rect l="l" t="t" r="r" b="b"/>
              <a:pathLst>
                <a:path w="39382" h="28553" fill="none" extrusionOk="0">
                  <a:moveTo>
                    <a:pt x="39382" y="0"/>
                  </a:moveTo>
                  <a:cubicBezTo>
                    <a:pt x="36975" y="9301"/>
                    <a:pt x="33268" y="18243"/>
                    <a:pt x="28357" y="26536"/>
                  </a:cubicBezTo>
                  <a:cubicBezTo>
                    <a:pt x="27902" y="27609"/>
                    <a:pt x="26796" y="28260"/>
                    <a:pt x="25626" y="28162"/>
                  </a:cubicBezTo>
                  <a:cubicBezTo>
                    <a:pt x="17008" y="28552"/>
                    <a:pt x="8358" y="27674"/>
                    <a:pt x="0" y="25495"/>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16"/>
          <p:cNvGrpSpPr/>
          <p:nvPr/>
        </p:nvGrpSpPr>
        <p:grpSpPr>
          <a:xfrm rot="-285412">
            <a:off x="9471261" y="4539390"/>
            <a:ext cx="3191795" cy="3899332"/>
            <a:chOff x="7300100" y="3083925"/>
            <a:chExt cx="2273950" cy="2778025"/>
          </a:xfrm>
        </p:grpSpPr>
        <p:sp>
          <p:nvSpPr>
            <p:cNvPr id="253" name="Google Shape;253;p16"/>
            <p:cNvSpPr/>
            <p:nvPr/>
          </p:nvSpPr>
          <p:spPr>
            <a:xfrm>
              <a:off x="7300100" y="3083925"/>
              <a:ext cx="2169900" cy="2699950"/>
            </a:xfrm>
            <a:custGeom>
              <a:avLst/>
              <a:gdLst/>
              <a:ahLst/>
              <a:cxnLst/>
              <a:rect l="l" t="t" r="r" b="b"/>
              <a:pathLst>
                <a:path w="86796" h="107998" extrusionOk="0">
                  <a:moveTo>
                    <a:pt x="3675" y="1"/>
                  </a:moveTo>
                  <a:cubicBezTo>
                    <a:pt x="6309" y="2765"/>
                    <a:pt x="6699" y="7025"/>
                    <a:pt x="5919" y="10765"/>
                  </a:cubicBezTo>
                  <a:cubicBezTo>
                    <a:pt x="5106" y="14504"/>
                    <a:pt x="3317" y="17919"/>
                    <a:pt x="2049" y="21496"/>
                  </a:cubicBezTo>
                  <a:cubicBezTo>
                    <a:pt x="748" y="25106"/>
                    <a:pt x="0" y="29138"/>
                    <a:pt x="1334" y="32683"/>
                  </a:cubicBezTo>
                  <a:cubicBezTo>
                    <a:pt x="2277" y="35187"/>
                    <a:pt x="4130" y="37203"/>
                    <a:pt x="5561" y="39480"/>
                  </a:cubicBezTo>
                  <a:cubicBezTo>
                    <a:pt x="11675" y="49235"/>
                    <a:pt x="8943" y="61853"/>
                    <a:pt x="10797" y="73235"/>
                  </a:cubicBezTo>
                  <a:cubicBezTo>
                    <a:pt x="12098" y="81105"/>
                    <a:pt x="15675" y="88487"/>
                    <a:pt x="20130" y="95088"/>
                  </a:cubicBezTo>
                  <a:cubicBezTo>
                    <a:pt x="22699" y="98925"/>
                    <a:pt x="25626" y="102600"/>
                    <a:pt x="29561" y="104974"/>
                  </a:cubicBezTo>
                  <a:cubicBezTo>
                    <a:pt x="33150" y="107121"/>
                    <a:pt x="37256" y="107998"/>
                    <a:pt x="41444" y="107998"/>
                  </a:cubicBezTo>
                  <a:cubicBezTo>
                    <a:pt x="45185" y="107998"/>
                    <a:pt x="48992" y="107297"/>
                    <a:pt x="52552" y="106177"/>
                  </a:cubicBezTo>
                  <a:cubicBezTo>
                    <a:pt x="59088" y="104096"/>
                    <a:pt x="66080" y="101137"/>
                    <a:pt x="71934" y="97527"/>
                  </a:cubicBezTo>
                  <a:cubicBezTo>
                    <a:pt x="73982" y="96259"/>
                    <a:pt x="75706" y="94633"/>
                    <a:pt x="77429" y="93039"/>
                  </a:cubicBezTo>
                  <a:cubicBezTo>
                    <a:pt x="80096" y="90600"/>
                    <a:pt x="84161" y="87771"/>
                    <a:pt x="85624" y="84389"/>
                  </a:cubicBezTo>
                  <a:cubicBezTo>
                    <a:pt x="86047" y="83283"/>
                    <a:pt x="86275" y="82113"/>
                    <a:pt x="86307" y="80942"/>
                  </a:cubicBezTo>
                  <a:cubicBezTo>
                    <a:pt x="86763" y="75251"/>
                    <a:pt x="86795" y="69528"/>
                    <a:pt x="86405" y="63837"/>
                  </a:cubicBezTo>
                  <a:cubicBezTo>
                    <a:pt x="86210" y="61300"/>
                    <a:pt x="85950" y="58731"/>
                    <a:pt x="84974" y="56422"/>
                  </a:cubicBezTo>
                  <a:cubicBezTo>
                    <a:pt x="82177" y="49723"/>
                    <a:pt x="74470" y="46471"/>
                    <a:pt x="70665" y="40325"/>
                  </a:cubicBezTo>
                  <a:cubicBezTo>
                    <a:pt x="67641" y="35415"/>
                    <a:pt x="67413" y="29171"/>
                    <a:pt x="64292" y="24325"/>
                  </a:cubicBezTo>
                  <a:cubicBezTo>
                    <a:pt x="61495" y="19935"/>
                    <a:pt x="56682" y="17236"/>
                    <a:pt x="51706" y="15708"/>
                  </a:cubicBezTo>
                  <a:cubicBezTo>
                    <a:pt x="46763" y="14147"/>
                    <a:pt x="41560" y="13594"/>
                    <a:pt x="36487" y="12521"/>
                  </a:cubicBezTo>
                  <a:cubicBezTo>
                    <a:pt x="25008" y="10082"/>
                    <a:pt x="14276" y="5041"/>
                    <a:pt x="3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6"/>
            <p:cNvSpPr/>
            <p:nvPr/>
          </p:nvSpPr>
          <p:spPr>
            <a:xfrm>
              <a:off x="7824475" y="3492050"/>
              <a:ext cx="1473150" cy="2018475"/>
            </a:xfrm>
            <a:custGeom>
              <a:avLst/>
              <a:gdLst/>
              <a:ahLst/>
              <a:cxnLst/>
              <a:rect l="l" t="t" r="r" b="b"/>
              <a:pathLst>
                <a:path w="58926" h="80739" extrusionOk="0">
                  <a:moveTo>
                    <a:pt x="0" y="1"/>
                  </a:moveTo>
                  <a:lnTo>
                    <a:pt x="0" y="1"/>
                  </a:lnTo>
                  <a:cubicBezTo>
                    <a:pt x="2862" y="4261"/>
                    <a:pt x="5821" y="14992"/>
                    <a:pt x="6602" y="20098"/>
                  </a:cubicBezTo>
                  <a:cubicBezTo>
                    <a:pt x="7350" y="25203"/>
                    <a:pt x="5919" y="30536"/>
                    <a:pt x="7773" y="35284"/>
                  </a:cubicBezTo>
                  <a:cubicBezTo>
                    <a:pt x="10374" y="42016"/>
                    <a:pt x="18634" y="45203"/>
                    <a:pt x="21333" y="51902"/>
                  </a:cubicBezTo>
                  <a:cubicBezTo>
                    <a:pt x="22569" y="54926"/>
                    <a:pt x="22504" y="58308"/>
                    <a:pt x="23122" y="61528"/>
                  </a:cubicBezTo>
                  <a:cubicBezTo>
                    <a:pt x="24032" y="65918"/>
                    <a:pt x="26276" y="69950"/>
                    <a:pt x="29593" y="73040"/>
                  </a:cubicBezTo>
                  <a:cubicBezTo>
                    <a:pt x="32130" y="75413"/>
                    <a:pt x="35219" y="77105"/>
                    <a:pt x="38244" y="78796"/>
                  </a:cubicBezTo>
                  <a:cubicBezTo>
                    <a:pt x="40584" y="80089"/>
                    <a:pt x="42683" y="80739"/>
                    <a:pt x="44584" y="80739"/>
                  </a:cubicBezTo>
                  <a:cubicBezTo>
                    <a:pt x="47701" y="80739"/>
                    <a:pt x="50290" y="78993"/>
                    <a:pt x="52552" y="75479"/>
                  </a:cubicBezTo>
                  <a:cubicBezTo>
                    <a:pt x="56454" y="69430"/>
                    <a:pt x="58926" y="61853"/>
                    <a:pt x="55642" y="54991"/>
                  </a:cubicBezTo>
                  <a:cubicBezTo>
                    <a:pt x="52585" y="48715"/>
                    <a:pt x="45723" y="45170"/>
                    <a:pt x="41983" y="39252"/>
                  </a:cubicBezTo>
                  <a:cubicBezTo>
                    <a:pt x="40195" y="36423"/>
                    <a:pt x="39219" y="33106"/>
                    <a:pt x="37561" y="30146"/>
                  </a:cubicBezTo>
                  <a:cubicBezTo>
                    <a:pt x="33821" y="23610"/>
                    <a:pt x="27057" y="19415"/>
                    <a:pt x="20195" y="16260"/>
                  </a:cubicBezTo>
                  <a:cubicBezTo>
                    <a:pt x="13366" y="13073"/>
                    <a:pt x="6114" y="435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7325300" y="3092050"/>
              <a:ext cx="2248750" cy="2560950"/>
            </a:xfrm>
            <a:custGeom>
              <a:avLst/>
              <a:gdLst/>
              <a:ahLst/>
              <a:cxnLst/>
              <a:rect l="l" t="t" r="r" b="b"/>
              <a:pathLst>
                <a:path w="89950" h="102438" fill="none" extrusionOk="0">
                  <a:moveTo>
                    <a:pt x="73560" y="36033"/>
                  </a:moveTo>
                  <a:cubicBezTo>
                    <a:pt x="70243" y="33399"/>
                    <a:pt x="66470" y="31252"/>
                    <a:pt x="63609" y="28098"/>
                  </a:cubicBezTo>
                  <a:cubicBezTo>
                    <a:pt x="61755" y="26049"/>
                    <a:pt x="60324" y="23643"/>
                    <a:pt x="58633" y="21431"/>
                  </a:cubicBezTo>
                  <a:cubicBezTo>
                    <a:pt x="53950" y="15448"/>
                    <a:pt x="47349" y="11318"/>
                    <a:pt x="39934" y="9757"/>
                  </a:cubicBezTo>
                  <a:cubicBezTo>
                    <a:pt x="35512" y="8846"/>
                    <a:pt x="30992" y="8879"/>
                    <a:pt x="26536" y="8098"/>
                  </a:cubicBezTo>
                  <a:cubicBezTo>
                    <a:pt x="19154" y="6830"/>
                    <a:pt x="12390" y="3383"/>
                    <a:pt x="5724" y="1"/>
                  </a:cubicBezTo>
                  <a:cubicBezTo>
                    <a:pt x="6244" y="2700"/>
                    <a:pt x="6797" y="5464"/>
                    <a:pt x="6602" y="8228"/>
                  </a:cubicBezTo>
                  <a:cubicBezTo>
                    <a:pt x="6244" y="13562"/>
                    <a:pt x="3252" y="18375"/>
                    <a:pt x="1756" y="23513"/>
                  </a:cubicBezTo>
                  <a:cubicBezTo>
                    <a:pt x="0" y="29594"/>
                    <a:pt x="293" y="36065"/>
                    <a:pt x="2634" y="41919"/>
                  </a:cubicBezTo>
                  <a:cubicBezTo>
                    <a:pt x="3512" y="44163"/>
                    <a:pt x="4683" y="46276"/>
                    <a:pt x="5138" y="48650"/>
                  </a:cubicBezTo>
                  <a:cubicBezTo>
                    <a:pt x="5919" y="52813"/>
                    <a:pt x="4325" y="56975"/>
                    <a:pt x="3610" y="61138"/>
                  </a:cubicBezTo>
                  <a:cubicBezTo>
                    <a:pt x="2537" y="67674"/>
                    <a:pt x="3643" y="74373"/>
                    <a:pt x="6764" y="80194"/>
                  </a:cubicBezTo>
                  <a:cubicBezTo>
                    <a:pt x="9236" y="84812"/>
                    <a:pt x="12943" y="88682"/>
                    <a:pt x="16846" y="92194"/>
                  </a:cubicBezTo>
                  <a:cubicBezTo>
                    <a:pt x="20520" y="95446"/>
                    <a:pt x="24488" y="98503"/>
                    <a:pt x="29040" y="100226"/>
                  </a:cubicBezTo>
                  <a:cubicBezTo>
                    <a:pt x="34146" y="102145"/>
                    <a:pt x="39674" y="102373"/>
                    <a:pt x="45138" y="102405"/>
                  </a:cubicBezTo>
                  <a:cubicBezTo>
                    <a:pt x="50276" y="102438"/>
                    <a:pt x="55511" y="102308"/>
                    <a:pt x="60422" y="100747"/>
                  </a:cubicBezTo>
                  <a:cubicBezTo>
                    <a:pt x="68031" y="98308"/>
                    <a:pt x="74113" y="92714"/>
                    <a:pt x="79771" y="87121"/>
                  </a:cubicBezTo>
                  <a:cubicBezTo>
                    <a:pt x="87511" y="79479"/>
                    <a:pt x="89950" y="71869"/>
                    <a:pt x="88194" y="61268"/>
                  </a:cubicBezTo>
                  <a:cubicBezTo>
                    <a:pt x="86600" y="51479"/>
                    <a:pt x="81364" y="42211"/>
                    <a:pt x="73560" y="36033"/>
                  </a:cubicBezTo>
                  <a:close/>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6"/>
            <p:cNvSpPr/>
            <p:nvPr/>
          </p:nvSpPr>
          <p:spPr>
            <a:xfrm>
              <a:off x="7574875" y="3235950"/>
              <a:ext cx="1677225" cy="2626000"/>
            </a:xfrm>
            <a:custGeom>
              <a:avLst/>
              <a:gdLst/>
              <a:ahLst/>
              <a:cxnLst/>
              <a:rect l="l" t="t" r="r" b="b"/>
              <a:pathLst>
                <a:path w="67089" h="105040" fill="none" extrusionOk="0">
                  <a:moveTo>
                    <a:pt x="1" y="1"/>
                  </a:moveTo>
                  <a:cubicBezTo>
                    <a:pt x="7285" y="11123"/>
                    <a:pt x="17269" y="20131"/>
                    <a:pt x="26634" y="29529"/>
                  </a:cubicBezTo>
                  <a:cubicBezTo>
                    <a:pt x="36033" y="38927"/>
                    <a:pt x="45138" y="49105"/>
                    <a:pt x="49951" y="61495"/>
                  </a:cubicBezTo>
                  <a:cubicBezTo>
                    <a:pt x="53301" y="70146"/>
                    <a:pt x="54471" y="79641"/>
                    <a:pt x="58699" y="87901"/>
                  </a:cubicBezTo>
                  <a:cubicBezTo>
                    <a:pt x="61626" y="93592"/>
                    <a:pt x="65983" y="98763"/>
                    <a:pt x="67089" y="105039"/>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6"/>
            <p:cNvSpPr/>
            <p:nvPr/>
          </p:nvSpPr>
          <p:spPr>
            <a:xfrm>
              <a:off x="7565125" y="3325400"/>
              <a:ext cx="321150" cy="302450"/>
            </a:xfrm>
            <a:custGeom>
              <a:avLst/>
              <a:gdLst/>
              <a:ahLst/>
              <a:cxnLst/>
              <a:rect l="l" t="t" r="r" b="b"/>
              <a:pathLst>
                <a:path w="12846" h="12098" fill="none" extrusionOk="0">
                  <a:moveTo>
                    <a:pt x="1" y="5138"/>
                  </a:moveTo>
                  <a:cubicBezTo>
                    <a:pt x="3903" y="7902"/>
                    <a:pt x="8098" y="10244"/>
                    <a:pt x="12553" y="12097"/>
                  </a:cubicBezTo>
                  <a:cubicBezTo>
                    <a:pt x="12846" y="7935"/>
                    <a:pt x="12065" y="3740"/>
                    <a:pt x="10244" y="0"/>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7591950" y="3348150"/>
              <a:ext cx="560175" cy="543100"/>
            </a:xfrm>
            <a:custGeom>
              <a:avLst/>
              <a:gdLst/>
              <a:ahLst/>
              <a:cxnLst/>
              <a:rect l="l" t="t" r="r" b="b"/>
              <a:pathLst>
                <a:path w="22407" h="21724" fill="none" extrusionOk="0">
                  <a:moveTo>
                    <a:pt x="16878" y="1"/>
                  </a:moveTo>
                  <a:cubicBezTo>
                    <a:pt x="20163" y="6797"/>
                    <a:pt x="22049" y="14179"/>
                    <a:pt x="22407" y="21724"/>
                  </a:cubicBezTo>
                  <a:cubicBezTo>
                    <a:pt x="14505" y="19805"/>
                    <a:pt x="6960" y="16716"/>
                    <a:pt x="1" y="12553"/>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6"/>
            <p:cNvSpPr/>
            <p:nvPr/>
          </p:nvSpPr>
          <p:spPr>
            <a:xfrm>
              <a:off x="7431800" y="3464400"/>
              <a:ext cx="989425" cy="699200"/>
            </a:xfrm>
            <a:custGeom>
              <a:avLst/>
              <a:gdLst/>
              <a:ahLst/>
              <a:cxnLst/>
              <a:rect l="l" t="t" r="r" b="b"/>
              <a:pathLst>
                <a:path w="39577" h="27968" fill="none" extrusionOk="0">
                  <a:moveTo>
                    <a:pt x="0" y="15936"/>
                  </a:moveTo>
                  <a:cubicBezTo>
                    <a:pt x="11610" y="23903"/>
                    <a:pt x="25496" y="27968"/>
                    <a:pt x="39577" y="27480"/>
                  </a:cubicBezTo>
                  <a:cubicBezTo>
                    <a:pt x="39187" y="20846"/>
                    <a:pt x="38634" y="14179"/>
                    <a:pt x="37951" y="7578"/>
                  </a:cubicBezTo>
                  <a:cubicBezTo>
                    <a:pt x="37658" y="4911"/>
                    <a:pt x="37300" y="2147"/>
                    <a:pt x="35772" y="1"/>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6"/>
            <p:cNvSpPr/>
            <p:nvPr/>
          </p:nvSpPr>
          <p:spPr>
            <a:xfrm>
              <a:off x="7532600" y="3550575"/>
              <a:ext cx="1204875" cy="999200"/>
            </a:xfrm>
            <a:custGeom>
              <a:avLst/>
              <a:gdLst/>
              <a:ahLst/>
              <a:cxnLst/>
              <a:rect l="l" t="t" r="r" b="b"/>
              <a:pathLst>
                <a:path w="48195" h="39968" fill="none" extrusionOk="0">
                  <a:moveTo>
                    <a:pt x="1" y="29301"/>
                  </a:moveTo>
                  <a:cubicBezTo>
                    <a:pt x="3090" y="31805"/>
                    <a:pt x="6797" y="33399"/>
                    <a:pt x="10570" y="34699"/>
                  </a:cubicBezTo>
                  <a:cubicBezTo>
                    <a:pt x="22342" y="38699"/>
                    <a:pt x="34862" y="39968"/>
                    <a:pt x="47187" y="38342"/>
                  </a:cubicBezTo>
                  <a:cubicBezTo>
                    <a:pt x="47707" y="28943"/>
                    <a:pt x="48195" y="19285"/>
                    <a:pt x="45431" y="10245"/>
                  </a:cubicBezTo>
                  <a:cubicBezTo>
                    <a:pt x="44390" y="6830"/>
                    <a:pt x="42894" y="3546"/>
                    <a:pt x="42406" y="1"/>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6"/>
            <p:cNvSpPr/>
            <p:nvPr/>
          </p:nvSpPr>
          <p:spPr>
            <a:xfrm>
              <a:off x="7591950" y="3864400"/>
              <a:ext cx="1333325" cy="1000825"/>
            </a:xfrm>
            <a:custGeom>
              <a:avLst/>
              <a:gdLst/>
              <a:ahLst/>
              <a:cxnLst/>
              <a:rect l="l" t="t" r="r" b="b"/>
              <a:pathLst>
                <a:path w="53333" h="40033" fill="none" extrusionOk="0">
                  <a:moveTo>
                    <a:pt x="52130" y="1"/>
                  </a:moveTo>
                  <a:cubicBezTo>
                    <a:pt x="53105" y="9399"/>
                    <a:pt x="53333" y="18829"/>
                    <a:pt x="52780" y="28260"/>
                  </a:cubicBezTo>
                  <a:cubicBezTo>
                    <a:pt x="52553" y="32325"/>
                    <a:pt x="52130" y="36520"/>
                    <a:pt x="50081" y="40032"/>
                  </a:cubicBezTo>
                  <a:cubicBezTo>
                    <a:pt x="34829" y="40000"/>
                    <a:pt x="12846" y="39544"/>
                    <a:pt x="1" y="31317"/>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6"/>
            <p:cNvSpPr/>
            <p:nvPr/>
          </p:nvSpPr>
          <p:spPr>
            <a:xfrm>
              <a:off x="7829350" y="4318050"/>
              <a:ext cx="1277225" cy="901625"/>
            </a:xfrm>
            <a:custGeom>
              <a:avLst/>
              <a:gdLst/>
              <a:ahLst/>
              <a:cxnLst/>
              <a:rect l="l" t="t" r="r" b="b"/>
              <a:pathLst>
                <a:path w="51089" h="36065" fill="none" extrusionOk="0">
                  <a:moveTo>
                    <a:pt x="1" y="29463"/>
                  </a:moveTo>
                  <a:cubicBezTo>
                    <a:pt x="14504" y="34244"/>
                    <a:pt x="29821" y="36065"/>
                    <a:pt x="45073" y="34894"/>
                  </a:cubicBezTo>
                  <a:cubicBezTo>
                    <a:pt x="49365" y="23772"/>
                    <a:pt x="51089" y="11838"/>
                    <a:pt x="50113" y="0"/>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8357800" y="4755450"/>
              <a:ext cx="984550" cy="713825"/>
            </a:xfrm>
            <a:custGeom>
              <a:avLst/>
              <a:gdLst/>
              <a:ahLst/>
              <a:cxnLst/>
              <a:rect l="l" t="t" r="r" b="b"/>
              <a:pathLst>
                <a:path w="39382" h="28553" fill="none" extrusionOk="0">
                  <a:moveTo>
                    <a:pt x="39382" y="0"/>
                  </a:moveTo>
                  <a:cubicBezTo>
                    <a:pt x="36975" y="9301"/>
                    <a:pt x="33268" y="18243"/>
                    <a:pt x="28357" y="26536"/>
                  </a:cubicBezTo>
                  <a:cubicBezTo>
                    <a:pt x="27902" y="27609"/>
                    <a:pt x="26796" y="28260"/>
                    <a:pt x="25626" y="28162"/>
                  </a:cubicBezTo>
                  <a:cubicBezTo>
                    <a:pt x="17008" y="28552"/>
                    <a:pt x="8358" y="27674"/>
                    <a:pt x="0" y="25495"/>
                  </a:cubicBezTo>
                </a:path>
              </a:pathLst>
            </a:custGeom>
            <a:noFill/>
            <a:ln w="20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19191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6"/>
        <p:cNvGrpSpPr/>
        <p:nvPr/>
      </p:nvGrpSpPr>
      <p:grpSpPr>
        <a:xfrm>
          <a:off x="0" y="0"/>
          <a:ext cx="0" cy="0"/>
          <a:chOff x="0" y="0"/>
          <a:chExt cx="0" cy="0"/>
        </a:xfrm>
      </p:grpSpPr>
      <p:sp>
        <p:nvSpPr>
          <p:cNvPr id="147" name="Google Shape;147;p9"/>
          <p:cNvSpPr/>
          <p:nvPr/>
        </p:nvSpPr>
        <p:spPr>
          <a:xfrm rot="-4424495" flipH="1">
            <a:off x="6994261" y="2727434"/>
            <a:ext cx="7781233" cy="1931103"/>
          </a:xfrm>
          <a:custGeom>
            <a:avLst/>
            <a:gdLst/>
            <a:ahLst/>
            <a:cxnLst/>
            <a:rect l="l" t="t" r="r" b="b"/>
            <a:pathLst>
              <a:path w="182404" h="45268" fill="none" extrusionOk="0">
                <a:moveTo>
                  <a:pt x="0" y="11285"/>
                </a:moveTo>
                <a:cubicBezTo>
                  <a:pt x="2732" y="15642"/>
                  <a:pt x="5529" y="20097"/>
                  <a:pt x="9334" y="23544"/>
                </a:cubicBezTo>
                <a:cubicBezTo>
                  <a:pt x="13138" y="27024"/>
                  <a:pt x="18179" y="29463"/>
                  <a:pt x="23317" y="29040"/>
                </a:cubicBezTo>
                <a:cubicBezTo>
                  <a:pt x="29366" y="28487"/>
                  <a:pt x="34374" y="24227"/>
                  <a:pt x="40162" y="22406"/>
                </a:cubicBezTo>
                <a:cubicBezTo>
                  <a:pt x="45040" y="20845"/>
                  <a:pt x="50341" y="21138"/>
                  <a:pt x="55414" y="21951"/>
                </a:cubicBezTo>
                <a:cubicBezTo>
                  <a:pt x="63284" y="23284"/>
                  <a:pt x="70893" y="25951"/>
                  <a:pt x="77885" y="29788"/>
                </a:cubicBezTo>
                <a:cubicBezTo>
                  <a:pt x="84129" y="33268"/>
                  <a:pt x="89885" y="37690"/>
                  <a:pt x="96486" y="40390"/>
                </a:cubicBezTo>
                <a:cubicBezTo>
                  <a:pt x="102177" y="42698"/>
                  <a:pt x="108258" y="43642"/>
                  <a:pt x="114372" y="44259"/>
                </a:cubicBezTo>
                <a:cubicBezTo>
                  <a:pt x="124160" y="45202"/>
                  <a:pt x="134241" y="45268"/>
                  <a:pt x="143575" y="42113"/>
                </a:cubicBezTo>
                <a:cubicBezTo>
                  <a:pt x="162208" y="35869"/>
                  <a:pt x="174566" y="18049"/>
                  <a:pt x="182403" y="0"/>
                </a:cubicBezTo>
              </a:path>
            </a:pathLst>
          </a:custGeom>
          <a:noFill/>
          <a:ln w="20325" cap="flat" cmpd="sng">
            <a:solidFill>
              <a:schemeClr val="lt1"/>
            </a:solidFill>
            <a:prstDash val="solid"/>
            <a:miter lim="3251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9"/>
          <p:cNvSpPr/>
          <p:nvPr/>
        </p:nvSpPr>
        <p:spPr>
          <a:xfrm rot="1281571">
            <a:off x="54767" y="-592599"/>
            <a:ext cx="1799736" cy="3188821"/>
          </a:xfrm>
          <a:custGeom>
            <a:avLst/>
            <a:gdLst/>
            <a:ahLst/>
            <a:cxnLst/>
            <a:rect l="l" t="t" r="r" b="b"/>
            <a:pathLst>
              <a:path w="48748" h="86373" fill="none" extrusionOk="0">
                <a:moveTo>
                  <a:pt x="48748" y="1"/>
                </a:moveTo>
                <a:cubicBezTo>
                  <a:pt x="41528" y="4586"/>
                  <a:pt x="35545" y="10927"/>
                  <a:pt x="31350" y="18407"/>
                </a:cubicBezTo>
                <a:cubicBezTo>
                  <a:pt x="29528" y="21691"/>
                  <a:pt x="28033" y="25366"/>
                  <a:pt x="28390" y="29138"/>
                </a:cubicBezTo>
                <a:cubicBezTo>
                  <a:pt x="28715" y="32878"/>
                  <a:pt x="31447" y="36618"/>
                  <a:pt x="35187" y="37041"/>
                </a:cubicBezTo>
                <a:cubicBezTo>
                  <a:pt x="38732" y="37431"/>
                  <a:pt x="41853" y="34081"/>
                  <a:pt x="42179" y="30667"/>
                </a:cubicBezTo>
                <a:cubicBezTo>
                  <a:pt x="42309" y="28846"/>
                  <a:pt x="40748" y="27350"/>
                  <a:pt x="38927" y="27545"/>
                </a:cubicBezTo>
                <a:cubicBezTo>
                  <a:pt x="36293" y="27838"/>
                  <a:pt x="33723" y="28520"/>
                  <a:pt x="32000" y="30472"/>
                </a:cubicBezTo>
                <a:cubicBezTo>
                  <a:pt x="28846" y="34081"/>
                  <a:pt x="30569" y="39642"/>
                  <a:pt x="32325" y="44097"/>
                </a:cubicBezTo>
                <a:cubicBezTo>
                  <a:pt x="35805" y="53040"/>
                  <a:pt x="38569" y="63284"/>
                  <a:pt x="34374" y="71902"/>
                </a:cubicBezTo>
                <a:cubicBezTo>
                  <a:pt x="31480" y="77788"/>
                  <a:pt x="25659" y="81820"/>
                  <a:pt x="19447" y="83901"/>
                </a:cubicBezTo>
                <a:cubicBezTo>
                  <a:pt x="13236" y="85983"/>
                  <a:pt x="6570" y="86275"/>
                  <a:pt x="1" y="86373"/>
                </a:cubicBezTo>
              </a:path>
            </a:pathLst>
          </a:custGeom>
          <a:noFill/>
          <a:ln w="20325" cap="flat" cmpd="sng">
            <a:solidFill>
              <a:schemeClr val="lt2"/>
            </a:solidFill>
            <a:prstDash val="solid"/>
            <a:miter lim="3251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flipH="1">
            <a:off x="-1638329" y="5155430"/>
            <a:ext cx="7033164" cy="4386284"/>
          </a:xfrm>
          <a:custGeom>
            <a:avLst/>
            <a:gdLst/>
            <a:ahLst/>
            <a:cxnLst/>
            <a:rect l="l" t="t" r="r" b="b"/>
            <a:pathLst>
              <a:path w="111999" h="69849" extrusionOk="0">
                <a:moveTo>
                  <a:pt x="84626" y="1"/>
                </a:moveTo>
                <a:cubicBezTo>
                  <a:pt x="75297" y="1"/>
                  <a:pt x="67339" y="4116"/>
                  <a:pt x="59707" y="9298"/>
                </a:cubicBezTo>
                <a:cubicBezTo>
                  <a:pt x="54439" y="12907"/>
                  <a:pt x="49106" y="16680"/>
                  <a:pt x="42959" y="18436"/>
                </a:cubicBezTo>
                <a:cubicBezTo>
                  <a:pt x="36521" y="20322"/>
                  <a:pt x="29626" y="19867"/>
                  <a:pt x="22927" y="20387"/>
                </a:cubicBezTo>
                <a:cubicBezTo>
                  <a:pt x="16228" y="20907"/>
                  <a:pt x="9106" y="22663"/>
                  <a:pt x="4716" y="27769"/>
                </a:cubicBezTo>
                <a:cubicBezTo>
                  <a:pt x="1139" y="31964"/>
                  <a:pt x="1" y="37948"/>
                  <a:pt x="1074" y="43378"/>
                </a:cubicBezTo>
                <a:cubicBezTo>
                  <a:pt x="2147" y="48809"/>
                  <a:pt x="5172" y="53687"/>
                  <a:pt x="9041" y="57622"/>
                </a:cubicBezTo>
                <a:cubicBezTo>
                  <a:pt x="12423" y="61036"/>
                  <a:pt x="16391" y="63801"/>
                  <a:pt x="20748" y="65784"/>
                </a:cubicBezTo>
                <a:cubicBezTo>
                  <a:pt x="27611" y="68856"/>
                  <a:pt x="35084" y="69848"/>
                  <a:pt x="42652" y="69848"/>
                </a:cubicBezTo>
                <a:cubicBezTo>
                  <a:pt x="47422" y="69848"/>
                  <a:pt x="52228" y="69454"/>
                  <a:pt x="56943" y="68939"/>
                </a:cubicBezTo>
                <a:cubicBezTo>
                  <a:pt x="67414" y="67801"/>
                  <a:pt x="78016" y="66077"/>
                  <a:pt x="87511" y="61427"/>
                </a:cubicBezTo>
                <a:cubicBezTo>
                  <a:pt x="103186" y="53752"/>
                  <a:pt x="111999" y="39021"/>
                  <a:pt x="107283" y="21688"/>
                </a:cubicBezTo>
                <a:cubicBezTo>
                  <a:pt x="104259" y="10566"/>
                  <a:pt x="98633" y="615"/>
                  <a:pt x="85983" y="30"/>
                </a:cubicBezTo>
                <a:cubicBezTo>
                  <a:pt x="85527" y="10"/>
                  <a:pt x="85075" y="1"/>
                  <a:pt x="8462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txBox="1">
            <a:spLocks noGrp="1"/>
          </p:cNvSpPr>
          <p:nvPr>
            <p:ph type="title"/>
          </p:nvPr>
        </p:nvSpPr>
        <p:spPr>
          <a:xfrm>
            <a:off x="954633" y="1439033"/>
            <a:ext cx="4792800" cy="2767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200"/>
              <a:buNone/>
              <a:defRPr sz="5867"/>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51" name="Google Shape;151;p9"/>
          <p:cNvSpPr txBox="1">
            <a:spLocks noGrp="1"/>
          </p:cNvSpPr>
          <p:nvPr>
            <p:ph type="subTitle" idx="1"/>
          </p:nvPr>
        </p:nvSpPr>
        <p:spPr>
          <a:xfrm>
            <a:off x="1307233" y="4323800"/>
            <a:ext cx="4087600" cy="93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52" name="Google Shape;152;p9"/>
          <p:cNvSpPr txBox="1">
            <a:spLocks noGrp="1"/>
          </p:cNvSpPr>
          <p:nvPr>
            <p:ph type="body" idx="2"/>
          </p:nvPr>
        </p:nvSpPr>
        <p:spPr>
          <a:xfrm>
            <a:off x="6226833" y="965433"/>
            <a:ext cx="4710000" cy="4926800"/>
          </a:xfrm>
          <a:prstGeom prst="rect">
            <a:avLst/>
          </a:prstGeom>
        </p:spPr>
        <p:txBody>
          <a:bodyPr spcFirstLastPara="1" wrap="square" lIns="91425" tIns="91425" rIns="91425" bIns="91425" anchor="ctr" anchorCtr="0">
            <a:noAutofit/>
          </a:bodyPr>
          <a:lstStyle>
            <a:lvl1pPr marL="609585" lvl="0" indent="-457189">
              <a:lnSpc>
                <a:spcPct val="185000"/>
              </a:lnSpc>
              <a:spcBef>
                <a:spcPts val="0"/>
              </a:spcBef>
              <a:spcAft>
                <a:spcPts val="0"/>
              </a:spcAft>
              <a:buClr>
                <a:srgbClr val="005062"/>
              </a:buClr>
              <a:buSzPts val="1800"/>
              <a:buFont typeface="Questrial"/>
              <a:buChar char="●"/>
              <a:defRPr sz="2133"/>
            </a:lvl1pPr>
            <a:lvl2pPr marL="1219170" lvl="1" indent="-423323">
              <a:spcBef>
                <a:spcPts val="0"/>
              </a:spcBef>
              <a:spcAft>
                <a:spcPts val="0"/>
              </a:spcAft>
              <a:buClr>
                <a:schemeClr val="dk1"/>
              </a:buClr>
              <a:buSzPts val="1400"/>
              <a:buFont typeface="Questrial"/>
              <a:buChar char="○"/>
              <a:defRPr/>
            </a:lvl2pPr>
            <a:lvl3pPr marL="1828754" lvl="2" indent="-423323">
              <a:spcBef>
                <a:spcPts val="0"/>
              </a:spcBef>
              <a:spcAft>
                <a:spcPts val="0"/>
              </a:spcAft>
              <a:buClr>
                <a:schemeClr val="dk1"/>
              </a:buClr>
              <a:buSzPts val="1400"/>
              <a:buFont typeface="Questrial"/>
              <a:buChar char="■"/>
              <a:defRPr/>
            </a:lvl3pPr>
            <a:lvl4pPr marL="2438339" lvl="3" indent="-423323">
              <a:spcBef>
                <a:spcPts val="0"/>
              </a:spcBef>
              <a:spcAft>
                <a:spcPts val="0"/>
              </a:spcAft>
              <a:buClr>
                <a:schemeClr val="dk1"/>
              </a:buClr>
              <a:buSzPts val="1400"/>
              <a:buFont typeface="Questrial"/>
              <a:buChar char="●"/>
              <a:defRPr/>
            </a:lvl4pPr>
            <a:lvl5pPr marL="3047924" lvl="4" indent="-423323">
              <a:spcBef>
                <a:spcPts val="0"/>
              </a:spcBef>
              <a:spcAft>
                <a:spcPts val="0"/>
              </a:spcAft>
              <a:buClr>
                <a:schemeClr val="dk1"/>
              </a:buClr>
              <a:buSzPts val="1400"/>
              <a:buFont typeface="Questrial"/>
              <a:buChar char="○"/>
              <a:defRPr/>
            </a:lvl5pPr>
            <a:lvl6pPr marL="3657509" lvl="5" indent="-423323">
              <a:spcBef>
                <a:spcPts val="0"/>
              </a:spcBef>
              <a:spcAft>
                <a:spcPts val="0"/>
              </a:spcAft>
              <a:buClr>
                <a:schemeClr val="dk1"/>
              </a:buClr>
              <a:buSzPts val="1400"/>
              <a:buFont typeface="Questrial"/>
              <a:buChar char="■"/>
              <a:defRPr/>
            </a:lvl6pPr>
            <a:lvl7pPr marL="4267093" lvl="6" indent="-423323">
              <a:spcBef>
                <a:spcPts val="0"/>
              </a:spcBef>
              <a:spcAft>
                <a:spcPts val="0"/>
              </a:spcAft>
              <a:buClr>
                <a:schemeClr val="dk1"/>
              </a:buClr>
              <a:buSzPts val="1400"/>
              <a:buFont typeface="Questrial"/>
              <a:buChar char="●"/>
              <a:defRPr/>
            </a:lvl7pPr>
            <a:lvl8pPr marL="4876678" lvl="7" indent="-423323">
              <a:spcBef>
                <a:spcPts val="0"/>
              </a:spcBef>
              <a:spcAft>
                <a:spcPts val="0"/>
              </a:spcAft>
              <a:buClr>
                <a:schemeClr val="dk1"/>
              </a:buClr>
              <a:buSzPts val="1400"/>
              <a:buFont typeface="Questrial"/>
              <a:buChar char="○"/>
              <a:defRPr/>
            </a:lvl8pPr>
            <a:lvl9pPr marL="5486263" lvl="8" indent="-423323">
              <a:spcBef>
                <a:spcPts val="0"/>
              </a:spcBef>
              <a:spcAft>
                <a:spcPts val="0"/>
              </a:spcAft>
              <a:buClr>
                <a:schemeClr val="dk1"/>
              </a:buClr>
              <a:buSzPts val="1400"/>
              <a:buFont typeface="Questrial"/>
              <a:buChar char="■"/>
              <a:defRPr/>
            </a:lvl9pPr>
          </a:lstStyle>
          <a:p>
            <a:endParaRPr/>
          </a:p>
        </p:txBody>
      </p:sp>
      <p:grpSp>
        <p:nvGrpSpPr>
          <p:cNvPr id="153" name="Google Shape;153;p9"/>
          <p:cNvGrpSpPr/>
          <p:nvPr/>
        </p:nvGrpSpPr>
        <p:grpSpPr>
          <a:xfrm>
            <a:off x="-596532" y="5380183"/>
            <a:ext cx="2805303" cy="2185080"/>
            <a:chOff x="-144970" y="1264211"/>
            <a:chExt cx="1794130" cy="1397468"/>
          </a:xfrm>
        </p:grpSpPr>
        <p:sp>
          <p:nvSpPr>
            <p:cNvPr id="154" name="Google Shape;154;p9"/>
            <p:cNvSpPr/>
            <p:nvPr/>
          </p:nvSpPr>
          <p:spPr>
            <a:xfrm rot="-1017839">
              <a:off x="328981" y="1488273"/>
              <a:ext cx="1269712" cy="520427"/>
            </a:xfrm>
            <a:custGeom>
              <a:avLst/>
              <a:gdLst/>
              <a:ahLst/>
              <a:cxnLst/>
              <a:rect l="l" t="t" r="r" b="b"/>
              <a:pathLst>
                <a:path w="43674" h="17901" extrusionOk="0">
                  <a:moveTo>
                    <a:pt x="19480" y="0"/>
                  </a:moveTo>
                  <a:cubicBezTo>
                    <a:pt x="19036" y="0"/>
                    <a:pt x="18591" y="39"/>
                    <a:pt x="18146" y="130"/>
                  </a:cubicBezTo>
                  <a:cubicBezTo>
                    <a:pt x="16975" y="455"/>
                    <a:pt x="15837" y="943"/>
                    <a:pt x="14796" y="1594"/>
                  </a:cubicBezTo>
                  <a:lnTo>
                    <a:pt x="9886" y="4358"/>
                  </a:lnTo>
                  <a:cubicBezTo>
                    <a:pt x="9236" y="4748"/>
                    <a:pt x="8520" y="5041"/>
                    <a:pt x="7805" y="5236"/>
                  </a:cubicBezTo>
                  <a:cubicBezTo>
                    <a:pt x="7349" y="5301"/>
                    <a:pt x="6894" y="5366"/>
                    <a:pt x="6439" y="5463"/>
                  </a:cubicBezTo>
                  <a:cubicBezTo>
                    <a:pt x="5951" y="5626"/>
                    <a:pt x="5496" y="5919"/>
                    <a:pt x="5106" y="6276"/>
                  </a:cubicBezTo>
                  <a:cubicBezTo>
                    <a:pt x="3805" y="7350"/>
                    <a:pt x="2829" y="8715"/>
                    <a:pt x="1626" y="9854"/>
                  </a:cubicBezTo>
                  <a:cubicBezTo>
                    <a:pt x="683" y="10764"/>
                    <a:pt x="0" y="11252"/>
                    <a:pt x="650" y="12618"/>
                  </a:cubicBezTo>
                  <a:cubicBezTo>
                    <a:pt x="1854" y="15284"/>
                    <a:pt x="5626" y="16975"/>
                    <a:pt x="8358" y="17236"/>
                  </a:cubicBezTo>
                  <a:cubicBezTo>
                    <a:pt x="8960" y="17274"/>
                    <a:pt x="9558" y="17292"/>
                    <a:pt x="10153" y="17292"/>
                  </a:cubicBezTo>
                  <a:cubicBezTo>
                    <a:pt x="11066" y="17292"/>
                    <a:pt x="11972" y="17249"/>
                    <a:pt x="12878" y="17170"/>
                  </a:cubicBezTo>
                  <a:cubicBezTo>
                    <a:pt x="13749" y="17122"/>
                    <a:pt x="14621" y="17096"/>
                    <a:pt x="15492" y="17096"/>
                  </a:cubicBezTo>
                  <a:cubicBezTo>
                    <a:pt x="17512" y="17096"/>
                    <a:pt x="19528" y="17233"/>
                    <a:pt x="21528" y="17528"/>
                  </a:cubicBezTo>
                  <a:cubicBezTo>
                    <a:pt x="22608" y="17694"/>
                    <a:pt x="23702" y="17900"/>
                    <a:pt x="24774" y="17900"/>
                  </a:cubicBezTo>
                  <a:cubicBezTo>
                    <a:pt x="25381" y="17900"/>
                    <a:pt x="25981" y="17834"/>
                    <a:pt x="26569" y="17658"/>
                  </a:cubicBezTo>
                  <a:cubicBezTo>
                    <a:pt x="28357" y="17105"/>
                    <a:pt x="29690" y="15675"/>
                    <a:pt x="30959" y="14309"/>
                  </a:cubicBezTo>
                  <a:cubicBezTo>
                    <a:pt x="35186" y="9626"/>
                    <a:pt x="39446" y="4943"/>
                    <a:pt x="43674" y="260"/>
                  </a:cubicBezTo>
                  <a:lnTo>
                    <a:pt x="43674" y="260"/>
                  </a:lnTo>
                  <a:cubicBezTo>
                    <a:pt x="42356" y="773"/>
                    <a:pt x="40972" y="903"/>
                    <a:pt x="39564" y="903"/>
                  </a:cubicBezTo>
                  <a:cubicBezTo>
                    <a:pt x="38112" y="903"/>
                    <a:pt x="36635" y="765"/>
                    <a:pt x="35178" y="765"/>
                  </a:cubicBezTo>
                  <a:cubicBezTo>
                    <a:pt x="34909" y="765"/>
                    <a:pt x="34641" y="769"/>
                    <a:pt x="34373" y="781"/>
                  </a:cubicBezTo>
                  <a:cubicBezTo>
                    <a:pt x="32169" y="865"/>
                    <a:pt x="29965" y="1441"/>
                    <a:pt x="27760" y="1441"/>
                  </a:cubicBezTo>
                  <a:cubicBezTo>
                    <a:pt x="27428" y="1441"/>
                    <a:pt x="27096" y="1428"/>
                    <a:pt x="26764" y="1398"/>
                  </a:cubicBezTo>
                  <a:cubicBezTo>
                    <a:pt x="24292" y="1151"/>
                    <a:pt x="21891" y="0"/>
                    <a:pt x="19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rot="-1018179">
              <a:off x="-69107" y="1863742"/>
              <a:ext cx="990662" cy="667895"/>
            </a:xfrm>
            <a:custGeom>
              <a:avLst/>
              <a:gdLst/>
              <a:ahLst/>
              <a:cxnLst/>
              <a:rect l="l" t="t" r="r" b="b"/>
              <a:pathLst>
                <a:path w="78731" h="89693" extrusionOk="0">
                  <a:moveTo>
                    <a:pt x="77996" y="0"/>
                  </a:moveTo>
                  <a:cubicBezTo>
                    <a:pt x="71013" y="0"/>
                    <a:pt x="64377" y="3099"/>
                    <a:pt x="58438" y="6743"/>
                  </a:cubicBezTo>
                  <a:cubicBezTo>
                    <a:pt x="47804" y="13280"/>
                    <a:pt x="41203" y="23231"/>
                    <a:pt x="32520" y="32141"/>
                  </a:cubicBezTo>
                  <a:cubicBezTo>
                    <a:pt x="19512" y="45507"/>
                    <a:pt x="1236" y="84270"/>
                    <a:pt x="1" y="89050"/>
                  </a:cubicBezTo>
                  <a:cubicBezTo>
                    <a:pt x="220" y="89490"/>
                    <a:pt x="698" y="89692"/>
                    <a:pt x="1195" y="89692"/>
                  </a:cubicBezTo>
                  <a:cubicBezTo>
                    <a:pt x="1581" y="89692"/>
                    <a:pt x="1979" y="89570"/>
                    <a:pt x="2277" y="89343"/>
                  </a:cubicBezTo>
                  <a:cubicBezTo>
                    <a:pt x="2992" y="88823"/>
                    <a:pt x="3350" y="87977"/>
                    <a:pt x="3675" y="87164"/>
                  </a:cubicBezTo>
                  <a:cubicBezTo>
                    <a:pt x="5919" y="81278"/>
                    <a:pt x="10797" y="70091"/>
                    <a:pt x="19382" y="53994"/>
                  </a:cubicBezTo>
                  <a:cubicBezTo>
                    <a:pt x="25301" y="45377"/>
                    <a:pt x="31317" y="36759"/>
                    <a:pt x="37853" y="28596"/>
                  </a:cubicBezTo>
                  <a:cubicBezTo>
                    <a:pt x="43187" y="21962"/>
                    <a:pt x="48910" y="15556"/>
                    <a:pt x="55674" y="10386"/>
                  </a:cubicBezTo>
                  <a:cubicBezTo>
                    <a:pt x="62438" y="5215"/>
                    <a:pt x="70308" y="1248"/>
                    <a:pt x="78731" y="12"/>
                  </a:cubicBezTo>
                  <a:cubicBezTo>
                    <a:pt x="78485" y="4"/>
                    <a:pt x="78241" y="0"/>
                    <a:pt x="77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rot="-1017839">
              <a:off x="330962" y="1436727"/>
              <a:ext cx="1265031" cy="553104"/>
            </a:xfrm>
            <a:custGeom>
              <a:avLst/>
              <a:gdLst/>
              <a:ahLst/>
              <a:cxnLst/>
              <a:rect l="l" t="t" r="r" b="b"/>
              <a:pathLst>
                <a:path w="43513" h="19025" fill="none" extrusionOk="0">
                  <a:moveTo>
                    <a:pt x="38179" y="2635"/>
                  </a:moveTo>
                  <a:cubicBezTo>
                    <a:pt x="36780" y="2440"/>
                    <a:pt x="35447" y="1887"/>
                    <a:pt x="34114" y="1431"/>
                  </a:cubicBezTo>
                  <a:cubicBezTo>
                    <a:pt x="31707" y="651"/>
                    <a:pt x="29138" y="228"/>
                    <a:pt x="26699" y="911"/>
                  </a:cubicBezTo>
                  <a:cubicBezTo>
                    <a:pt x="25854" y="1204"/>
                    <a:pt x="24976" y="1431"/>
                    <a:pt x="24098" y="1627"/>
                  </a:cubicBezTo>
                  <a:cubicBezTo>
                    <a:pt x="22992" y="1757"/>
                    <a:pt x="21919" y="1464"/>
                    <a:pt x="20813" y="1399"/>
                  </a:cubicBezTo>
                  <a:cubicBezTo>
                    <a:pt x="17561" y="1139"/>
                    <a:pt x="14439" y="2505"/>
                    <a:pt x="11448" y="3838"/>
                  </a:cubicBezTo>
                  <a:cubicBezTo>
                    <a:pt x="9659" y="4553"/>
                    <a:pt x="7968" y="5464"/>
                    <a:pt x="6375" y="6537"/>
                  </a:cubicBezTo>
                  <a:cubicBezTo>
                    <a:pt x="3708" y="8456"/>
                    <a:pt x="1822" y="11220"/>
                    <a:pt x="1" y="13919"/>
                  </a:cubicBezTo>
                  <a:cubicBezTo>
                    <a:pt x="4944" y="16423"/>
                    <a:pt x="10407" y="19025"/>
                    <a:pt x="15805" y="17789"/>
                  </a:cubicBezTo>
                  <a:cubicBezTo>
                    <a:pt x="17399" y="17464"/>
                    <a:pt x="18960" y="16781"/>
                    <a:pt x="20553" y="16976"/>
                  </a:cubicBezTo>
                  <a:cubicBezTo>
                    <a:pt x="21496" y="17106"/>
                    <a:pt x="22374" y="17529"/>
                    <a:pt x="23285" y="17691"/>
                  </a:cubicBezTo>
                  <a:cubicBezTo>
                    <a:pt x="26016" y="18212"/>
                    <a:pt x="28618" y="16586"/>
                    <a:pt x="30797" y="14895"/>
                  </a:cubicBezTo>
                  <a:cubicBezTo>
                    <a:pt x="34374" y="12163"/>
                    <a:pt x="37659" y="9041"/>
                    <a:pt x="40618" y="5659"/>
                  </a:cubicBezTo>
                  <a:cubicBezTo>
                    <a:pt x="41951" y="4131"/>
                    <a:pt x="43512" y="2147"/>
                    <a:pt x="43154" y="1"/>
                  </a:cubicBezTo>
                  <a:cubicBezTo>
                    <a:pt x="42406" y="2277"/>
                    <a:pt x="40585" y="3025"/>
                    <a:pt x="38179" y="2635"/>
                  </a:cubicBezTo>
                  <a:close/>
                </a:path>
              </a:pathLst>
            </a:custGeom>
            <a:noFill/>
            <a:ln w="1300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9;p2"/>
          <p:cNvGrpSpPr/>
          <p:nvPr userDrawn="1"/>
        </p:nvGrpSpPr>
        <p:grpSpPr>
          <a:xfrm>
            <a:off x="-417227" y="-182297"/>
            <a:ext cx="12191539" cy="7505232"/>
            <a:chOff x="1" y="-933450"/>
            <a:chExt cx="9143654" cy="5628924"/>
          </a:xfrm>
        </p:grpSpPr>
        <p:grpSp>
          <p:nvGrpSpPr>
            <p:cNvPr id="13" name="Google Shape;10;p2"/>
            <p:cNvGrpSpPr/>
            <p:nvPr/>
          </p:nvGrpSpPr>
          <p:grpSpPr>
            <a:xfrm>
              <a:off x="1" y="-933450"/>
              <a:ext cx="9143654" cy="5628924"/>
              <a:chOff x="-539337" y="-5372100"/>
              <a:chExt cx="9143654" cy="5628924"/>
            </a:xfrm>
          </p:grpSpPr>
          <p:sp>
            <p:nvSpPr>
              <p:cNvPr id="17" name="Google Shape;11;p2"/>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p2"/>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3;p2"/>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4;p2"/>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5;p2"/>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6;p2"/>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7;p2"/>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8;p2"/>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9;p2"/>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0;p2"/>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1;p2"/>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2;p2"/>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3;p2"/>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4;p2"/>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p2"/>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26;p2"/>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27;p2"/>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28;p2"/>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29;p2"/>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00789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0"/>
        <p:cNvGrpSpPr/>
        <p:nvPr/>
      </p:nvGrpSpPr>
      <p:grpSpPr>
        <a:xfrm>
          <a:off x="0" y="0"/>
          <a:ext cx="0" cy="0"/>
          <a:chOff x="0" y="0"/>
          <a:chExt cx="0" cy="0"/>
        </a:xfrm>
      </p:grpSpPr>
      <p:sp>
        <p:nvSpPr>
          <p:cNvPr id="61" name="Google Shape;61;p5"/>
          <p:cNvSpPr/>
          <p:nvPr/>
        </p:nvSpPr>
        <p:spPr>
          <a:xfrm>
            <a:off x="-498199" y="3030101"/>
            <a:ext cx="1840033" cy="3899831"/>
          </a:xfrm>
          <a:custGeom>
            <a:avLst/>
            <a:gdLst/>
            <a:ahLst/>
            <a:cxnLst/>
            <a:rect l="l" t="t" r="r" b="b"/>
            <a:pathLst>
              <a:path w="46536" h="98630" extrusionOk="0">
                <a:moveTo>
                  <a:pt x="12748" y="1"/>
                </a:moveTo>
                <a:lnTo>
                  <a:pt x="4065" y="26829"/>
                </a:lnTo>
                <a:lnTo>
                  <a:pt x="4065" y="26829"/>
                </a:lnTo>
                <a:cubicBezTo>
                  <a:pt x="9951" y="49886"/>
                  <a:pt x="0" y="74275"/>
                  <a:pt x="3252" y="97852"/>
                </a:cubicBezTo>
                <a:cubicBezTo>
                  <a:pt x="6282" y="98350"/>
                  <a:pt x="9377" y="98629"/>
                  <a:pt x="12462" y="98629"/>
                </a:cubicBezTo>
                <a:cubicBezTo>
                  <a:pt x="18449" y="98629"/>
                  <a:pt x="24402" y="97577"/>
                  <a:pt x="29788" y="95023"/>
                </a:cubicBezTo>
                <a:cubicBezTo>
                  <a:pt x="37951" y="91120"/>
                  <a:pt x="44552" y="83381"/>
                  <a:pt x="45528" y="74405"/>
                </a:cubicBezTo>
                <a:cubicBezTo>
                  <a:pt x="46536" y="64975"/>
                  <a:pt x="41463" y="55967"/>
                  <a:pt x="35479" y="48650"/>
                </a:cubicBezTo>
                <a:cubicBezTo>
                  <a:pt x="29496" y="41333"/>
                  <a:pt x="22309" y="34862"/>
                  <a:pt x="17691" y="26569"/>
                </a:cubicBezTo>
                <a:cubicBezTo>
                  <a:pt x="13236" y="18472"/>
                  <a:pt x="11512" y="9171"/>
                  <a:pt x="127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10443467" y="-271900"/>
            <a:ext cx="2292245" cy="3150547"/>
          </a:xfrm>
          <a:custGeom>
            <a:avLst/>
            <a:gdLst/>
            <a:ahLst/>
            <a:cxnLst/>
            <a:rect l="l" t="t" r="r" b="b"/>
            <a:pathLst>
              <a:path w="54439" h="74823" extrusionOk="0">
                <a:moveTo>
                  <a:pt x="43969" y="1"/>
                </a:moveTo>
                <a:cubicBezTo>
                  <a:pt x="29785" y="1"/>
                  <a:pt x="15624" y="6043"/>
                  <a:pt x="5952" y="16443"/>
                </a:cubicBezTo>
                <a:cubicBezTo>
                  <a:pt x="4098" y="18394"/>
                  <a:pt x="2407" y="20573"/>
                  <a:pt x="1366" y="23077"/>
                </a:cubicBezTo>
                <a:cubicBezTo>
                  <a:pt x="423" y="25483"/>
                  <a:pt x="1" y="28085"/>
                  <a:pt x="66" y="30687"/>
                </a:cubicBezTo>
                <a:cubicBezTo>
                  <a:pt x="261" y="41678"/>
                  <a:pt x="6927" y="51727"/>
                  <a:pt x="15480" y="58588"/>
                </a:cubicBezTo>
                <a:cubicBezTo>
                  <a:pt x="24033" y="65450"/>
                  <a:pt x="34374" y="69678"/>
                  <a:pt x="44553" y="73775"/>
                </a:cubicBezTo>
                <a:cubicBezTo>
                  <a:pt x="45848" y="74288"/>
                  <a:pt x="47210" y="74823"/>
                  <a:pt x="48584" y="74823"/>
                </a:cubicBezTo>
                <a:cubicBezTo>
                  <a:pt x="48866" y="74823"/>
                  <a:pt x="49148" y="74800"/>
                  <a:pt x="49431" y="74751"/>
                </a:cubicBezTo>
                <a:cubicBezTo>
                  <a:pt x="51642" y="74328"/>
                  <a:pt x="53268" y="72312"/>
                  <a:pt x="53853" y="70133"/>
                </a:cubicBezTo>
                <a:cubicBezTo>
                  <a:pt x="54439" y="67987"/>
                  <a:pt x="54211" y="65678"/>
                  <a:pt x="53983" y="63466"/>
                </a:cubicBezTo>
                <a:lnTo>
                  <a:pt x="47935" y="5809"/>
                </a:lnTo>
                <a:lnTo>
                  <a:pt x="48910" y="248"/>
                </a:lnTo>
                <a:cubicBezTo>
                  <a:pt x="47268" y="82"/>
                  <a:pt x="45618" y="1"/>
                  <a:pt x="4396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a:off x="9577834" y="2053967"/>
            <a:ext cx="2759137" cy="4888712"/>
          </a:xfrm>
          <a:custGeom>
            <a:avLst/>
            <a:gdLst/>
            <a:ahLst/>
            <a:cxnLst/>
            <a:rect l="l" t="t" r="r" b="b"/>
            <a:pathLst>
              <a:path w="48748" h="86373" fill="none" extrusionOk="0">
                <a:moveTo>
                  <a:pt x="48748" y="1"/>
                </a:moveTo>
                <a:cubicBezTo>
                  <a:pt x="41528" y="4586"/>
                  <a:pt x="35545" y="10927"/>
                  <a:pt x="31350" y="18407"/>
                </a:cubicBezTo>
                <a:cubicBezTo>
                  <a:pt x="29528" y="21691"/>
                  <a:pt x="28033" y="25366"/>
                  <a:pt x="28390" y="29138"/>
                </a:cubicBezTo>
                <a:cubicBezTo>
                  <a:pt x="28715" y="32878"/>
                  <a:pt x="31447" y="36618"/>
                  <a:pt x="35187" y="37041"/>
                </a:cubicBezTo>
                <a:cubicBezTo>
                  <a:pt x="38732" y="37431"/>
                  <a:pt x="41853" y="34081"/>
                  <a:pt x="42179" y="30667"/>
                </a:cubicBezTo>
                <a:cubicBezTo>
                  <a:pt x="42309" y="28846"/>
                  <a:pt x="40748" y="27350"/>
                  <a:pt x="38927" y="27545"/>
                </a:cubicBezTo>
                <a:cubicBezTo>
                  <a:pt x="36293" y="27838"/>
                  <a:pt x="33723" y="28520"/>
                  <a:pt x="32000" y="30472"/>
                </a:cubicBezTo>
                <a:cubicBezTo>
                  <a:pt x="28846" y="34081"/>
                  <a:pt x="30569" y="39642"/>
                  <a:pt x="32325" y="44097"/>
                </a:cubicBezTo>
                <a:cubicBezTo>
                  <a:pt x="35805" y="53040"/>
                  <a:pt x="38569" y="63284"/>
                  <a:pt x="34374" y="71902"/>
                </a:cubicBezTo>
                <a:cubicBezTo>
                  <a:pt x="31480" y="77788"/>
                  <a:pt x="25659" y="81820"/>
                  <a:pt x="19447" y="83901"/>
                </a:cubicBezTo>
                <a:cubicBezTo>
                  <a:pt x="13236" y="85983"/>
                  <a:pt x="6570" y="86275"/>
                  <a:pt x="1" y="86373"/>
                </a:cubicBezTo>
              </a:path>
            </a:pathLst>
          </a:custGeom>
          <a:noFill/>
          <a:ln w="20325" cap="flat" cmpd="sng">
            <a:solidFill>
              <a:schemeClr val="lt2"/>
            </a:solidFill>
            <a:prstDash val="solid"/>
            <a:miter lim="3251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 name="Google Shape;64;p5"/>
          <p:cNvGrpSpPr/>
          <p:nvPr/>
        </p:nvGrpSpPr>
        <p:grpSpPr>
          <a:xfrm rot="-8677170" flipH="1">
            <a:off x="327111" y="4441323"/>
            <a:ext cx="1755695" cy="1689843"/>
            <a:chOff x="2445325" y="5373775"/>
            <a:chExt cx="1109775" cy="1068150"/>
          </a:xfrm>
        </p:grpSpPr>
        <p:sp>
          <p:nvSpPr>
            <p:cNvPr id="65" name="Google Shape;65;p5"/>
            <p:cNvSpPr/>
            <p:nvPr/>
          </p:nvSpPr>
          <p:spPr>
            <a:xfrm>
              <a:off x="2694925" y="5552650"/>
              <a:ext cx="233350" cy="186350"/>
            </a:xfrm>
            <a:custGeom>
              <a:avLst/>
              <a:gdLst/>
              <a:ahLst/>
              <a:cxnLst/>
              <a:rect l="l" t="t" r="r" b="b"/>
              <a:pathLst>
                <a:path w="9334" h="7454" extrusionOk="0">
                  <a:moveTo>
                    <a:pt x="8521" y="0"/>
                  </a:moveTo>
                  <a:lnTo>
                    <a:pt x="8521" y="0"/>
                  </a:lnTo>
                  <a:cubicBezTo>
                    <a:pt x="5952" y="618"/>
                    <a:pt x="3578" y="1821"/>
                    <a:pt x="1561" y="3545"/>
                  </a:cubicBezTo>
                  <a:cubicBezTo>
                    <a:pt x="976" y="3967"/>
                    <a:pt x="488" y="4585"/>
                    <a:pt x="228" y="5268"/>
                  </a:cubicBezTo>
                  <a:cubicBezTo>
                    <a:pt x="0" y="5951"/>
                    <a:pt x="163" y="6862"/>
                    <a:pt x="813" y="7219"/>
                  </a:cubicBezTo>
                  <a:cubicBezTo>
                    <a:pt x="1139" y="7349"/>
                    <a:pt x="1496" y="7447"/>
                    <a:pt x="1854" y="7447"/>
                  </a:cubicBezTo>
                  <a:cubicBezTo>
                    <a:pt x="1952" y="7451"/>
                    <a:pt x="2050" y="7453"/>
                    <a:pt x="2147" y="7453"/>
                  </a:cubicBezTo>
                  <a:cubicBezTo>
                    <a:pt x="3531" y="7453"/>
                    <a:pt x="4808" y="7013"/>
                    <a:pt x="5659" y="5919"/>
                  </a:cubicBezTo>
                  <a:cubicBezTo>
                    <a:pt x="5659" y="5919"/>
                    <a:pt x="9334" y="2699"/>
                    <a:pt x="8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2490875" y="6208725"/>
              <a:ext cx="196750" cy="233200"/>
            </a:xfrm>
            <a:custGeom>
              <a:avLst/>
              <a:gdLst/>
              <a:ahLst/>
              <a:cxnLst/>
              <a:rect l="l" t="t" r="r" b="b"/>
              <a:pathLst>
                <a:path w="7870" h="9328" extrusionOk="0">
                  <a:moveTo>
                    <a:pt x="6244" y="0"/>
                  </a:moveTo>
                  <a:cubicBezTo>
                    <a:pt x="4000" y="1431"/>
                    <a:pt x="2146" y="3350"/>
                    <a:pt x="781" y="5594"/>
                  </a:cubicBezTo>
                  <a:cubicBezTo>
                    <a:pt x="358" y="6212"/>
                    <a:pt x="98" y="6927"/>
                    <a:pt x="33" y="7675"/>
                  </a:cubicBezTo>
                  <a:cubicBezTo>
                    <a:pt x="0" y="8423"/>
                    <a:pt x="520" y="9106"/>
                    <a:pt x="1236" y="9301"/>
                  </a:cubicBezTo>
                  <a:cubicBezTo>
                    <a:pt x="1336" y="9319"/>
                    <a:pt x="1436" y="9327"/>
                    <a:pt x="1535" y="9327"/>
                  </a:cubicBezTo>
                  <a:cubicBezTo>
                    <a:pt x="1791" y="9327"/>
                    <a:pt x="2042" y="9274"/>
                    <a:pt x="2276" y="9203"/>
                  </a:cubicBezTo>
                  <a:cubicBezTo>
                    <a:pt x="3740" y="8781"/>
                    <a:pt x="4911" y="7935"/>
                    <a:pt x="5431" y="6537"/>
                  </a:cubicBezTo>
                  <a:cubicBezTo>
                    <a:pt x="5431" y="6537"/>
                    <a:pt x="7870" y="2309"/>
                    <a:pt x="6244" y="33"/>
                  </a:cubicBezTo>
                  <a:lnTo>
                    <a:pt x="62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2445325" y="5946950"/>
              <a:ext cx="143925" cy="114225"/>
            </a:xfrm>
            <a:custGeom>
              <a:avLst/>
              <a:gdLst/>
              <a:ahLst/>
              <a:cxnLst/>
              <a:rect l="l" t="t" r="r" b="b"/>
              <a:pathLst>
                <a:path w="5757" h="4569" extrusionOk="0">
                  <a:moveTo>
                    <a:pt x="5269" y="0"/>
                  </a:moveTo>
                  <a:lnTo>
                    <a:pt x="5269" y="0"/>
                  </a:lnTo>
                  <a:cubicBezTo>
                    <a:pt x="3676" y="358"/>
                    <a:pt x="2212" y="1106"/>
                    <a:pt x="1009" y="2179"/>
                  </a:cubicBezTo>
                  <a:cubicBezTo>
                    <a:pt x="619" y="2439"/>
                    <a:pt x="359" y="2797"/>
                    <a:pt x="196" y="3219"/>
                  </a:cubicBezTo>
                  <a:cubicBezTo>
                    <a:pt x="1" y="3642"/>
                    <a:pt x="164" y="4130"/>
                    <a:pt x="554" y="4423"/>
                  </a:cubicBezTo>
                  <a:cubicBezTo>
                    <a:pt x="749" y="4520"/>
                    <a:pt x="977" y="4553"/>
                    <a:pt x="1172" y="4553"/>
                  </a:cubicBezTo>
                  <a:cubicBezTo>
                    <a:pt x="1267" y="4563"/>
                    <a:pt x="1363" y="4569"/>
                    <a:pt x="1458" y="4569"/>
                  </a:cubicBezTo>
                  <a:cubicBezTo>
                    <a:pt x="2237" y="4569"/>
                    <a:pt x="2991" y="4218"/>
                    <a:pt x="3513" y="3610"/>
                  </a:cubicBezTo>
                  <a:cubicBezTo>
                    <a:pt x="3513" y="3610"/>
                    <a:pt x="5757" y="1659"/>
                    <a:pt x="52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2973775" y="5525800"/>
              <a:ext cx="143925" cy="115050"/>
            </a:xfrm>
            <a:custGeom>
              <a:avLst/>
              <a:gdLst/>
              <a:ahLst/>
              <a:cxnLst/>
              <a:rect l="l" t="t" r="r" b="b"/>
              <a:pathLst>
                <a:path w="5757" h="4602" extrusionOk="0">
                  <a:moveTo>
                    <a:pt x="5269" y="1"/>
                  </a:moveTo>
                  <a:lnTo>
                    <a:pt x="5269" y="1"/>
                  </a:lnTo>
                  <a:cubicBezTo>
                    <a:pt x="3675" y="391"/>
                    <a:pt x="2212" y="1139"/>
                    <a:pt x="976" y="2180"/>
                  </a:cubicBezTo>
                  <a:cubicBezTo>
                    <a:pt x="619" y="2472"/>
                    <a:pt x="326" y="2830"/>
                    <a:pt x="163" y="3253"/>
                  </a:cubicBezTo>
                  <a:cubicBezTo>
                    <a:pt x="1" y="3676"/>
                    <a:pt x="163" y="4163"/>
                    <a:pt x="554" y="4456"/>
                  </a:cubicBezTo>
                  <a:cubicBezTo>
                    <a:pt x="749" y="4554"/>
                    <a:pt x="944" y="4586"/>
                    <a:pt x="1171" y="4586"/>
                  </a:cubicBezTo>
                  <a:cubicBezTo>
                    <a:pt x="1267" y="4597"/>
                    <a:pt x="1363" y="4602"/>
                    <a:pt x="1459" y="4602"/>
                  </a:cubicBezTo>
                  <a:cubicBezTo>
                    <a:pt x="2243" y="4602"/>
                    <a:pt x="3020" y="4252"/>
                    <a:pt x="3513" y="3643"/>
                  </a:cubicBezTo>
                  <a:cubicBezTo>
                    <a:pt x="3513" y="3643"/>
                    <a:pt x="5757" y="1659"/>
                    <a:pt x="5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802250" y="5373775"/>
              <a:ext cx="143925" cy="114875"/>
            </a:xfrm>
            <a:custGeom>
              <a:avLst/>
              <a:gdLst/>
              <a:ahLst/>
              <a:cxnLst/>
              <a:rect l="l" t="t" r="r" b="b"/>
              <a:pathLst>
                <a:path w="5757" h="4595" extrusionOk="0">
                  <a:moveTo>
                    <a:pt x="5236" y="1"/>
                  </a:moveTo>
                  <a:cubicBezTo>
                    <a:pt x="3675" y="391"/>
                    <a:pt x="2211" y="1139"/>
                    <a:pt x="976" y="2180"/>
                  </a:cubicBezTo>
                  <a:cubicBezTo>
                    <a:pt x="618" y="2440"/>
                    <a:pt x="325" y="2830"/>
                    <a:pt x="163" y="3253"/>
                  </a:cubicBezTo>
                  <a:cubicBezTo>
                    <a:pt x="0" y="3675"/>
                    <a:pt x="130" y="4163"/>
                    <a:pt x="520" y="4423"/>
                  </a:cubicBezTo>
                  <a:cubicBezTo>
                    <a:pt x="715" y="4521"/>
                    <a:pt x="943" y="4586"/>
                    <a:pt x="1171" y="4586"/>
                  </a:cubicBezTo>
                  <a:cubicBezTo>
                    <a:pt x="1244" y="4591"/>
                    <a:pt x="1318" y="4594"/>
                    <a:pt x="1391" y="4594"/>
                  </a:cubicBezTo>
                  <a:cubicBezTo>
                    <a:pt x="2194" y="4594"/>
                    <a:pt x="2976" y="4269"/>
                    <a:pt x="3512" y="3643"/>
                  </a:cubicBezTo>
                  <a:cubicBezTo>
                    <a:pt x="3512" y="3643"/>
                    <a:pt x="5756" y="1659"/>
                    <a:pt x="5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261575" y="5673300"/>
              <a:ext cx="155300" cy="81375"/>
            </a:xfrm>
            <a:custGeom>
              <a:avLst/>
              <a:gdLst/>
              <a:ahLst/>
              <a:cxnLst/>
              <a:rect l="l" t="t" r="r" b="b"/>
              <a:pathLst>
                <a:path w="6212" h="3255" extrusionOk="0">
                  <a:moveTo>
                    <a:pt x="5178" y="1"/>
                  </a:moveTo>
                  <a:cubicBezTo>
                    <a:pt x="3901" y="1"/>
                    <a:pt x="2636" y="234"/>
                    <a:pt x="1432" y="670"/>
                  </a:cubicBezTo>
                  <a:cubicBezTo>
                    <a:pt x="1009" y="800"/>
                    <a:pt x="619" y="1060"/>
                    <a:pt x="326" y="1418"/>
                  </a:cubicBezTo>
                  <a:cubicBezTo>
                    <a:pt x="1" y="1743"/>
                    <a:pt x="1" y="2263"/>
                    <a:pt x="261" y="2654"/>
                  </a:cubicBezTo>
                  <a:cubicBezTo>
                    <a:pt x="423" y="2816"/>
                    <a:pt x="619" y="2914"/>
                    <a:pt x="814" y="3011"/>
                  </a:cubicBezTo>
                  <a:cubicBezTo>
                    <a:pt x="1179" y="3172"/>
                    <a:pt x="1572" y="3254"/>
                    <a:pt x="1963" y="3254"/>
                  </a:cubicBezTo>
                  <a:cubicBezTo>
                    <a:pt x="2442" y="3254"/>
                    <a:pt x="2921" y="3132"/>
                    <a:pt x="3350" y="2881"/>
                  </a:cubicBezTo>
                  <a:cubicBezTo>
                    <a:pt x="3350" y="2881"/>
                    <a:pt x="6114" y="1776"/>
                    <a:pt x="6212" y="52"/>
                  </a:cubicBezTo>
                  <a:cubicBezTo>
                    <a:pt x="5867" y="18"/>
                    <a:pt x="5522" y="1"/>
                    <a:pt x="5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3080275" y="5856550"/>
              <a:ext cx="220350" cy="115700"/>
            </a:xfrm>
            <a:custGeom>
              <a:avLst/>
              <a:gdLst/>
              <a:ahLst/>
              <a:cxnLst/>
              <a:rect l="l" t="t" r="r" b="b"/>
              <a:pathLst>
                <a:path w="8814" h="4628" extrusionOk="0">
                  <a:moveTo>
                    <a:pt x="7388" y="1"/>
                  </a:moveTo>
                  <a:cubicBezTo>
                    <a:pt x="5582" y="1"/>
                    <a:pt x="3781" y="338"/>
                    <a:pt x="2082" y="982"/>
                  </a:cubicBezTo>
                  <a:cubicBezTo>
                    <a:pt x="1464" y="1145"/>
                    <a:pt x="911" y="1502"/>
                    <a:pt x="456" y="1990"/>
                  </a:cubicBezTo>
                  <a:cubicBezTo>
                    <a:pt x="33" y="2510"/>
                    <a:pt x="1" y="3226"/>
                    <a:pt x="391" y="3779"/>
                  </a:cubicBezTo>
                  <a:cubicBezTo>
                    <a:pt x="619" y="3974"/>
                    <a:pt x="879" y="4136"/>
                    <a:pt x="1171" y="4266"/>
                  </a:cubicBezTo>
                  <a:cubicBezTo>
                    <a:pt x="1693" y="4505"/>
                    <a:pt x="2256" y="4627"/>
                    <a:pt x="2818" y="4627"/>
                  </a:cubicBezTo>
                  <a:cubicBezTo>
                    <a:pt x="3484" y="4627"/>
                    <a:pt x="4150" y="4456"/>
                    <a:pt x="4749" y="4104"/>
                  </a:cubicBezTo>
                  <a:cubicBezTo>
                    <a:pt x="4749" y="4104"/>
                    <a:pt x="8684" y="2543"/>
                    <a:pt x="8814" y="71"/>
                  </a:cubicBezTo>
                  <a:cubicBezTo>
                    <a:pt x="8339" y="24"/>
                    <a:pt x="7863" y="1"/>
                    <a:pt x="73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321750" y="5438675"/>
              <a:ext cx="233350" cy="98550"/>
            </a:xfrm>
            <a:custGeom>
              <a:avLst/>
              <a:gdLst/>
              <a:ahLst/>
              <a:cxnLst/>
              <a:rect l="l" t="t" r="r" b="b"/>
              <a:pathLst>
                <a:path w="9334" h="3942" extrusionOk="0">
                  <a:moveTo>
                    <a:pt x="4028" y="0"/>
                  </a:moveTo>
                  <a:cubicBezTo>
                    <a:pt x="3552" y="0"/>
                    <a:pt x="3076" y="24"/>
                    <a:pt x="2602" y="71"/>
                  </a:cubicBezTo>
                  <a:cubicBezTo>
                    <a:pt x="1951" y="104"/>
                    <a:pt x="1333" y="299"/>
                    <a:pt x="781" y="657"/>
                  </a:cubicBezTo>
                  <a:cubicBezTo>
                    <a:pt x="228" y="1014"/>
                    <a:pt x="0" y="1730"/>
                    <a:pt x="260" y="2348"/>
                  </a:cubicBezTo>
                  <a:cubicBezTo>
                    <a:pt x="390" y="2608"/>
                    <a:pt x="618" y="2836"/>
                    <a:pt x="878" y="3031"/>
                  </a:cubicBezTo>
                  <a:cubicBezTo>
                    <a:pt x="1568" y="3625"/>
                    <a:pt x="2466" y="3941"/>
                    <a:pt x="3369" y="3941"/>
                  </a:cubicBezTo>
                  <a:cubicBezTo>
                    <a:pt x="3701" y="3941"/>
                    <a:pt x="4034" y="3899"/>
                    <a:pt x="4358" y="3811"/>
                  </a:cubicBezTo>
                  <a:cubicBezTo>
                    <a:pt x="4358" y="3811"/>
                    <a:pt x="8585" y="3323"/>
                    <a:pt x="9333" y="982"/>
                  </a:cubicBezTo>
                  <a:cubicBezTo>
                    <a:pt x="7634" y="338"/>
                    <a:pt x="5834" y="0"/>
                    <a:pt x="40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2598175" y="5914425"/>
              <a:ext cx="194325" cy="178550"/>
            </a:xfrm>
            <a:custGeom>
              <a:avLst/>
              <a:gdLst/>
              <a:ahLst/>
              <a:cxnLst/>
              <a:rect l="l" t="t" r="r" b="b"/>
              <a:pathLst>
                <a:path w="7773" h="7142" extrusionOk="0">
                  <a:moveTo>
                    <a:pt x="6797" y="0"/>
                  </a:moveTo>
                  <a:lnTo>
                    <a:pt x="6797" y="0"/>
                  </a:lnTo>
                  <a:cubicBezTo>
                    <a:pt x="4651" y="813"/>
                    <a:pt x="2700" y="2114"/>
                    <a:pt x="1139" y="3805"/>
                  </a:cubicBezTo>
                  <a:cubicBezTo>
                    <a:pt x="684" y="4228"/>
                    <a:pt x="326" y="4813"/>
                    <a:pt x="163" y="5431"/>
                  </a:cubicBezTo>
                  <a:cubicBezTo>
                    <a:pt x="1" y="6049"/>
                    <a:pt x="293" y="6732"/>
                    <a:pt x="879" y="7057"/>
                  </a:cubicBezTo>
                  <a:cubicBezTo>
                    <a:pt x="1064" y="7119"/>
                    <a:pt x="1263" y="7141"/>
                    <a:pt x="1458" y="7141"/>
                  </a:cubicBezTo>
                  <a:cubicBezTo>
                    <a:pt x="1571" y="7141"/>
                    <a:pt x="1682" y="7134"/>
                    <a:pt x="1789" y="7122"/>
                  </a:cubicBezTo>
                  <a:cubicBezTo>
                    <a:pt x="3057" y="7122"/>
                    <a:pt x="4228" y="6472"/>
                    <a:pt x="4944" y="5399"/>
                  </a:cubicBezTo>
                  <a:cubicBezTo>
                    <a:pt x="4944" y="5399"/>
                    <a:pt x="7773" y="2244"/>
                    <a:pt x="6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5"/>
          <p:cNvSpPr txBox="1">
            <a:spLocks noGrp="1"/>
          </p:cNvSpPr>
          <p:nvPr>
            <p:ph type="body" idx="1"/>
          </p:nvPr>
        </p:nvSpPr>
        <p:spPr>
          <a:xfrm>
            <a:off x="2179333" y="4583067"/>
            <a:ext cx="3444400" cy="5752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5" name="Google Shape;75;p5"/>
          <p:cNvSpPr txBox="1">
            <a:spLocks noGrp="1"/>
          </p:cNvSpPr>
          <p:nvPr>
            <p:ph type="body" idx="2"/>
          </p:nvPr>
        </p:nvSpPr>
        <p:spPr>
          <a:xfrm>
            <a:off x="6568267" y="4583067"/>
            <a:ext cx="3444400" cy="5752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2133">
                <a:solidFill>
                  <a:schemeClr val="lt1"/>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5"/>
          <p:cNvSpPr txBox="1">
            <a:spLocks noGrp="1"/>
          </p:cNvSpPr>
          <p:nvPr>
            <p:ph type="title"/>
          </p:nvPr>
        </p:nvSpPr>
        <p:spPr>
          <a:xfrm>
            <a:off x="2472533" y="3742433"/>
            <a:ext cx="2858000" cy="54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3467">
                <a:solidFill>
                  <a:schemeClr val="lt2"/>
                </a:solidFill>
              </a:defRPr>
            </a:lvl1pPr>
            <a:lvl2pPr lvl="1">
              <a:spcBef>
                <a:spcPts val="0"/>
              </a:spcBef>
              <a:spcAft>
                <a:spcPts val="0"/>
              </a:spcAft>
              <a:buSzPts val="2800"/>
              <a:buNone/>
              <a:defRPr>
                <a:latin typeface="Delius Swash Caps"/>
                <a:ea typeface="Delius Swash Caps"/>
                <a:cs typeface="Delius Swash Caps"/>
                <a:sym typeface="Delius Swash Caps"/>
              </a:defRPr>
            </a:lvl2pPr>
            <a:lvl3pPr lvl="2">
              <a:spcBef>
                <a:spcPts val="0"/>
              </a:spcBef>
              <a:spcAft>
                <a:spcPts val="0"/>
              </a:spcAft>
              <a:buSzPts val="2800"/>
              <a:buNone/>
              <a:defRPr>
                <a:latin typeface="Delius Swash Caps"/>
                <a:ea typeface="Delius Swash Caps"/>
                <a:cs typeface="Delius Swash Caps"/>
                <a:sym typeface="Delius Swash Caps"/>
              </a:defRPr>
            </a:lvl3pPr>
            <a:lvl4pPr lvl="3">
              <a:spcBef>
                <a:spcPts val="0"/>
              </a:spcBef>
              <a:spcAft>
                <a:spcPts val="0"/>
              </a:spcAft>
              <a:buSzPts val="2800"/>
              <a:buNone/>
              <a:defRPr>
                <a:latin typeface="Delius Swash Caps"/>
                <a:ea typeface="Delius Swash Caps"/>
                <a:cs typeface="Delius Swash Caps"/>
                <a:sym typeface="Delius Swash Caps"/>
              </a:defRPr>
            </a:lvl4pPr>
            <a:lvl5pPr lvl="4">
              <a:spcBef>
                <a:spcPts val="0"/>
              </a:spcBef>
              <a:spcAft>
                <a:spcPts val="0"/>
              </a:spcAft>
              <a:buSzPts val="2800"/>
              <a:buNone/>
              <a:defRPr>
                <a:latin typeface="Delius Swash Caps"/>
                <a:ea typeface="Delius Swash Caps"/>
                <a:cs typeface="Delius Swash Caps"/>
                <a:sym typeface="Delius Swash Caps"/>
              </a:defRPr>
            </a:lvl5pPr>
            <a:lvl6pPr lvl="5">
              <a:spcBef>
                <a:spcPts val="0"/>
              </a:spcBef>
              <a:spcAft>
                <a:spcPts val="0"/>
              </a:spcAft>
              <a:buSzPts val="2800"/>
              <a:buNone/>
              <a:defRPr>
                <a:latin typeface="Delius Swash Caps"/>
                <a:ea typeface="Delius Swash Caps"/>
                <a:cs typeface="Delius Swash Caps"/>
                <a:sym typeface="Delius Swash Caps"/>
              </a:defRPr>
            </a:lvl6pPr>
            <a:lvl7pPr lvl="6">
              <a:spcBef>
                <a:spcPts val="0"/>
              </a:spcBef>
              <a:spcAft>
                <a:spcPts val="0"/>
              </a:spcAft>
              <a:buSzPts val="2800"/>
              <a:buNone/>
              <a:defRPr>
                <a:latin typeface="Delius Swash Caps"/>
                <a:ea typeface="Delius Swash Caps"/>
                <a:cs typeface="Delius Swash Caps"/>
                <a:sym typeface="Delius Swash Caps"/>
              </a:defRPr>
            </a:lvl7pPr>
            <a:lvl8pPr lvl="7">
              <a:spcBef>
                <a:spcPts val="0"/>
              </a:spcBef>
              <a:spcAft>
                <a:spcPts val="0"/>
              </a:spcAft>
              <a:buSzPts val="2800"/>
              <a:buNone/>
              <a:defRPr>
                <a:latin typeface="Delius Swash Caps"/>
                <a:ea typeface="Delius Swash Caps"/>
                <a:cs typeface="Delius Swash Caps"/>
                <a:sym typeface="Delius Swash Caps"/>
              </a:defRPr>
            </a:lvl8pPr>
            <a:lvl9pPr lvl="8">
              <a:spcBef>
                <a:spcPts val="0"/>
              </a:spcBef>
              <a:spcAft>
                <a:spcPts val="0"/>
              </a:spcAft>
              <a:buSzPts val="2800"/>
              <a:buNone/>
              <a:defRPr>
                <a:latin typeface="Delius Swash Caps"/>
                <a:ea typeface="Delius Swash Caps"/>
                <a:cs typeface="Delius Swash Caps"/>
                <a:sym typeface="Delius Swash Caps"/>
              </a:defRPr>
            </a:lvl9pPr>
          </a:lstStyle>
          <a:p>
            <a:endParaRPr/>
          </a:p>
        </p:txBody>
      </p:sp>
      <p:sp>
        <p:nvSpPr>
          <p:cNvPr id="77" name="Google Shape;77;p5"/>
          <p:cNvSpPr txBox="1">
            <a:spLocks noGrp="1"/>
          </p:cNvSpPr>
          <p:nvPr>
            <p:ph type="title" idx="3"/>
          </p:nvPr>
        </p:nvSpPr>
        <p:spPr>
          <a:xfrm>
            <a:off x="6861467" y="3742433"/>
            <a:ext cx="2858000" cy="54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467">
                <a:solidFill>
                  <a:schemeClr val="lt2"/>
                </a:solidFill>
              </a:defRPr>
            </a:lvl1pPr>
            <a:lvl2pPr lvl="1" rtl="0">
              <a:spcBef>
                <a:spcPts val="0"/>
              </a:spcBef>
              <a:spcAft>
                <a:spcPts val="0"/>
              </a:spcAft>
              <a:buSzPts val="2800"/>
              <a:buNone/>
              <a:defRPr>
                <a:latin typeface="Delius Swash Caps"/>
                <a:ea typeface="Delius Swash Caps"/>
                <a:cs typeface="Delius Swash Caps"/>
                <a:sym typeface="Delius Swash Caps"/>
              </a:defRPr>
            </a:lvl2pPr>
            <a:lvl3pPr lvl="2" rtl="0">
              <a:spcBef>
                <a:spcPts val="0"/>
              </a:spcBef>
              <a:spcAft>
                <a:spcPts val="0"/>
              </a:spcAft>
              <a:buSzPts val="2800"/>
              <a:buNone/>
              <a:defRPr>
                <a:latin typeface="Delius Swash Caps"/>
                <a:ea typeface="Delius Swash Caps"/>
                <a:cs typeface="Delius Swash Caps"/>
                <a:sym typeface="Delius Swash Caps"/>
              </a:defRPr>
            </a:lvl3pPr>
            <a:lvl4pPr lvl="3" rtl="0">
              <a:spcBef>
                <a:spcPts val="0"/>
              </a:spcBef>
              <a:spcAft>
                <a:spcPts val="0"/>
              </a:spcAft>
              <a:buSzPts val="2800"/>
              <a:buNone/>
              <a:defRPr>
                <a:latin typeface="Delius Swash Caps"/>
                <a:ea typeface="Delius Swash Caps"/>
                <a:cs typeface="Delius Swash Caps"/>
                <a:sym typeface="Delius Swash Caps"/>
              </a:defRPr>
            </a:lvl4pPr>
            <a:lvl5pPr lvl="4" rtl="0">
              <a:spcBef>
                <a:spcPts val="0"/>
              </a:spcBef>
              <a:spcAft>
                <a:spcPts val="0"/>
              </a:spcAft>
              <a:buSzPts val="2800"/>
              <a:buNone/>
              <a:defRPr>
                <a:latin typeface="Delius Swash Caps"/>
                <a:ea typeface="Delius Swash Caps"/>
                <a:cs typeface="Delius Swash Caps"/>
                <a:sym typeface="Delius Swash Caps"/>
              </a:defRPr>
            </a:lvl5pPr>
            <a:lvl6pPr lvl="5" rtl="0">
              <a:spcBef>
                <a:spcPts val="0"/>
              </a:spcBef>
              <a:spcAft>
                <a:spcPts val="0"/>
              </a:spcAft>
              <a:buSzPts val="2800"/>
              <a:buNone/>
              <a:defRPr>
                <a:latin typeface="Delius Swash Caps"/>
                <a:ea typeface="Delius Swash Caps"/>
                <a:cs typeface="Delius Swash Caps"/>
                <a:sym typeface="Delius Swash Caps"/>
              </a:defRPr>
            </a:lvl6pPr>
            <a:lvl7pPr lvl="6" rtl="0">
              <a:spcBef>
                <a:spcPts val="0"/>
              </a:spcBef>
              <a:spcAft>
                <a:spcPts val="0"/>
              </a:spcAft>
              <a:buSzPts val="2800"/>
              <a:buNone/>
              <a:defRPr>
                <a:latin typeface="Delius Swash Caps"/>
                <a:ea typeface="Delius Swash Caps"/>
                <a:cs typeface="Delius Swash Caps"/>
                <a:sym typeface="Delius Swash Caps"/>
              </a:defRPr>
            </a:lvl7pPr>
            <a:lvl8pPr lvl="7" rtl="0">
              <a:spcBef>
                <a:spcPts val="0"/>
              </a:spcBef>
              <a:spcAft>
                <a:spcPts val="0"/>
              </a:spcAft>
              <a:buSzPts val="2800"/>
              <a:buNone/>
              <a:defRPr>
                <a:latin typeface="Delius Swash Caps"/>
                <a:ea typeface="Delius Swash Caps"/>
                <a:cs typeface="Delius Swash Caps"/>
                <a:sym typeface="Delius Swash Caps"/>
              </a:defRPr>
            </a:lvl8pPr>
            <a:lvl9pPr lvl="8" rtl="0">
              <a:spcBef>
                <a:spcPts val="0"/>
              </a:spcBef>
              <a:spcAft>
                <a:spcPts val="0"/>
              </a:spcAft>
              <a:buSzPts val="2800"/>
              <a:buNone/>
              <a:defRPr>
                <a:latin typeface="Delius Swash Caps"/>
                <a:ea typeface="Delius Swash Caps"/>
                <a:cs typeface="Delius Swash Caps"/>
                <a:sym typeface="Delius Swash Caps"/>
              </a:defRPr>
            </a:lvl9pPr>
          </a:lstStyle>
          <a:p>
            <a:endParaRPr/>
          </a:p>
        </p:txBody>
      </p:sp>
      <p:sp>
        <p:nvSpPr>
          <p:cNvPr id="78" name="Google Shape;78;p5"/>
          <p:cNvSpPr txBox="1">
            <a:spLocks noGrp="1"/>
          </p:cNvSpPr>
          <p:nvPr>
            <p:ph type="title" idx="4"/>
          </p:nvPr>
        </p:nvSpPr>
        <p:spPr>
          <a:xfrm>
            <a:off x="954633" y="593367"/>
            <a:ext cx="10282800" cy="68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0" name="Google Shape;9;p2"/>
          <p:cNvGrpSpPr/>
          <p:nvPr userDrawn="1"/>
        </p:nvGrpSpPr>
        <p:grpSpPr>
          <a:xfrm>
            <a:off x="-417227" y="-182297"/>
            <a:ext cx="12191539" cy="7505232"/>
            <a:chOff x="1" y="-933450"/>
            <a:chExt cx="9143654" cy="5628924"/>
          </a:xfrm>
        </p:grpSpPr>
        <p:grpSp>
          <p:nvGrpSpPr>
            <p:cNvPr id="21" name="Google Shape;10;p2"/>
            <p:cNvGrpSpPr/>
            <p:nvPr/>
          </p:nvGrpSpPr>
          <p:grpSpPr>
            <a:xfrm>
              <a:off x="1" y="-933450"/>
              <a:ext cx="9143654" cy="5628924"/>
              <a:chOff x="-539337" y="-5372100"/>
              <a:chExt cx="9143654" cy="5628924"/>
            </a:xfrm>
          </p:grpSpPr>
          <p:sp>
            <p:nvSpPr>
              <p:cNvPr id="25" name="Google Shape;11;p2"/>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p2"/>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3;p2"/>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14;p2"/>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15;p2"/>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6;p2"/>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7;p2"/>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18;p2"/>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19;p2"/>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20;p2"/>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21;p2"/>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22;p2"/>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23;p2"/>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24;p2"/>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25;p2"/>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6;p2"/>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 name="Google Shape;27;p2"/>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8;p2"/>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9;p2"/>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9849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AA2837-69A7-46B1-93A1-F05740214226}" type="datetimeFigureOut">
              <a:rPr lang="en-US" smtClean="0"/>
              <a:t>12/03/2022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C555A-6596-425A-A77D-2EE5E7296B70}" type="slidenum">
              <a:rPr lang="en-US" smtClean="0"/>
              <a:t>‹#›</a:t>
            </a:fld>
            <a:endParaRPr lang="en-US"/>
          </a:p>
        </p:txBody>
      </p:sp>
    </p:spTree>
    <p:extLst>
      <p:ext uri="{BB962C8B-B14F-4D97-AF65-F5344CB8AC3E}">
        <p14:creationId xmlns:p14="http://schemas.microsoft.com/office/powerpoint/2010/main" val="550517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6"/>
        <p:cNvGrpSpPr/>
        <p:nvPr/>
      </p:nvGrpSpPr>
      <p:grpSpPr>
        <a:xfrm>
          <a:off x="0" y="0"/>
          <a:ext cx="0" cy="0"/>
          <a:chOff x="0" y="0"/>
          <a:chExt cx="0" cy="0"/>
        </a:xfrm>
      </p:grpSpPr>
      <p:sp>
        <p:nvSpPr>
          <p:cNvPr id="497" name="Google Shape;497;p26"/>
          <p:cNvSpPr txBox="1">
            <a:spLocks noGrp="1"/>
          </p:cNvSpPr>
          <p:nvPr>
            <p:ph type="title" hasCustomPrompt="1"/>
          </p:nvPr>
        </p:nvSpPr>
        <p:spPr>
          <a:xfrm>
            <a:off x="898184" y="1350900"/>
            <a:ext cx="4283200" cy="99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56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498" name="Google Shape;498;p26"/>
          <p:cNvSpPr txBox="1">
            <a:spLocks noGrp="1"/>
          </p:cNvSpPr>
          <p:nvPr>
            <p:ph type="subTitle" idx="1"/>
          </p:nvPr>
        </p:nvSpPr>
        <p:spPr>
          <a:xfrm>
            <a:off x="866784" y="2348100"/>
            <a:ext cx="4346000" cy="40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9" name="Google Shape;499;p26"/>
          <p:cNvSpPr txBox="1">
            <a:spLocks noGrp="1"/>
          </p:cNvSpPr>
          <p:nvPr>
            <p:ph type="title" idx="2" hasCustomPrompt="1"/>
          </p:nvPr>
        </p:nvSpPr>
        <p:spPr>
          <a:xfrm>
            <a:off x="3954400" y="3069367"/>
            <a:ext cx="4283200" cy="99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56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500" name="Google Shape;500;p26"/>
          <p:cNvSpPr txBox="1">
            <a:spLocks noGrp="1"/>
          </p:cNvSpPr>
          <p:nvPr>
            <p:ph type="subTitle" idx="3"/>
          </p:nvPr>
        </p:nvSpPr>
        <p:spPr>
          <a:xfrm>
            <a:off x="3923000" y="4066351"/>
            <a:ext cx="4346000" cy="4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1" name="Google Shape;501;p26"/>
          <p:cNvSpPr txBox="1">
            <a:spLocks noGrp="1"/>
          </p:cNvSpPr>
          <p:nvPr>
            <p:ph type="title" idx="4" hasCustomPrompt="1"/>
          </p:nvPr>
        </p:nvSpPr>
        <p:spPr>
          <a:xfrm>
            <a:off x="7010617" y="4787400"/>
            <a:ext cx="4283200" cy="99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56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502" name="Google Shape;502;p26"/>
          <p:cNvSpPr txBox="1">
            <a:spLocks noGrp="1"/>
          </p:cNvSpPr>
          <p:nvPr>
            <p:ph type="subTitle" idx="5"/>
          </p:nvPr>
        </p:nvSpPr>
        <p:spPr>
          <a:xfrm>
            <a:off x="6979217" y="5784600"/>
            <a:ext cx="4346000" cy="4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4" name="Google Shape;524;p26"/>
          <p:cNvSpPr/>
          <p:nvPr/>
        </p:nvSpPr>
        <p:spPr>
          <a:xfrm rot="-5612921" flipH="1">
            <a:off x="868564" y="3531475"/>
            <a:ext cx="2603365" cy="4770635"/>
          </a:xfrm>
          <a:custGeom>
            <a:avLst/>
            <a:gdLst/>
            <a:ahLst/>
            <a:cxnLst/>
            <a:rect l="l" t="t" r="r" b="b"/>
            <a:pathLst>
              <a:path w="54439" h="74823" extrusionOk="0">
                <a:moveTo>
                  <a:pt x="43969" y="1"/>
                </a:moveTo>
                <a:cubicBezTo>
                  <a:pt x="29785" y="1"/>
                  <a:pt x="15624" y="6043"/>
                  <a:pt x="5952" y="16443"/>
                </a:cubicBezTo>
                <a:cubicBezTo>
                  <a:pt x="4098" y="18394"/>
                  <a:pt x="2407" y="20573"/>
                  <a:pt x="1366" y="23077"/>
                </a:cubicBezTo>
                <a:cubicBezTo>
                  <a:pt x="423" y="25483"/>
                  <a:pt x="1" y="28085"/>
                  <a:pt x="66" y="30687"/>
                </a:cubicBezTo>
                <a:cubicBezTo>
                  <a:pt x="261" y="41678"/>
                  <a:pt x="6927" y="51727"/>
                  <a:pt x="15480" y="58588"/>
                </a:cubicBezTo>
                <a:cubicBezTo>
                  <a:pt x="24033" y="65450"/>
                  <a:pt x="34374" y="69678"/>
                  <a:pt x="44553" y="73775"/>
                </a:cubicBezTo>
                <a:cubicBezTo>
                  <a:pt x="45848" y="74288"/>
                  <a:pt x="47210" y="74823"/>
                  <a:pt x="48584" y="74823"/>
                </a:cubicBezTo>
                <a:cubicBezTo>
                  <a:pt x="48866" y="74823"/>
                  <a:pt x="49148" y="74800"/>
                  <a:pt x="49431" y="74751"/>
                </a:cubicBezTo>
                <a:cubicBezTo>
                  <a:pt x="51642" y="74328"/>
                  <a:pt x="53268" y="72312"/>
                  <a:pt x="53853" y="70133"/>
                </a:cubicBezTo>
                <a:cubicBezTo>
                  <a:pt x="54439" y="67987"/>
                  <a:pt x="54211" y="65678"/>
                  <a:pt x="53983" y="63466"/>
                </a:cubicBezTo>
                <a:lnTo>
                  <a:pt x="47935" y="5809"/>
                </a:lnTo>
                <a:lnTo>
                  <a:pt x="48910" y="248"/>
                </a:lnTo>
                <a:cubicBezTo>
                  <a:pt x="47268" y="82"/>
                  <a:pt x="45618" y="1"/>
                  <a:pt x="4396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26"/>
          <p:cNvSpPr/>
          <p:nvPr/>
        </p:nvSpPr>
        <p:spPr>
          <a:xfrm rot="3138024">
            <a:off x="-161705" y="4469177"/>
            <a:ext cx="4805197" cy="2895265"/>
          </a:xfrm>
          <a:custGeom>
            <a:avLst/>
            <a:gdLst/>
            <a:ahLst/>
            <a:cxnLst/>
            <a:rect l="l" t="t" r="r" b="b"/>
            <a:pathLst>
              <a:path w="144161" h="86861" fill="none" extrusionOk="0">
                <a:moveTo>
                  <a:pt x="1009" y="86861"/>
                </a:moveTo>
                <a:cubicBezTo>
                  <a:pt x="1" y="77040"/>
                  <a:pt x="944" y="63089"/>
                  <a:pt x="10472" y="50016"/>
                </a:cubicBezTo>
                <a:cubicBezTo>
                  <a:pt x="17561" y="40260"/>
                  <a:pt x="30829" y="37301"/>
                  <a:pt x="42829" y="38309"/>
                </a:cubicBezTo>
                <a:cubicBezTo>
                  <a:pt x="54861" y="39317"/>
                  <a:pt x="66828" y="42959"/>
                  <a:pt x="78763" y="41431"/>
                </a:cubicBezTo>
                <a:cubicBezTo>
                  <a:pt x="90438" y="39902"/>
                  <a:pt x="100974" y="33659"/>
                  <a:pt x="107901" y="24130"/>
                </a:cubicBezTo>
                <a:cubicBezTo>
                  <a:pt x="112096" y="18309"/>
                  <a:pt x="114860" y="11318"/>
                  <a:pt x="120323" y="6667"/>
                </a:cubicBezTo>
                <a:cubicBezTo>
                  <a:pt x="126795" y="1172"/>
                  <a:pt x="136583" y="1"/>
                  <a:pt x="144160" y="3838"/>
                </a:cubicBezTo>
              </a:path>
            </a:pathLst>
          </a:custGeom>
          <a:noFill/>
          <a:ln w="20325" cap="flat" cmpd="sng">
            <a:solidFill>
              <a:schemeClr val="lt2"/>
            </a:solidFill>
            <a:prstDash val="solid"/>
            <a:miter lim="3251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41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sp>
        <p:nvSpPr>
          <p:cNvPr id="163" name="Google Shape;163;p11"/>
          <p:cNvSpPr/>
          <p:nvPr/>
        </p:nvSpPr>
        <p:spPr>
          <a:xfrm rot="932542">
            <a:off x="-1463749" y="4967846"/>
            <a:ext cx="5143288" cy="2439893"/>
          </a:xfrm>
          <a:custGeom>
            <a:avLst/>
            <a:gdLst/>
            <a:ahLst/>
            <a:cxnLst/>
            <a:rect l="l" t="t" r="r" b="b"/>
            <a:pathLst>
              <a:path w="125820" h="59687" extrusionOk="0">
                <a:moveTo>
                  <a:pt x="16866" y="1"/>
                </a:moveTo>
                <a:cubicBezTo>
                  <a:pt x="16300" y="1"/>
                  <a:pt x="15830" y="51"/>
                  <a:pt x="15513" y="164"/>
                </a:cubicBezTo>
                <a:cubicBezTo>
                  <a:pt x="9919" y="2245"/>
                  <a:pt x="4001" y="5270"/>
                  <a:pt x="1659" y="10765"/>
                </a:cubicBezTo>
                <a:cubicBezTo>
                  <a:pt x="1" y="14733"/>
                  <a:pt x="554" y="19383"/>
                  <a:pt x="2342" y="23318"/>
                </a:cubicBezTo>
                <a:cubicBezTo>
                  <a:pt x="4131" y="27220"/>
                  <a:pt x="7058" y="30505"/>
                  <a:pt x="10147" y="33529"/>
                </a:cubicBezTo>
                <a:cubicBezTo>
                  <a:pt x="27437" y="50391"/>
                  <a:pt x="51615" y="59687"/>
                  <a:pt x="75722" y="59687"/>
                </a:cubicBezTo>
                <a:cubicBezTo>
                  <a:pt x="84578" y="59687"/>
                  <a:pt x="93425" y="58432"/>
                  <a:pt x="101917" y="55838"/>
                </a:cubicBezTo>
                <a:cubicBezTo>
                  <a:pt x="108942" y="53691"/>
                  <a:pt x="116063" y="50472"/>
                  <a:pt x="120454" y="44553"/>
                </a:cubicBezTo>
                <a:cubicBezTo>
                  <a:pt x="124811" y="38537"/>
                  <a:pt x="125819" y="30700"/>
                  <a:pt x="123088" y="23773"/>
                </a:cubicBezTo>
                <a:cubicBezTo>
                  <a:pt x="119153" y="14147"/>
                  <a:pt x="104421" y="5822"/>
                  <a:pt x="94438" y="5660"/>
                </a:cubicBezTo>
                <a:cubicBezTo>
                  <a:pt x="94052" y="5653"/>
                  <a:pt x="93666" y="5650"/>
                  <a:pt x="93281" y="5650"/>
                </a:cubicBezTo>
                <a:cubicBezTo>
                  <a:pt x="81902" y="5650"/>
                  <a:pt x="70639" y="8359"/>
                  <a:pt x="59284" y="9335"/>
                </a:cubicBezTo>
                <a:cubicBezTo>
                  <a:pt x="56952" y="9535"/>
                  <a:pt x="54582" y="9650"/>
                  <a:pt x="52209" y="9650"/>
                </a:cubicBezTo>
                <a:cubicBezTo>
                  <a:pt x="42638" y="9650"/>
                  <a:pt x="33008" y="7770"/>
                  <a:pt x="25529" y="1985"/>
                </a:cubicBezTo>
                <a:cubicBezTo>
                  <a:pt x="24401" y="1126"/>
                  <a:pt x="19548" y="1"/>
                  <a:pt x="1686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1"/>
          <p:cNvSpPr/>
          <p:nvPr/>
        </p:nvSpPr>
        <p:spPr>
          <a:xfrm rot="-5080224" flipH="1">
            <a:off x="8908820" y="-1794299"/>
            <a:ext cx="2393144" cy="5071785"/>
          </a:xfrm>
          <a:custGeom>
            <a:avLst/>
            <a:gdLst/>
            <a:ahLst/>
            <a:cxnLst/>
            <a:rect l="l" t="t" r="r" b="b"/>
            <a:pathLst>
              <a:path w="46536" h="98630" extrusionOk="0">
                <a:moveTo>
                  <a:pt x="12748" y="1"/>
                </a:moveTo>
                <a:lnTo>
                  <a:pt x="4065" y="26829"/>
                </a:lnTo>
                <a:lnTo>
                  <a:pt x="4065" y="26829"/>
                </a:lnTo>
                <a:cubicBezTo>
                  <a:pt x="9951" y="49886"/>
                  <a:pt x="0" y="74275"/>
                  <a:pt x="3252" y="97852"/>
                </a:cubicBezTo>
                <a:cubicBezTo>
                  <a:pt x="6282" y="98350"/>
                  <a:pt x="9377" y="98629"/>
                  <a:pt x="12462" y="98629"/>
                </a:cubicBezTo>
                <a:cubicBezTo>
                  <a:pt x="18449" y="98629"/>
                  <a:pt x="24402" y="97577"/>
                  <a:pt x="29788" y="95023"/>
                </a:cubicBezTo>
                <a:cubicBezTo>
                  <a:pt x="37951" y="91120"/>
                  <a:pt x="44552" y="83381"/>
                  <a:pt x="45528" y="74405"/>
                </a:cubicBezTo>
                <a:cubicBezTo>
                  <a:pt x="46536" y="64975"/>
                  <a:pt x="41463" y="55967"/>
                  <a:pt x="35479" y="48650"/>
                </a:cubicBezTo>
                <a:cubicBezTo>
                  <a:pt x="29496" y="41333"/>
                  <a:pt x="22309" y="34862"/>
                  <a:pt x="17691" y="26569"/>
                </a:cubicBezTo>
                <a:cubicBezTo>
                  <a:pt x="13236" y="18472"/>
                  <a:pt x="11512" y="9171"/>
                  <a:pt x="1274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1"/>
          <p:cNvSpPr/>
          <p:nvPr/>
        </p:nvSpPr>
        <p:spPr>
          <a:xfrm>
            <a:off x="6675601" y="4202968"/>
            <a:ext cx="5781817" cy="3483705"/>
          </a:xfrm>
          <a:custGeom>
            <a:avLst/>
            <a:gdLst/>
            <a:ahLst/>
            <a:cxnLst/>
            <a:rect l="l" t="t" r="r" b="b"/>
            <a:pathLst>
              <a:path w="144161" h="86861" fill="none" extrusionOk="0">
                <a:moveTo>
                  <a:pt x="1009" y="86861"/>
                </a:moveTo>
                <a:cubicBezTo>
                  <a:pt x="1" y="77040"/>
                  <a:pt x="944" y="63089"/>
                  <a:pt x="10472" y="50016"/>
                </a:cubicBezTo>
                <a:cubicBezTo>
                  <a:pt x="17561" y="40260"/>
                  <a:pt x="30829" y="37301"/>
                  <a:pt x="42829" y="38309"/>
                </a:cubicBezTo>
                <a:cubicBezTo>
                  <a:pt x="54861" y="39317"/>
                  <a:pt x="66828" y="42959"/>
                  <a:pt x="78763" y="41431"/>
                </a:cubicBezTo>
                <a:cubicBezTo>
                  <a:pt x="90438" y="39902"/>
                  <a:pt x="100974" y="33659"/>
                  <a:pt x="107901" y="24130"/>
                </a:cubicBezTo>
                <a:cubicBezTo>
                  <a:pt x="112096" y="18309"/>
                  <a:pt x="114860" y="11318"/>
                  <a:pt x="120323" y="6667"/>
                </a:cubicBezTo>
                <a:cubicBezTo>
                  <a:pt x="126795" y="1172"/>
                  <a:pt x="136583" y="1"/>
                  <a:pt x="144160" y="3838"/>
                </a:cubicBezTo>
              </a:path>
            </a:pathLst>
          </a:custGeom>
          <a:noFill/>
          <a:ln w="20325" cap="flat" cmpd="sng">
            <a:solidFill>
              <a:schemeClr val="lt1"/>
            </a:solidFill>
            <a:prstDash val="solid"/>
            <a:miter lim="3251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1"/>
          <p:cNvSpPr txBox="1">
            <a:spLocks noGrp="1"/>
          </p:cNvSpPr>
          <p:nvPr>
            <p:ph type="title" hasCustomPrompt="1"/>
          </p:nvPr>
        </p:nvSpPr>
        <p:spPr>
          <a:xfrm>
            <a:off x="954600" y="1997433"/>
            <a:ext cx="10282800" cy="2351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72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954600" y="4202967"/>
            <a:ext cx="10282800" cy="733200"/>
          </a:xfrm>
          <a:prstGeom prst="rect">
            <a:avLst/>
          </a:prstGeom>
        </p:spPr>
        <p:txBody>
          <a:bodyPr spcFirstLastPara="1" wrap="square" lIns="91425" tIns="91425" rIns="91425" bIns="91425" anchor="ctr"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grpSp>
        <p:nvGrpSpPr>
          <p:cNvPr id="168" name="Google Shape;168;p11"/>
          <p:cNvGrpSpPr/>
          <p:nvPr/>
        </p:nvGrpSpPr>
        <p:grpSpPr>
          <a:xfrm rot="-8381075">
            <a:off x="9531138" y="-1052815"/>
            <a:ext cx="3188124" cy="3974813"/>
            <a:chOff x="-419164" y="3272638"/>
            <a:chExt cx="2391075" cy="2981087"/>
          </a:xfrm>
        </p:grpSpPr>
        <p:sp>
          <p:nvSpPr>
            <p:cNvPr id="169" name="Google Shape;169;p11"/>
            <p:cNvSpPr/>
            <p:nvPr/>
          </p:nvSpPr>
          <p:spPr>
            <a:xfrm rot="4806565" flipH="1">
              <a:off x="603330" y="4275484"/>
              <a:ext cx="1281845" cy="344683"/>
            </a:xfrm>
            <a:custGeom>
              <a:avLst/>
              <a:gdLst/>
              <a:ahLst/>
              <a:cxnLst/>
              <a:rect l="l" t="t" r="r" b="b"/>
              <a:pathLst>
                <a:path w="38342" h="10310" fill="none" extrusionOk="0">
                  <a:moveTo>
                    <a:pt x="1" y="10309"/>
                  </a:moveTo>
                  <a:cubicBezTo>
                    <a:pt x="2895" y="8456"/>
                    <a:pt x="6440" y="8163"/>
                    <a:pt x="9854" y="7740"/>
                  </a:cubicBezTo>
                  <a:cubicBezTo>
                    <a:pt x="16911" y="6830"/>
                    <a:pt x="23870" y="5236"/>
                    <a:pt x="30797" y="3610"/>
                  </a:cubicBezTo>
                  <a:cubicBezTo>
                    <a:pt x="33561" y="2960"/>
                    <a:pt x="36553" y="2212"/>
                    <a:pt x="38341" y="0"/>
                  </a:cubicBezTo>
                </a:path>
              </a:pathLst>
            </a:custGeom>
            <a:noFill/>
            <a:ln w="895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1"/>
            <p:cNvSpPr/>
            <p:nvPr/>
          </p:nvSpPr>
          <p:spPr>
            <a:xfrm rot="4806565" flipH="1">
              <a:off x="292896" y="3762501"/>
              <a:ext cx="1460104" cy="598464"/>
            </a:xfrm>
            <a:custGeom>
              <a:avLst/>
              <a:gdLst/>
              <a:ahLst/>
              <a:cxnLst/>
              <a:rect l="l" t="t" r="r" b="b"/>
              <a:pathLst>
                <a:path w="43674" h="17901" extrusionOk="0">
                  <a:moveTo>
                    <a:pt x="19480" y="0"/>
                  </a:moveTo>
                  <a:cubicBezTo>
                    <a:pt x="19036" y="0"/>
                    <a:pt x="18591" y="39"/>
                    <a:pt x="18146" y="130"/>
                  </a:cubicBezTo>
                  <a:cubicBezTo>
                    <a:pt x="16975" y="455"/>
                    <a:pt x="15837" y="943"/>
                    <a:pt x="14796" y="1594"/>
                  </a:cubicBezTo>
                  <a:lnTo>
                    <a:pt x="9886" y="4358"/>
                  </a:lnTo>
                  <a:cubicBezTo>
                    <a:pt x="9236" y="4748"/>
                    <a:pt x="8520" y="5041"/>
                    <a:pt x="7805" y="5236"/>
                  </a:cubicBezTo>
                  <a:cubicBezTo>
                    <a:pt x="7349" y="5301"/>
                    <a:pt x="6894" y="5366"/>
                    <a:pt x="6439" y="5463"/>
                  </a:cubicBezTo>
                  <a:cubicBezTo>
                    <a:pt x="5951" y="5626"/>
                    <a:pt x="5496" y="5919"/>
                    <a:pt x="5106" y="6276"/>
                  </a:cubicBezTo>
                  <a:cubicBezTo>
                    <a:pt x="3805" y="7350"/>
                    <a:pt x="2829" y="8715"/>
                    <a:pt x="1626" y="9854"/>
                  </a:cubicBezTo>
                  <a:cubicBezTo>
                    <a:pt x="683" y="10764"/>
                    <a:pt x="0" y="11252"/>
                    <a:pt x="650" y="12618"/>
                  </a:cubicBezTo>
                  <a:cubicBezTo>
                    <a:pt x="1854" y="15284"/>
                    <a:pt x="5626" y="16975"/>
                    <a:pt x="8358" y="17236"/>
                  </a:cubicBezTo>
                  <a:cubicBezTo>
                    <a:pt x="8960" y="17274"/>
                    <a:pt x="9558" y="17292"/>
                    <a:pt x="10153" y="17292"/>
                  </a:cubicBezTo>
                  <a:cubicBezTo>
                    <a:pt x="11066" y="17292"/>
                    <a:pt x="11972" y="17249"/>
                    <a:pt x="12878" y="17170"/>
                  </a:cubicBezTo>
                  <a:cubicBezTo>
                    <a:pt x="13749" y="17122"/>
                    <a:pt x="14621" y="17096"/>
                    <a:pt x="15492" y="17096"/>
                  </a:cubicBezTo>
                  <a:cubicBezTo>
                    <a:pt x="17512" y="17096"/>
                    <a:pt x="19528" y="17233"/>
                    <a:pt x="21528" y="17528"/>
                  </a:cubicBezTo>
                  <a:cubicBezTo>
                    <a:pt x="22608" y="17694"/>
                    <a:pt x="23702" y="17900"/>
                    <a:pt x="24774" y="17900"/>
                  </a:cubicBezTo>
                  <a:cubicBezTo>
                    <a:pt x="25381" y="17900"/>
                    <a:pt x="25981" y="17834"/>
                    <a:pt x="26569" y="17658"/>
                  </a:cubicBezTo>
                  <a:cubicBezTo>
                    <a:pt x="28357" y="17105"/>
                    <a:pt x="29690" y="15675"/>
                    <a:pt x="30959" y="14309"/>
                  </a:cubicBezTo>
                  <a:cubicBezTo>
                    <a:pt x="35186" y="9626"/>
                    <a:pt x="39446" y="4943"/>
                    <a:pt x="43674" y="260"/>
                  </a:cubicBezTo>
                  <a:lnTo>
                    <a:pt x="43674" y="260"/>
                  </a:lnTo>
                  <a:cubicBezTo>
                    <a:pt x="42356" y="773"/>
                    <a:pt x="40972" y="903"/>
                    <a:pt x="39564" y="903"/>
                  </a:cubicBezTo>
                  <a:cubicBezTo>
                    <a:pt x="38112" y="903"/>
                    <a:pt x="36635" y="765"/>
                    <a:pt x="35178" y="765"/>
                  </a:cubicBezTo>
                  <a:cubicBezTo>
                    <a:pt x="34909" y="765"/>
                    <a:pt x="34641" y="769"/>
                    <a:pt x="34373" y="781"/>
                  </a:cubicBezTo>
                  <a:cubicBezTo>
                    <a:pt x="32169" y="865"/>
                    <a:pt x="29965" y="1441"/>
                    <a:pt x="27760" y="1441"/>
                  </a:cubicBezTo>
                  <a:cubicBezTo>
                    <a:pt x="27428" y="1441"/>
                    <a:pt x="27096" y="1428"/>
                    <a:pt x="26764" y="1398"/>
                  </a:cubicBezTo>
                  <a:cubicBezTo>
                    <a:pt x="24292" y="1151"/>
                    <a:pt x="21891" y="0"/>
                    <a:pt x="19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1"/>
            <p:cNvSpPr/>
            <p:nvPr/>
          </p:nvSpPr>
          <p:spPr>
            <a:xfrm rot="4806501" flipH="1">
              <a:off x="911631" y="4245981"/>
              <a:ext cx="867729" cy="1001977"/>
            </a:xfrm>
            <a:custGeom>
              <a:avLst/>
              <a:gdLst/>
              <a:ahLst/>
              <a:cxnLst/>
              <a:rect l="l" t="t" r="r" b="b"/>
              <a:pathLst>
                <a:path w="33236" h="38378" extrusionOk="0">
                  <a:moveTo>
                    <a:pt x="33235" y="0"/>
                  </a:moveTo>
                  <a:lnTo>
                    <a:pt x="33235" y="0"/>
                  </a:lnTo>
                  <a:cubicBezTo>
                    <a:pt x="29788" y="1204"/>
                    <a:pt x="26114" y="1496"/>
                    <a:pt x="22537" y="2309"/>
                  </a:cubicBezTo>
                  <a:cubicBezTo>
                    <a:pt x="18959" y="3122"/>
                    <a:pt x="15350" y="4456"/>
                    <a:pt x="12911" y="7187"/>
                  </a:cubicBezTo>
                  <a:cubicBezTo>
                    <a:pt x="11935" y="8391"/>
                    <a:pt x="11090" y="9659"/>
                    <a:pt x="10407" y="10992"/>
                  </a:cubicBezTo>
                  <a:cubicBezTo>
                    <a:pt x="9236" y="13041"/>
                    <a:pt x="8098" y="15090"/>
                    <a:pt x="7350" y="17301"/>
                  </a:cubicBezTo>
                  <a:cubicBezTo>
                    <a:pt x="7090" y="18244"/>
                    <a:pt x="6797" y="19187"/>
                    <a:pt x="6407" y="20130"/>
                  </a:cubicBezTo>
                  <a:cubicBezTo>
                    <a:pt x="5366" y="22471"/>
                    <a:pt x="3220" y="24130"/>
                    <a:pt x="1887" y="26309"/>
                  </a:cubicBezTo>
                  <a:cubicBezTo>
                    <a:pt x="293" y="29008"/>
                    <a:pt x="0" y="32260"/>
                    <a:pt x="1074" y="35187"/>
                  </a:cubicBezTo>
                  <a:cubicBezTo>
                    <a:pt x="1676" y="36792"/>
                    <a:pt x="3051" y="38378"/>
                    <a:pt x="4678" y="38378"/>
                  </a:cubicBezTo>
                  <a:cubicBezTo>
                    <a:pt x="5161" y="38378"/>
                    <a:pt x="5666" y="38238"/>
                    <a:pt x="6179" y="37918"/>
                  </a:cubicBezTo>
                  <a:cubicBezTo>
                    <a:pt x="8423" y="36487"/>
                    <a:pt x="10049" y="32780"/>
                    <a:pt x="12000" y="30829"/>
                  </a:cubicBezTo>
                  <a:cubicBezTo>
                    <a:pt x="14212" y="28650"/>
                    <a:pt x="16716" y="26764"/>
                    <a:pt x="19415" y="25236"/>
                  </a:cubicBezTo>
                  <a:cubicBezTo>
                    <a:pt x="21041" y="24325"/>
                    <a:pt x="22829" y="23415"/>
                    <a:pt x="23707" y="21789"/>
                  </a:cubicBezTo>
                  <a:cubicBezTo>
                    <a:pt x="24423" y="20423"/>
                    <a:pt x="24390" y="18764"/>
                    <a:pt x="24943" y="17333"/>
                  </a:cubicBezTo>
                  <a:cubicBezTo>
                    <a:pt x="26114" y="14342"/>
                    <a:pt x="29626" y="12878"/>
                    <a:pt x="31089" y="10049"/>
                  </a:cubicBezTo>
                  <a:cubicBezTo>
                    <a:pt x="32650" y="6960"/>
                    <a:pt x="31544" y="2992"/>
                    <a:pt x="33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1"/>
            <p:cNvSpPr/>
            <p:nvPr/>
          </p:nvSpPr>
          <p:spPr>
            <a:xfrm rot="4806629" flipH="1">
              <a:off x="-390968" y="4454457"/>
              <a:ext cx="1792373" cy="1564166"/>
            </a:xfrm>
            <a:custGeom>
              <a:avLst/>
              <a:gdLst/>
              <a:ahLst/>
              <a:cxnLst/>
              <a:rect l="l" t="t" r="r" b="b"/>
              <a:pathLst>
                <a:path w="78731" h="89693" extrusionOk="0">
                  <a:moveTo>
                    <a:pt x="77996" y="0"/>
                  </a:moveTo>
                  <a:cubicBezTo>
                    <a:pt x="71013" y="0"/>
                    <a:pt x="64377" y="3099"/>
                    <a:pt x="58438" y="6743"/>
                  </a:cubicBezTo>
                  <a:cubicBezTo>
                    <a:pt x="47804" y="13280"/>
                    <a:pt x="41203" y="23231"/>
                    <a:pt x="32520" y="32141"/>
                  </a:cubicBezTo>
                  <a:cubicBezTo>
                    <a:pt x="19512" y="45507"/>
                    <a:pt x="1236" y="84270"/>
                    <a:pt x="1" y="89050"/>
                  </a:cubicBezTo>
                  <a:cubicBezTo>
                    <a:pt x="220" y="89490"/>
                    <a:pt x="698" y="89692"/>
                    <a:pt x="1195" y="89692"/>
                  </a:cubicBezTo>
                  <a:cubicBezTo>
                    <a:pt x="1581" y="89692"/>
                    <a:pt x="1979" y="89570"/>
                    <a:pt x="2277" y="89343"/>
                  </a:cubicBezTo>
                  <a:cubicBezTo>
                    <a:pt x="2992" y="88823"/>
                    <a:pt x="3350" y="87977"/>
                    <a:pt x="3675" y="87164"/>
                  </a:cubicBezTo>
                  <a:cubicBezTo>
                    <a:pt x="5919" y="81278"/>
                    <a:pt x="10797" y="70091"/>
                    <a:pt x="19382" y="53994"/>
                  </a:cubicBezTo>
                  <a:cubicBezTo>
                    <a:pt x="25301" y="45377"/>
                    <a:pt x="31317" y="36759"/>
                    <a:pt x="37853" y="28596"/>
                  </a:cubicBezTo>
                  <a:cubicBezTo>
                    <a:pt x="43187" y="21962"/>
                    <a:pt x="48910" y="15556"/>
                    <a:pt x="55674" y="10386"/>
                  </a:cubicBezTo>
                  <a:cubicBezTo>
                    <a:pt x="62438" y="5215"/>
                    <a:pt x="70308" y="1248"/>
                    <a:pt x="78731" y="12"/>
                  </a:cubicBezTo>
                  <a:cubicBezTo>
                    <a:pt x="78485" y="4"/>
                    <a:pt x="78241" y="0"/>
                    <a:pt x="77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1"/>
            <p:cNvSpPr/>
            <p:nvPr/>
          </p:nvSpPr>
          <p:spPr>
            <a:xfrm rot="4806700" flipH="1">
              <a:off x="956750" y="4097913"/>
              <a:ext cx="774488" cy="1107907"/>
            </a:xfrm>
            <a:custGeom>
              <a:avLst/>
              <a:gdLst/>
              <a:ahLst/>
              <a:cxnLst/>
              <a:rect l="l" t="t" r="r" b="b"/>
              <a:pathLst>
                <a:path w="29008" h="41496" fill="none" extrusionOk="0">
                  <a:moveTo>
                    <a:pt x="423" y="41495"/>
                  </a:moveTo>
                  <a:cubicBezTo>
                    <a:pt x="0" y="37593"/>
                    <a:pt x="1073" y="33658"/>
                    <a:pt x="2862" y="30146"/>
                  </a:cubicBezTo>
                  <a:cubicBezTo>
                    <a:pt x="4618" y="26634"/>
                    <a:pt x="7025" y="23512"/>
                    <a:pt x="9431" y="20390"/>
                  </a:cubicBezTo>
                  <a:cubicBezTo>
                    <a:pt x="11805" y="17333"/>
                    <a:pt x="14146" y="14309"/>
                    <a:pt x="16748" y="11447"/>
                  </a:cubicBezTo>
                  <a:cubicBezTo>
                    <a:pt x="20520" y="7317"/>
                    <a:pt x="24780" y="3675"/>
                    <a:pt x="29008" y="0"/>
                  </a:cubicBezTo>
                </a:path>
              </a:pathLst>
            </a:custGeom>
            <a:noFill/>
            <a:ln w="895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1"/>
            <p:cNvSpPr/>
            <p:nvPr/>
          </p:nvSpPr>
          <p:spPr>
            <a:xfrm rot="4806700" flipH="1">
              <a:off x="910812" y="4196716"/>
              <a:ext cx="916902" cy="1063640"/>
            </a:xfrm>
            <a:custGeom>
              <a:avLst/>
              <a:gdLst/>
              <a:ahLst/>
              <a:cxnLst/>
              <a:rect l="l" t="t" r="r" b="b"/>
              <a:pathLst>
                <a:path w="34342" h="39838" fill="none" extrusionOk="0">
                  <a:moveTo>
                    <a:pt x="30927" y="11448"/>
                  </a:moveTo>
                  <a:cubicBezTo>
                    <a:pt x="29821" y="12813"/>
                    <a:pt x="28195" y="13659"/>
                    <a:pt x="27220" y="15122"/>
                  </a:cubicBezTo>
                  <a:cubicBezTo>
                    <a:pt x="26407" y="16325"/>
                    <a:pt x="26147" y="17854"/>
                    <a:pt x="25691" y="19285"/>
                  </a:cubicBezTo>
                  <a:cubicBezTo>
                    <a:pt x="24261" y="23772"/>
                    <a:pt x="20748" y="27220"/>
                    <a:pt x="17139" y="30211"/>
                  </a:cubicBezTo>
                  <a:cubicBezTo>
                    <a:pt x="13562" y="33203"/>
                    <a:pt x="9627" y="36000"/>
                    <a:pt x="6928" y="39837"/>
                  </a:cubicBezTo>
                  <a:cubicBezTo>
                    <a:pt x="5237" y="38536"/>
                    <a:pt x="3220" y="37561"/>
                    <a:pt x="1887" y="35902"/>
                  </a:cubicBezTo>
                  <a:cubicBezTo>
                    <a:pt x="424" y="34081"/>
                    <a:pt x="1" y="31545"/>
                    <a:pt x="456" y="29236"/>
                  </a:cubicBezTo>
                  <a:cubicBezTo>
                    <a:pt x="977" y="26959"/>
                    <a:pt x="2115" y="24846"/>
                    <a:pt x="3773" y="23155"/>
                  </a:cubicBezTo>
                  <a:cubicBezTo>
                    <a:pt x="5107" y="21691"/>
                    <a:pt x="6732" y="20455"/>
                    <a:pt x="7773" y="18797"/>
                  </a:cubicBezTo>
                  <a:cubicBezTo>
                    <a:pt x="9627" y="15870"/>
                    <a:pt x="9594" y="12033"/>
                    <a:pt x="11480" y="9139"/>
                  </a:cubicBezTo>
                  <a:cubicBezTo>
                    <a:pt x="13822" y="5594"/>
                    <a:pt x="18407" y="4358"/>
                    <a:pt x="22570" y="3708"/>
                  </a:cubicBezTo>
                  <a:cubicBezTo>
                    <a:pt x="26765" y="3025"/>
                    <a:pt x="30667" y="2342"/>
                    <a:pt x="34342" y="1"/>
                  </a:cubicBezTo>
                  <a:cubicBezTo>
                    <a:pt x="32911" y="3545"/>
                    <a:pt x="33366" y="8391"/>
                    <a:pt x="30927" y="11448"/>
                  </a:cubicBezTo>
                  <a:close/>
                </a:path>
              </a:pathLst>
            </a:custGeom>
            <a:noFill/>
            <a:ln w="1300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rot="4806565" flipH="1">
              <a:off x="331897" y="3725793"/>
              <a:ext cx="1454721" cy="636041"/>
            </a:xfrm>
            <a:custGeom>
              <a:avLst/>
              <a:gdLst/>
              <a:ahLst/>
              <a:cxnLst/>
              <a:rect l="l" t="t" r="r" b="b"/>
              <a:pathLst>
                <a:path w="43513" h="19025" fill="none" extrusionOk="0">
                  <a:moveTo>
                    <a:pt x="38179" y="2635"/>
                  </a:moveTo>
                  <a:cubicBezTo>
                    <a:pt x="36780" y="2440"/>
                    <a:pt x="35447" y="1887"/>
                    <a:pt x="34114" y="1431"/>
                  </a:cubicBezTo>
                  <a:cubicBezTo>
                    <a:pt x="31707" y="651"/>
                    <a:pt x="29138" y="228"/>
                    <a:pt x="26699" y="911"/>
                  </a:cubicBezTo>
                  <a:cubicBezTo>
                    <a:pt x="25854" y="1204"/>
                    <a:pt x="24976" y="1431"/>
                    <a:pt x="24098" y="1627"/>
                  </a:cubicBezTo>
                  <a:cubicBezTo>
                    <a:pt x="22992" y="1757"/>
                    <a:pt x="21919" y="1464"/>
                    <a:pt x="20813" y="1399"/>
                  </a:cubicBezTo>
                  <a:cubicBezTo>
                    <a:pt x="17561" y="1139"/>
                    <a:pt x="14439" y="2505"/>
                    <a:pt x="11448" y="3838"/>
                  </a:cubicBezTo>
                  <a:cubicBezTo>
                    <a:pt x="9659" y="4553"/>
                    <a:pt x="7968" y="5464"/>
                    <a:pt x="6375" y="6537"/>
                  </a:cubicBezTo>
                  <a:cubicBezTo>
                    <a:pt x="3708" y="8456"/>
                    <a:pt x="1822" y="11220"/>
                    <a:pt x="1" y="13919"/>
                  </a:cubicBezTo>
                  <a:cubicBezTo>
                    <a:pt x="4944" y="16423"/>
                    <a:pt x="10407" y="19025"/>
                    <a:pt x="15805" y="17789"/>
                  </a:cubicBezTo>
                  <a:cubicBezTo>
                    <a:pt x="17399" y="17464"/>
                    <a:pt x="18960" y="16781"/>
                    <a:pt x="20553" y="16976"/>
                  </a:cubicBezTo>
                  <a:cubicBezTo>
                    <a:pt x="21496" y="17106"/>
                    <a:pt x="22374" y="17529"/>
                    <a:pt x="23285" y="17691"/>
                  </a:cubicBezTo>
                  <a:cubicBezTo>
                    <a:pt x="26016" y="18212"/>
                    <a:pt x="28618" y="16586"/>
                    <a:pt x="30797" y="14895"/>
                  </a:cubicBezTo>
                  <a:cubicBezTo>
                    <a:pt x="34374" y="12163"/>
                    <a:pt x="37659" y="9041"/>
                    <a:pt x="40618" y="5659"/>
                  </a:cubicBezTo>
                  <a:cubicBezTo>
                    <a:pt x="41951" y="4131"/>
                    <a:pt x="43512" y="2147"/>
                    <a:pt x="43154" y="1"/>
                  </a:cubicBezTo>
                  <a:cubicBezTo>
                    <a:pt x="42406" y="2277"/>
                    <a:pt x="40585" y="3025"/>
                    <a:pt x="38179" y="2635"/>
                  </a:cubicBezTo>
                  <a:close/>
                </a:path>
              </a:pathLst>
            </a:custGeom>
            <a:noFill/>
            <a:ln w="13000" cap="flat" cmpd="sng">
              <a:solidFill>
                <a:schemeClr val="dk2"/>
              </a:solidFill>
              <a:prstDash val="solid"/>
              <a:miter lim="325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4420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64"/>
        <p:cNvGrpSpPr/>
        <p:nvPr/>
      </p:nvGrpSpPr>
      <p:grpSpPr>
        <a:xfrm>
          <a:off x="0" y="0"/>
          <a:ext cx="0" cy="0"/>
          <a:chOff x="0" y="0"/>
          <a:chExt cx="0" cy="0"/>
        </a:xfrm>
      </p:grpSpPr>
      <p:sp>
        <p:nvSpPr>
          <p:cNvPr id="265" name="Google Shape;265;p17"/>
          <p:cNvSpPr txBox="1">
            <a:spLocks noGrp="1"/>
          </p:cNvSpPr>
          <p:nvPr>
            <p:ph type="title"/>
          </p:nvPr>
        </p:nvSpPr>
        <p:spPr>
          <a:xfrm>
            <a:off x="1197800" y="1511267"/>
            <a:ext cx="5364000" cy="1572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6" name="Google Shape;266;p17"/>
          <p:cNvSpPr txBox="1">
            <a:spLocks noGrp="1"/>
          </p:cNvSpPr>
          <p:nvPr>
            <p:ph type="subTitle" idx="1"/>
          </p:nvPr>
        </p:nvSpPr>
        <p:spPr>
          <a:xfrm>
            <a:off x="1197800" y="3357767"/>
            <a:ext cx="5364000" cy="21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7" name="Google Shape;267;p17"/>
          <p:cNvSpPr/>
          <p:nvPr/>
        </p:nvSpPr>
        <p:spPr>
          <a:xfrm rot="235146">
            <a:off x="10132928" y="3788549"/>
            <a:ext cx="2763403" cy="3565000"/>
          </a:xfrm>
          <a:custGeom>
            <a:avLst/>
            <a:gdLst/>
            <a:ahLst/>
            <a:cxnLst/>
            <a:rect l="l" t="t" r="r" b="b"/>
            <a:pathLst>
              <a:path w="37204" h="47996" extrusionOk="0">
                <a:moveTo>
                  <a:pt x="23069" y="1"/>
                </a:moveTo>
                <a:cubicBezTo>
                  <a:pt x="15990" y="1"/>
                  <a:pt x="10189" y="8719"/>
                  <a:pt x="8000" y="14509"/>
                </a:cubicBezTo>
                <a:cubicBezTo>
                  <a:pt x="6309" y="18932"/>
                  <a:pt x="5269" y="23582"/>
                  <a:pt x="3513" y="28005"/>
                </a:cubicBezTo>
                <a:cubicBezTo>
                  <a:pt x="2049" y="31810"/>
                  <a:pt x="1" y="35810"/>
                  <a:pt x="976" y="39777"/>
                </a:cubicBezTo>
                <a:cubicBezTo>
                  <a:pt x="1789" y="43029"/>
                  <a:pt x="4553" y="45501"/>
                  <a:pt x="7643" y="46736"/>
                </a:cubicBezTo>
                <a:cubicBezTo>
                  <a:pt x="10096" y="47708"/>
                  <a:pt x="12750" y="47996"/>
                  <a:pt x="15400" y="47996"/>
                </a:cubicBezTo>
                <a:cubicBezTo>
                  <a:pt x="16122" y="47996"/>
                  <a:pt x="16844" y="47974"/>
                  <a:pt x="17561" y="47940"/>
                </a:cubicBezTo>
                <a:cubicBezTo>
                  <a:pt x="22244" y="47712"/>
                  <a:pt x="27154" y="46866"/>
                  <a:pt x="30797" y="43875"/>
                </a:cubicBezTo>
                <a:cubicBezTo>
                  <a:pt x="36260" y="39354"/>
                  <a:pt x="37203" y="31224"/>
                  <a:pt x="36130" y="24200"/>
                </a:cubicBezTo>
                <a:cubicBezTo>
                  <a:pt x="35154" y="17859"/>
                  <a:pt x="33821" y="4006"/>
                  <a:pt x="26862" y="851"/>
                </a:cubicBezTo>
                <a:cubicBezTo>
                  <a:pt x="25567" y="264"/>
                  <a:pt x="24299" y="1"/>
                  <a:pt x="2306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7"/>
          <p:cNvSpPr/>
          <p:nvPr/>
        </p:nvSpPr>
        <p:spPr>
          <a:xfrm rot="5400000" flipH="1">
            <a:off x="650327" y="-905312"/>
            <a:ext cx="2132400" cy="3778243"/>
          </a:xfrm>
          <a:custGeom>
            <a:avLst/>
            <a:gdLst/>
            <a:ahLst/>
            <a:cxnLst/>
            <a:rect l="l" t="t" r="r" b="b"/>
            <a:pathLst>
              <a:path w="48748" h="86373" fill="none" extrusionOk="0">
                <a:moveTo>
                  <a:pt x="48748" y="1"/>
                </a:moveTo>
                <a:cubicBezTo>
                  <a:pt x="41528" y="4586"/>
                  <a:pt x="35545" y="10927"/>
                  <a:pt x="31350" y="18407"/>
                </a:cubicBezTo>
                <a:cubicBezTo>
                  <a:pt x="29528" y="21691"/>
                  <a:pt x="28033" y="25366"/>
                  <a:pt x="28390" y="29138"/>
                </a:cubicBezTo>
                <a:cubicBezTo>
                  <a:pt x="28715" y="32878"/>
                  <a:pt x="31447" y="36618"/>
                  <a:pt x="35187" y="37041"/>
                </a:cubicBezTo>
                <a:cubicBezTo>
                  <a:pt x="38732" y="37431"/>
                  <a:pt x="41853" y="34081"/>
                  <a:pt x="42179" y="30667"/>
                </a:cubicBezTo>
                <a:cubicBezTo>
                  <a:pt x="42309" y="28846"/>
                  <a:pt x="40748" y="27350"/>
                  <a:pt x="38927" y="27545"/>
                </a:cubicBezTo>
                <a:cubicBezTo>
                  <a:pt x="36293" y="27838"/>
                  <a:pt x="33723" y="28520"/>
                  <a:pt x="32000" y="30472"/>
                </a:cubicBezTo>
                <a:cubicBezTo>
                  <a:pt x="28846" y="34081"/>
                  <a:pt x="30569" y="39642"/>
                  <a:pt x="32325" y="44097"/>
                </a:cubicBezTo>
                <a:cubicBezTo>
                  <a:pt x="35805" y="53040"/>
                  <a:pt x="38569" y="63284"/>
                  <a:pt x="34374" y="71902"/>
                </a:cubicBezTo>
                <a:cubicBezTo>
                  <a:pt x="31480" y="77788"/>
                  <a:pt x="25659" y="81820"/>
                  <a:pt x="19447" y="83901"/>
                </a:cubicBezTo>
                <a:cubicBezTo>
                  <a:pt x="13236" y="85983"/>
                  <a:pt x="6570" y="86275"/>
                  <a:pt x="1" y="86373"/>
                </a:cubicBezTo>
              </a:path>
            </a:pathLst>
          </a:custGeom>
          <a:noFill/>
          <a:ln w="20325" cap="flat" cmpd="sng">
            <a:solidFill>
              <a:schemeClr val="lt2"/>
            </a:solidFill>
            <a:prstDash val="solid"/>
            <a:miter lim="325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9" name="Google Shape;269;p17"/>
          <p:cNvGrpSpPr/>
          <p:nvPr/>
        </p:nvGrpSpPr>
        <p:grpSpPr>
          <a:xfrm>
            <a:off x="6964805" y="726932"/>
            <a:ext cx="4143332" cy="6626768"/>
            <a:chOff x="5223603" y="545199"/>
            <a:chExt cx="3107499" cy="4970076"/>
          </a:xfrm>
        </p:grpSpPr>
        <p:sp>
          <p:nvSpPr>
            <p:cNvPr id="270" name="Google Shape;270;p17"/>
            <p:cNvSpPr/>
            <p:nvPr/>
          </p:nvSpPr>
          <p:spPr>
            <a:xfrm>
              <a:off x="5950833" y="1584096"/>
              <a:ext cx="1634898" cy="3614210"/>
            </a:xfrm>
            <a:custGeom>
              <a:avLst/>
              <a:gdLst/>
              <a:ahLst/>
              <a:cxnLst/>
              <a:rect l="l" t="t" r="r" b="b"/>
              <a:pathLst>
                <a:path w="46862" h="106795" fill="none" extrusionOk="0">
                  <a:moveTo>
                    <a:pt x="618" y="106794"/>
                  </a:moveTo>
                  <a:cubicBezTo>
                    <a:pt x="1" y="82828"/>
                    <a:pt x="9204" y="58698"/>
                    <a:pt x="25626" y="41202"/>
                  </a:cubicBezTo>
                  <a:cubicBezTo>
                    <a:pt x="29593" y="36975"/>
                    <a:pt x="33984" y="33073"/>
                    <a:pt x="37528" y="28455"/>
                  </a:cubicBezTo>
                  <a:cubicBezTo>
                    <a:pt x="43707" y="20292"/>
                    <a:pt x="46861" y="10244"/>
                    <a:pt x="46504" y="0"/>
                  </a:cubicBezTo>
                </a:path>
              </a:pathLst>
            </a:custGeom>
            <a:noFill/>
            <a:ln w="18700" cap="flat" cmpd="sng">
              <a:solidFill>
                <a:schemeClr val="lt1"/>
              </a:solidFill>
              <a:prstDash val="solid"/>
              <a:miter lim="325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7"/>
            <p:cNvSpPr/>
            <p:nvPr/>
          </p:nvSpPr>
          <p:spPr>
            <a:xfrm>
              <a:off x="6893632" y="772384"/>
              <a:ext cx="1268440" cy="1044549"/>
            </a:xfrm>
            <a:custGeom>
              <a:avLst/>
              <a:gdLst/>
              <a:ahLst/>
              <a:cxnLst/>
              <a:rect l="l" t="t" r="r" b="b"/>
              <a:pathLst>
                <a:path w="36358" h="30865" extrusionOk="0">
                  <a:moveTo>
                    <a:pt x="23192" y="1"/>
                  </a:moveTo>
                  <a:cubicBezTo>
                    <a:pt x="23039" y="1"/>
                    <a:pt x="22883" y="27"/>
                    <a:pt x="22732" y="83"/>
                  </a:cubicBezTo>
                  <a:cubicBezTo>
                    <a:pt x="22439" y="246"/>
                    <a:pt x="22211" y="506"/>
                    <a:pt x="22049" y="799"/>
                  </a:cubicBezTo>
                  <a:cubicBezTo>
                    <a:pt x="19610" y="4994"/>
                    <a:pt x="21984" y="10782"/>
                    <a:pt x="19545" y="15010"/>
                  </a:cubicBezTo>
                  <a:cubicBezTo>
                    <a:pt x="18894" y="14164"/>
                    <a:pt x="18959" y="12994"/>
                    <a:pt x="18959" y="11920"/>
                  </a:cubicBezTo>
                  <a:cubicBezTo>
                    <a:pt x="19024" y="9774"/>
                    <a:pt x="18764" y="7628"/>
                    <a:pt x="18276" y="5547"/>
                  </a:cubicBezTo>
                  <a:cubicBezTo>
                    <a:pt x="17886" y="4051"/>
                    <a:pt x="17333" y="2490"/>
                    <a:pt x="16065" y="1579"/>
                  </a:cubicBezTo>
                  <a:cubicBezTo>
                    <a:pt x="15398" y="1123"/>
                    <a:pt x="14617" y="884"/>
                    <a:pt x="13830" y="884"/>
                  </a:cubicBezTo>
                  <a:cubicBezTo>
                    <a:pt x="13159" y="884"/>
                    <a:pt x="12484" y="1057"/>
                    <a:pt x="11870" y="1417"/>
                  </a:cubicBezTo>
                  <a:cubicBezTo>
                    <a:pt x="11512" y="1612"/>
                    <a:pt x="11220" y="1904"/>
                    <a:pt x="11057" y="2295"/>
                  </a:cubicBezTo>
                  <a:cubicBezTo>
                    <a:pt x="10960" y="2620"/>
                    <a:pt x="10894" y="2978"/>
                    <a:pt x="10960" y="3335"/>
                  </a:cubicBezTo>
                  <a:cubicBezTo>
                    <a:pt x="11090" y="6782"/>
                    <a:pt x="11350" y="10229"/>
                    <a:pt x="11773" y="13676"/>
                  </a:cubicBezTo>
                  <a:cubicBezTo>
                    <a:pt x="9431" y="11465"/>
                    <a:pt x="8130" y="8278"/>
                    <a:pt x="5561" y="6360"/>
                  </a:cubicBezTo>
                  <a:cubicBezTo>
                    <a:pt x="5005" y="5865"/>
                    <a:pt x="4303" y="5577"/>
                    <a:pt x="3565" y="5577"/>
                  </a:cubicBezTo>
                  <a:cubicBezTo>
                    <a:pt x="3526" y="5577"/>
                    <a:pt x="3487" y="5577"/>
                    <a:pt x="3447" y="5579"/>
                  </a:cubicBezTo>
                  <a:cubicBezTo>
                    <a:pt x="2732" y="5709"/>
                    <a:pt x="2082" y="6067"/>
                    <a:pt x="1594" y="6620"/>
                  </a:cubicBezTo>
                  <a:cubicBezTo>
                    <a:pt x="1139" y="7010"/>
                    <a:pt x="748" y="7498"/>
                    <a:pt x="456" y="8051"/>
                  </a:cubicBezTo>
                  <a:cubicBezTo>
                    <a:pt x="98" y="8896"/>
                    <a:pt x="0" y="9839"/>
                    <a:pt x="98" y="10750"/>
                  </a:cubicBezTo>
                  <a:cubicBezTo>
                    <a:pt x="391" y="15888"/>
                    <a:pt x="1919" y="21221"/>
                    <a:pt x="5756" y="24668"/>
                  </a:cubicBezTo>
                  <a:cubicBezTo>
                    <a:pt x="7350" y="26001"/>
                    <a:pt x="9138" y="27107"/>
                    <a:pt x="11025" y="27953"/>
                  </a:cubicBezTo>
                  <a:cubicBezTo>
                    <a:pt x="11707" y="28278"/>
                    <a:pt x="13008" y="29579"/>
                    <a:pt x="13496" y="30099"/>
                  </a:cubicBezTo>
                  <a:cubicBezTo>
                    <a:pt x="13691" y="30327"/>
                    <a:pt x="13919" y="30522"/>
                    <a:pt x="14179" y="30684"/>
                  </a:cubicBezTo>
                  <a:cubicBezTo>
                    <a:pt x="14496" y="30808"/>
                    <a:pt x="14823" y="30864"/>
                    <a:pt x="15149" y="30864"/>
                  </a:cubicBezTo>
                  <a:cubicBezTo>
                    <a:pt x="15424" y="30864"/>
                    <a:pt x="15699" y="30824"/>
                    <a:pt x="15968" y="30749"/>
                  </a:cubicBezTo>
                  <a:cubicBezTo>
                    <a:pt x="17691" y="30359"/>
                    <a:pt x="19382" y="29871"/>
                    <a:pt x="21041" y="29253"/>
                  </a:cubicBezTo>
                  <a:cubicBezTo>
                    <a:pt x="23447" y="28375"/>
                    <a:pt x="25723" y="27075"/>
                    <a:pt x="27675" y="25384"/>
                  </a:cubicBezTo>
                  <a:cubicBezTo>
                    <a:pt x="30992" y="22392"/>
                    <a:pt x="32845" y="18132"/>
                    <a:pt x="34406" y="13937"/>
                  </a:cubicBezTo>
                  <a:cubicBezTo>
                    <a:pt x="35122" y="12213"/>
                    <a:pt x="35674" y="10425"/>
                    <a:pt x="36097" y="8571"/>
                  </a:cubicBezTo>
                  <a:cubicBezTo>
                    <a:pt x="36357" y="7173"/>
                    <a:pt x="36032" y="8278"/>
                    <a:pt x="35967" y="6847"/>
                  </a:cubicBezTo>
                  <a:cubicBezTo>
                    <a:pt x="35935" y="5677"/>
                    <a:pt x="35382" y="4831"/>
                    <a:pt x="34666" y="3921"/>
                  </a:cubicBezTo>
                  <a:cubicBezTo>
                    <a:pt x="34267" y="3389"/>
                    <a:pt x="34151" y="2900"/>
                    <a:pt x="33713" y="2900"/>
                  </a:cubicBezTo>
                  <a:cubicBezTo>
                    <a:pt x="33615" y="2900"/>
                    <a:pt x="33502" y="2924"/>
                    <a:pt x="33366" y="2978"/>
                  </a:cubicBezTo>
                  <a:cubicBezTo>
                    <a:pt x="32845" y="3173"/>
                    <a:pt x="30927" y="3725"/>
                    <a:pt x="27837" y="13156"/>
                  </a:cubicBezTo>
                  <a:cubicBezTo>
                    <a:pt x="27740" y="13416"/>
                    <a:pt x="27707" y="13742"/>
                    <a:pt x="27480" y="13872"/>
                  </a:cubicBezTo>
                  <a:cubicBezTo>
                    <a:pt x="27384" y="13910"/>
                    <a:pt x="27278" y="13925"/>
                    <a:pt x="27173" y="13925"/>
                  </a:cubicBezTo>
                  <a:cubicBezTo>
                    <a:pt x="27099" y="13925"/>
                    <a:pt x="27027" y="13918"/>
                    <a:pt x="26959" y="13904"/>
                  </a:cubicBezTo>
                  <a:cubicBezTo>
                    <a:pt x="26950" y="13902"/>
                    <a:pt x="26941" y="13901"/>
                    <a:pt x="26931" y="13901"/>
                  </a:cubicBezTo>
                  <a:cubicBezTo>
                    <a:pt x="26579" y="13901"/>
                    <a:pt x="26475" y="15201"/>
                    <a:pt x="26292" y="15201"/>
                  </a:cubicBezTo>
                  <a:cubicBezTo>
                    <a:pt x="26219" y="15201"/>
                    <a:pt x="26134" y="14996"/>
                    <a:pt x="26016" y="14424"/>
                  </a:cubicBezTo>
                  <a:cubicBezTo>
                    <a:pt x="25984" y="10750"/>
                    <a:pt x="26341" y="6750"/>
                    <a:pt x="25951" y="3108"/>
                  </a:cubicBezTo>
                  <a:cubicBezTo>
                    <a:pt x="25854" y="2490"/>
                    <a:pt x="24715" y="1189"/>
                    <a:pt x="24358" y="669"/>
                  </a:cubicBezTo>
                  <a:cubicBezTo>
                    <a:pt x="24112" y="251"/>
                    <a:pt x="23663" y="1"/>
                    <a:pt x="231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17"/>
            <p:cNvSpPr/>
            <p:nvPr/>
          </p:nvSpPr>
          <p:spPr>
            <a:xfrm>
              <a:off x="6978723" y="813705"/>
              <a:ext cx="1177662" cy="994936"/>
            </a:xfrm>
            <a:custGeom>
              <a:avLst/>
              <a:gdLst/>
              <a:ahLst/>
              <a:cxnLst/>
              <a:rect l="l" t="t" r="r" b="b"/>
              <a:pathLst>
                <a:path w="33756" h="29399" fill="none" extrusionOk="0">
                  <a:moveTo>
                    <a:pt x="10114" y="28618"/>
                  </a:moveTo>
                  <a:cubicBezTo>
                    <a:pt x="6309" y="26764"/>
                    <a:pt x="3447" y="23219"/>
                    <a:pt x="2049" y="19220"/>
                  </a:cubicBezTo>
                  <a:cubicBezTo>
                    <a:pt x="651" y="15220"/>
                    <a:pt x="0" y="10374"/>
                    <a:pt x="911" y="6212"/>
                  </a:cubicBezTo>
                  <a:cubicBezTo>
                    <a:pt x="1041" y="5561"/>
                    <a:pt x="2797" y="2114"/>
                    <a:pt x="5724" y="6147"/>
                  </a:cubicBezTo>
                  <a:cubicBezTo>
                    <a:pt x="6830" y="7610"/>
                    <a:pt x="8260" y="14862"/>
                    <a:pt x="9236" y="12781"/>
                  </a:cubicBezTo>
                  <a:cubicBezTo>
                    <a:pt x="9399" y="11187"/>
                    <a:pt x="8618" y="7382"/>
                    <a:pt x="8618" y="5789"/>
                  </a:cubicBezTo>
                  <a:cubicBezTo>
                    <a:pt x="8618" y="4163"/>
                    <a:pt x="8878" y="2472"/>
                    <a:pt x="9854" y="1236"/>
                  </a:cubicBezTo>
                  <a:cubicBezTo>
                    <a:pt x="10114" y="879"/>
                    <a:pt x="10439" y="618"/>
                    <a:pt x="10829" y="456"/>
                  </a:cubicBezTo>
                  <a:cubicBezTo>
                    <a:pt x="11155" y="326"/>
                    <a:pt x="11480" y="293"/>
                    <a:pt x="11805" y="293"/>
                  </a:cubicBezTo>
                  <a:cubicBezTo>
                    <a:pt x="13529" y="358"/>
                    <a:pt x="15024" y="1594"/>
                    <a:pt x="15837" y="3090"/>
                  </a:cubicBezTo>
                  <a:cubicBezTo>
                    <a:pt x="16650" y="4618"/>
                    <a:pt x="16878" y="6342"/>
                    <a:pt x="16943" y="8033"/>
                  </a:cubicBezTo>
                  <a:cubicBezTo>
                    <a:pt x="17041" y="9724"/>
                    <a:pt x="16976" y="11480"/>
                    <a:pt x="17301" y="13138"/>
                  </a:cubicBezTo>
                  <a:cubicBezTo>
                    <a:pt x="17236" y="9854"/>
                    <a:pt x="17561" y="6569"/>
                    <a:pt x="18244" y="3350"/>
                  </a:cubicBezTo>
                  <a:cubicBezTo>
                    <a:pt x="18439" y="2342"/>
                    <a:pt x="18732" y="1301"/>
                    <a:pt x="19545" y="716"/>
                  </a:cubicBezTo>
                  <a:cubicBezTo>
                    <a:pt x="20520" y="0"/>
                    <a:pt x="21984" y="293"/>
                    <a:pt x="22862" y="1106"/>
                  </a:cubicBezTo>
                  <a:cubicBezTo>
                    <a:pt x="23740" y="1919"/>
                    <a:pt x="24195" y="3155"/>
                    <a:pt x="24358" y="4326"/>
                  </a:cubicBezTo>
                  <a:cubicBezTo>
                    <a:pt x="24553" y="5529"/>
                    <a:pt x="24228" y="13008"/>
                    <a:pt x="24455" y="14179"/>
                  </a:cubicBezTo>
                  <a:cubicBezTo>
                    <a:pt x="24845" y="12683"/>
                    <a:pt x="26829" y="1626"/>
                    <a:pt x="30049" y="1626"/>
                  </a:cubicBezTo>
                  <a:cubicBezTo>
                    <a:pt x="31805" y="1626"/>
                    <a:pt x="32715" y="3187"/>
                    <a:pt x="33170" y="4261"/>
                  </a:cubicBezTo>
                  <a:cubicBezTo>
                    <a:pt x="33561" y="5366"/>
                    <a:pt x="33756" y="6569"/>
                    <a:pt x="33658" y="7740"/>
                  </a:cubicBezTo>
                  <a:cubicBezTo>
                    <a:pt x="33528" y="14634"/>
                    <a:pt x="29918" y="21171"/>
                    <a:pt x="24715" y="25691"/>
                  </a:cubicBezTo>
                  <a:cubicBezTo>
                    <a:pt x="22439" y="27675"/>
                    <a:pt x="19642" y="29398"/>
                    <a:pt x="16618" y="29301"/>
                  </a:cubicBezTo>
                </a:path>
              </a:pathLst>
            </a:custGeom>
            <a:noFill/>
            <a:ln w="154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17"/>
            <p:cNvSpPr/>
            <p:nvPr/>
          </p:nvSpPr>
          <p:spPr>
            <a:xfrm>
              <a:off x="6775643" y="1466527"/>
              <a:ext cx="648977" cy="397311"/>
            </a:xfrm>
            <a:custGeom>
              <a:avLst/>
              <a:gdLst/>
              <a:ahLst/>
              <a:cxnLst/>
              <a:rect l="l" t="t" r="r" b="b"/>
              <a:pathLst>
                <a:path w="18602" h="11740" extrusionOk="0">
                  <a:moveTo>
                    <a:pt x="2620" y="1"/>
                  </a:moveTo>
                  <a:cubicBezTo>
                    <a:pt x="2261" y="1"/>
                    <a:pt x="1901" y="74"/>
                    <a:pt x="1561" y="222"/>
                  </a:cubicBezTo>
                  <a:cubicBezTo>
                    <a:pt x="391" y="743"/>
                    <a:pt x="0" y="2303"/>
                    <a:pt x="391" y="3539"/>
                  </a:cubicBezTo>
                  <a:cubicBezTo>
                    <a:pt x="781" y="4742"/>
                    <a:pt x="1724" y="5718"/>
                    <a:pt x="2667" y="6596"/>
                  </a:cubicBezTo>
                  <a:cubicBezTo>
                    <a:pt x="3545" y="7442"/>
                    <a:pt x="4521" y="8222"/>
                    <a:pt x="5561" y="8905"/>
                  </a:cubicBezTo>
                  <a:cubicBezTo>
                    <a:pt x="8878" y="11019"/>
                    <a:pt x="12976" y="11409"/>
                    <a:pt x="16911" y="11734"/>
                  </a:cubicBezTo>
                  <a:cubicBezTo>
                    <a:pt x="16980" y="11738"/>
                    <a:pt x="17052" y="11740"/>
                    <a:pt x="17126" y="11740"/>
                  </a:cubicBezTo>
                  <a:cubicBezTo>
                    <a:pt x="17746" y="11740"/>
                    <a:pt x="18485" y="11600"/>
                    <a:pt x="18602" y="11019"/>
                  </a:cubicBezTo>
                  <a:cubicBezTo>
                    <a:pt x="18602" y="10628"/>
                    <a:pt x="18472" y="10238"/>
                    <a:pt x="18179" y="9978"/>
                  </a:cubicBezTo>
                  <a:cubicBezTo>
                    <a:pt x="17138" y="8742"/>
                    <a:pt x="15870" y="7734"/>
                    <a:pt x="14472" y="6986"/>
                  </a:cubicBezTo>
                  <a:lnTo>
                    <a:pt x="14472" y="6986"/>
                  </a:lnTo>
                  <a:lnTo>
                    <a:pt x="15089" y="8320"/>
                  </a:lnTo>
                  <a:cubicBezTo>
                    <a:pt x="11838" y="6336"/>
                    <a:pt x="8716" y="4125"/>
                    <a:pt x="5821" y="1686"/>
                  </a:cubicBezTo>
                  <a:cubicBezTo>
                    <a:pt x="5236" y="1133"/>
                    <a:pt x="4553" y="677"/>
                    <a:pt x="3870" y="320"/>
                  </a:cubicBezTo>
                  <a:cubicBezTo>
                    <a:pt x="3480" y="107"/>
                    <a:pt x="3051" y="1"/>
                    <a:pt x="26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17"/>
            <p:cNvSpPr/>
            <p:nvPr/>
          </p:nvSpPr>
          <p:spPr>
            <a:xfrm>
              <a:off x="6764304" y="1479523"/>
              <a:ext cx="664851" cy="428141"/>
            </a:xfrm>
            <a:custGeom>
              <a:avLst/>
              <a:gdLst/>
              <a:ahLst/>
              <a:cxnLst/>
              <a:rect l="l" t="t" r="r" b="b"/>
              <a:pathLst>
                <a:path w="19057" h="12651" fill="none" extrusionOk="0">
                  <a:moveTo>
                    <a:pt x="19057" y="11285"/>
                  </a:moveTo>
                  <a:cubicBezTo>
                    <a:pt x="14406" y="12651"/>
                    <a:pt x="9301" y="11220"/>
                    <a:pt x="5073" y="8814"/>
                  </a:cubicBezTo>
                  <a:cubicBezTo>
                    <a:pt x="3675" y="8001"/>
                    <a:pt x="2277" y="7090"/>
                    <a:pt x="1333" y="5757"/>
                  </a:cubicBezTo>
                  <a:cubicBezTo>
                    <a:pt x="390" y="4391"/>
                    <a:pt x="0" y="2602"/>
                    <a:pt x="683" y="1106"/>
                  </a:cubicBezTo>
                  <a:cubicBezTo>
                    <a:pt x="846" y="716"/>
                    <a:pt x="1171" y="359"/>
                    <a:pt x="1561" y="163"/>
                  </a:cubicBezTo>
                  <a:cubicBezTo>
                    <a:pt x="1821" y="33"/>
                    <a:pt x="2146" y="1"/>
                    <a:pt x="2439" y="33"/>
                  </a:cubicBezTo>
                  <a:cubicBezTo>
                    <a:pt x="3642" y="163"/>
                    <a:pt x="4585" y="1106"/>
                    <a:pt x="5496" y="1919"/>
                  </a:cubicBezTo>
                  <a:cubicBezTo>
                    <a:pt x="7350" y="3545"/>
                    <a:pt x="9528" y="4716"/>
                    <a:pt x="11707" y="5887"/>
                  </a:cubicBezTo>
                  <a:cubicBezTo>
                    <a:pt x="13691" y="6927"/>
                    <a:pt x="15805" y="8033"/>
                    <a:pt x="18049" y="7806"/>
                  </a:cubicBezTo>
                </a:path>
              </a:pathLst>
            </a:custGeom>
            <a:noFill/>
            <a:ln w="154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17"/>
            <p:cNvSpPr/>
            <p:nvPr/>
          </p:nvSpPr>
          <p:spPr>
            <a:xfrm>
              <a:off x="7628817" y="1318838"/>
              <a:ext cx="684144" cy="548790"/>
            </a:xfrm>
            <a:custGeom>
              <a:avLst/>
              <a:gdLst/>
              <a:ahLst/>
              <a:cxnLst/>
              <a:rect l="l" t="t" r="r" b="b"/>
              <a:pathLst>
                <a:path w="19610" h="16216" extrusionOk="0">
                  <a:moveTo>
                    <a:pt x="17051" y="0"/>
                  </a:moveTo>
                  <a:cubicBezTo>
                    <a:pt x="17036" y="0"/>
                    <a:pt x="17022" y="1"/>
                    <a:pt x="17008" y="1"/>
                  </a:cubicBezTo>
                  <a:cubicBezTo>
                    <a:pt x="16683" y="1"/>
                    <a:pt x="16390" y="99"/>
                    <a:pt x="16130" y="229"/>
                  </a:cubicBezTo>
                  <a:cubicBezTo>
                    <a:pt x="14797" y="846"/>
                    <a:pt x="13951" y="2180"/>
                    <a:pt x="13333" y="3546"/>
                  </a:cubicBezTo>
                  <a:cubicBezTo>
                    <a:pt x="12683" y="4879"/>
                    <a:pt x="12162" y="6310"/>
                    <a:pt x="11219" y="7415"/>
                  </a:cubicBezTo>
                  <a:cubicBezTo>
                    <a:pt x="10341" y="8456"/>
                    <a:pt x="9171" y="9139"/>
                    <a:pt x="7870" y="9432"/>
                  </a:cubicBezTo>
                  <a:lnTo>
                    <a:pt x="6569" y="9822"/>
                  </a:lnTo>
                  <a:cubicBezTo>
                    <a:pt x="4943" y="12261"/>
                    <a:pt x="1561" y="13074"/>
                    <a:pt x="130" y="15610"/>
                  </a:cubicBezTo>
                  <a:cubicBezTo>
                    <a:pt x="65" y="15740"/>
                    <a:pt x="0" y="15903"/>
                    <a:pt x="98" y="16033"/>
                  </a:cubicBezTo>
                  <a:cubicBezTo>
                    <a:pt x="163" y="16098"/>
                    <a:pt x="293" y="16131"/>
                    <a:pt x="390" y="16131"/>
                  </a:cubicBezTo>
                  <a:cubicBezTo>
                    <a:pt x="1359" y="16175"/>
                    <a:pt x="2339" y="16215"/>
                    <a:pt x="3317" y="16215"/>
                  </a:cubicBezTo>
                  <a:cubicBezTo>
                    <a:pt x="5229" y="16215"/>
                    <a:pt x="7136" y="16061"/>
                    <a:pt x="8943" y="15480"/>
                  </a:cubicBezTo>
                  <a:cubicBezTo>
                    <a:pt x="9821" y="15220"/>
                    <a:pt x="10667" y="14830"/>
                    <a:pt x="11480" y="14407"/>
                  </a:cubicBezTo>
                  <a:cubicBezTo>
                    <a:pt x="13756" y="13204"/>
                    <a:pt x="15870" y="11643"/>
                    <a:pt x="17366" y="9562"/>
                  </a:cubicBezTo>
                  <a:cubicBezTo>
                    <a:pt x="18829" y="7480"/>
                    <a:pt x="19609" y="4814"/>
                    <a:pt x="19089" y="2310"/>
                  </a:cubicBezTo>
                  <a:cubicBezTo>
                    <a:pt x="18832" y="1218"/>
                    <a:pt x="18132" y="0"/>
                    <a:pt x="170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7"/>
            <p:cNvSpPr/>
            <p:nvPr/>
          </p:nvSpPr>
          <p:spPr>
            <a:xfrm>
              <a:off x="7617443" y="1313356"/>
              <a:ext cx="713659" cy="592108"/>
            </a:xfrm>
            <a:custGeom>
              <a:avLst/>
              <a:gdLst/>
              <a:ahLst/>
              <a:cxnLst/>
              <a:rect l="l" t="t" r="r" b="b"/>
              <a:pathLst>
                <a:path w="20456" h="17496" fill="none" extrusionOk="0">
                  <a:moveTo>
                    <a:pt x="3773" y="12553"/>
                  </a:moveTo>
                  <a:cubicBezTo>
                    <a:pt x="5952" y="12716"/>
                    <a:pt x="7968" y="11577"/>
                    <a:pt x="9757" y="10374"/>
                  </a:cubicBezTo>
                  <a:cubicBezTo>
                    <a:pt x="10407" y="9951"/>
                    <a:pt x="11025" y="9464"/>
                    <a:pt x="11545" y="8878"/>
                  </a:cubicBezTo>
                  <a:cubicBezTo>
                    <a:pt x="12293" y="8000"/>
                    <a:pt x="12684" y="6895"/>
                    <a:pt x="13171" y="5854"/>
                  </a:cubicBezTo>
                  <a:cubicBezTo>
                    <a:pt x="13757" y="4488"/>
                    <a:pt x="14472" y="3155"/>
                    <a:pt x="15285" y="1919"/>
                  </a:cubicBezTo>
                  <a:cubicBezTo>
                    <a:pt x="15708" y="1301"/>
                    <a:pt x="16196" y="651"/>
                    <a:pt x="16911" y="358"/>
                  </a:cubicBezTo>
                  <a:cubicBezTo>
                    <a:pt x="17919" y="0"/>
                    <a:pt x="19090" y="553"/>
                    <a:pt x="19675" y="1431"/>
                  </a:cubicBezTo>
                  <a:cubicBezTo>
                    <a:pt x="20228" y="2374"/>
                    <a:pt x="20456" y="3480"/>
                    <a:pt x="20358" y="4553"/>
                  </a:cubicBezTo>
                  <a:cubicBezTo>
                    <a:pt x="20196" y="7805"/>
                    <a:pt x="18505" y="10894"/>
                    <a:pt x="16066" y="13073"/>
                  </a:cubicBezTo>
                  <a:cubicBezTo>
                    <a:pt x="13562" y="15220"/>
                    <a:pt x="10505" y="16618"/>
                    <a:pt x="7253" y="17073"/>
                  </a:cubicBezTo>
                  <a:cubicBezTo>
                    <a:pt x="4716" y="17496"/>
                    <a:pt x="1790" y="17301"/>
                    <a:pt x="1" y="15447"/>
                  </a:cubicBezTo>
                </a:path>
              </a:pathLst>
            </a:custGeom>
            <a:noFill/>
            <a:ln w="154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7"/>
            <p:cNvSpPr/>
            <p:nvPr/>
          </p:nvSpPr>
          <p:spPr>
            <a:xfrm>
              <a:off x="7766099" y="1682036"/>
              <a:ext cx="389170" cy="191515"/>
            </a:xfrm>
            <a:custGeom>
              <a:avLst/>
              <a:gdLst/>
              <a:ahLst/>
              <a:cxnLst/>
              <a:rect l="l" t="t" r="r" b="b"/>
              <a:pathLst>
                <a:path w="11155" h="5659" fill="none" extrusionOk="0">
                  <a:moveTo>
                    <a:pt x="0" y="5139"/>
                  </a:moveTo>
                  <a:cubicBezTo>
                    <a:pt x="1789" y="5659"/>
                    <a:pt x="3675" y="4911"/>
                    <a:pt x="5398" y="4130"/>
                  </a:cubicBezTo>
                  <a:cubicBezTo>
                    <a:pt x="7610" y="3155"/>
                    <a:pt x="9918" y="2082"/>
                    <a:pt x="11154" y="0"/>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7"/>
            <p:cNvSpPr/>
            <p:nvPr/>
          </p:nvSpPr>
          <p:spPr>
            <a:xfrm>
              <a:off x="8025906" y="1548866"/>
              <a:ext cx="196277" cy="177233"/>
            </a:xfrm>
            <a:custGeom>
              <a:avLst/>
              <a:gdLst/>
              <a:ahLst/>
              <a:cxnLst/>
              <a:rect l="l" t="t" r="r" b="b"/>
              <a:pathLst>
                <a:path w="5626" h="5237" fill="none" extrusionOk="0">
                  <a:moveTo>
                    <a:pt x="0" y="5236"/>
                  </a:moveTo>
                  <a:cubicBezTo>
                    <a:pt x="2471" y="4228"/>
                    <a:pt x="4455" y="2374"/>
                    <a:pt x="5626" y="1"/>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7"/>
            <p:cNvSpPr/>
            <p:nvPr/>
          </p:nvSpPr>
          <p:spPr>
            <a:xfrm>
              <a:off x="7528969" y="727847"/>
              <a:ext cx="90777" cy="88092"/>
            </a:xfrm>
            <a:custGeom>
              <a:avLst/>
              <a:gdLst/>
              <a:ahLst/>
              <a:cxnLst/>
              <a:rect l="l" t="t" r="r" b="b"/>
              <a:pathLst>
                <a:path w="2602" h="2603" extrusionOk="0">
                  <a:moveTo>
                    <a:pt x="1301" y="1"/>
                  </a:moveTo>
                  <a:cubicBezTo>
                    <a:pt x="586" y="1"/>
                    <a:pt x="0" y="586"/>
                    <a:pt x="0" y="1302"/>
                  </a:cubicBezTo>
                  <a:cubicBezTo>
                    <a:pt x="0" y="2017"/>
                    <a:pt x="586" y="2603"/>
                    <a:pt x="1301" y="2603"/>
                  </a:cubicBezTo>
                  <a:cubicBezTo>
                    <a:pt x="2017" y="2603"/>
                    <a:pt x="2602" y="2017"/>
                    <a:pt x="2602" y="1302"/>
                  </a:cubicBezTo>
                  <a:cubicBezTo>
                    <a:pt x="2602" y="586"/>
                    <a:pt x="2017" y="1"/>
                    <a:pt x="13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7"/>
            <p:cNvSpPr/>
            <p:nvPr/>
          </p:nvSpPr>
          <p:spPr>
            <a:xfrm>
              <a:off x="7668519" y="610921"/>
              <a:ext cx="121409" cy="875235"/>
            </a:xfrm>
            <a:custGeom>
              <a:avLst/>
              <a:gdLst/>
              <a:ahLst/>
              <a:cxnLst/>
              <a:rect l="l" t="t" r="r" b="b"/>
              <a:pathLst>
                <a:path w="3480" h="25862" extrusionOk="0">
                  <a:moveTo>
                    <a:pt x="169" y="0"/>
                  </a:moveTo>
                  <a:cubicBezTo>
                    <a:pt x="155" y="0"/>
                    <a:pt x="142" y="3"/>
                    <a:pt x="130" y="9"/>
                  </a:cubicBezTo>
                  <a:cubicBezTo>
                    <a:pt x="33" y="41"/>
                    <a:pt x="0" y="106"/>
                    <a:pt x="0" y="204"/>
                  </a:cubicBezTo>
                  <a:cubicBezTo>
                    <a:pt x="943" y="3228"/>
                    <a:pt x="1919" y="6318"/>
                    <a:pt x="2374" y="9505"/>
                  </a:cubicBezTo>
                  <a:cubicBezTo>
                    <a:pt x="3155" y="14968"/>
                    <a:pt x="2407" y="20561"/>
                    <a:pt x="195" y="25634"/>
                  </a:cubicBezTo>
                  <a:cubicBezTo>
                    <a:pt x="163" y="25732"/>
                    <a:pt x="195" y="25797"/>
                    <a:pt x="260" y="25862"/>
                  </a:cubicBezTo>
                  <a:lnTo>
                    <a:pt x="326" y="25862"/>
                  </a:lnTo>
                  <a:cubicBezTo>
                    <a:pt x="391" y="25862"/>
                    <a:pt x="456" y="25829"/>
                    <a:pt x="488" y="25764"/>
                  </a:cubicBezTo>
                  <a:cubicBezTo>
                    <a:pt x="2732" y="20659"/>
                    <a:pt x="3480" y="15000"/>
                    <a:pt x="2699" y="9472"/>
                  </a:cubicBezTo>
                  <a:cubicBezTo>
                    <a:pt x="2244" y="6253"/>
                    <a:pt x="1236" y="3131"/>
                    <a:pt x="326" y="106"/>
                  </a:cubicBezTo>
                  <a:cubicBezTo>
                    <a:pt x="299" y="53"/>
                    <a:pt x="229" y="0"/>
                    <a:pt x="1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7"/>
            <p:cNvSpPr/>
            <p:nvPr/>
          </p:nvSpPr>
          <p:spPr>
            <a:xfrm>
              <a:off x="7672147" y="2524274"/>
              <a:ext cx="90812" cy="88058"/>
            </a:xfrm>
            <a:custGeom>
              <a:avLst/>
              <a:gdLst/>
              <a:ahLst/>
              <a:cxnLst/>
              <a:rect l="l" t="t" r="r" b="b"/>
              <a:pathLst>
                <a:path w="2603" h="2602" extrusionOk="0">
                  <a:moveTo>
                    <a:pt x="1302" y="0"/>
                  </a:moveTo>
                  <a:cubicBezTo>
                    <a:pt x="586" y="0"/>
                    <a:pt x="1" y="585"/>
                    <a:pt x="1" y="1301"/>
                  </a:cubicBezTo>
                  <a:cubicBezTo>
                    <a:pt x="1" y="2016"/>
                    <a:pt x="586" y="2602"/>
                    <a:pt x="1302" y="2602"/>
                  </a:cubicBezTo>
                  <a:cubicBezTo>
                    <a:pt x="2017" y="2602"/>
                    <a:pt x="2602" y="2016"/>
                    <a:pt x="2602" y="1301"/>
                  </a:cubicBezTo>
                  <a:cubicBezTo>
                    <a:pt x="2602" y="585"/>
                    <a:pt x="2017" y="0"/>
                    <a:pt x="13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7"/>
            <p:cNvSpPr/>
            <p:nvPr/>
          </p:nvSpPr>
          <p:spPr>
            <a:xfrm>
              <a:off x="7592499" y="797190"/>
              <a:ext cx="273448" cy="836451"/>
            </a:xfrm>
            <a:custGeom>
              <a:avLst/>
              <a:gdLst/>
              <a:ahLst/>
              <a:cxnLst/>
              <a:rect l="l" t="t" r="r" b="b"/>
              <a:pathLst>
                <a:path w="7838" h="24716" extrusionOk="0">
                  <a:moveTo>
                    <a:pt x="7675" y="1"/>
                  </a:moveTo>
                  <a:cubicBezTo>
                    <a:pt x="7610" y="1"/>
                    <a:pt x="7513" y="66"/>
                    <a:pt x="7513" y="163"/>
                  </a:cubicBezTo>
                  <a:cubicBezTo>
                    <a:pt x="7513" y="3318"/>
                    <a:pt x="7513" y="6570"/>
                    <a:pt x="6992" y="9724"/>
                  </a:cubicBezTo>
                  <a:cubicBezTo>
                    <a:pt x="6049" y="15187"/>
                    <a:pt x="3675" y="20293"/>
                    <a:pt x="33" y="24455"/>
                  </a:cubicBezTo>
                  <a:cubicBezTo>
                    <a:pt x="1" y="24520"/>
                    <a:pt x="1" y="24618"/>
                    <a:pt x="33" y="24683"/>
                  </a:cubicBezTo>
                  <a:cubicBezTo>
                    <a:pt x="66" y="24716"/>
                    <a:pt x="98" y="24716"/>
                    <a:pt x="163" y="24716"/>
                  </a:cubicBezTo>
                  <a:cubicBezTo>
                    <a:pt x="196" y="24716"/>
                    <a:pt x="228" y="24683"/>
                    <a:pt x="228" y="24651"/>
                  </a:cubicBezTo>
                  <a:cubicBezTo>
                    <a:pt x="3935" y="20455"/>
                    <a:pt x="6374" y="15285"/>
                    <a:pt x="7285" y="9789"/>
                  </a:cubicBezTo>
                  <a:cubicBezTo>
                    <a:pt x="7805" y="6602"/>
                    <a:pt x="7838" y="3318"/>
                    <a:pt x="7838" y="163"/>
                  </a:cubicBezTo>
                  <a:cubicBezTo>
                    <a:pt x="7838" y="66"/>
                    <a:pt x="7773" y="1"/>
                    <a:pt x="76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7"/>
            <p:cNvSpPr/>
            <p:nvPr/>
          </p:nvSpPr>
          <p:spPr>
            <a:xfrm>
              <a:off x="7859353" y="2705839"/>
              <a:ext cx="107802" cy="89073"/>
            </a:xfrm>
            <a:custGeom>
              <a:avLst/>
              <a:gdLst/>
              <a:ahLst/>
              <a:cxnLst/>
              <a:rect l="l" t="t" r="r" b="b"/>
              <a:pathLst>
                <a:path w="3090" h="2632" extrusionOk="0">
                  <a:moveTo>
                    <a:pt x="1609" y="0"/>
                  </a:moveTo>
                  <a:cubicBezTo>
                    <a:pt x="690" y="0"/>
                    <a:pt x="1" y="1009"/>
                    <a:pt x="456" y="1919"/>
                  </a:cubicBezTo>
                  <a:cubicBezTo>
                    <a:pt x="711" y="2400"/>
                    <a:pt x="1175" y="2631"/>
                    <a:pt x="1636" y="2631"/>
                  </a:cubicBezTo>
                  <a:cubicBezTo>
                    <a:pt x="2172" y="2631"/>
                    <a:pt x="2702" y="2319"/>
                    <a:pt x="2895" y="1724"/>
                  </a:cubicBezTo>
                  <a:cubicBezTo>
                    <a:pt x="3090" y="1041"/>
                    <a:pt x="2732" y="293"/>
                    <a:pt x="2017" y="66"/>
                  </a:cubicBezTo>
                  <a:cubicBezTo>
                    <a:pt x="1878" y="21"/>
                    <a:pt x="1741" y="0"/>
                    <a:pt x="16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7"/>
            <p:cNvSpPr/>
            <p:nvPr/>
          </p:nvSpPr>
          <p:spPr>
            <a:xfrm>
              <a:off x="7622014" y="1048132"/>
              <a:ext cx="388019" cy="793505"/>
            </a:xfrm>
            <a:custGeom>
              <a:avLst/>
              <a:gdLst/>
              <a:ahLst/>
              <a:cxnLst/>
              <a:rect l="l" t="t" r="r" b="b"/>
              <a:pathLst>
                <a:path w="11122" h="23447" extrusionOk="0">
                  <a:moveTo>
                    <a:pt x="10992" y="0"/>
                  </a:moveTo>
                  <a:cubicBezTo>
                    <a:pt x="10927" y="0"/>
                    <a:pt x="10829" y="33"/>
                    <a:pt x="10829" y="130"/>
                  </a:cubicBezTo>
                  <a:cubicBezTo>
                    <a:pt x="10374" y="3252"/>
                    <a:pt x="9919" y="6472"/>
                    <a:pt x="8975" y="9528"/>
                  </a:cubicBezTo>
                  <a:cubicBezTo>
                    <a:pt x="7317" y="14829"/>
                    <a:pt x="4228" y="19544"/>
                    <a:pt x="65" y="23187"/>
                  </a:cubicBezTo>
                  <a:cubicBezTo>
                    <a:pt x="0" y="23219"/>
                    <a:pt x="0" y="23349"/>
                    <a:pt x="65" y="23382"/>
                  </a:cubicBezTo>
                  <a:cubicBezTo>
                    <a:pt x="65" y="23414"/>
                    <a:pt x="130" y="23447"/>
                    <a:pt x="163" y="23447"/>
                  </a:cubicBezTo>
                  <a:cubicBezTo>
                    <a:pt x="195" y="23447"/>
                    <a:pt x="228" y="23447"/>
                    <a:pt x="260" y="23414"/>
                  </a:cubicBezTo>
                  <a:cubicBezTo>
                    <a:pt x="4488" y="19740"/>
                    <a:pt x="7610" y="14959"/>
                    <a:pt x="9268" y="9626"/>
                  </a:cubicBezTo>
                  <a:cubicBezTo>
                    <a:pt x="10211" y="6537"/>
                    <a:pt x="10699" y="3317"/>
                    <a:pt x="11122" y="163"/>
                  </a:cubicBezTo>
                  <a:cubicBezTo>
                    <a:pt x="11122" y="98"/>
                    <a:pt x="11089" y="0"/>
                    <a:pt x="1099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7"/>
            <p:cNvSpPr/>
            <p:nvPr/>
          </p:nvSpPr>
          <p:spPr>
            <a:xfrm>
              <a:off x="7948944" y="966403"/>
              <a:ext cx="106477" cy="89243"/>
            </a:xfrm>
            <a:custGeom>
              <a:avLst/>
              <a:gdLst/>
              <a:ahLst/>
              <a:cxnLst/>
              <a:rect l="l" t="t" r="r" b="b"/>
              <a:pathLst>
                <a:path w="3052" h="2637" extrusionOk="0">
                  <a:moveTo>
                    <a:pt x="1556" y="1"/>
                  </a:moveTo>
                  <a:cubicBezTo>
                    <a:pt x="703" y="1"/>
                    <a:pt x="1" y="861"/>
                    <a:pt x="320" y="1765"/>
                  </a:cubicBezTo>
                  <a:cubicBezTo>
                    <a:pt x="524" y="2343"/>
                    <a:pt x="1039" y="2636"/>
                    <a:pt x="1558" y="2636"/>
                  </a:cubicBezTo>
                  <a:cubicBezTo>
                    <a:pt x="2033" y="2636"/>
                    <a:pt x="2510" y="2392"/>
                    <a:pt x="2759" y="1895"/>
                  </a:cubicBezTo>
                  <a:cubicBezTo>
                    <a:pt x="3052" y="1212"/>
                    <a:pt x="2791" y="431"/>
                    <a:pt x="2141" y="139"/>
                  </a:cubicBezTo>
                  <a:cubicBezTo>
                    <a:pt x="1945" y="44"/>
                    <a:pt x="1747" y="1"/>
                    <a:pt x="15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7"/>
            <p:cNvSpPr/>
            <p:nvPr/>
          </p:nvSpPr>
          <p:spPr>
            <a:xfrm>
              <a:off x="7306596" y="693463"/>
              <a:ext cx="122141" cy="875235"/>
            </a:xfrm>
            <a:custGeom>
              <a:avLst/>
              <a:gdLst/>
              <a:ahLst/>
              <a:cxnLst/>
              <a:rect l="l" t="t" r="r" b="b"/>
              <a:pathLst>
                <a:path w="3501" h="25862" extrusionOk="0">
                  <a:moveTo>
                    <a:pt x="3306" y="0"/>
                  </a:moveTo>
                  <a:cubicBezTo>
                    <a:pt x="3250" y="0"/>
                    <a:pt x="3200" y="32"/>
                    <a:pt x="3187" y="106"/>
                  </a:cubicBezTo>
                  <a:cubicBezTo>
                    <a:pt x="2244" y="3131"/>
                    <a:pt x="1236" y="6253"/>
                    <a:pt x="781" y="9472"/>
                  </a:cubicBezTo>
                  <a:cubicBezTo>
                    <a:pt x="1" y="15000"/>
                    <a:pt x="749" y="20659"/>
                    <a:pt x="2992" y="25764"/>
                  </a:cubicBezTo>
                  <a:cubicBezTo>
                    <a:pt x="3025" y="25829"/>
                    <a:pt x="3090" y="25862"/>
                    <a:pt x="3155" y="25862"/>
                  </a:cubicBezTo>
                  <a:cubicBezTo>
                    <a:pt x="3155" y="25862"/>
                    <a:pt x="3187" y="25862"/>
                    <a:pt x="3220" y="25829"/>
                  </a:cubicBezTo>
                  <a:cubicBezTo>
                    <a:pt x="3285" y="25797"/>
                    <a:pt x="3318" y="25732"/>
                    <a:pt x="3285" y="25634"/>
                  </a:cubicBezTo>
                  <a:cubicBezTo>
                    <a:pt x="1074" y="20561"/>
                    <a:pt x="326" y="14968"/>
                    <a:pt x="1106" y="9505"/>
                  </a:cubicBezTo>
                  <a:cubicBezTo>
                    <a:pt x="1561" y="6318"/>
                    <a:pt x="2537" y="3196"/>
                    <a:pt x="3480" y="204"/>
                  </a:cubicBezTo>
                  <a:cubicBezTo>
                    <a:pt x="3500" y="83"/>
                    <a:pt x="3396" y="0"/>
                    <a:pt x="3306" y="0"/>
                  </a:cubicBezTo>
                  <a:close/>
                </a:path>
              </a:pathLst>
            </a:custGeom>
            <a:solidFill>
              <a:srgbClr val="EDD5A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7"/>
            <p:cNvSpPr/>
            <p:nvPr/>
          </p:nvSpPr>
          <p:spPr>
            <a:xfrm>
              <a:off x="7397373" y="617791"/>
              <a:ext cx="90777" cy="89209"/>
            </a:xfrm>
            <a:custGeom>
              <a:avLst/>
              <a:gdLst/>
              <a:ahLst/>
              <a:cxnLst/>
              <a:rect l="l" t="t" r="r" b="b"/>
              <a:pathLst>
                <a:path w="2602" h="2636" extrusionOk="0">
                  <a:moveTo>
                    <a:pt x="1301" y="1"/>
                  </a:moveTo>
                  <a:cubicBezTo>
                    <a:pt x="585" y="1"/>
                    <a:pt x="0" y="586"/>
                    <a:pt x="0" y="1302"/>
                  </a:cubicBezTo>
                  <a:cubicBezTo>
                    <a:pt x="0" y="2050"/>
                    <a:pt x="585" y="2635"/>
                    <a:pt x="1301" y="2635"/>
                  </a:cubicBezTo>
                  <a:cubicBezTo>
                    <a:pt x="2016" y="2635"/>
                    <a:pt x="2602" y="2050"/>
                    <a:pt x="2602" y="1302"/>
                  </a:cubicBezTo>
                  <a:cubicBezTo>
                    <a:pt x="2602" y="586"/>
                    <a:pt x="2016" y="1"/>
                    <a:pt x="1301" y="1"/>
                  </a:cubicBezTo>
                  <a:close/>
                </a:path>
              </a:pathLst>
            </a:custGeom>
            <a:solidFill>
              <a:srgbClr val="EDD5A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7"/>
            <p:cNvSpPr/>
            <p:nvPr/>
          </p:nvSpPr>
          <p:spPr>
            <a:xfrm>
              <a:off x="7306596" y="693463"/>
              <a:ext cx="122141" cy="875235"/>
            </a:xfrm>
            <a:custGeom>
              <a:avLst/>
              <a:gdLst/>
              <a:ahLst/>
              <a:cxnLst/>
              <a:rect l="l" t="t" r="r" b="b"/>
              <a:pathLst>
                <a:path w="3501" h="25862" extrusionOk="0">
                  <a:moveTo>
                    <a:pt x="3306" y="0"/>
                  </a:moveTo>
                  <a:cubicBezTo>
                    <a:pt x="3250" y="0"/>
                    <a:pt x="3200" y="32"/>
                    <a:pt x="3187" y="106"/>
                  </a:cubicBezTo>
                  <a:cubicBezTo>
                    <a:pt x="2244" y="3131"/>
                    <a:pt x="1236" y="6253"/>
                    <a:pt x="781" y="9472"/>
                  </a:cubicBezTo>
                  <a:cubicBezTo>
                    <a:pt x="1" y="15000"/>
                    <a:pt x="749" y="20659"/>
                    <a:pt x="2992" y="25764"/>
                  </a:cubicBezTo>
                  <a:cubicBezTo>
                    <a:pt x="3025" y="25829"/>
                    <a:pt x="3090" y="25862"/>
                    <a:pt x="3155" y="25862"/>
                  </a:cubicBezTo>
                  <a:cubicBezTo>
                    <a:pt x="3155" y="25862"/>
                    <a:pt x="3187" y="25862"/>
                    <a:pt x="3220" y="25829"/>
                  </a:cubicBezTo>
                  <a:cubicBezTo>
                    <a:pt x="3285" y="25797"/>
                    <a:pt x="3318" y="25732"/>
                    <a:pt x="3285" y="25634"/>
                  </a:cubicBezTo>
                  <a:cubicBezTo>
                    <a:pt x="1074" y="20561"/>
                    <a:pt x="326" y="14968"/>
                    <a:pt x="1106" y="9505"/>
                  </a:cubicBezTo>
                  <a:cubicBezTo>
                    <a:pt x="1561" y="6318"/>
                    <a:pt x="2537" y="3196"/>
                    <a:pt x="3480" y="204"/>
                  </a:cubicBezTo>
                  <a:cubicBezTo>
                    <a:pt x="3500" y="83"/>
                    <a:pt x="3396" y="0"/>
                    <a:pt x="33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7"/>
            <p:cNvSpPr/>
            <p:nvPr/>
          </p:nvSpPr>
          <p:spPr>
            <a:xfrm>
              <a:off x="7459752" y="778069"/>
              <a:ext cx="121443" cy="875370"/>
            </a:xfrm>
            <a:custGeom>
              <a:avLst/>
              <a:gdLst/>
              <a:ahLst/>
              <a:cxnLst/>
              <a:rect l="l" t="t" r="r" b="b"/>
              <a:pathLst>
                <a:path w="3481" h="25866" extrusionOk="0">
                  <a:moveTo>
                    <a:pt x="3297" y="1"/>
                  </a:moveTo>
                  <a:cubicBezTo>
                    <a:pt x="3240" y="1"/>
                    <a:pt x="3180" y="37"/>
                    <a:pt x="3155" y="110"/>
                  </a:cubicBezTo>
                  <a:cubicBezTo>
                    <a:pt x="2212" y="3135"/>
                    <a:pt x="1236" y="6257"/>
                    <a:pt x="781" y="9444"/>
                  </a:cubicBezTo>
                  <a:cubicBezTo>
                    <a:pt x="1" y="15004"/>
                    <a:pt x="749" y="20630"/>
                    <a:pt x="2993" y="25768"/>
                  </a:cubicBezTo>
                  <a:cubicBezTo>
                    <a:pt x="3025" y="25833"/>
                    <a:pt x="3090" y="25866"/>
                    <a:pt x="3155" y="25866"/>
                  </a:cubicBezTo>
                  <a:cubicBezTo>
                    <a:pt x="3155" y="25866"/>
                    <a:pt x="3188" y="25833"/>
                    <a:pt x="3188" y="25833"/>
                  </a:cubicBezTo>
                  <a:cubicBezTo>
                    <a:pt x="3285" y="25801"/>
                    <a:pt x="3318" y="25703"/>
                    <a:pt x="3285" y="25638"/>
                  </a:cubicBezTo>
                  <a:cubicBezTo>
                    <a:pt x="1074" y="20565"/>
                    <a:pt x="326" y="14972"/>
                    <a:pt x="1106" y="9476"/>
                  </a:cubicBezTo>
                  <a:cubicBezTo>
                    <a:pt x="1562" y="6322"/>
                    <a:pt x="2505" y="3200"/>
                    <a:pt x="3448" y="208"/>
                  </a:cubicBezTo>
                  <a:cubicBezTo>
                    <a:pt x="3480" y="110"/>
                    <a:pt x="3448" y="13"/>
                    <a:pt x="3350" y="13"/>
                  </a:cubicBezTo>
                  <a:cubicBezTo>
                    <a:pt x="3334" y="5"/>
                    <a:pt x="3316" y="1"/>
                    <a:pt x="32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7"/>
            <p:cNvSpPr/>
            <p:nvPr/>
          </p:nvSpPr>
          <p:spPr>
            <a:xfrm>
              <a:off x="7397373" y="617791"/>
              <a:ext cx="90777" cy="89209"/>
            </a:xfrm>
            <a:custGeom>
              <a:avLst/>
              <a:gdLst/>
              <a:ahLst/>
              <a:cxnLst/>
              <a:rect l="l" t="t" r="r" b="b"/>
              <a:pathLst>
                <a:path w="2602" h="2636" extrusionOk="0">
                  <a:moveTo>
                    <a:pt x="1301" y="1"/>
                  </a:moveTo>
                  <a:cubicBezTo>
                    <a:pt x="585" y="1"/>
                    <a:pt x="0" y="586"/>
                    <a:pt x="0" y="1302"/>
                  </a:cubicBezTo>
                  <a:cubicBezTo>
                    <a:pt x="0" y="2050"/>
                    <a:pt x="585" y="2635"/>
                    <a:pt x="1301" y="2635"/>
                  </a:cubicBezTo>
                  <a:cubicBezTo>
                    <a:pt x="2016" y="2635"/>
                    <a:pt x="2602" y="2050"/>
                    <a:pt x="2602" y="1302"/>
                  </a:cubicBezTo>
                  <a:cubicBezTo>
                    <a:pt x="2602" y="586"/>
                    <a:pt x="2016" y="1"/>
                    <a:pt x="13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7"/>
            <p:cNvSpPr/>
            <p:nvPr/>
          </p:nvSpPr>
          <p:spPr>
            <a:xfrm>
              <a:off x="7213551" y="779592"/>
              <a:ext cx="275751" cy="836451"/>
            </a:xfrm>
            <a:custGeom>
              <a:avLst/>
              <a:gdLst/>
              <a:ahLst/>
              <a:cxnLst/>
              <a:rect l="l" t="t" r="r" b="b"/>
              <a:pathLst>
                <a:path w="7904" h="24716" extrusionOk="0">
                  <a:moveTo>
                    <a:pt x="164" y="0"/>
                  </a:moveTo>
                  <a:cubicBezTo>
                    <a:pt x="66" y="0"/>
                    <a:pt x="1" y="65"/>
                    <a:pt x="1" y="163"/>
                  </a:cubicBezTo>
                  <a:cubicBezTo>
                    <a:pt x="33" y="3317"/>
                    <a:pt x="33" y="6569"/>
                    <a:pt x="554" y="9756"/>
                  </a:cubicBezTo>
                  <a:cubicBezTo>
                    <a:pt x="1464" y="15285"/>
                    <a:pt x="3903" y="20455"/>
                    <a:pt x="7611" y="24650"/>
                  </a:cubicBezTo>
                  <a:cubicBezTo>
                    <a:pt x="7643" y="24683"/>
                    <a:pt x="7676" y="24715"/>
                    <a:pt x="7708" y="24715"/>
                  </a:cubicBezTo>
                  <a:cubicBezTo>
                    <a:pt x="7741" y="24715"/>
                    <a:pt x="7806" y="24715"/>
                    <a:pt x="7838" y="24683"/>
                  </a:cubicBezTo>
                  <a:cubicBezTo>
                    <a:pt x="7903" y="24618"/>
                    <a:pt x="7903" y="24520"/>
                    <a:pt x="7838" y="24488"/>
                  </a:cubicBezTo>
                  <a:cubicBezTo>
                    <a:pt x="4196" y="20293"/>
                    <a:pt x="1790" y="15187"/>
                    <a:pt x="879" y="9724"/>
                  </a:cubicBezTo>
                  <a:cubicBezTo>
                    <a:pt x="359" y="6569"/>
                    <a:pt x="326" y="3285"/>
                    <a:pt x="326" y="163"/>
                  </a:cubicBezTo>
                  <a:cubicBezTo>
                    <a:pt x="326" y="65"/>
                    <a:pt x="261" y="0"/>
                    <a:pt x="16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7"/>
            <p:cNvSpPr/>
            <p:nvPr/>
          </p:nvSpPr>
          <p:spPr>
            <a:xfrm>
              <a:off x="7176116" y="699216"/>
              <a:ext cx="107802" cy="88972"/>
            </a:xfrm>
            <a:custGeom>
              <a:avLst/>
              <a:gdLst/>
              <a:ahLst/>
              <a:cxnLst/>
              <a:rect l="l" t="t" r="r" b="b"/>
              <a:pathLst>
                <a:path w="3090" h="2629" extrusionOk="0">
                  <a:moveTo>
                    <a:pt x="1482" y="1"/>
                  </a:moveTo>
                  <a:cubicBezTo>
                    <a:pt x="1350" y="1"/>
                    <a:pt x="1213" y="22"/>
                    <a:pt x="1074" y="66"/>
                  </a:cubicBezTo>
                  <a:cubicBezTo>
                    <a:pt x="359" y="262"/>
                    <a:pt x="1" y="1010"/>
                    <a:pt x="228" y="1692"/>
                  </a:cubicBezTo>
                  <a:cubicBezTo>
                    <a:pt x="404" y="2308"/>
                    <a:pt x="932" y="2629"/>
                    <a:pt x="1467" y="2629"/>
                  </a:cubicBezTo>
                  <a:cubicBezTo>
                    <a:pt x="1922" y="2629"/>
                    <a:pt x="2381" y="2398"/>
                    <a:pt x="2635" y="1920"/>
                  </a:cubicBezTo>
                  <a:cubicBezTo>
                    <a:pt x="3090" y="1010"/>
                    <a:pt x="2401" y="1"/>
                    <a:pt x="14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7"/>
            <p:cNvSpPr/>
            <p:nvPr/>
          </p:nvSpPr>
          <p:spPr>
            <a:xfrm>
              <a:off x="7008203" y="883049"/>
              <a:ext cx="389205" cy="793505"/>
            </a:xfrm>
            <a:custGeom>
              <a:avLst/>
              <a:gdLst/>
              <a:ahLst/>
              <a:cxnLst/>
              <a:rect l="l" t="t" r="r" b="b"/>
              <a:pathLst>
                <a:path w="11156" h="23447" extrusionOk="0">
                  <a:moveTo>
                    <a:pt x="163" y="0"/>
                  </a:moveTo>
                  <a:cubicBezTo>
                    <a:pt x="66" y="0"/>
                    <a:pt x="1" y="98"/>
                    <a:pt x="33" y="163"/>
                  </a:cubicBezTo>
                  <a:cubicBezTo>
                    <a:pt x="489" y="3317"/>
                    <a:pt x="944" y="6537"/>
                    <a:pt x="1887" y="9626"/>
                  </a:cubicBezTo>
                  <a:cubicBezTo>
                    <a:pt x="3546" y="14959"/>
                    <a:pt x="6667" y="19740"/>
                    <a:pt x="10895" y="23414"/>
                  </a:cubicBezTo>
                  <a:cubicBezTo>
                    <a:pt x="10927" y="23447"/>
                    <a:pt x="10960" y="23447"/>
                    <a:pt x="10993" y="23447"/>
                  </a:cubicBezTo>
                  <a:cubicBezTo>
                    <a:pt x="11025" y="23447"/>
                    <a:pt x="11090" y="23414"/>
                    <a:pt x="11090" y="23382"/>
                  </a:cubicBezTo>
                  <a:cubicBezTo>
                    <a:pt x="11155" y="23349"/>
                    <a:pt x="11155" y="23252"/>
                    <a:pt x="11090" y="23187"/>
                  </a:cubicBezTo>
                  <a:cubicBezTo>
                    <a:pt x="6928" y="19544"/>
                    <a:pt x="3838" y="14829"/>
                    <a:pt x="2180" y="9528"/>
                  </a:cubicBezTo>
                  <a:cubicBezTo>
                    <a:pt x="1237" y="6472"/>
                    <a:pt x="781" y="3252"/>
                    <a:pt x="326" y="130"/>
                  </a:cubicBezTo>
                  <a:cubicBezTo>
                    <a:pt x="326" y="33"/>
                    <a:pt x="229" y="0"/>
                    <a:pt x="16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7"/>
            <p:cNvSpPr/>
            <p:nvPr/>
          </p:nvSpPr>
          <p:spPr>
            <a:xfrm>
              <a:off x="6963966" y="802436"/>
              <a:ext cx="106477" cy="88837"/>
            </a:xfrm>
            <a:custGeom>
              <a:avLst/>
              <a:gdLst/>
              <a:ahLst/>
              <a:cxnLst/>
              <a:rect l="l" t="t" r="r" b="b"/>
              <a:pathLst>
                <a:path w="3052" h="2625" extrusionOk="0">
                  <a:moveTo>
                    <a:pt x="1514" y="0"/>
                  </a:moveTo>
                  <a:cubicBezTo>
                    <a:pt x="1327" y="0"/>
                    <a:pt x="1134" y="43"/>
                    <a:pt x="944" y="138"/>
                  </a:cubicBezTo>
                  <a:cubicBezTo>
                    <a:pt x="293" y="431"/>
                    <a:pt x="1" y="1244"/>
                    <a:pt x="326" y="1894"/>
                  </a:cubicBezTo>
                  <a:cubicBezTo>
                    <a:pt x="557" y="2387"/>
                    <a:pt x="1020" y="2624"/>
                    <a:pt x="1486" y="2624"/>
                  </a:cubicBezTo>
                  <a:cubicBezTo>
                    <a:pt x="2005" y="2624"/>
                    <a:pt x="2527" y="2330"/>
                    <a:pt x="2732" y="1764"/>
                  </a:cubicBezTo>
                  <a:cubicBezTo>
                    <a:pt x="3051" y="861"/>
                    <a:pt x="2349" y="0"/>
                    <a:pt x="151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7"/>
            <p:cNvSpPr/>
            <p:nvPr/>
          </p:nvSpPr>
          <p:spPr>
            <a:xfrm>
              <a:off x="7612908" y="1321072"/>
              <a:ext cx="30666" cy="335684"/>
            </a:xfrm>
            <a:custGeom>
              <a:avLst/>
              <a:gdLst/>
              <a:ahLst/>
              <a:cxnLst/>
              <a:rect l="l" t="t" r="r" b="b"/>
              <a:pathLst>
                <a:path w="879" h="9919" extrusionOk="0">
                  <a:moveTo>
                    <a:pt x="716" y="0"/>
                  </a:moveTo>
                  <a:cubicBezTo>
                    <a:pt x="619" y="0"/>
                    <a:pt x="554" y="65"/>
                    <a:pt x="554" y="163"/>
                  </a:cubicBezTo>
                  <a:cubicBezTo>
                    <a:pt x="554" y="3317"/>
                    <a:pt x="554" y="6569"/>
                    <a:pt x="1" y="9723"/>
                  </a:cubicBezTo>
                  <a:cubicBezTo>
                    <a:pt x="1" y="9821"/>
                    <a:pt x="66" y="9886"/>
                    <a:pt x="131" y="9918"/>
                  </a:cubicBezTo>
                  <a:lnTo>
                    <a:pt x="163" y="9918"/>
                  </a:lnTo>
                  <a:cubicBezTo>
                    <a:pt x="228" y="9918"/>
                    <a:pt x="294" y="9853"/>
                    <a:pt x="326" y="9788"/>
                  </a:cubicBezTo>
                  <a:cubicBezTo>
                    <a:pt x="846" y="6601"/>
                    <a:pt x="879" y="3317"/>
                    <a:pt x="879" y="163"/>
                  </a:cubicBezTo>
                  <a:cubicBezTo>
                    <a:pt x="879" y="65"/>
                    <a:pt x="81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7"/>
            <p:cNvSpPr/>
            <p:nvPr/>
          </p:nvSpPr>
          <p:spPr>
            <a:xfrm>
              <a:off x="7573206" y="1240696"/>
              <a:ext cx="107837" cy="89073"/>
            </a:xfrm>
            <a:custGeom>
              <a:avLst/>
              <a:gdLst/>
              <a:ahLst/>
              <a:cxnLst/>
              <a:rect l="l" t="t" r="r" b="b"/>
              <a:pathLst>
                <a:path w="3091" h="2632" extrusionOk="0">
                  <a:moveTo>
                    <a:pt x="1609" y="0"/>
                  </a:moveTo>
                  <a:cubicBezTo>
                    <a:pt x="690" y="0"/>
                    <a:pt x="1" y="1010"/>
                    <a:pt x="456" y="1920"/>
                  </a:cubicBezTo>
                  <a:cubicBezTo>
                    <a:pt x="711" y="2401"/>
                    <a:pt x="1176" y="2632"/>
                    <a:pt x="1636" y="2632"/>
                  </a:cubicBezTo>
                  <a:cubicBezTo>
                    <a:pt x="2172" y="2632"/>
                    <a:pt x="2703" y="2319"/>
                    <a:pt x="2895" y="1725"/>
                  </a:cubicBezTo>
                  <a:cubicBezTo>
                    <a:pt x="3090" y="1009"/>
                    <a:pt x="2732" y="294"/>
                    <a:pt x="2017" y="66"/>
                  </a:cubicBezTo>
                  <a:cubicBezTo>
                    <a:pt x="1878" y="21"/>
                    <a:pt x="1741" y="0"/>
                    <a:pt x="16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7"/>
            <p:cNvSpPr/>
            <p:nvPr/>
          </p:nvSpPr>
          <p:spPr>
            <a:xfrm>
              <a:off x="7169313" y="1126918"/>
              <a:ext cx="459538" cy="757395"/>
            </a:xfrm>
            <a:custGeom>
              <a:avLst/>
              <a:gdLst/>
              <a:ahLst/>
              <a:cxnLst/>
              <a:rect l="l" t="t" r="r" b="b"/>
              <a:pathLst>
                <a:path w="13172" h="22380" extrusionOk="0">
                  <a:moveTo>
                    <a:pt x="5270" y="0"/>
                  </a:moveTo>
                  <a:cubicBezTo>
                    <a:pt x="4630" y="0"/>
                    <a:pt x="4004" y="196"/>
                    <a:pt x="3480" y="566"/>
                  </a:cubicBezTo>
                  <a:cubicBezTo>
                    <a:pt x="2700" y="1119"/>
                    <a:pt x="2049" y="1835"/>
                    <a:pt x="1627" y="2713"/>
                  </a:cubicBezTo>
                  <a:cubicBezTo>
                    <a:pt x="423" y="4891"/>
                    <a:pt x="1" y="7461"/>
                    <a:pt x="456" y="9932"/>
                  </a:cubicBezTo>
                  <a:cubicBezTo>
                    <a:pt x="846" y="11721"/>
                    <a:pt x="1497" y="13477"/>
                    <a:pt x="2407" y="15070"/>
                  </a:cubicBezTo>
                  <a:cubicBezTo>
                    <a:pt x="2895" y="16046"/>
                    <a:pt x="3383" y="16989"/>
                    <a:pt x="3903" y="17932"/>
                  </a:cubicBezTo>
                  <a:cubicBezTo>
                    <a:pt x="4326" y="18777"/>
                    <a:pt x="4846" y="19558"/>
                    <a:pt x="5464" y="20273"/>
                  </a:cubicBezTo>
                  <a:cubicBezTo>
                    <a:pt x="6342" y="21249"/>
                    <a:pt x="7513" y="21899"/>
                    <a:pt x="8781" y="22192"/>
                  </a:cubicBezTo>
                  <a:cubicBezTo>
                    <a:pt x="9211" y="22292"/>
                    <a:pt x="9823" y="22380"/>
                    <a:pt x="10444" y="22380"/>
                  </a:cubicBezTo>
                  <a:cubicBezTo>
                    <a:pt x="11232" y="22380"/>
                    <a:pt x="12033" y="22238"/>
                    <a:pt x="12488" y="21802"/>
                  </a:cubicBezTo>
                  <a:cubicBezTo>
                    <a:pt x="13171" y="21119"/>
                    <a:pt x="12618" y="20143"/>
                    <a:pt x="12358" y="19395"/>
                  </a:cubicBezTo>
                  <a:cubicBezTo>
                    <a:pt x="11903" y="17997"/>
                    <a:pt x="11805" y="16534"/>
                    <a:pt x="11480" y="15135"/>
                  </a:cubicBezTo>
                  <a:cubicBezTo>
                    <a:pt x="10992" y="13249"/>
                    <a:pt x="10342" y="11428"/>
                    <a:pt x="10049" y="9542"/>
                  </a:cubicBezTo>
                  <a:cubicBezTo>
                    <a:pt x="9757" y="7721"/>
                    <a:pt x="9789" y="5867"/>
                    <a:pt x="9204" y="4144"/>
                  </a:cubicBezTo>
                  <a:cubicBezTo>
                    <a:pt x="8911" y="3428"/>
                    <a:pt x="8586" y="2745"/>
                    <a:pt x="8196" y="2127"/>
                  </a:cubicBezTo>
                  <a:cubicBezTo>
                    <a:pt x="7708" y="1314"/>
                    <a:pt x="7090" y="501"/>
                    <a:pt x="6212" y="144"/>
                  </a:cubicBezTo>
                  <a:cubicBezTo>
                    <a:pt x="5902" y="47"/>
                    <a:pt x="5584" y="0"/>
                    <a:pt x="52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7"/>
            <p:cNvSpPr/>
            <p:nvPr/>
          </p:nvSpPr>
          <p:spPr>
            <a:xfrm>
              <a:off x="7235111" y="1181303"/>
              <a:ext cx="378983" cy="773707"/>
            </a:xfrm>
            <a:custGeom>
              <a:avLst/>
              <a:gdLst/>
              <a:ahLst/>
              <a:cxnLst/>
              <a:rect l="l" t="t" r="r" b="b"/>
              <a:pathLst>
                <a:path w="10863" h="22862" fill="none" extrusionOk="0">
                  <a:moveTo>
                    <a:pt x="944" y="11349"/>
                  </a:moveTo>
                  <a:cubicBezTo>
                    <a:pt x="1" y="8260"/>
                    <a:pt x="131" y="4683"/>
                    <a:pt x="1887" y="1919"/>
                  </a:cubicBezTo>
                  <a:cubicBezTo>
                    <a:pt x="2472" y="943"/>
                    <a:pt x="3448" y="0"/>
                    <a:pt x="4586" y="98"/>
                  </a:cubicBezTo>
                  <a:cubicBezTo>
                    <a:pt x="5952" y="228"/>
                    <a:pt x="6732" y="1691"/>
                    <a:pt x="7253" y="2992"/>
                  </a:cubicBezTo>
                  <a:cubicBezTo>
                    <a:pt x="9139" y="7837"/>
                    <a:pt x="10862" y="12975"/>
                    <a:pt x="10310" y="18178"/>
                  </a:cubicBezTo>
                  <a:cubicBezTo>
                    <a:pt x="10277" y="18829"/>
                    <a:pt x="10049" y="19414"/>
                    <a:pt x="9659" y="19902"/>
                  </a:cubicBezTo>
                  <a:cubicBezTo>
                    <a:pt x="6407" y="22861"/>
                    <a:pt x="1562" y="13366"/>
                    <a:pt x="944" y="11349"/>
                  </a:cubicBezTo>
                  <a:close/>
                </a:path>
              </a:pathLst>
            </a:custGeom>
            <a:noFill/>
            <a:ln w="154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7"/>
            <p:cNvSpPr/>
            <p:nvPr/>
          </p:nvSpPr>
          <p:spPr>
            <a:xfrm>
              <a:off x="7550529" y="1189932"/>
              <a:ext cx="513963" cy="692451"/>
            </a:xfrm>
            <a:custGeom>
              <a:avLst/>
              <a:gdLst/>
              <a:ahLst/>
              <a:cxnLst/>
              <a:rect l="l" t="t" r="r" b="b"/>
              <a:pathLst>
                <a:path w="14732" h="20461" extrusionOk="0">
                  <a:moveTo>
                    <a:pt x="10147" y="0"/>
                  </a:moveTo>
                  <a:cubicBezTo>
                    <a:pt x="10082" y="0"/>
                    <a:pt x="10017" y="2"/>
                    <a:pt x="9951" y="5"/>
                  </a:cubicBezTo>
                  <a:cubicBezTo>
                    <a:pt x="9073" y="5"/>
                    <a:pt x="8163" y="38"/>
                    <a:pt x="7447" y="623"/>
                  </a:cubicBezTo>
                  <a:cubicBezTo>
                    <a:pt x="6699" y="1176"/>
                    <a:pt x="6374" y="2119"/>
                    <a:pt x="6114" y="2997"/>
                  </a:cubicBezTo>
                  <a:cubicBezTo>
                    <a:pt x="5464" y="5143"/>
                    <a:pt x="4813" y="7290"/>
                    <a:pt x="4130" y="9468"/>
                  </a:cubicBezTo>
                  <a:cubicBezTo>
                    <a:pt x="3903" y="10346"/>
                    <a:pt x="3577" y="11192"/>
                    <a:pt x="3187" y="11972"/>
                  </a:cubicBezTo>
                  <a:cubicBezTo>
                    <a:pt x="2504" y="13176"/>
                    <a:pt x="1431" y="14119"/>
                    <a:pt x="391" y="15029"/>
                  </a:cubicBezTo>
                  <a:lnTo>
                    <a:pt x="781" y="16232"/>
                  </a:lnTo>
                  <a:cubicBezTo>
                    <a:pt x="423" y="17241"/>
                    <a:pt x="163" y="18249"/>
                    <a:pt x="65" y="19322"/>
                  </a:cubicBezTo>
                  <a:cubicBezTo>
                    <a:pt x="0" y="19582"/>
                    <a:pt x="33" y="19875"/>
                    <a:pt x="163" y="20135"/>
                  </a:cubicBezTo>
                  <a:cubicBezTo>
                    <a:pt x="345" y="20386"/>
                    <a:pt x="656" y="20461"/>
                    <a:pt x="982" y="20461"/>
                  </a:cubicBezTo>
                  <a:cubicBezTo>
                    <a:pt x="1121" y="20461"/>
                    <a:pt x="1263" y="20447"/>
                    <a:pt x="1399" y="20427"/>
                  </a:cubicBezTo>
                  <a:cubicBezTo>
                    <a:pt x="3740" y="20070"/>
                    <a:pt x="5886" y="18867"/>
                    <a:pt x="7870" y="17598"/>
                  </a:cubicBezTo>
                  <a:cubicBezTo>
                    <a:pt x="9041" y="16883"/>
                    <a:pt x="10081" y="16005"/>
                    <a:pt x="11024" y="15029"/>
                  </a:cubicBezTo>
                  <a:cubicBezTo>
                    <a:pt x="12000" y="13826"/>
                    <a:pt x="12748" y="12460"/>
                    <a:pt x="13203" y="10997"/>
                  </a:cubicBezTo>
                  <a:cubicBezTo>
                    <a:pt x="14309" y="7907"/>
                    <a:pt x="14732" y="4265"/>
                    <a:pt x="12976" y="1534"/>
                  </a:cubicBezTo>
                  <a:cubicBezTo>
                    <a:pt x="12683" y="1046"/>
                    <a:pt x="12293" y="656"/>
                    <a:pt x="11805" y="363"/>
                  </a:cubicBezTo>
                  <a:cubicBezTo>
                    <a:pt x="11279" y="129"/>
                    <a:pt x="10726" y="0"/>
                    <a:pt x="101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7"/>
            <p:cNvSpPr/>
            <p:nvPr/>
          </p:nvSpPr>
          <p:spPr>
            <a:xfrm>
              <a:off x="7573206" y="1233014"/>
              <a:ext cx="431175" cy="624056"/>
            </a:xfrm>
            <a:custGeom>
              <a:avLst/>
              <a:gdLst/>
              <a:ahLst/>
              <a:cxnLst/>
              <a:rect l="l" t="t" r="r" b="b"/>
              <a:pathLst>
                <a:path w="12359" h="18440" fill="none" extrusionOk="0">
                  <a:moveTo>
                    <a:pt x="3025" y="6830"/>
                  </a:moveTo>
                  <a:cubicBezTo>
                    <a:pt x="3253" y="5886"/>
                    <a:pt x="3545" y="4943"/>
                    <a:pt x="3936" y="4065"/>
                  </a:cubicBezTo>
                  <a:cubicBezTo>
                    <a:pt x="4618" y="2667"/>
                    <a:pt x="5724" y="1529"/>
                    <a:pt x="7090" y="813"/>
                  </a:cubicBezTo>
                  <a:cubicBezTo>
                    <a:pt x="8326" y="196"/>
                    <a:pt x="9952" y="0"/>
                    <a:pt x="10895" y="944"/>
                  </a:cubicBezTo>
                  <a:cubicBezTo>
                    <a:pt x="11383" y="1529"/>
                    <a:pt x="11708" y="2244"/>
                    <a:pt x="11773" y="3025"/>
                  </a:cubicBezTo>
                  <a:cubicBezTo>
                    <a:pt x="12358" y="6309"/>
                    <a:pt x="11773" y="9724"/>
                    <a:pt x="10082" y="12651"/>
                  </a:cubicBezTo>
                  <a:cubicBezTo>
                    <a:pt x="8521" y="15285"/>
                    <a:pt x="5984" y="17203"/>
                    <a:pt x="3025" y="18016"/>
                  </a:cubicBezTo>
                  <a:cubicBezTo>
                    <a:pt x="1464" y="18439"/>
                    <a:pt x="1" y="18309"/>
                    <a:pt x="33" y="16325"/>
                  </a:cubicBezTo>
                  <a:cubicBezTo>
                    <a:pt x="33" y="15155"/>
                    <a:pt x="976" y="14309"/>
                    <a:pt x="1366" y="13268"/>
                  </a:cubicBezTo>
                  <a:cubicBezTo>
                    <a:pt x="2114" y="11220"/>
                    <a:pt x="2505" y="8943"/>
                    <a:pt x="3025" y="6830"/>
                  </a:cubicBezTo>
                  <a:close/>
                </a:path>
              </a:pathLst>
            </a:custGeom>
            <a:noFill/>
            <a:ln w="154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7"/>
            <p:cNvSpPr/>
            <p:nvPr/>
          </p:nvSpPr>
          <p:spPr>
            <a:xfrm>
              <a:off x="7331540" y="1531268"/>
              <a:ext cx="175903" cy="319169"/>
            </a:xfrm>
            <a:custGeom>
              <a:avLst/>
              <a:gdLst/>
              <a:ahLst/>
              <a:cxnLst/>
              <a:rect l="l" t="t" r="r" b="b"/>
              <a:pathLst>
                <a:path w="5042" h="9431" fill="none" extrusionOk="0">
                  <a:moveTo>
                    <a:pt x="1" y="0"/>
                  </a:moveTo>
                  <a:cubicBezTo>
                    <a:pt x="814" y="2569"/>
                    <a:pt x="1887" y="5041"/>
                    <a:pt x="3220" y="7415"/>
                  </a:cubicBezTo>
                  <a:cubicBezTo>
                    <a:pt x="3676" y="8228"/>
                    <a:pt x="4196" y="9041"/>
                    <a:pt x="5042" y="9431"/>
                  </a:cubicBezTo>
                </a:path>
              </a:pathLst>
            </a:custGeom>
            <a:noFill/>
            <a:ln w="10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7"/>
            <p:cNvSpPr/>
            <p:nvPr/>
          </p:nvSpPr>
          <p:spPr>
            <a:xfrm>
              <a:off x="7363323" y="1366184"/>
              <a:ext cx="150923" cy="352199"/>
            </a:xfrm>
            <a:custGeom>
              <a:avLst/>
              <a:gdLst/>
              <a:ahLst/>
              <a:cxnLst/>
              <a:rect l="l" t="t" r="r" b="b"/>
              <a:pathLst>
                <a:path w="4326" h="10407" fill="none" extrusionOk="0">
                  <a:moveTo>
                    <a:pt x="1" y="0"/>
                  </a:moveTo>
                  <a:cubicBezTo>
                    <a:pt x="846" y="3675"/>
                    <a:pt x="2309" y="7220"/>
                    <a:pt x="4326" y="10407"/>
                  </a:cubicBezTo>
                </a:path>
              </a:pathLst>
            </a:custGeom>
            <a:noFill/>
            <a:ln w="10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7"/>
            <p:cNvSpPr/>
            <p:nvPr/>
          </p:nvSpPr>
          <p:spPr>
            <a:xfrm>
              <a:off x="7482464" y="1515836"/>
              <a:ext cx="89661" cy="228978"/>
            </a:xfrm>
            <a:custGeom>
              <a:avLst/>
              <a:gdLst/>
              <a:ahLst/>
              <a:cxnLst/>
              <a:rect l="l" t="t" r="r" b="b"/>
              <a:pathLst>
                <a:path w="2570" h="6766" fill="none" extrusionOk="0">
                  <a:moveTo>
                    <a:pt x="0" y="1"/>
                  </a:moveTo>
                  <a:cubicBezTo>
                    <a:pt x="650" y="2310"/>
                    <a:pt x="1496" y="4586"/>
                    <a:pt x="2569" y="6765"/>
                  </a:cubicBezTo>
                </a:path>
              </a:pathLst>
            </a:custGeom>
            <a:noFill/>
            <a:ln w="10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7"/>
            <p:cNvSpPr/>
            <p:nvPr/>
          </p:nvSpPr>
          <p:spPr>
            <a:xfrm>
              <a:off x="7565287" y="1486122"/>
              <a:ext cx="226908" cy="328002"/>
            </a:xfrm>
            <a:custGeom>
              <a:avLst/>
              <a:gdLst/>
              <a:ahLst/>
              <a:cxnLst/>
              <a:rect l="l" t="t" r="r" b="b"/>
              <a:pathLst>
                <a:path w="6504" h="9692" fill="none" extrusionOk="0">
                  <a:moveTo>
                    <a:pt x="4585" y="1"/>
                  </a:moveTo>
                  <a:cubicBezTo>
                    <a:pt x="4943" y="1887"/>
                    <a:pt x="4650" y="3838"/>
                    <a:pt x="3805" y="5562"/>
                  </a:cubicBezTo>
                  <a:cubicBezTo>
                    <a:pt x="2927" y="7253"/>
                    <a:pt x="1626" y="8716"/>
                    <a:pt x="0" y="9692"/>
                  </a:cubicBezTo>
                  <a:cubicBezTo>
                    <a:pt x="3057" y="9432"/>
                    <a:pt x="5626" y="7350"/>
                    <a:pt x="6504" y="4424"/>
                  </a:cubicBezTo>
                </a:path>
              </a:pathLst>
            </a:custGeom>
            <a:noFill/>
            <a:ln w="10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7"/>
            <p:cNvSpPr/>
            <p:nvPr/>
          </p:nvSpPr>
          <p:spPr>
            <a:xfrm>
              <a:off x="7747923" y="1460808"/>
              <a:ext cx="166832" cy="285089"/>
            </a:xfrm>
            <a:custGeom>
              <a:avLst/>
              <a:gdLst/>
              <a:ahLst/>
              <a:cxnLst/>
              <a:rect l="l" t="t" r="r" b="b"/>
              <a:pathLst>
                <a:path w="4782" h="8424" fill="none" extrusionOk="0">
                  <a:moveTo>
                    <a:pt x="4781" y="1"/>
                  </a:moveTo>
                  <a:cubicBezTo>
                    <a:pt x="4781" y="2212"/>
                    <a:pt x="4001" y="4359"/>
                    <a:pt x="2602" y="6050"/>
                  </a:cubicBezTo>
                  <a:cubicBezTo>
                    <a:pt x="1822" y="6928"/>
                    <a:pt x="944" y="7708"/>
                    <a:pt x="1" y="8424"/>
                  </a:cubicBezTo>
                </a:path>
              </a:pathLst>
            </a:custGeom>
            <a:noFill/>
            <a:ln w="10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7"/>
            <p:cNvSpPr/>
            <p:nvPr/>
          </p:nvSpPr>
          <p:spPr>
            <a:xfrm>
              <a:off x="6967385" y="1718349"/>
              <a:ext cx="405044" cy="106773"/>
            </a:xfrm>
            <a:custGeom>
              <a:avLst/>
              <a:gdLst/>
              <a:ahLst/>
              <a:cxnLst/>
              <a:rect l="l" t="t" r="r" b="b"/>
              <a:pathLst>
                <a:path w="11610" h="3155" fill="none" extrusionOk="0">
                  <a:moveTo>
                    <a:pt x="0" y="1"/>
                  </a:moveTo>
                  <a:cubicBezTo>
                    <a:pt x="3545" y="1919"/>
                    <a:pt x="7545" y="3025"/>
                    <a:pt x="11610" y="3155"/>
                  </a:cubicBezTo>
                </a:path>
              </a:pathLst>
            </a:custGeom>
            <a:noFill/>
            <a:ln w="10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7"/>
            <p:cNvSpPr/>
            <p:nvPr/>
          </p:nvSpPr>
          <p:spPr>
            <a:xfrm>
              <a:off x="6948092" y="1629208"/>
              <a:ext cx="198580" cy="85892"/>
            </a:xfrm>
            <a:custGeom>
              <a:avLst/>
              <a:gdLst/>
              <a:ahLst/>
              <a:cxnLst/>
              <a:rect l="l" t="t" r="r" b="b"/>
              <a:pathLst>
                <a:path w="5692" h="2538" fill="none" extrusionOk="0">
                  <a:moveTo>
                    <a:pt x="0" y="0"/>
                  </a:moveTo>
                  <a:cubicBezTo>
                    <a:pt x="943" y="586"/>
                    <a:pt x="1886" y="1106"/>
                    <a:pt x="2895" y="1626"/>
                  </a:cubicBezTo>
                  <a:cubicBezTo>
                    <a:pt x="3740" y="2114"/>
                    <a:pt x="4683" y="2439"/>
                    <a:pt x="5691" y="2537"/>
                  </a:cubicBezTo>
                </a:path>
              </a:pathLst>
            </a:custGeom>
            <a:noFill/>
            <a:ln w="10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7"/>
            <p:cNvSpPr/>
            <p:nvPr/>
          </p:nvSpPr>
          <p:spPr>
            <a:xfrm>
              <a:off x="7162510" y="1726370"/>
              <a:ext cx="742022" cy="247761"/>
            </a:xfrm>
            <a:custGeom>
              <a:avLst/>
              <a:gdLst/>
              <a:ahLst/>
              <a:cxnLst/>
              <a:rect l="l" t="t" r="r" b="b"/>
              <a:pathLst>
                <a:path w="21269" h="7321" extrusionOk="0">
                  <a:moveTo>
                    <a:pt x="14609" y="0"/>
                  </a:moveTo>
                  <a:cubicBezTo>
                    <a:pt x="13611" y="0"/>
                    <a:pt x="12649" y="612"/>
                    <a:pt x="12065" y="1390"/>
                  </a:cubicBezTo>
                  <a:cubicBezTo>
                    <a:pt x="11675" y="1877"/>
                    <a:pt x="11187" y="3829"/>
                    <a:pt x="10634" y="3926"/>
                  </a:cubicBezTo>
                  <a:cubicBezTo>
                    <a:pt x="10627" y="3927"/>
                    <a:pt x="10619" y="3928"/>
                    <a:pt x="10611" y="3928"/>
                  </a:cubicBezTo>
                  <a:cubicBezTo>
                    <a:pt x="10204" y="3928"/>
                    <a:pt x="8477" y="2426"/>
                    <a:pt x="7935" y="2235"/>
                  </a:cubicBezTo>
                  <a:cubicBezTo>
                    <a:pt x="6667" y="1843"/>
                    <a:pt x="5371" y="1646"/>
                    <a:pt x="4072" y="1646"/>
                  </a:cubicBezTo>
                  <a:cubicBezTo>
                    <a:pt x="3973" y="1646"/>
                    <a:pt x="3873" y="1647"/>
                    <a:pt x="3773" y="1650"/>
                  </a:cubicBezTo>
                  <a:cubicBezTo>
                    <a:pt x="3714" y="1642"/>
                    <a:pt x="3658" y="1638"/>
                    <a:pt x="3602" y="1638"/>
                  </a:cubicBezTo>
                  <a:cubicBezTo>
                    <a:pt x="3412" y="1638"/>
                    <a:pt x="3241" y="1686"/>
                    <a:pt x="3090" y="1812"/>
                  </a:cubicBezTo>
                  <a:cubicBezTo>
                    <a:pt x="2667" y="2170"/>
                    <a:pt x="3090" y="2820"/>
                    <a:pt x="3480" y="3146"/>
                  </a:cubicBezTo>
                  <a:cubicBezTo>
                    <a:pt x="4423" y="3926"/>
                    <a:pt x="5529" y="4511"/>
                    <a:pt x="6700" y="4902"/>
                  </a:cubicBezTo>
                  <a:lnTo>
                    <a:pt x="2440" y="4934"/>
                  </a:lnTo>
                  <a:cubicBezTo>
                    <a:pt x="2361" y="4930"/>
                    <a:pt x="2283" y="4928"/>
                    <a:pt x="2204" y="4928"/>
                  </a:cubicBezTo>
                  <a:cubicBezTo>
                    <a:pt x="1665" y="4928"/>
                    <a:pt x="1129" y="5024"/>
                    <a:pt x="618" y="5194"/>
                  </a:cubicBezTo>
                  <a:cubicBezTo>
                    <a:pt x="423" y="5259"/>
                    <a:pt x="293" y="5357"/>
                    <a:pt x="196" y="5520"/>
                  </a:cubicBezTo>
                  <a:cubicBezTo>
                    <a:pt x="1" y="5910"/>
                    <a:pt x="488" y="6333"/>
                    <a:pt x="944" y="6463"/>
                  </a:cubicBezTo>
                  <a:cubicBezTo>
                    <a:pt x="2009" y="6813"/>
                    <a:pt x="3124" y="6928"/>
                    <a:pt x="4255" y="6928"/>
                  </a:cubicBezTo>
                  <a:cubicBezTo>
                    <a:pt x="5542" y="6928"/>
                    <a:pt x="6850" y="6779"/>
                    <a:pt x="8130" y="6658"/>
                  </a:cubicBezTo>
                  <a:cubicBezTo>
                    <a:pt x="8655" y="6595"/>
                    <a:pt x="9180" y="6559"/>
                    <a:pt x="9705" y="6559"/>
                  </a:cubicBezTo>
                  <a:cubicBezTo>
                    <a:pt x="9993" y="6559"/>
                    <a:pt x="10281" y="6570"/>
                    <a:pt x="10569" y="6593"/>
                  </a:cubicBezTo>
                  <a:cubicBezTo>
                    <a:pt x="11382" y="6658"/>
                    <a:pt x="12163" y="6853"/>
                    <a:pt x="12976" y="6983"/>
                  </a:cubicBezTo>
                  <a:cubicBezTo>
                    <a:pt x="14128" y="7204"/>
                    <a:pt x="15325" y="7320"/>
                    <a:pt x="16516" y="7320"/>
                  </a:cubicBezTo>
                  <a:cubicBezTo>
                    <a:pt x="17073" y="7320"/>
                    <a:pt x="17629" y="7295"/>
                    <a:pt x="18179" y="7243"/>
                  </a:cubicBezTo>
                  <a:cubicBezTo>
                    <a:pt x="18667" y="7243"/>
                    <a:pt x="19155" y="7113"/>
                    <a:pt x="19610" y="6885"/>
                  </a:cubicBezTo>
                  <a:cubicBezTo>
                    <a:pt x="20033" y="6658"/>
                    <a:pt x="20293" y="6170"/>
                    <a:pt x="20260" y="5682"/>
                  </a:cubicBezTo>
                  <a:cubicBezTo>
                    <a:pt x="19403" y="5494"/>
                    <a:pt x="18546" y="5400"/>
                    <a:pt x="17680" y="5400"/>
                  </a:cubicBezTo>
                  <a:cubicBezTo>
                    <a:pt x="17199" y="5400"/>
                    <a:pt x="16716" y="5429"/>
                    <a:pt x="16228" y="5487"/>
                  </a:cubicBezTo>
                  <a:cubicBezTo>
                    <a:pt x="16789" y="5341"/>
                    <a:pt x="17350" y="5268"/>
                    <a:pt x="17924" y="5268"/>
                  </a:cubicBezTo>
                  <a:cubicBezTo>
                    <a:pt x="18116" y="5268"/>
                    <a:pt x="18309" y="5276"/>
                    <a:pt x="18504" y="5292"/>
                  </a:cubicBezTo>
                  <a:cubicBezTo>
                    <a:pt x="19252" y="5292"/>
                    <a:pt x="20065" y="5194"/>
                    <a:pt x="20618" y="4674"/>
                  </a:cubicBezTo>
                  <a:cubicBezTo>
                    <a:pt x="21171" y="4154"/>
                    <a:pt x="21268" y="3113"/>
                    <a:pt x="20618" y="2723"/>
                  </a:cubicBezTo>
                  <a:cubicBezTo>
                    <a:pt x="20347" y="2598"/>
                    <a:pt x="20063" y="2540"/>
                    <a:pt x="19791" y="2540"/>
                  </a:cubicBezTo>
                  <a:cubicBezTo>
                    <a:pt x="19638" y="2540"/>
                    <a:pt x="19490" y="2558"/>
                    <a:pt x="19350" y="2593"/>
                  </a:cubicBezTo>
                  <a:cubicBezTo>
                    <a:pt x="17301" y="2918"/>
                    <a:pt x="15252" y="3243"/>
                    <a:pt x="13236" y="3601"/>
                  </a:cubicBezTo>
                  <a:cubicBezTo>
                    <a:pt x="14179" y="2853"/>
                    <a:pt x="14927" y="1910"/>
                    <a:pt x="15415" y="804"/>
                  </a:cubicBezTo>
                  <a:cubicBezTo>
                    <a:pt x="15512" y="642"/>
                    <a:pt x="15512" y="414"/>
                    <a:pt x="15415" y="219"/>
                  </a:cubicBezTo>
                  <a:cubicBezTo>
                    <a:pt x="15350" y="154"/>
                    <a:pt x="15220" y="89"/>
                    <a:pt x="15122" y="56"/>
                  </a:cubicBezTo>
                  <a:cubicBezTo>
                    <a:pt x="14951" y="18"/>
                    <a:pt x="14780" y="0"/>
                    <a:pt x="1460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7"/>
            <p:cNvSpPr/>
            <p:nvPr/>
          </p:nvSpPr>
          <p:spPr>
            <a:xfrm>
              <a:off x="5223603" y="3086331"/>
              <a:ext cx="877037" cy="2428944"/>
            </a:xfrm>
            <a:custGeom>
              <a:avLst/>
              <a:gdLst/>
              <a:ahLst/>
              <a:cxnLst/>
              <a:rect l="l" t="t" r="r" b="b"/>
              <a:pathLst>
                <a:path w="25139" h="71772" fill="none" extrusionOk="0">
                  <a:moveTo>
                    <a:pt x="1952" y="71771"/>
                  </a:moveTo>
                  <a:cubicBezTo>
                    <a:pt x="1" y="56194"/>
                    <a:pt x="4163" y="40455"/>
                    <a:pt x="13594" y="27902"/>
                  </a:cubicBezTo>
                  <a:cubicBezTo>
                    <a:pt x="15838" y="24910"/>
                    <a:pt x="18407" y="22114"/>
                    <a:pt x="20358" y="18894"/>
                  </a:cubicBezTo>
                  <a:cubicBezTo>
                    <a:pt x="23772" y="13203"/>
                    <a:pt x="25138" y="6537"/>
                    <a:pt x="24195" y="0"/>
                  </a:cubicBezTo>
                </a:path>
              </a:pathLst>
            </a:custGeom>
            <a:noFill/>
            <a:ln w="18700" cap="flat" cmpd="sng">
              <a:solidFill>
                <a:schemeClr val="lt1"/>
              </a:solidFill>
              <a:prstDash val="solid"/>
              <a:miter lim="325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7"/>
            <p:cNvSpPr/>
            <p:nvPr/>
          </p:nvSpPr>
          <p:spPr>
            <a:xfrm>
              <a:off x="5596864" y="2554970"/>
              <a:ext cx="807820" cy="690624"/>
            </a:xfrm>
            <a:custGeom>
              <a:avLst/>
              <a:gdLst/>
              <a:ahLst/>
              <a:cxnLst/>
              <a:rect l="l" t="t" r="r" b="b"/>
              <a:pathLst>
                <a:path w="23155" h="20407" extrusionOk="0">
                  <a:moveTo>
                    <a:pt x="14337" y="0"/>
                  </a:moveTo>
                  <a:cubicBezTo>
                    <a:pt x="14208" y="0"/>
                    <a:pt x="14076" y="29"/>
                    <a:pt x="13951" y="92"/>
                  </a:cubicBezTo>
                  <a:cubicBezTo>
                    <a:pt x="13789" y="222"/>
                    <a:pt x="13626" y="385"/>
                    <a:pt x="13561" y="612"/>
                  </a:cubicBezTo>
                  <a:cubicBezTo>
                    <a:pt x="12260" y="3474"/>
                    <a:pt x="14179" y="7019"/>
                    <a:pt x="12911" y="9880"/>
                  </a:cubicBezTo>
                  <a:cubicBezTo>
                    <a:pt x="12423" y="9393"/>
                    <a:pt x="12390" y="8645"/>
                    <a:pt x="12325" y="7929"/>
                  </a:cubicBezTo>
                  <a:cubicBezTo>
                    <a:pt x="12228" y="6563"/>
                    <a:pt x="11903" y="5198"/>
                    <a:pt x="11447" y="3897"/>
                  </a:cubicBezTo>
                  <a:cubicBezTo>
                    <a:pt x="11122" y="2986"/>
                    <a:pt x="10634" y="2011"/>
                    <a:pt x="9756" y="1523"/>
                  </a:cubicBezTo>
                  <a:cubicBezTo>
                    <a:pt x="9378" y="1305"/>
                    <a:pt x="8955" y="1197"/>
                    <a:pt x="8532" y="1197"/>
                  </a:cubicBezTo>
                  <a:cubicBezTo>
                    <a:pt x="8010" y="1197"/>
                    <a:pt x="7489" y="1362"/>
                    <a:pt x="7057" y="1685"/>
                  </a:cubicBezTo>
                  <a:cubicBezTo>
                    <a:pt x="6830" y="1848"/>
                    <a:pt x="6667" y="2043"/>
                    <a:pt x="6602" y="2303"/>
                  </a:cubicBezTo>
                  <a:cubicBezTo>
                    <a:pt x="6537" y="2531"/>
                    <a:pt x="6537" y="2759"/>
                    <a:pt x="6602" y="2986"/>
                  </a:cubicBezTo>
                  <a:cubicBezTo>
                    <a:pt x="6895" y="5198"/>
                    <a:pt x="7317" y="7376"/>
                    <a:pt x="7805" y="9555"/>
                  </a:cubicBezTo>
                  <a:cubicBezTo>
                    <a:pt x="6147" y="8319"/>
                    <a:pt x="5106" y="6368"/>
                    <a:pt x="3350" y="5295"/>
                  </a:cubicBezTo>
                  <a:cubicBezTo>
                    <a:pt x="2999" y="5052"/>
                    <a:pt x="2580" y="4921"/>
                    <a:pt x="2169" y="4921"/>
                  </a:cubicBezTo>
                  <a:cubicBezTo>
                    <a:pt x="2085" y="4921"/>
                    <a:pt x="2002" y="4926"/>
                    <a:pt x="1919" y="4937"/>
                  </a:cubicBezTo>
                  <a:cubicBezTo>
                    <a:pt x="1464" y="5068"/>
                    <a:pt x="1074" y="5360"/>
                    <a:pt x="813" y="5750"/>
                  </a:cubicBezTo>
                  <a:cubicBezTo>
                    <a:pt x="521" y="6043"/>
                    <a:pt x="293" y="6401"/>
                    <a:pt x="163" y="6759"/>
                  </a:cubicBezTo>
                  <a:cubicBezTo>
                    <a:pt x="0" y="7344"/>
                    <a:pt x="0" y="7929"/>
                    <a:pt x="131" y="8515"/>
                  </a:cubicBezTo>
                  <a:cubicBezTo>
                    <a:pt x="651" y="11767"/>
                    <a:pt x="2017" y="15116"/>
                    <a:pt x="4683" y="17067"/>
                  </a:cubicBezTo>
                  <a:cubicBezTo>
                    <a:pt x="5821" y="17815"/>
                    <a:pt x="7025" y="18401"/>
                    <a:pt x="8325" y="18823"/>
                  </a:cubicBezTo>
                  <a:cubicBezTo>
                    <a:pt x="8943" y="19148"/>
                    <a:pt x="9529" y="19571"/>
                    <a:pt x="10049" y="20027"/>
                  </a:cubicBezTo>
                  <a:cubicBezTo>
                    <a:pt x="10212" y="20157"/>
                    <a:pt x="10374" y="20254"/>
                    <a:pt x="10537" y="20352"/>
                  </a:cubicBezTo>
                  <a:cubicBezTo>
                    <a:pt x="10683" y="20388"/>
                    <a:pt x="10830" y="20407"/>
                    <a:pt x="10974" y="20407"/>
                  </a:cubicBezTo>
                  <a:cubicBezTo>
                    <a:pt x="11215" y="20407"/>
                    <a:pt x="11451" y="20356"/>
                    <a:pt x="11675" y="20254"/>
                  </a:cubicBezTo>
                  <a:cubicBezTo>
                    <a:pt x="12781" y="19929"/>
                    <a:pt x="13821" y="19474"/>
                    <a:pt x="14829" y="18953"/>
                  </a:cubicBezTo>
                  <a:cubicBezTo>
                    <a:pt x="16325" y="18238"/>
                    <a:pt x="17691" y="17230"/>
                    <a:pt x="18829" y="16027"/>
                  </a:cubicBezTo>
                  <a:cubicBezTo>
                    <a:pt x="20781" y="13880"/>
                    <a:pt x="21659" y="11019"/>
                    <a:pt x="22406" y="8222"/>
                  </a:cubicBezTo>
                  <a:cubicBezTo>
                    <a:pt x="22732" y="7051"/>
                    <a:pt x="22959" y="5848"/>
                    <a:pt x="23089" y="4645"/>
                  </a:cubicBezTo>
                  <a:cubicBezTo>
                    <a:pt x="23154" y="3734"/>
                    <a:pt x="23024" y="4450"/>
                    <a:pt x="22894" y="3539"/>
                  </a:cubicBezTo>
                  <a:cubicBezTo>
                    <a:pt x="22732" y="2824"/>
                    <a:pt x="22374" y="2206"/>
                    <a:pt x="21854" y="1751"/>
                  </a:cubicBezTo>
                  <a:cubicBezTo>
                    <a:pt x="21573" y="1445"/>
                    <a:pt x="21453" y="1159"/>
                    <a:pt x="21195" y="1159"/>
                  </a:cubicBezTo>
                  <a:cubicBezTo>
                    <a:pt x="21124" y="1159"/>
                    <a:pt x="21042" y="1181"/>
                    <a:pt x="20943" y="1230"/>
                  </a:cubicBezTo>
                  <a:cubicBezTo>
                    <a:pt x="20618" y="1393"/>
                    <a:pt x="19447" y="1848"/>
                    <a:pt x="18081" y="8157"/>
                  </a:cubicBezTo>
                  <a:cubicBezTo>
                    <a:pt x="18049" y="8319"/>
                    <a:pt x="18049" y="8515"/>
                    <a:pt x="17919" y="8612"/>
                  </a:cubicBezTo>
                  <a:cubicBezTo>
                    <a:pt x="17789" y="8677"/>
                    <a:pt x="17691" y="8677"/>
                    <a:pt x="17561" y="8677"/>
                  </a:cubicBezTo>
                  <a:cubicBezTo>
                    <a:pt x="17350" y="8677"/>
                    <a:pt x="17376" y="9559"/>
                    <a:pt x="17247" y="9559"/>
                  </a:cubicBezTo>
                  <a:cubicBezTo>
                    <a:pt x="17198" y="9559"/>
                    <a:pt x="17126" y="9429"/>
                    <a:pt x="17008" y="9067"/>
                  </a:cubicBezTo>
                  <a:cubicBezTo>
                    <a:pt x="16748" y="6726"/>
                    <a:pt x="16716" y="4124"/>
                    <a:pt x="16195" y="1816"/>
                  </a:cubicBezTo>
                  <a:cubicBezTo>
                    <a:pt x="16130" y="1425"/>
                    <a:pt x="15285" y="645"/>
                    <a:pt x="15025" y="352"/>
                  </a:cubicBezTo>
                  <a:cubicBezTo>
                    <a:pt x="14870" y="131"/>
                    <a:pt x="14610" y="0"/>
                    <a:pt x="143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7"/>
            <p:cNvSpPr/>
            <p:nvPr/>
          </p:nvSpPr>
          <p:spPr>
            <a:xfrm>
              <a:off x="5654708" y="2583363"/>
              <a:ext cx="761315" cy="646053"/>
            </a:xfrm>
            <a:custGeom>
              <a:avLst/>
              <a:gdLst/>
              <a:ahLst/>
              <a:cxnLst/>
              <a:rect l="l" t="t" r="r" b="b"/>
              <a:pathLst>
                <a:path w="21822" h="19090" fill="none" extrusionOk="0">
                  <a:moveTo>
                    <a:pt x="7773" y="19090"/>
                  </a:moveTo>
                  <a:cubicBezTo>
                    <a:pt x="5172" y="18082"/>
                    <a:pt x="3090" y="16131"/>
                    <a:pt x="1920" y="13594"/>
                  </a:cubicBezTo>
                  <a:cubicBezTo>
                    <a:pt x="749" y="11123"/>
                    <a:pt x="1" y="8066"/>
                    <a:pt x="326" y="5334"/>
                  </a:cubicBezTo>
                  <a:cubicBezTo>
                    <a:pt x="359" y="4879"/>
                    <a:pt x="1237" y="2570"/>
                    <a:pt x="3416" y="4944"/>
                  </a:cubicBezTo>
                  <a:cubicBezTo>
                    <a:pt x="4229" y="5822"/>
                    <a:pt x="5627" y="10375"/>
                    <a:pt x="6115" y="8976"/>
                  </a:cubicBezTo>
                  <a:cubicBezTo>
                    <a:pt x="6115" y="7936"/>
                    <a:pt x="5334" y="5529"/>
                    <a:pt x="5237" y="4489"/>
                  </a:cubicBezTo>
                  <a:cubicBezTo>
                    <a:pt x="5139" y="3448"/>
                    <a:pt x="5172" y="2375"/>
                    <a:pt x="5724" y="1464"/>
                  </a:cubicBezTo>
                  <a:cubicBezTo>
                    <a:pt x="5855" y="1237"/>
                    <a:pt x="6050" y="1042"/>
                    <a:pt x="6277" y="912"/>
                  </a:cubicBezTo>
                  <a:cubicBezTo>
                    <a:pt x="6472" y="814"/>
                    <a:pt x="6700" y="749"/>
                    <a:pt x="6895" y="749"/>
                  </a:cubicBezTo>
                  <a:cubicBezTo>
                    <a:pt x="8033" y="749"/>
                    <a:pt x="9074" y="1302"/>
                    <a:pt x="9692" y="2277"/>
                  </a:cubicBezTo>
                  <a:cubicBezTo>
                    <a:pt x="10277" y="3220"/>
                    <a:pt x="10635" y="4261"/>
                    <a:pt x="10732" y="5367"/>
                  </a:cubicBezTo>
                  <a:cubicBezTo>
                    <a:pt x="10863" y="6472"/>
                    <a:pt x="11058" y="7546"/>
                    <a:pt x="11318" y="8619"/>
                  </a:cubicBezTo>
                  <a:cubicBezTo>
                    <a:pt x="11058" y="6505"/>
                    <a:pt x="11025" y="4359"/>
                    <a:pt x="11253" y="2245"/>
                  </a:cubicBezTo>
                  <a:cubicBezTo>
                    <a:pt x="11318" y="1594"/>
                    <a:pt x="11415" y="912"/>
                    <a:pt x="11903" y="489"/>
                  </a:cubicBezTo>
                  <a:cubicBezTo>
                    <a:pt x="12554" y="1"/>
                    <a:pt x="13432" y="1"/>
                    <a:pt x="14082" y="489"/>
                  </a:cubicBezTo>
                  <a:cubicBezTo>
                    <a:pt x="14667" y="1009"/>
                    <a:pt x="15090" y="1692"/>
                    <a:pt x="15253" y="2472"/>
                  </a:cubicBezTo>
                  <a:cubicBezTo>
                    <a:pt x="15480" y="3220"/>
                    <a:pt x="15773" y="8066"/>
                    <a:pt x="15968" y="8814"/>
                  </a:cubicBezTo>
                  <a:cubicBezTo>
                    <a:pt x="16131" y="7806"/>
                    <a:pt x="16651" y="554"/>
                    <a:pt x="18732" y="326"/>
                  </a:cubicBezTo>
                  <a:cubicBezTo>
                    <a:pt x="19838" y="196"/>
                    <a:pt x="20553" y="1139"/>
                    <a:pt x="20911" y="1822"/>
                  </a:cubicBezTo>
                  <a:cubicBezTo>
                    <a:pt x="21236" y="2505"/>
                    <a:pt x="21431" y="3253"/>
                    <a:pt x="21464" y="4033"/>
                  </a:cubicBezTo>
                  <a:cubicBezTo>
                    <a:pt x="21822" y="8456"/>
                    <a:pt x="19968" y="12911"/>
                    <a:pt x="16944" y="16163"/>
                  </a:cubicBezTo>
                  <a:cubicBezTo>
                    <a:pt x="15610" y="17594"/>
                    <a:pt x="13919" y="18895"/>
                    <a:pt x="11968" y="19025"/>
                  </a:cubicBezTo>
                </a:path>
              </a:pathLst>
            </a:custGeom>
            <a:solidFill>
              <a:schemeClr val="lt1"/>
            </a:solidFill>
            <a:ln w="97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7"/>
            <p:cNvSpPr/>
            <p:nvPr/>
          </p:nvSpPr>
          <p:spPr>
            <a:xfrm>
              <a:off x="5551475" y="3056786"/>
              <a:ext cx="437978" cy="223056"/>
            </a:xfrm>
            <a:custGeom>
              <a:avLst/>
              <a:gdLst/>
              <a:ahLst/>
              <a:cxnLst/>
              <a:rect l="l" t="t" r="r" b="b"/>
              <a:pathLst>
                <a:path w="12554" h="6591" extrusionOk="0">
                  <a:moveTo>
                    <a:pt x="1692" y="0"/>
                  </a:moveTo>
                  <a:cubicBezTo>
                    <a:pt x="1398" y="0"/>
                    <a:pt x="1106" y="74"/>
                    <a:pt x="846" y="223"/>
                  </a:cubicBezTo>
                  <a:cubicBezTo>
                    <a:pt x="131" y="646"/>
                    <a:pt x="1" y="1686"/>
                    <a:pt x="326" y="2434"/>
                  </a:cubicBezTo>
                  <a:cubicBezTo>
                    <a:pt x="716" y="3182"/>
                    <a:pt x="1301" y="3800"/>
                    <a:pt x="1984" y="4255"/>
                  </a:cubicBezTo>
                  <a:cubicBezTo>
                    <a:pt x="2635" y="4743"/>
                    <a:pt x="3318" y="5166"/>
                    <a:pt x="4033" y="5556"/>
                  </a:cubicBezTo>
                  <a:cubicBezTo>
                    <a:pt x="5820" y="6424"/>
                    <a:pt x="7848" y="6591"/>
                    <a:pt x="9864" y="6591"/>
                  </a:cubicBezTo>
                  <a:cubicBezTo>
                    <a:pt x="10416" y="6591"/>
                    <a:pt x="10968" y="6578"/>
                    <a:pt x="11513" y="6564"/>
                  </a:cubicBezTo>
                  <a:cubicBezTo>
                    <a:pt x="11935" y="6564"/>
                    <a:pt x="12521" y="6434"/>
                    <a:pt x="12553" y="6012"/>
                  </a:cubicBezTo>
                  <a:cubicBezTo>
                    <a:pt x="12521" y="5751"/>
                    <a:pt x="12423" y="5524"/>
                    <a:pt x="12196" y="5361"/>
                  </a:cubicBezTo>
                  <a:cubicBezTo>
                    <a:pt x="11448" y="4646"/>
                    <a:pt x="10570" y="4060"/>
                    <a:pt x="9626" y="3703"/>
                  </a:cubicBezTo>
                  <a:lnTo>
                    <a:pt x="9626" y="3703"/>
                  </a:lnTo>
                  <a:lnTo>
                    <a:pt x="10114" y="4516"/>
                  </a:lnTo>
                  <a:cubicBezTo>
                    <a:pt x="7870" y="3475"/>
                    <a:pt x="5724" y="2239"/>
                    <a:pt x="3675" y="873"/>
                  </a:cubicBezTo>
                  <a:cubicBezTo>
                    <a:pt x="3285" y="548"/>
                    <a:pt x="2830" y="321"/>
                    <a:pt x="2342" y="125"/>
                  </a:cubicBezTo>
                  <a:cubicBezTo>
                    <a:pt x="2133" y="42"/>
                    <a:pt x="1912" y="0"/>
                    <a:pt x="16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7"/>
            <p:cNvSpPr/>
            <p:nvPr/>
          </p:nvSpPr>
          <p:spPr>
            <a:xfrm>
              <a:off x="5548091" y="3067616"/>
              <a:ext cx="445897" cy="246543"/>
            </a:xfrm>
            <a:custGeom>
              <a:avLst/>
              <a:gdLst/>
              <a:ahLst/>
              <a:cxnLst/>
              <a:rect l="l" t="t" r="r" b="b"/>
              <a:pathLst>
                <a:path w="12781" h="7285" fill="none" extrusionOk="0">
                  <a:moveTo>
                    <a:pt x="12780" y="6114"/>
                  </a:moveTo>
                  <a:cubicBezTo>
                    <a:pt x="9886" y="7285"/>
                    <a:pt x="6504" y="6700"/>
                    <a:pt x="3642" y="5464"/>
                  </a:cubicBezTo>
                  <a:cubicBezTo>
                    <a:pt x="2634" y="5074"/>
                    <a:pt x="1756" y="4488"/>
                    <a:pt x="1041" y="3740"/>
                  </a:cubicBezTo>
                  <a:cubicBezTo>
                    <a:pt x="293" y="2960"/>
                    <a:pt x="0" y="1854"/>
                    <a:pt x="293" y="814"/>
                  </a:cubicBezTo>
                  <a:cubicBezTo>
                    <a:pt x="390" y="521"/>
                    <a:pt x="553" y="293"/>
                    <a:pt x="781" y="131"/>
                  </a:cubicBezTo>
                  <a:cubicBezTo>
                    <a:pt x="943" y="33"/>
                    <a:pt x="1138" y="1"/>
                    <a:pt x="1333" y="1"/>
                  </a:cubicBezTo>
                  <a:cubicBezTo>
                    <a:pt x="2146" y="1"/>
                    <a:pt x="2797" y="553"/>
                    <a:pt x="3447" y="1009"/>
                  </a:cubicBezTo>
                  <a:cubicBezTo>
                    <a:pt x="4781" y="1854"/>
                    <a:pt x="6179" y="2570"/>
                    <a:pt x="7675" y="3122"/>
                  </a:cubicBezTo>
                  <a:cubicBezTo>
                    <a:pt x="9041" y="3675"/>
                    <a:pt x="10471" y="4228"/>
                    <a:pt x="11902" y="3935"/>
                  </a:cubicBezTo>
                </a:path>
              </a:pathLst>
            </a:custGeom>
            <a:solidFill>
              <a:schemeClr val="lt1"/>
            </a:solidFill>
            <a:ln w="97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7"/>
            <p:cNvSpPr/>
            <p:nvPr/>
          </p:nvSpPr>
          <p:spPr>
            <a:xfrm>
              <a:off x="6122165" y="2872514"/>
              <a:ext cx="410731" cy="388850"/>
            </a:xfrm>
            <a:custGeom>
              <a:avLst/>
              <a:gdLst/>
              <a:ahLst/>
              <a:cxnLst/>
              <a:rect l="l" t="t" r="r" b="b"/>
              <a:pathLst>
                <a:path w="11773" h="11490" extrusionOk="0">
                  <a:moveTo>
                    <a:pt x="9947" y="1"/>
                  </a:moveTo>
                  <a:cubicBezTo>
                    <a:pt x="9906" y="1"/>
                    <a:pt x="9864" y="4"/>
                    <a:pt x="9821" y="10"/>
                  </a:cubicBezTo>
                  <a:cubicBezTo>
                    <a:pt x="9626" y="42"/>
                    <a:pt x="9463" y="107"/>
                    <a:pt x="9301" y="205"/>
                  </a:cubicBezTo>
                  <a:cubicBezTo>
                    <a:pt x="8488" y="693"/>
                    <a:pt x="8032" y="1636"/>
                    <a:pt x="7707" y="2514"/>
                  </a:cubicBezTo>
                  <a:cubicBezTo>
                    <a:pt x="7382" y="3424"/>
                    <a:pt x="7154" y="4367"/>
                    <a:pt x="6634" y="5180"/>
                  </a:cubicBezTo>
                  <a:cubicBezTo>
                    <a:pt x="6146" y="5896"/>
                    <a:pt x="5431" y="6416"/>
                    <a:pt x="4585" y="6676"/>
                  </a:cubicBezTo>
                  <a:lnTo>
                    <a:pt x="3805" y="7001"/>
                  </a:lnTo>
                  <a:cubicBezTo>
                    <a:pt x="2927" y="8692"/>
                    <a:pt x="813" y="9440"/>
                    <a:pt x="65" y="11164"/>
                  </a:cubicBezTo>
                  <a:cubicBezTo>
                    <a:pt x="0" y="11261"/>
                    <a:pt x="0" y="11391"/>
                    <a:pt x="65" y="11457"/>
                  </a:cubicBezTo>
                  <a:cubicBezTo>
                    <a:pt x="98" y="11489"/>
                    <a:pt x="163" y="11489"/>
                    <a:pt x="260" y="11489"/>
                  </a:cubicBezTo>
                  <a:cubicBezTo>
                    <a:pt x="2114" y="11391"/>
                    <a:pt x="4000" y="11261"/>
                    <a:pt x="5724" y="10513"/>
                  </a:cubicBezTo>
                  <a:cubicBezTo>
                    <a:pt x="6244" y="10253"/>
                    <a:pt x="6764" y="9961"/>
                    <a:pt x="7252" y="9635"/>
                  </a:cubicBezTo>
                  <a:cubicBezTo>
                    <a:pt x="8683" y="8757"/>
                    <a:pt x="9854" y="7554"/>
                    <a:pt x="10699" y="6123"/>
                  </a:cubicBezTo>
                  <a:cubicBezTo>
                    <a:pt x="11545" y="4692"/>
                    <a:pt x="11772" y="2936"/>
                    <a:pt x="11317" y="1343"/>
                  </a:cubicBezTo>
                  <a:cubicBezTo>
                    <a:pt x="11103" y="701"/>
                    <a:pt x="10601" y="1"/>
                    <a:pt x="99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7"/>
            <p:cNvSpPr/>
            <p:nvPr/>
          </p:nvSpPr>
          <p:spPr>
            <a:xfrm>
              <a:off x="6111943" y="2869536"/>
              <a:ext cx="433407" cy="411626"/>
            </a:xfrm>
            <a:custGeom>
              <a:avLst/>
              <a:gdLst/>
              <a:ahLst/>
              <a:cxnLst/>
              <a:rect l="l" t="t" r="r" b="b"/>
              <a:pathLst>
                <a:path w="12423" h="12163" fill="none" extrusionOk="0">
                  <a:moveTo>
                    <a:pt x="2277" y="8975"/>
                  </a:moveTo>
                  <a:cubicBezTo>
                    <a:pt x="3643" y="8943"/>
                    <a:pt x="4878" y="8065"/>
                    <a:pt x="5951" y="7187"/>
                  </a:cubicBezTo>
                  <a:cubicBezTo>
                    <a:pt x="6342" y="6862"/>
                    <a:pt x="6699" y="6504"/>
                    <a:pt x="6992" y="6081"/>
                  </a:cubicBezTo>
                  <a:cubicBezTo>
                    <a:pt x="7382" y="5431"/>
                    <a:pt x="7642" y="4748"/>
                    <a:pt x="7805" y="4032"/>
                  </a:cubicBezTo>
                  <a:cubicBezTo>
                    <a:pt x="8098" y="3122"/>
                    <a:pt x="8488" y="2211"/>
                    <a:pt x="8911" y="1366"/>
                  </a:cubicBezTo>
                  <a:cubicBezTo>
                    <a:pt x="9106" y="911"/>
                    <a:pt x="9431" y="520"/>
                    <a:pt x="9854" y="260"/>
                  </a:cubicBezTo>
                  <a:cubicBezTo>
                    <a:pt x="10504" y="0"/>
                    <a:pt x="11252" y="195"/>
                    <a:pt x="11707" y="748"/>
                  </a:cubicBezTo>
                  <a:cubicBezTo>
                    <a:pt x="12130" y="1333"/>
                    <a:pt x="12358" y="2016"/>
                    <a:pt x="12358" y="2699"/>
                  </a:cubicBezTo>
                  <a:cubicBezTo>
                    <a:pt x="12423" y="4845"/>
                    <a:pt x="11610" y="6927"/>
                    <a:pt x="10179" y="8488"/>
                  </a:cubicBezTo>
                  <a:cubicBezTo>
                    <a:pt x="8716" y="10016"/>
                    <a:pt x="6830" y="11122"/>
                    <a:pt x="4781" y="11642"/>
                  </a:cubicBezTo>
                  <a:cubicBezTo>
                    <a:pt x="3155" y="12097"/>
                    <a:pt x="1269" y="12162"/>
                    <a:pt x="0" y="11089"/>
                  </a:cubicBezTo>
                </a:path>
              </a:pathLst>
            </a:custGeom>
            <a:solidFill>
              <a:schemeClr val="lt1"/>
            </a:solidFill>
            <a:ln w="97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7"/>
            <p:cNvSpPr/>
            <p:nvPr/>
          </p:nvSpPr>
          <p:spPr>
            <a:xfrm>
              <a:off x="6209523" y="3110528"/>
              <a:ext cx="238282" cy="145320"/>
            </a:xfrm>
            <a:custGeom>
              <a:avLst/>
              <a:gdLst/>
              <a:ahLst/>
              <a:cxnLst/>
              <a:rect l="l" t="t" r="r" b="b"/>
              <a:pathLst>
                <a:path w="6830" h="4294" fill="none" extrusionOk="0">
                  <a:moveTo>
                    <a:pt x="0" y="4066"/>
                  </a:moveTo>
                  <a:cubicBezTo>
                    <a:pt x="1203" y="4293"/>
                    <a:pt x="2374" y="3643"/>
                    <a:pt x="3415" y="3058"/>
                  </a:cubicBezTo>
                  <a:cubicBezTo>
                    <a:pt x="4748" y="2277"/>
                    <a:pt x="6179" y="1432"/>
                    <a:pt x="6829" y="1"/>
                  </a:cubicBezTo>
                </a:path>
              </a:pathLst>
            </a:custGeom>
            <a:noFill/>
            <a:ln w="4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7"/>
            <p:cNvSpPr/>
            <p:nvPr/>
          </p:nvSpPr>
          <p:spPr>
            <a:xfrm>
              <a:off x="6368331" y="3020304"/>
              <a:ext cx="113489" cy="126571"/>
            </a:xfrm>
            <a:custGeom>
              <a:avLst/>
              <a:gdLst/>
              <a:ahLst/>
              <a:cxnLst/>
              <a:rect l="l" t="t" r="r" b="b"/>
              <a:pathLst>
                <a:path w="3253" h="3740" fill="none" extrusionOk="0">
                  <a:moveTo>
                    <a:pt x="1" y="3740"/>
                  </a:moveTo>
                  <a:cubicBezTo>
                    <a:pt x="1497" y="2960"/>
                    <a:pt x="2667" y="1626"/>
                    <a:pt x="3253" y="0"/>
                  </a:cubicBezTo>
                </a:path>
              </a:pathLst>
            </a:custGeom>
            <a:noFill/>
            <a:ln w="4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7"/>
            <p:cNvSpPr/>
            <p:nvPr/>
          </p:nvSpPr>
          <p:spPr>
            <a:xfrm>
              <a:off x="5981464" y="2534969"/>
              <a:ext cx="57913" cy="57262"/>
            </a:xfrm>
            <a:custGeom>
              <a:avLst/>
              <a:gdLst/>
              <a:ahLst/>
              <a:cxnLst/>
              <a:rect l="l" t="t" r="r" b="b"/>
              <a:pathLst>
                <a:path w="1660" h="1692" extrusionOk="0">
                  <a:moveTo>
                    <a:pt x="814" y="0"/>
                  </a:moveTo>
                  <a:cubicBezTo>
                    <a:pt x="358" y="0"/>
                    <a:pt x="1" y="390"/>
                    <a:pt x="1" y="846"/>
                  </a:cubicBezTo>
                  <a:cubicBezTo>
                    <a:pt x="1" y="1333"/>
                    <a:pt x="358" y="1691"/>
                    <a:pt x="814" y="1691"/>
                  </a:cubicBezTo>
                  <a:cubicBezTo>
                    <a:pt x="1301" y="1691"/>
                    <a:pt x="1659" y="1333"/>
                    <a:pt x="1659" y="846"/>
                  </a:cubicBezTo>
                  <a:cubicBezTo>
                    <a:pt x="1659" y="390"/>
                    <a:pt x="1301" y="0"/>
                    <a:pt x="81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7"/>
            <p:cNvSpPr/>
            <p:nvPr/>
          </p:nvSpPr>
          <p:spPr>
            <a:xfrm>
              <a:off x="6059751" y="2454153"/>
              <a:ext cx="113489" cy="561786"/>
            </a:xfrm>
            <a:custGeom>
              <a:avLst/>
              <a:gdLst/>
              <a:ahLst/>
              <a:cxnLst/>
              <a:rect l="l" t="t" r="r" b="b"/>
              <a:pathLst>
                <a:path w="3253" h="16600" extrusionOk="0">
                  <a:moveTo>
                    <a:pt x="121" y="1"/>
                  </a:moveTo>
                  <a:cubicBezTo>
                    <a:pt x="104" y="1"/>
                    <a:pt x="85" y="5"/>
                    <a:pt x="66" y="14"/>
                  </a:cubicBezTo>
                  <a:cubicBezTo>
                    <a:pt x="33" y="14"/>
                    <a:pt x="0" y="79"/>
                    <a:pt x="33" y="112"/>
                  </a:cubicBezTo>
                  <a:cubicBezTo>
                    <a:pt x="879" y="1998"/>
                    <a:pt x="1626" y="3949"/>
                    <a:pt x="2179" y="5933"/>
                  </a:cubicBezTo>
                  <a:cubicBezTo>
                    <a:pt x="3025" y="9412"/>
                    <a:pt x="2927" y="13055"/>
                    <a:pt x="1887" y="16469"/>
                  </a:cubicBezTo>
                  <a:cubicBezTo>
                    <a:pt x="1854" y="16502"/>
                    <a:pt x="1887" y="16567"/>
                    <a:pt x="1952" y="16599"/>
                  </a:cubicBezTo>
                  <a:lnTo>
                    <a:pt x="1984" y="16599"/>
                  </a:lnTo>
                  <a:cubicBezTo>
                    <a:pt x="2017" y="16599"/>
                    <a:pt x="2049" y="16567"/>
                    <a:pt x="2049" y="16534"/>
                  </a:cubicBezTo>
                  <a:cubicBezTo>
                    <a:pt x="3155" y="13087"/>
                    <a:pt x="3252" y="9380"/>
                    <a:pt x="2374" y="5900"/>
                  </a:cubicBezTo>
                  <a:cubicBezTo>
                    <a:pt x="1789" y="3884"/>
                    <a:pt x="1074" y="1933"/>
                    <a:pt x="196" y="47"/>
                  </a:cubicBezTo>
                  <a:cubicBezTo>
                    <a:pt x="196" y="24"/>
                    <a:pt x="163"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7"/>
            <p:cNvSpPr/>
            <p:nvPr/>
          </p:nvSpPr>
          <p:spPr>
            <a:xfrm>
              <a:off x="6018898" y="2406198"/>
              <a:ext cx="59030" cy="57262"/>
            </a:xfrm>
            <a:custGeom>
              <a:avLst/>
              <a:gdLst/>
              <a:ahLst/>
              <a:cxnLst/>
              <a:rect l="l" t="t" r="r" b="b"/>
              <a:pathLst>
                <a:path w="1692" h="1692" extrusionOk="0">
                  <a:moveTo>
                    <a:pt x="846" y="0"/>
                  </a:moveTo>
                  <a:cubicBezTo>
                    <a:pt x="358" y="0"/>
                    <a:pt x="1" y="391"/>
                    <a:pt x="1" y="846"/>
                  </a:cubicBezTo>
                  <a:cubicBezTo>
                    <a:pt x="1" y="1301"/>
                    <a:pt x="358" y="1691"/>
                    <a:pt x="846" y="1691"/>
                  </a:cubicBezTo>
                  <a:cubicBezTo>
                    <a:pt x="1302" y="1691"/>
                    <a:pt x="1692" y="1301"/>
                    <a:pt x="1692" y="846"/>
                  </a:cubicBezTo>
                  <a:cubicBezTo>
                    <a:pt x="1692" y="391"/>
                    <a:pt x="1302" y="0"/>
                    <a:pt x="8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7"/>
            <p:cNvSpPr/>
            <p:nvPr/>
          </p:nvSpPr>
          <p:spPr>
            <a:xfrm>
              <a:off x="6081312" y="2561366"/>
              <a:ext cx="131631" cy="554712"/>
            </a:xfrm>
            <a:custGeom>
              <a:avLst/>
              <a:gdLst/>
              <a:ahLst/>
              <a:cxnLst/>
              <a:rect l="l" t="t" r="r" b="b"/>
              <a:pathLst>
                <a:path w="3773" h="16391" extrusionOk="0">
                  <a:moveTo>
                    <a:pt x="3317" y="1"/>
                  </a:moveTo>
                  <a:cubicBezTo>
                    <a:pt x="3252" y="1"/>
                    <a:pt x="3220" y="66"/>
                    <a:pt x="3220" y="98"/>
                  </a:cubicBezTo>
                  <a:cubicBezTo>
                    <a:pt x="3480" y="2179"/>
                    <a:pt x="3578" y="4228"/>
                    <a:pt x="3512" y="6309"/>
                  </a:cubicBezTo>
                  <a:cubicBezTo>
                    <a:pt x="3285" y="9887"/>
                    <a:pt x="2082" y="13301"/>
                    <a:pt x="33" y="16260"/>
                  </a:cubicBezTo>
                  <a:cubicBezTo>
                    <a:pt x="0" y="16293"/>
                    <a:pt x="0" y="16358"/>
                    <a:pt x="65" y="16390"/>
                  </a:cubicBezTo>
                  <a:lnTo>
                    <a:pt x="130" y="16390"/>
                  </a:lnTo>
                  <a:cubicBezTo>
                    <a:pt x="163" y="16390"/>
                    <a:pt x="195" y="16390"/>
                    <a:pt x="228" y="16358"/>
                  </a:cubicBezTo>
                  <a:cubicBezTo>
                    <a:pt x="2277" y="13399"/>
                    <a:pt x="3512" y="9919"/>
                    <a:pt x="3708" y="6309"/>
                  </a:cubicBezTo>
                  <a:cubicBezTo>
                    <a:pt x="3773" y="4228"/>
                    <a:pt x="3675" y="2147"/>
                    <a:pt x="3415" y="98"/>
                  </a:cubicBezTo>
                  <a:cubicBezTo>
                    <a:pt x="3415" y="33"/>
                    <a:pt x="3350" y="1"/>
                    <a:pt x="3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7"/>
            <p:cNvSpPr/>
            <p:nvPr/>
          </p:nvSpPr>
          <p:spPr>
            <a:xfrm>
              <a:off x="6150668" y="2510027"/>
              <a:ext cx="70229" cy="57295"/>
            </a:xfrm>
            <a:custGeom>
              <a:avLst/>
              <a:gdLst/>
              <a:ahLst/>
              <a:cxnLst/>
              <a:rect l="l" t="t" r="r" b="b"/>
              <a:pathLst>
                <a:path w="2013" h="1693" extrusionOk="0">
                  <a:moveTo>
                    <a:pt x="1072" y="1"/>
                  </a:moveTo>
                  <a:cubicBezTo>
                    <a:pt x="427" y="1"/>
                    <a:pt x="1" y="729"/>
                    <a:pt x="386" y="1322"/>
                  </a:cubicBezTo>
                  <a:cubicBezTo>
                    <a:pt x="560" y="1576"/>
                    <a:pt x="821" y="1693"/>
                    <a:pt x="1080" y="1693"/>
                  </a:cubicBezTo>
                  <a:cubicBezTo>
                    <a:pt x="1452" y="1693"/>
                    <a:pt x="1819" y="1452"/>
                    <a:pt x="1915" y="1030"/>
                  </a:cubicBezTo>
                  <a:cubicBezTo>
                    <a:pt x="2012" y="575"/>
                    <a:pt x="1720" y="119"/>
                    <a:pt x="1264" y="22"/>
                  </a:cubicBezTo>
                  <a:cubicBezTo>
                    <a:pt x="1199" y="7"/>
                    <a:pt x="1134" y="1"/>
                    <a:pt x="10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7"/>
            <p:cNvSpPr/>
            <p:nvPr/>
          </p:nvSpPr>
          <p:spPr>
            <a:xfrm>
              <a:off x="6116478" y="2713251"/>
              <a:ext cx="194044" cy="534881"/>
            </a:xfrm>
            <a:custGeom>
              <a:avLst/>
              <a:gdLst/>
              <a:ahLst/>
              <a:cxnLst/>
              <a:rect l="l" t="t" r="r" b="b"/>
              <a:pathLst>
                <a:path w="5562" h="15805" extrusionOk="0">
                  <a:moveTo>
                    <a:pt x="5464" y="0"/>
                  </a:moveTo>
                  <a:cubicBezTo>
                    <a:pt x="5431" y="0"/>
                    <a:pt x="5366" y="33"/>
                    <a:pt x="5366" y="98"/>
                  </a:cubicBezTo>
                  <a:cubicBezTo>
                    <a:pt x="5366" y="2147"/>
                    <a:pt x="5171" y="4228"/>
                    <a:pt x="4813" y="6244"/>
                  </a:cubicBezTo>
                  <a:cubicBezTo>
                    <a:pt x="4130" y="9756"/>
                    <a:pt x="2439" y="13008"/>
                    <a:pt x="33" y="15642"/>
                  </a:cubicBezTo>
                  <a:cubicBezTo>
                    <a:pt x="0" y="15675"/>
                    <a:pt x="0" y="15740"/>
                    <a:pt x="33" y="15772"/>
                  </a:cubicBezTo>
                  <a:cubicBezTo>
                    <a:pt x="33" y="15805"/>
                    <a:pt x="66" y="15805"/>
                    <a:pt x="98" y="15805"/>
                  </a:cubicBezTo>
                  <a:cubicBezTo>
                    <a:pt x="131" y="15805"/>
                    <a:pt x="163" y="15805"/>
                    <a:pt x="196" y="15772"/>
                  </a:cubicBezTo>
                  <a:cubicBezTo>
                    <a:pt x="2635" y="13138"/>
                    <a:pt x="4326" y="9854"/>
                    <a:pt x="5008" y="6309"/>
                  </a:cubicBezTo>
                  <a:cubicBezTo>
                    <a:pt x="5366" y="4260"/>
                    <a:pt x="5561" y="2179"/>
                    <a:pt x="5561" y="98"/>
                  </a:cubicBezTo>
                  <a:cubicBezTo>
                    <a:pt x="5561" y="33"/>
                    <a:pt x="5529" y="0"/>
                    <a:pt x="546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7"/>
            <p:cNvSpPr/>
            <p:nvPr/>
          </p:nvSpPr>
          <p:spPr>
            <a:xfrm>
              <a:off x="6266669" y="2660829"/>
              <a:ext cx="69949" cy="57160"/>
            </a:xfrm>
            <a:custGeom>
              <a:avLst/>
              <a:gdLst/>
              <a:ahLst/>
              <a:cxnLst/>
              <a:rect l="l" t="t" r="r" b="b"/>
              <a:pathLst>
                <a:path w="2005" h="1689" extrusionOk="0">
                  <a:moveTo>
                    <a:pt x="1028" y="0"/>
                  </a:moveTo>
                  <a:cubicBezTo>
                    <a:pt x="444" y="0"/>
                    <a:pt x="1" y="636"/>
                    <a:pt x="281" y="1224"/>
                  </a:cubicBezTo>
                  <a:cubicBezTo>
                    <a:pt x="436" y="1534"/>
                    <a:pt x="738" y="1689"/>
                    <a:pt x="1040" y="1689"/>
                  </a:cubicBezTo>
                  <a:cubicBezTo>
                    <a:pt x="1373" y="1689"/>
                    <a:pt x="1705" y="1501"/>
                    <a:pt x="1842" y="1127"/>
                  </a:cubicBezTo>
                  <a:cubicBezTo>
                    <a:pt x="2004" y="704"/>
                    <a:pt x="1777" y="216"/>
                    <a:pt x="1321" y="53"/>
                  </a:cubicBezTo>
                  <a:cubicBezTo>
                    <a:pt x="1222" y="17"/>
                    <a:pt x="1123" y="0"/>
                    <a:pt x="10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7"/>
            <p:cNvSpPr/>
            <p:nvPr/>
          </p:nvSpPr>
          <p:spPr>
            <a:xfrm>
              <a:off x="5869161" y="2524613"/>
              <a:ext cx="99848" cy="561752"/>
            </a:xfrm>
            <a:custGeom>
              <a:avLst/>
              <a:gdLst/>
              <a:ahLst/>
              <a:cxnLst/>
              <a:rect l="l" t="t" r="r" b="b"/>
              <a:pathLst>
                <a:path w="2862" h="16599" extrusionOk="0">
                  <a:moveTo>
                    <a:pt x="1087" y="1"/>
                  </a:moveTo>
                  <a:cubicBezTo>
                    <a:pt x="1043" y="1"/>
                    <a:pt x="1008" y="31"/>
                    <a:pt x="1008" y="78"/>
                  </a:cubicBezTo>
                  <a:cubicBezTo>
                    <a:pt x="553" y="2095"/>
                    <a:pt x="260" y="4176"/>
                    <a:pt x="130" y="6257"/>
                  </a:cubicBezTo>
                  <a:cubicBezTo>
                    <a:pt x="0" y="9834"/>
                    <a:pt x="846" y="13411"/>
                    <a:pt x="2634" y="16566"/>
                  </a:cubicBezTo>
                  <a:cubicBezTo>
                    <a:pt x="2667" y="16598"/>
                    <a:pt x="2699" y="16598"/>
                    <a:pt x="2732" y="16598"/>
                  </a:cubicBezTo>
                  <a:lnTo>
                    <a:pt x="2797" y="16598"/>
                  </a:lnTo>
                  <a:cubicBezTo>
                    <a:pt x="2829" y="16566"/>
                    <a:pt x="2862" y="16533"/>
                    <a:pt x="2829" y="16468"/>
                  </a:cubicBezTo>
                  <a:cubicBezTo>
                    <a:pt x="1073" y="13346"/>
                    <a:pt x="195" y="9802"/>
                    <a:pt x="325" y="6257"/>
                  </a:cubicBezTo>
                  <a:cubicBezTo>
                    <a:pt x="455" y="4176"/>
                    <a:pt x="748" y="2127"/>
                    <a:pt x="1203" y="111"/>
                  </a:cubicBezTo>
                  <a:cubicBezTo>
                    <a:pt x="1203" y="46"/>
                    <a:pt x="1171" y="13"/>
                    <a:pt x="1138" y="13"/>
                  </a:cubicBezTo>
                  <a:cubicBezTo>
                    <a:pt x="1121" y="5"/>
                    <a:pt x="1104" y="1"/>
                    <a:pt x="10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7"/>
            <p:cNvSpPr/>
            <p:nvPr/>
          </p:nvSpPr>
          <p:spPr>
            <a:xfrm>
              <a:off x="5887302" y="2474188"/>
              <a:ext cx="69496" cy="57769"/>
            </a:xfrm>
            <a:custGeom>
              <a:avLst/>
              <a:gdLst/>
              <a:ahLst/>
              <a:cxnLst/>
              <a:rect l="l" t="t" r="r" b="b"/>
              <a:pathLst>
                <a:path w="1992" h="1707" extrusionOk="0">
                  <a:moveTo>
                    <a:pt x="899" y="0"/>
                  </a:moveTo>
                  <a:cubicBezTo>
                    <a:pt x="861" y="0"/>
                    <a:pt x="821" y="2"/>
                    <a:pt x="781" y="8"/>
                  </a:cubicBezTo>
                  <a:cubicBezTo>
                    <a:pt x="326" y="73"/>
                    <a:pt x="0" y="463"/>
                    <a:pt x="33" y="918"/>
                  </a:cubicBezTo>
                  <a:cubicBezTo>
                    <a:pt x="75" y="1400"/>
                    <a:pt x="482" y="1707"/>
                    <a:pt x="897" y="1707"/>
                  </a:cubicBezTo>
                  <a:cubicBezTo>
                    <a:pt x="1125" y="1707"/>
                    <a:pt x="1356" y="1614"/>
                    <a:pt x="1529" y="1406"/>
                  </a:cubicBezTo>
                  <a:cubicBezTo>
                    <a:pt x="1991" y="820"/>
                    <a:pt x="1606" y="0"/>
                    <a:pt x="8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7"/>
            <p:cNvSpPr/>
            <p:nvPr/>
          </p:nvSpPr>
          <p:spPr>
            <a:xfrm>
              <a:off x="5869161" y="2524613"/>
              <a:ext cx="99848" cy="561752"/>
            </a:xfrm>
            <a:custGeom>
              <a:avLst/>
              <a:gdLst/>
              <a:ahLst/>
              <a:cxnLst/>
              <a:rect l="l" t="t" r="r" b="b"/>
              <a:pathLst>
                <a:path w="2862" h="16599" extrusionOk="0">
                  <a:moveTo>
                    <a:pt x="1087" y="1"/>
                  </a:moveTo>
                  <a:cubicBezTo>
                    <a:pt x="1043" y="1"/>
                    <a:pt x="1008" y="31"/>
                    <a:pt x="1008" y="78"/>
                  </a:cubicBezTo>
                  <a:cubicBezTo>
                    <a:pt x="553" y="2095"/>
                    <a:pt x="260" y="4176"/>
                    <a:pt x="130" y="6257"/>
                  </a:cubicBezTo>
                  <a:cubicBezTo>
                    <a:pt x="0" y="9834"/>
                    <a:pt x="846" y="13411"/>
                    <a:pt x="2634" y="16566"/>
                  </a:cubicBezTo>
                  <a:cubicBezTo>
                    <a:pt x="2667" y="16598"/>
                    <a:pt x="2699" y="16598"/>
                    <a:pt x="2732" y="16598"/>
                  </a:cubicBezTo>
                  <a:lnTo>
                    <a:pt x="2797" y="16598"/>
                  </a:lnTo>
                  <a:cubicBezTo>
                    <a:pt x="2829" y="16566"/>
                    <a:pt x="2862" y="16533"/>
                    <a:pt x="2829" y="16468"/>
                  </a:cubicBezTo>
                  <a:cubicBezTo>
                    <a:pt x="1073" y="13346"/>
                    <a:pt x="195" y="9802"/>
                    <a:pt x="325" y="6257"/>
                  </a:cubicBezTo>
                  <a:cubicBezTo>
                    <a:pt x="455" y="4176"/>
                    <a:pt x="748" y="2127"/>
                    <a:pt x="1203" y="111"/>
                  </a:cubicBezTo>
                  <a:cubicBezTo>
                    <a:pt x="1203" y="46"/>
                    <a:pt x="1171" y="13"/>
                    <a:pt x="1138" y="13"/>
                  </a:cubicBezTo>
                  <a:cubicBezTo>
                    <a:pt x="1121" y="5"/>
                    <a:pt x="1104" y="1"/>
                    <a:pt x="10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7"/>
            <p:cNvSpPr/>
            <p:nvPr/>
          </p:nvSpPr>
          <p:spPr>
            <a:xfrm>
              <a:off x="5972393" y="2567965"/>
              <a:ext cx="99883" cy="562429"/>
            </a:xfrm>
            <a:custGeom>
              <a:avLst/>
              <a:gdLst/>
              <a:ahLst/>
              <a:cxnLst/>
              <a:rect l="l" t="t" r="r" b="b"/>
              <a:pathLst>
                <a:path w="2863" h="16619" extrusionOk="0">
                  <a:moveTo>
                    <a:pt x="1139" y="1"/>
                  </a:moveTo>
                  <a:cubicBezTo>
                    <a:pt x="1106" y="1"/>
                    <a:pt x="1041" y="33"/>
                    <a:pt x="1041" y="98"/>
                  </a:cubicBezTo>
                  <a:cubicBezTo>
                    <a:pt x="586" y="2114"/>
                    <a:pt x="261" y="4163"/>
                    <a:pt x="131" y="6244"/>
                  </a:cubicBezTo>
                  <a:cubicBezTo>
                    <a:pt x="0" y="9854"/>
                    <a:pt x="879" y="13431"/>
                    <a:pt x="2667" y="16586"/>
                  </a:cubicBezTo>
                  <a:cubicBezTo>
                    <a:pt x="2700" y="16618"/>
                    <a:pt x="2732" y="16618"/>
                    <a:pt x="2765" y="16618"/>
                  </a:cubicBezTo>
                  <a:lnTo>
                    <a:pt x="2797" y="16618"/>
                  </a:lnTo>
                  <a:cubicBezTo>
                    <a:pt x="2862" y="16586"/>
                    <a:pt x="2862" y="16521"/>
                    <a:pt x="2862" y="16488"/>
                  </a:cubicBezTo>
                  <a:cubicBezTo>
                    <a:pt x="1074" y="13366"/>
                    <a:pt x="228" y="9822"/>
                    <a:pt x="326" y="6244"/>
                  </a:cubicBezTo>
                  <a:cubicBezTo>
                    <a:pt x="456" y="4196"/>
                    <a:pt x="781" y="2147"/>
                    <a:pt x="1236" y="131"/>
                  </a:cubicBezTo>
                  <a:cubicBezTo>
                    <a:pt x="1236" y="66"/>
                    <a:pt x="1204" y="1"/>
                    <a:pt x="11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7"/>
            <p:cNvSpPr/>
            <p:nvPr/>
          </p:nvSpPr>
          <p:spPr>
            <a:xfrm>
              <a:off x="5887302" y="2474188"/>
              <a:ext cx="69496" cy="57769"/>
            </a:xfrm>
            <a:custGeom>
              <a:avLst/>
              <a:gdLst/>
              <a:ahLst/>
              <a:cxnLst/>
              <a:rect l="l" t="t" r="r" b="b"/>
              <a:pathLst>
                <a:path w="1992" h="1707" extrusionOk="0">
                  <a:moveTo>
                    <a:pt x="899" y="0"/>
                  </a:moveTo>
                  <a:cubicBezTo>
                    <a:pt x="861" y="0"/>
                    <a:pt x="821" y="2"/>
                    <a:pt x="781" y="8"/>
                  </a:cubicBezTo>
                  <a:cubicBezTo>
                    <a:pt x="326" y="73"/>
                    <a:pt x="0" y="463"/>
                    <a:pt x="33" y="918"/>
                  </a:cubicBezTo>
                  <a:cubicBezTo>
                    <a:pt x="75" y="1400"/>
                    <a:pt x="482" y="1707"/>
                    <a:pt x="897" y="1707"/>
                  </a:cubicBezTo>
                  <a:cubicBezTo>
                    <a:pt x="1125" y="1707"/>
                    <a:pt x="1356" y="1614"/>
                    <a:pt x="1529" y="1406"/>
                  </a:cubicBezTo>
                  <a:cubicBezTo>
                    <a:pt x="1991" y="820"/>
                    <a:pt x="1606" y="0"/>
                    <a:pt x="8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7"/>
            <p:cNvSpPr/>
            <p:nvPr/>
          </p:nvSpPr>
          <p:spPr>
            <a:xfrm>
              <a:off x="5779535" y="2592975"/>
              <a:ext cx="234863" cy="519787"/>
            </a:xfrm>
            <a:custGeom>
              <a:avLst/>
              <a:gdLst/>
              <a:ahLst/>
              <a:cxnLst/>
              <a:rect l="l" t="t" r="r" b="b"/>
              <a:pathLst>
                <a:path w="6732" h="15359" extrusionOk="0">
                  <a:moveTo>
                    <a:pt x="131" y="1"/>
                  </a:moveTo>
                  <a:cubicBezTo>
                    <a:pt x="121" y="1"/>
                    <a:pt x="110" y="3"/>
                    <a:pt x="98" y="10"/>
                  </a:cubicBezTo>
                  <a:cubicBezTo>
                    <a:pt x="33" y="10"/>
                    <a:pt x="0" y="42"/>
                    <a:pt x="0" y="107"/>
                  </a:cubicBezTo>
                  <a:cubicBezTo>
                    <a:pt x="163" y="2188"/>
                    <a:pt x="520" y="4237"/>
                    <a:pt x="1008" y="6253"/>
                  </a:cubicBezTo>
                  <a:cubicBezTo>
                    <a:pt x="1984" y="9733"/>
                    <a:pt x="3902" y="12855"/>
                    <a:pt x="6569" y="15326"/>
                  </a:cubicBezTo>
                  <a:cubicBezTo>
                    <a:pt x="6569" y="15326"/>
                    <a:pt x="6602" y="15359"/>
                    <a:pt x="6634" y="15359"/>
                  </a:cubicBezTo>
                  <a:cubicBezTo>
                    <a:pt x="6667" y="15359"/>
                    <a:pt x="6667" y="15326"/>
                    <a:pt x="6699" y="15326"/>
                  </a:cubicBezTo>
                  <a:cubicBezTo>
                    <a:pt x="6732" y="15294"/>
                    <a:pt x="6732" y="15229"/>
                    <a:pt x="6699" y="15164"/>
                  </a:cubicBezTo>
                  <a:cubicBezTo>
                    <a:pt x="4065" y="12725"/>
                    <a:pt x="2179" y="9635"/>
                    <a:pt x="1203" y="6188"/>
                  </a:cubicBezTo>
                  <a:cubicBezTo>
                    <a:pt x="716" y="4172"/>
                    <a:pt x="390" y="2156"/>
                    <a:pt x="195" y="75"/>
                  </a:cubicBezTo>
                  <a:cubicBezTo>
                    <a:pt x="195" y="48"/>
                    <a:pt x="174" y="1"/>
                    <a:pt x="1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7"/>
            <p:cNvSpPr/>
            <p:nvPr/>
          </p:nvSpPr>
          <p:spPr>
            <a:xfrm>
              <a:off x="5751171" y="2539842"/>
              <a:ext cx="69705" cy="57465"/>
            </a:xfrm>
            <a:custGeom>
              <a:avLst/>
              <a:gdLst/>
              <a:ahLst/>
              <a:cxnLst/>
              <a:rect l="l" t="t" r="r" b="b"/>
              <a:pathLst>
                <a:path w="1998" h="1698" extrusionOk="0">
                  <a:moveTo>
                    <a:pt x="1009" y="0"/>
                  </a:moveTo>
                  <a:cubicBezTo>
                    <a:pt x="892" y="0"/>
                    <a:pt x="771" y="26"/>
                    <a:pt x="651" y="84"/>
                  </a:cubicBezTo>
                  <a:cubicBezTo>
                    <a:pt x="195" y="279"/>
                    <a:pt x="0" y="767"/>
                    <a:pt x="195" y="1189"/>
                  </a:cubicBezTo>
                  <a:cubicBezTo>
                    <a:pt x="356" y="1527"/>
                    <a:pt x="676" y="1698"/>
                    <a:pt x="989" y="1698"/>
                  </a:cubicBezTo>
                  <a:cubicBezTo>
                    <a:pt x="1310" y="1698"/>
                    <a:pt x="1625" y="1519"/>
                    <a:pt x="1756" y="1157"/>
                  </a:cubicBezTo>
                  <a:cubicBezTo>
                    <a:pt x="1997" y="568"/>
                    <a:pt x="1554" y="0"/>
                    <a:pt x="10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7"/>
            <p:cNvSpPr/>
            <p:nvPr/>
          </p:nvSpPr>
          <p:spPr>
            <a:xfrm>
              <a:off x="5655196" y="2673824"/>
              <a:ext cx="304742" cy="484083"/>
            </a:xfrm>
            <a:custGeom>
              <a:avLst/>
              <a:gdLst/>
              <a:ahLst/>
              <a:cxnLst/>
              <a:rect l="l" t="t" r="r" b="b"/>
              <a:pathLst>
                <a:path w="8735" h="14304" extrusionOk="0">
                  <a:moveTo>
                    <a:pt x="103" y="1"/>
                  </a:moveTo>
                  <a:cubicBezTo>
                    <a:pt x="48" y="1"/>
                    <a:pt x="1" y="35"/>
                    <a:pt x="19" y="92"/>
                  </a:cubicBezTo>
                  <a:cubicBezTo>
                    <a:pt x="475" y="2141"/>
                    <a:pt x="1093" y="4125"/>
                    <a:pt x="1841" y="6043"/>
                  </a:cubicBezTo>
                  <a:cubicBezTo>
                    <a:pt x="3271" y="9360"/>
                    <a:pt x="5613" y="12222"/>
                    <a:pt x="8572" y="14303"/>
                  </a:cubicBezTo>
                  <a:lnTo>
                    <a:pt x="8637" y="14303"/>
                  </a:lnTo>
                  <a:cubicBezTo>
                    <a:pt x="8670" y="14303"/>
                    <a:pt x="8702" y="14271"/>
                    <a:pt x="8702" y="14271"/>
                  </a:cubicBezTo>
                  <a:cubicBezTo>
                    <a:pt x="8735" y="14206"/>
                    <a:pt x="8735" y="14141"/>
                    <a:pt x="8670" y="14108"/>
                  </a:cubicBezTo>
                  <a:cubicBezTo>
                    <a:pt x="5743" y="12059"/>
                    <a:pt x="3434" y="9230"/>
                    <a:pt x="2036" y="5978"/>
                  </a:cubicBezTo>
                  <a:cubicBezTo>
                    <a:pt x="1255" y="4060"/>
                    <a:pt x="637" y="2076"/>
                    <a:pt x="215" y="60"/>
                  </a:cubicBezTo>
                  <a:cubicBezTo>
                    <a:pt x="187" y="19"/>
                    <a:pt x="143" y="1"/>
                    <a:pt x="10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7"/>
            <p:cNvSpPr/>
            <p:nvPr/>
          </p:nvSpPr>
          <p:spPr>
            <a:xfrm>
              <a:off x="5622960" y="2620387"/>
              <a:ext cx="67647" cy="57194"/>
            </a:xfrm>
            <a:custGeom>
              <a:avLst/>
              <a:gdLst/>
              <a:ahLst/>
              <a:cxnLst/>
              <a:rect l="l" t="t" r="r" b="b"/>
              <a:pathLst>
                <a:path w="1939" h="1690" extrusionOk="0">
                  <a:moveTo>
                    <a:pt x="1000" y="1"/>
                  </a:moveTo>
                  <a:cubicBezTo>
                    <a:pt x="851" y="1"/>
                    <a:pt x="697" y="44"/>
                    <a:pt x="553" y="143"/>
                  </a:cubicBezTo>
                  <a:cubicBezTo>
                    <a:pt x="131" y="370"/>
                    <a:pt x="0" y="891"/>
                    <a:pt x="261" y="1281"/>
                  </a:cubicBezTo>
                  <a:cubicBezTo>
                    <a:pt x="428" y="1560"/>
                    <a:pt x="704" y="1690"/>
                    <a:pt x="977" y="1690"/>
                  </a:cubicBezTo>
                  <a:cubicBezTo>
                    <a:pt x="1339" y="1690"/>
                    <a:pt x="1696" y="1461"/>
                    <a:pt x="1789" y="1053"/>
                  </a:cubicBezTo>
                  <a:cubicBezTo>
                    <a:pt x="1939" y="479"/>
                    <a:pt x="1494" y="1"/>
                    <a:pt x="10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7"/>
            <p:cNvSpPr/>
            <p:nvPr/>
          </p:nvSpPr>
          <p:spPr>
            <a:xfrm>
              <a:off x="6086964" y="2912448"/>
              <a:ext cx="20479" cy="216829"/>
            </a:xfrm>
            <a:custGeom>
              <a:avLst/>
              <a:gdLst/>
              <a:ahLst/>
              <a:cxnLst/>
              <a:rect l="l" t="t" r="r" b="b"/>
              <a:pathLst>
                <a:path w="587" h="6407" extrusionOk="0">
                  <a:moveTo>
                    <a:pt x="99" y="0"/>
                  </a:moveTo>
                  <a:cubicBezTo>
                    <a:pt x="33" y="0"/>
                    <a:pt x="1" y="65"/>
                    <a:pt x="1" y="130"/>
                  </a:cubicBezTo>
                  <a:cubicBezTo>
                    <a:pt x="294" y="2179"/>
                    <a:pt x="391" y="4228"/>
                    <a:pt x="326" y="6309"/>
                  </a:cubicBezTo>
                  <a:cubicBezTo>
                    <a:pt x="294" y="6374"/>
                    <a:pt x="359" y="6407"/>
                    <a:pt x="391" y="6407"/>
                  </a:cubicBezTo>
                  <a:cubicBezTo>
                    <a:pt x="456" y="6407"/>
                    <a:pt x="521" y="6374"/>
                    <a:pt x="521" y="6309"/>
                  </a:cubicBezTo>
                  <a:cubicBezTo>
                    <a:pt x="586" y="4228"/>
                    <a:pt x="489" y="2147"/>
                    <a:pt x="229" y="98"/>
                  </a:cubicBezTo>
                  <a:cubicBezTo>
                    <a:pt x="196" y="33"/>
                    <a:pt x="164" y="0"/>
                    <a:pt x="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7"/>
            <p:cNvSpPr/>
            <p:nvPr/>
          </p:nvSpPr>
          <p:spPr>
            <a:xfrm>
              <a:off x="6043808" y="2861346"/>
              <a:ext cx="70438" cy="57837"/>
            </a:xfrm>
            <a:custGeom>
              <a:avLst/>
              <a:gdLst/>
              <a:ahLst/>
              <a:cxnLst/>
              <a:rect l="l" t="t" r="r" b="b"/>
              <a:pathLst>
                <a:path w="2019" h="1709" extrusionOk="0">
                  <a:moveTo>
                    <a:pt x="1112" y="1"/>
                  </a:moveTo>
                  <a:cubicBezTo>
                    <a:pt x="448" y="1"/>
                    <a:pt x="0" y="742"/>
                    <a:pt x="392" y="1315"/>
                  </a:cubicBezTo>
                  <a:cubicBezTo>
                    <a:pt x="568" y="1585"/>
                    <a:pt x="838" y="1709"/>
                    <a:pt x="1105" y="1709"/>
                  </a:cubicBezTo>
                  <a:cubicBezTo>
                    <a:pt x="1484" y="1709"/>
                    <a:pt x="1858" y="1461"/>
                    <a:pt x="1953" y="1023"/>
                  </a:cubicBezTo>
                  <a:cubicBezTo>
                    <a:pt x="2018" y="567"/>
                    <a:pt x="1726" y="112"/>
                    <a:pt x="1270" y="14"/>
                  </a:cubicBezTo>
                  <a:cubicBezTo>
                    <a:pt x="1217" y="5"/>
                    <a:pt x="1164" y="1"/>
                    <a:pt x="111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7"/>
            <p:cNvSpPr/>
            <p:nvPr/>
          </p:nvSpPr>
          <p:spPr>
            <a:xfrm>
              <a:off x="5793141" y="2806419"/>
              <a:ext cx="329059" cy="475724"/>
            </a:xfrm>
            <a:custGeom>
              <a:avLst/>
              <a:gdLst/>
              <a:ahLst/>
              <a:cxnLst/>
              <a:rect l="l" t="t" r="r" b="b"/>
              <a:pathLst>
                <a:path w="9432" h="14057" extrusionOk="0">
                  <a:moveTo>
                    <a:pt x="3078" y="0"/>
                  </a:moveTo>
                  <a:cubicBezTo>
                    <a:pt x="2610" y="0"/>
                    <a:pt x="2134" y="172"/>
                    <a:pt x="1756" y="499"/>
                  </a:cubicBezTo>
                  <a:cubicBezTo>
                    <a:pt x="1301" y="889"/>
                    <a:pt x="943" y="1410"/>
                    <a:pt x="716" y="1995"/>
                  </a:cubicBezTo>
                  <a:cubicBezTo>
                    <a:pt x="98" y="3491"/>
                    <a:pt x="0" y="5150"/>
                    <a:pt x="456" y="6710"/>
                  </a:cubicBezTo>
                  <a:cubicBezTo>
                    <a:pt x="846" y="7849"/>
                    <a:pt x="1399" y="8922"/>
                    <a:pt x="2082" y="9897"/>
                  </a:cubicBezTo>
                  <a:cubicBezTo>
                    <a:pt x="2472" y="10483"/>
                    <a:pt x="2862" y="11068"/>
                    <a:pt x="3252" y="11621"/>
                  </a:cubicBezTo>
                  <a:cubicBezTo>
                    <a:pt x="3578" y="12141"/>
                    <a:pt x="3968" y="12597"/>
                    <a:pt x="4423" y="13019"/>
                  </a:cubicBezTo>
                  <a:cubicBezTo>
                    <a:pt x="5041" y="13572"/>
                    <a:pt x="5821" y="13930"/>
                    <a:pt x="6667" y="14027"/>
                  </a:cubicBezTo>
                  <a:cubicBezTo>
                    <a:pt x="6833" y="14044"/>
                    <a:pt x="7037" y="14056"/>
                    <a:pt x="7258" y="14056"/>
                  </a:cubicBezTo>
                  <a:cubicBezTo>
                    <a:pt x="7900" y="14056"/>
                    <a:pt x="8678" y="13951"/>
                    <a:pt x="9041" y="13540"/>
                  </a:cubicBezTo>
                  <a:cubicBezTo>
                    <a:pt x="9431" y="13052"/>
                    <a:pt x="9008" y="12434"/>
                    <a:pt x="8781" y="11979"/>
                  </a:cubicBezTo>
                  <a:cubicBezTo>
                    <a:pt x="8390" y="11133"/>
                    <a:pt x="8228" y="10190"/>
                    <a:pt x="7903" y="9312"/>
                  </a:cubicBezTo>
                  <a:cubicBezTo>
                    <a:pt x="7447" y="8141"/>
                    <a:pt x="6927" y="7003"/>
                    <a:pt x="6602" y="5800"/>
                  </a:cubicBezTo>
                  <a:cubicBezTo>
                    <a:pt x="6309" y="4662"/>
                    <a:pt x="6212" y="3459"/>
                    <a:pt x="5691" y="2418"/>
                  </a:cubicBezTo>
                  <a:cubicBezTo>
                    <a:pt x="5464" y="1963"/>
                    <a:pt x="5204" y="1572"/>
                    <a:pt x="4911" y="1182"/>
                  </a:cubicBezTo>
                  <a:cubicBezTo>
                    <a:pt x="4586" y="662"/>
                    <a:pt x="4065" y="272"/>
                    <a:pt x="3480" y="44"/>
                  </a:cubicBezTo>
                  <a:cubicBezTo>
                    <a:pt x="3348" y="15"/>
                    <a:pt x="3213" y="0"/>
                    <a:pt x="30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7"/>
            <p:cNvSpPr/>
            <p:nvPr/>
          </p:nvSpPr>
          <p:spPr>
            <a:xfrm>
              <a:off x="5836262" y="2840905"/>
              <a:ext cx="260958" cy="490885"/>
            </a:xfrm>
            <a:custGeom>
              <a:avLst/>
              <a:gdLst/>
              <a:ahLst/>
              <a:cxnLst/>
              <a:rect l="l" t="t" r="r" b="b"/>
              <a:pathLst>
                <a:path w="7480" h="14505" fill="none" extrusionOk="0">
                  <a:moveTo>
                    <a:pt x="943" y="7480"/>
                  </a:moveTo>
                  <a:cubicBezTo>
                    <a:pt x="130" y="5561"/>
                    <a:pt x="0" y="3253"/>
                    <a:pt x="911" y="1366"/>
                  </a:cubicBezTo>
                  <a:cubicBezTo>
                    <a:pt x="1236" y="683"/>
                    <a:pt x="1789" y="33"/>
                    <a:pt x="2537" y="1"/>
                  </a:cubicBezTo>
                  <a:cubicBezTo>
                    <a:pt x="3415" y="1"/>
                    <a:pt x="4033" y="879"/>
                    <a:pt x="4423" y="1692"/>
                  </a:cubicBezTo>
                  <a:cubicBezTo>
                    <a:pt x="5984" y="4683"/>
                    <a:pt x="7415" y="7870"/>
                    <a:pt x="7447" y="11252"/>
                  </a:cubicBezTo>
                  <a:cubicBezTo>
                    <a:pt x="7480" y="11643"/>
                    <a:pt x="7350" y="12065"/>
                    <a:pt x="7122" y="12391"/>
                  </a:cubicBezTo>
                  <a:cubicBezTo>
                    <a:pt x="5268" y="14504"/>
                    <a:pt x="1496" y="8748"/>
                    <a:pt x="943" y="7480"/>
                  </a:cubicBezTo>
                  <a:close/>
                </a:path>
              </a:pathLst>
            </a:custGeom>
            <a:noFill/>
            <a:ln w="97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7"/>
            <p:cNvSpPr/>
            <p:nvPr/>
          </p:nvSpPr>
          <p:spPr>
            <a:xfrm>
              <a:off x="6068822" y="2810074"/>
              <a:ext cx="295009" cy="467399"/>
            </a:xfrm>
            <a:custGeom>
              <a:avLst/>
              <a:gdLst/>
              <a:ahLst/>
              <a:cxnLst/>
              <a:rect l="l" t="t" r="r" b="b"/>
              <a:pathLst>
                <a:path w="8456" h="13811" extrusionOk="0">
                  <a:moveTo>
                    <a:pt x="5528" y="1"/>
                  </a:moveTo>
                  <a:cubicBezTo>
                    <a:pt x="5388" y="1"/>
                    <a:pt x="5247" y="12"/>
                    <a:pt x="5106" y="34"/>
                  </a:cubicBezTo>
                  <a:cubicBezTo>
                    <a:pt x="4553" y="66"/>
                    <a:pt x="4001" y="261"/>
                    <a:pt x="3545" y="619"/>
                  </a:cubicBezTo>
                  <a:cubicBezTo>
                    <a:pt x="3155" y="1074"/>
                    <a:pt x="2895" y="1627"/>
                    <a:pt x="2862" y="2245"/>
                  </a:cubicBezTo>
                  <a:cubicBezTo>
                    <a:pt x="2570" y="3643"/>
                    <a:pt x="2310" y="5074"/>
                    <a:pt x="2049" y="6505"/>
                  </a:cubicBezTo>
                  <a:cubicBezTo>
                    <a:pt x="1952" y="7090"/>
                    <a:pt x="1789" y="7643"/>
                    <a:pt x="1594" y="8196"/>
                  </a:cubicBezTo>
                  <a:cubicBezTo>
                    <a:pt x="1171" y="8976"/>
                    <a:pt x="651" y="9724"/>
                    <a:pt x="1" y="10342"/>
                  </a:cubicBezTo>
                  <a:lnTo>
                    <a:pt x="326" y="11090"/>
                  </a:lnTo>
                  <a:cubicBezTo>
                    <a:pt x="163" y="11741"/>
                    <a:pt x="66" y="12423"/>
                    <a:pt x="66" y="13106"/>
                  </a:cubicBezTo>
                  <a:cubicBezTo>
                    <a:pt x="66" y="13302"/>
                    <a:pt x="98" y="13464"/>
                    <a:pt x="196" y="13627"/>
                  </a:cubicBezTo>
                  <a:cubicBezTo>
                    <a:pt x="342" y="13752"/>
                    <a:pt x="528" y="13810"/>
                    <a:pt x="711" y="13810"/>
                  </a:cubicBezTo>
                  <a:cubicBezTo>
                    <a:pt x="814" y="13810"/>
                    <a:pt x="915" y="13792"/>
                    <a:pt x="1009" y="13757"/>
                  </a:cubicBezTo>
                  <a:cubicBezTo>
                    <a:pt x="2505" y="13367"/>
                    <a:pt x="3773" y="12456"/>
                    <a:pt x="4976" y="11480"/>
                  </a:cubicBezTo>
                  <a:cubicBezTo>
                    <a:pt x="5659" y="10960"/>
                    <a:pt x="6309" y="10310"/>
                    <a:pt x="6830" y="9627"/>
                  </a:cubicBezTo>
                  <a:cubicBezTo>
                    <a:pt x="7383" y="8781"/>
                    <a:pt x="7740" y="7838"/>
                    <a:pt x="7968" y="6895"/>
                  </a:cubicBezTo>
                  <a:cubicBezTo>
                    <a:pt x="8456" y="4814"/>
                    <a:pt x="8456" y="2472"/>
                    <a:pt x="7155" y="814"/>
                  </a:cubicBezTo>
                  <a:cubicBezTo>
                    <a:pt x="6927" y="521"/>
                    <a:pt x="6667" y="294"/>
                    <a:pt x="6342" y="131"/>
                  </a:cubicBezTo>
                  <a:cubicBezTo>
                    <a:pt x="6082" y="44"/>
                    <a:pt x="5807" y="1"/>
                    <a:pt x="5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7"/>
            <p:cNvSpPr/>
            <p:nvPr/>
          </p:nvSpPr>
          <p:spPr>
            <a:xfrm>
              <a:off x="6080161" y="2837588"/>
              <a:ext cx="254190" cy="421542"/>
            </a:xfrm>
            <a:custGeom>
              <a:avLst/>
              <a:gdLst/>
              <a:ahLst/>
              <a:cxnLst/>
              <a:rect l="l" t="t" r="r" b="b"/>
              <a:pathLst>
                <a:path w="7286" h="12456" fill="none" extrusionOk="0">
                  <a:moveTo>
                    <a:pt x="1334" y="4846"/>
                  </a:moveTo>
                  <a:cubicBezTo>
                    <a:pt x="1399" y="4229"/>
                    <a:pt x="1529" y="3611"/>
                    <a:pt x="1724" y="3025"/>
                  </a:cubicBezTo>
                  <a:cubicBezTo>
                    <a:pt x="2082" y="2082"/>
                    <a:pt x="2700" y="1269"/>
                    <a:pt x="3545" y="716"/>
                  </a:cubicBezTo>
                  <a:cubicBezTo>
                    <a:pt x="4261" y="229"/>
                    <a:pt x="5302" y="1"/>
                    <a:pt x="5984" y="554"/>
                  </a:cubicBezTo>
                  <a:cubicBezTo>
                    <a:pt x="6342" y="879"/>
                    <a:pt x="6602" y="1334"/>
                    <a:pt x="6700" y="1822"/>
                  </a:cubicBezTo>
                  <a:cubicBezTo>
                    <a:pt x="7285" y="3903"/>
                    <a:pt x="7155" y="6147"/>
                    <a:pt x="6277" y="8131"/>
                  </a:cubicBezTo>
                  <a:cubicBezTo>
                    <a:pt x="5464" y="9919"/>
                    <a:pt x="3968" y="11350"/>
                    <a:pt x="2115" y="12066"/>
                  </a:cubicBezTo>
                  <a:cubicBezTo>
                    <a:pt x="1139" y="12423"/>
                    <a:pt x="196" y="12456"/>
                    <a:pt x="66" y="11155"/>
                  </a:cubicBezTo>
                  <a:cubicBezTo>
                    <a:pt x="1" y="10407"/>
                    <a:pt x="554" y="9822"/>
                    <a:pt x="716" y="9139"/>
                  </a:cubicBezTo>
                  <a:cubicBezTo>
                    <a:pt x="1041" y="7741"/>
                    <a:pt x="1139" y="6245"/>
                    <a:pt x="1334" y="4846"/>
                  </a:cubicBezTo>
                  <a:close/>
                </a:path>
              </a:pathLst>
            </a:custGeom>
            <a:noFill/>
            <a:ln w="97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7"/>
            <p:cNvSpPr/>
            <p:nvPr/>
          </p:nvSpPr>
          <p:spPr>
            <a:xfrm>
              <a:off x="5907712" y="3067616"/>
              <a:ext cx="135050" cy="193748"/>
            </a:xfrm>
            <a:custGeom>
              <a:avLst/>
              <a:gdLst/>
              <a:ahLst/>
              <a:cxnLst/>
              <a:rect l="l" t="t" r="r" b="b"/>
              <a:pathLst>
                <a:path w="3871" h="5725" fill="none" extrusionOk="0">
                  <a:moveTo>
                    <a:pt x="1" y="1"/>
                  </a:moveTo>
                  <a:cubicBezTo>
                    <a:pt x="716" y="1594"/>
                    <a:pt x="1562" y="3122"/>
                    <a:pt x="2570" y="4553"/>
                  </a:cubicBezTo>
                  <a:cubicBezTo>
                    <a:pt x="2863" y="5074"/>
                    <a:pt x="3318" y="5496"/>
                    <a:pt x="3871" y="5724"/>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7"/>
            <p:cNvSpPr/>
            <p:nvPr/>
          </p:nvSpPr>
          <p:spPr>
            <a:xfrm>
              <a:off x="5916817" y="2959760"/>
              <a:ext cx="121408" cy="216863"/>
            </a:xfrm>
            <a:custGeom>
              <a:avLst/>
              <a:gdLst/>
              <a:ahLst/>
              <a:cxnLst/>
              <a:rect l="l" t="t" r="r" b="b"/>
              <a:pathLst>
                <a:path w="3480" h="6408" fill="none" extrusionOk="0">
                  <a:moveTo>
                    <a:pt x="0" y="1"/>
                  </a:moveTo>
                  <a:cubicBezTo>
                    <a:pt x="780" y="2310"/>
                    <a:pt x="1984" y="4456"/>
                    <a:pt x="3480" y="6407"/>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7"/>
            <p:cNvSpPr/>
            <p:nvPr/>
          </p:nvSpPr>
          <p:spPr>
            <a:xfrm>
              <a:off x="6004176" y="3047818"/>
              <a:ext cx="72636" cy="142003"/>
            </a:xfrm>
            <a:custGeom>
              <a:avLst/>
              <a:gdLst/>
              <a:ahLst/>
              <a:cxnLst/>
              <a:rect l="l" t="t" r="r" b="b"/>
              <a:pathLst>
                <a:path w="2082" h="4196" fill="none" extrusionOk="0">
                  <a:moveTo>
                    <a:pt x="0" y="0"/>
                  </a:moveTo>
                  <a:cubicBezTo>
                    <a:pt x="553" y="1464"/>
                    <a:pt x="1268" y="2862"/>
                    <a:pt x="2081" y="4195"/>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7"/>
            <p:cNvSpPr/>
            <p:nvPr/>
          </p:nvSpPr>
          <p:spPr>
            <a:xfrm>
              <a:off x="6077893" y="3013705"/>
              <a:ext cx="132782" cy="221228"/>
            </a:xfrm>
            <a:custGeom>
              <a:avLst/>
              <a:gdLst/>
              <a:ahLst/>
              <a:cxnLst/>
              <a:rect l="l" t="t" r="r" b="b"/>
              <a:pathLst>
                <a:path w="3806" h="6537" fill="none" extrusionOk="0">
                  <a:moveTo>
                    <a:pt x="2277" y="0"/>
                  </a:moveTo>
                  <a:cubicBezTo>
                    <a:pt x="2635" y="1171"/>
                    <a:pt x="2602" y="2439"/>
                    <a:pt x="2180" y="3610"/>
                  </a:cubicBezTo>
                  <a:cubicBezTo>
                    <a:pt x="1724" y="4748"/>
                    <a:pt x="976" y="5789"/>
                    <a:pt x="1" y="6537"/>
                  </a:cubicBezTo>
                  <a:cubicBezTo>
                    <a:pt x="1952" y="6146"/>
                    <a:pt x="3448" y="4618"/>
                    <a:pt x="3806" y="2667"/>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7"/>
            <p:cNvSpPr/>
            <p:nvPr/>
          </p:nvSpPr>
          <p:spPr>
            <a:xfrm>
              <a:off x="6190231" y="2983991"/>
              <a:ext cx="93045" cy="194831"/>
            </a:xfrm>
            <a:custGeom>
              <a:avLst/>
              <a:gdLst/>
              <a:ahLst/>
              <a:cxnLst/>
              <a:rect l="l" t="t" r="r" b="b"/>
              <a:pathLst>
                <a:path w="2667" h="5757" fill="none" extrusionOk="0">
                  <a:moveTo>
                    <a:pt x="2504" y="0"/>
                  </a:moveTo>
                  <a:cubicBezTo>
                    <a:pt x="2667" y="1431"/>
                    <a:pt x="2309" y="2862"/>
                    <a:pt x="1529" y="4065"/>
                  </a:cubicBezTo>
                  <a:cubicBezTo>
                    <a:pt x="1073" y="4650"/>
                    <a:pt x="553" y="5236"/>
                    <a:pt x="0" y="5756"/>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7"/>
            <p:cNvSpPr/>
            <p:nvPr/>
          </p:nvSpPr>
          <p:spPr>
            <a:xfrm>
              <a:off x="5686490" y="3211785"/>
              <a:ext cx="267796" cy="48462"/>
            </a:xfrm>
            <a:custGeom>
              <a:avLst/>
              <a:gdLst/>
              <a:ahLst/>
              <a:cxnLst/>
              <a:rect l="l" t="t" r="r" b="b"/>
              <a:pathLst>
                <a:path w="7676" h="1432" fill="none" extrusionOk="0">
                  <a:moveTo>
                    <a:pt x="1" y="1"/>
                  </a:moveTo>
                  <a:cubicBezTo>
                    <a:pt x="2439" y="1009"/>
                    <a:pt x="5074" y="1432"/>
                    <a:pt x="7675" y="1269"/>
                  </a:cubicBezTo>
                </a:path>
              </a:pathLst>
            </a:custGeom>
            <a:solidFill>
              <a:schemeClr val="lt1"/>
            </a:solid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7"/>
            <p:cNvSpPr/>
            <p:nvPr/>
          </p:nvSpPr>
          <p:spPr>
            <a:xfrm>
              <a:off x="5669465" y="3155674"/>
              <a:ext cx="132782" cy="42946"/>
            </a:xfrm>
            <a:custGeom>
              <a:avLst/>
              <a:gdLst/>
              <a:ahLst/>
              <a:cxnLst/>
              <a:rect l="l" t="t" r="r" b="b"/>
              <a:pathLst>
                <a:path w="3806" h="1269" fill="none" extrusionOk="0">
                  <a:moveTo>
                    <a:pt x="1" y="0"/>
                  </a:moveTo>
                  <a:cubicBezTo>
                    <a:pt x="619" y="325"/>
                    <a:pt x="1269" y="618"/>
                    <a:pt x="1952" y="878"/>
                  </a:cubicBezTo>
                  <a:cubicBezTo>
                    <a:pt x="2537" y="1138"/>
                    <a:pt x="3155" y="1268"/>
                    <a:pt x="3806" y="1268"/>
                  </a:cubicBezTo>
                </a:path>
              </a:pathLst>
            </a:custGeom>
            <a:solidFill>
              <a:schemeClr val="lt1"/>
            </a:solid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7"/>
            <p:cNvSpPr/>
            <p:nvPr/>
          </p:nvSpPr>
          <p:spPr>
            <a:xfrm>
              <a:off x="5827156" y="3171005"/>
              <a:ext cx="470877" cy="175947"/>
            </a:xfrm>
            <a:custGeom>
              <a:avLst/>
              <a:gdLst/>
              <a:ahLst/>
              <a:cxnLst/>
              <a:rect l="l" t="t" r="r" b="b"/>
              <a:pathLst>
                <a:path w="13497" h="5199" extrusionOk="0">
                  <a:moveTo>
                    <a:pt x="9250" y="1"/>
                  </a:moveTo>
                  <a:cubicBezTo>
                    <a:pt x="8503" y="1"/>
                    <a:pt x="7825" y="417"/>
                    <a:pt x="7480" y="1076"/>
                  </a:cubicBezTo>
                  <a:cubicBezTo>
                    <a:pt x="7285" y="1401"/>
                    <a:pt x="7058" y="2702"/>
                    <a:pt x="6733" y="2799"/>
                  </a:cubicBezTo>
                  <a:cubicBezTo>
                    <a:pt x="6723" y="2801"/>
                    <a:pt x="6713" y="2803"/>
                    <a:pt x="6701" y="2803"/>
                  </a:cubicBezTo>
                  <a:cubicBezTo>
                    <a:pt x="6385" y="2803"/>
                    <a:pt x="5222" y="1983"/>
                    <a:pt x="4814" y="1889"/>
                  </a:cubicBezTo>
                  <a:cubicBezTo>
                    <a:pt x="4287" y="1771"/>
                    <a:pt x="3749" y="1713"/>
                    <a:pt x="3205" y="1713"/>
                  </a:cubicBezTo>
                  <a:cubicBezTo>
                    <a:pt x="2843" y="1713"/>
                    <a:pt x="2479" y="1739"/>
                    <a:pt x="2115" y="1791"/>
                  </a:cubicBezTo>
                  <a:cubicBezTo>
                    <a:pt x="1952" y="1791"/>
                    <a:pt x="1790" y="1856"/>
                    <a:pt x="1659" y="1954"/>
                  </a:cubicBezTo>
                  <a:cubicBezTo>
                    <a:pt x="1432" y="2214"/>
                    <a:pt x="1757" y="2604"/>
                    <a:pt x="2050" y="2799"/>
                  </a:cubicBezTo>
                  <a:cubicBezTo>
                    <a:pt x="2700" y="3222"/>
                    <a:pt x="3448" y="3515"/>
                    <a:pt x="4229" y="3677"/>
                  </a:cubicBezTo>
                  <a:lnTo>
                    <a:pt x="1464" y="4002"/>
                  </a:lnTo>
                  <a:cubicBezTo>
                    <a:pt x="1074" y="4035"/>
                    <a:pt x="684" y="4132"/>
                    <a:pt x="326" y="4295"/>
                  </a:cubicBezTo>
                  <a:cubicBezTo>
                    <a:pt x="229" y="4328"/>
                    <a:pt x="131" y="4425"/>
                    <a:pt x="99" y="4523"/>
                  </a:cubicBezTo>
                  <a:cubicBezTo>
                    <a:pt x="1" y="4783"/>
                    <a:pt x="326" y="5010"/>
                    <a:pt x="619" y="5075"/>
                  </a:cubicBezTo>
                  <a:cubicBezTo>
                    <a:pt x="1029" y="5163"/>
                    <a:pt x="1443" y="5198"/>
                    <a:pt x="1860" y="5198"/>
                  </a:cubicBezTo>
                  <a:cubicBezTo>
                    <a:pt x="2997" y="5198"/>
                    <a:pt x="4151" y="4932"/>
                    <a:pt x="5269" y="4718"/>
                  </a:cubicBezTo>
                  <a:cubicBezTo>
                    <a:pt x="5789" y="4588"/>
                    <a:pt x="6310" y="4523"/>
                    <a:pt x="6830" y="4523"/>
                  </a:cubicBezTo>
                  <a:cubicBezTo>
                    <a:pt x="7350" y="4523"/>
                    <a:pt x="7871" y="4555"/>
                    <a:pt x="8391" y="4620"/>
                  </a:cubicBezTo>
                  <a:cubicBezTo>
                    <a:pt x="8732" y="4649"/>
                    <a:pt x="9074" y="4664"/>
                    <a:pt x="9415" y="4664"/>
                  </a:cubicBezTo>
                  <a:cubicBezTo>
                    <a:pt x="10209" y="4664"/>
                    <a:pt x="10999" y="4584"/>
                    <a:pt x="11773" y="4425"/>
                  </a:cubicBezTo>
                  <a:cubicBezTo>
                    <a:pt x="12098" y="4393"/>
                    <a:pt x="12391" y="4262"/>
                    <a:pt x="12651" y="4100"/>
                  </a:cubicBezTo>
                  <a:cubicBezTo>
                    <a:pt x="12911" y="3905"/>
                    <a:pt x="13041" y="3580"/>
                    <a:pt x="12976" y="3287"/>
                  </a:cubicBezTo>
                  <a:cubicBezTo>
                    <a:pt x="12715" y="3257"/>
                    <a:pt x="12450" y="3242"/>
                    <a:pt x="12184" y="3242"/>
                  </a:cubicBezTo>
                  <a:cubicBezTo>
                    <a:pt x="11590" y="3242"/>
                    <a:pt x="10991" y="3315"/>
                    <a:pt x="10407" y="3449"/>
                  </a:cubicBezTo>
                  <a:cubicBezTo>
                    <a:pt x="10863" y="3254"/>
                    <a:pt x="11350" y="3157"/>
                    <a:pt x="11838" y="3157"/>
                  </a:cubicBezTo>
                  <a:cubicBezTo>
                    <a:pt x="12326" y="3157"/>
                    <a:pt x="12814" y="2929"/>
                    <a:pt x="13171" y="2604"/>
                  </a:cubicBezTo>
                  <a:cubicBezTo>
                    <a:pt x="13497" y="2214"/>
                    <a:pt x="13464" y="1531"/>
                    <a:pt x="13041" y="1336"/>
                  </a:cubicBezTo>
                  <a:cubicBezTo>
                    <a:pt x="12895" y="1287"/>
                    <a:pt x="12757" y="1263"/>
                    <a:pt x="12623" y="1263"/>
                  </a:cubicBezTo>
                  <a:cubicBezTo>
                    <a:pt x="12488" y="1263"/>
                    <a:pt x="12358" y="1287"/>
                    <a:pt x="12228" y="1336"/>
                  </a:cubicBezTo>
                  <a:cubicBezTo>
                    <a:pt x="10928" y="1693"/>
                    <a:pt x="9627" y="2051"/>
                    <a:pt x="8359" y="2409"/>
                  </a:cubicBezTo>
                  <a:cubicBezTo>
                    <a:pt x="8944" y="1889"/>
                    <a:pt x="9367" y="1206"/>
                    <a:pt x="9594" y="458"/>
                  </a:cubicBezTo>
                  <a:cubicBezTo>
                    <a:pt x="9627" y="328"/>
                    <a:pt x="9627" y="198"/>
                    <a:pt x="9562" y="100"/>
                  </a:cubicBezTo>
                  <a:cubicBezTo>
                    <a:pt x="9497" y="35"/>
                    <a:pt x="9432" y="2"/>
                    <a:pt x="9334" y="2"/>
                  </a:cubicBezTo>
                  <a:cubicBezTo>
                    <a:pt x="9306" y="1"/>
                    <a:pt x="9278" y="1"/>
                    <a:pt x="92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7"/>
            <p:cNvSpPr/>
            <p:nvPr/>
          </p:nvSpPr>
          <p:spPr>
            <a:xfrm>
              <a:off x="7084223" y="2306870"/>
              <a:ext cx="807820" cy="695091"/>
            </a:xfrm>
            <a:custGeom>
              <a:avLst/>
              <a:gdLst/>
              <a:ahLst/>
              <a:cxnLst/>
              <a:rect l="l" t="t" r="r" b="b"/>
              <a:pathLst>
                <a:path w="23155" h="20539" extrusionOk="0">
                  <a:moveTo>
                    <a:pt x="6304" y="0"/>
                  </a:moveTo>
                  <a:cubicBezTo>
                    <a:pt x="5980" y="0"/>
                    <a:pt x="5657" y="63"/>
                    <a:pt x="5334" y="171"/>
                  </a:cubicBezTo>
                  <a:cubicBezTo>
                    <a:pt x="4781" y="399"/>
                    <a:pt x="4293" y="756"/>
                    <a:pt x="3936" y="1244"/>
                  </a:cubicBezTo>
                  <a:cubicBezTo>
                    <a:pt x="1724" y="3716"/>
                    <a:pt x="1" y="6870"/>
                    <a:pt x="163" y="10187"/>
                  </a:cubicBezTo>
                  <a:cubicBezTo>
                    <a:pt x="293" y="11520"/>
                    <a:pt x="586" y="12854"/>
                    <a:pt x="1074" y="14090"/>
                  </a:cubicBezTo>
                  <a:cubicBezTo>
                    <a:pt x="1204" y="14805"/>
                    <a:pt x="1269" y="15520"/>
                    <a:pt x="1236" y="16236"/>
                  </a:cubicBezTo>
                  <a:cubicBezTo>
                    <a:pt x="1139" y="16821"/>
                    <a:pt x="1497" y="17407"/>
                    <a:pt x="2082" y="17634"/>
                  </a:cubicBezTo>
                  <a:cubicBezTo>
                    <a:pt x="3025" y="18252"/>
                    <a:pt x="4033" y="18805"/>
                    <a:pt x="5074" y="19260"/>
                  </a:cubicBezTo>
                  <a:cubicBezTo>
                    <a:pt x="6570" y="19976"/>
                    <a:pt x="8196" y="20398"/>
                    <a:pt x="9887" y="20528"/>
                  </a:cubicBezTo>
                  <a:cubicBezTo>
                    <a:pt x="10041" y="20535"/>
                    <a:pt x="10195" y="20539"/>
                    <a:pt x="10349" y="20539"/>
                  </a:cubicBezTo>
                  <a:cubicBezTo>
                    <a:pt x="13050" y="20539"/>
                    <a:pt x="15687" y="19488"/>
                    <a:pt x="18179" y="18350"/>
                  </a:cubicBezTo>
                  <a:cubicBezTo>
                    <a:pt x="19285" y="17894"/>
                    <a:pt x="20358" y="17309"/>
                    <a:pt x="21366" y="16659"/>
                  </a:cubicBezTo>
                  <a:cubicBezTo>
                    <a:pt x="22147" y="16138"/>
                    <a:pt x="21496" y="16496"/>
                    <a:pt x="22114" y="15813"/>
                  </a:cubicBezTo>
                  <a:cubicBezTo>
                    <a:pt x="22569" y="15260"/>
                    <a:pt x="22829" y="14577"/>
                    <a:pt x="22862" y="13862"/>
                  </a:cubicBezTo>
                  <a:cubicBezTo>
                    <a:pt x="22927" y="13342"/>
                    <a:pt x="23155" y="13081"/>
                    <a:pt x="22699" y="12854"/>
                  </a:cubicBezTo>
                  <a:cubicBezTo>
                    <a:pt x="22576" y="12798"/>
                    <a:pt x="22363" y="12687"/>
                    <a:pt x="21902" y="12687"/>
                  </a:cubicBezTo>
                  <a:cubicBezTo>
                    <a:pt x="21027" y="12687"/>
                    <a:pt x="19259" y="13084"/>
                    <a:pt x="15513" y="15000"/>
                  </a:cubicBezTo>
                  <a:cubicBezTo>
                    <a:pt x="15368" y="15058"/>
                    <a:pt x="15223" y="15168"/>
                    <a:pt x="15078" y="15168"/>
                  </a:cubicBezTo>
                  <a:cubicBezTo>
                    <a:pt x="15060" y="15168"/>
                    <a:pt x="15042" y="15166"/>
                    <a:pt x="15025" y="15163"/>
                  </a:cubicBezTo>
                  <a:cubicBezTo>
                    <a:pt x="14895" y="15098"/>
                    <a:pt x="14830" y="15033"/>
                    <a:pt x="14765" y="14935"/>
                  </a:cubicBezTo>
                  <a:cubicBezTo>
                    <a:pt x="14744" y="14908"/>
                    <a:pt x="14712" y="14896"/>
                    <a:pt x="14673" y="14896"/>
                  </a:cubicBezTo>
                  <a:cubicBezTo>
                    <a:pt x="14463" y="14896"/>
                    <a:pt x="14033" y="15224"/>
                    <a:pt x="13907" y="15224"/>
                  </a:cubicBezTo>
                  <a:cubicBezTo>
                    <a:pt x="13832" y="15224"/>
                    <a:pt x="13865" y="15108"/>
                    <a:pt x="14114" y="14740"/>
                  </a:cubicBezTo>
                  <a:cubicBezTo>
                    <a:pt x="15740" y="13049"/>
                    <a:pt x="17756" y="11358"/>
                    <a:pt x="19220" y="9504"/>
                  </a:cubicBezTo>
                  <a:cubicBezTo>
                    <a:pt x="19480" y="9212"/>
                    <a:pt x="19545" y="8106"/>
                    <a:pt x="19643" y="7683"/>
                  </a:cubicBezTo>
                  <a:cubicBezTo>
                    <a:pt x="19740" y="7293"/>
                    <a:pt x="19545" y="6870"/>
                    <a:pt x="19155" y="6675"/>
                  </a:cubicBezTo>
                  <a:cubicBezTo>
                    <a:pt x="19074" y="6662"/>
                    <a:pt x="18988" y="6654"/>
                    <a:pt x="18898" y="6654"/>
                  </a:cubicBezTo>
                  <a:cubicBezTo>
                    <a:pt x="18771" y="6654"/>
                    <a:pt x="18638" y="6669"/>
                    <a:pt x="18504" y="6708"/>
                  </a:cubicBezTo>
                  <a:cubicBezTo>
                    <a:pt x="15480" y="7521"/>
                    <a:pt x="13919" y="11228"/>
                    <a:pt x="10895" y="12073"/>
                  </a:cubicBezTo>
                  <a:cubicBezTo>
                    <a:pt x="10992" y="11390"/>
                    <a:pt x="11545" y="10870"/>
                    <a:pt x="12033" y="10382"/>
                  </a:cubicBezTo>
                  <a:cubicBezTo>
                    <a:pt x="13041" y="9439"/>
                    <a:pt x="13919" y="8334"/>
                    <a:pt x="14602" y="7130"/>
                  </a:cubicBezTo>
                  <a:cubicBezTo>
                    <a:pt x="15155" y="6285"/>
                    <a:pt x="15578" y="5309"/>
                    <a:pt x="15415" y="4334"/>
                  </a:cubicBezTo>
                  <a:cubicBezTo>
                    <a:pt x="15252" y="3358"/>
                    <a:pt x="14537" y="2578"/>
                    <a:pt x="13594" y="2317"/>
                  </a:cubicBezTo>
                  <a:cubicBezTo>
                    <a:pt x="13477" y="2288"/>
                    <a:pt x="13360" y="2272"/>
                    <a:pt x="13243" y="2272"/>
                  </a:cubicBezTo>
                  <a:cubicBezTo>
                    <a:pt x="13100" y="2272"/>
                    <a:pt x="12957" y="2296"/>
                    <a:pt x="12813" y="2350"/>
                  </a:cubicBezTo>
                  <a:cubicBezTo>
                    <a:pt x="12618" y="2448"/>
                    <a:pt x="12423" y="2610"/>
                    <a:pt x="12293" y="2773"/>
                  </a:cubicBezTo>
                  <a:cubicBezTo>
                    <a:pt x="10765" y="4431"/>
                    <a:pt x="9334" y="6122"/>
                    <a:pt x="7935" y="7878"/>
                  </a:cubicBezTo>
                  <a:cubicBezTo>
                    <a:pt x="7870" y="5797"/>
                    <a:pt x="8748" y="3748"/>
                    <a:pt x="8456" y="1700"/>
                  </a:cubicBezTo>
                  <a:cubicBezTo>
                    <a:pt x="8423" y="1212"/>
                    <a:pt x="8196" y="724"/>
                    <a:pt x="7838" y="399"/>
                  </a:cubicBezTo>
                  <a:cubicBezTo>
                    <a:pt x="7448" y="139"/>
                    <a:pt x="6960" y="9"/>
                    <a:pt x="6505" y="9"/>
                  </a:cubicBezTo>
                  <a:cubicBezTo>
                    <a:pt x="6438" y="3"/>
                    <a:pt x="6371" y="0"/>
                    <a:pt x="630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7"/>
            <p:cNvSpPr/>
            <p:nvPr/>
          </p:nvSpPr>
          <p:spPr>
            <a:xfrm>
              <a:off x="7086491" y="2312657"/>
              <a:ext cx="805552" cy="714280"/>
            </a:xfrm>
            <a:custGeom>
              <a:avLst/>
              <a:gdLst/>
              <a:ahLst/>
              <a:cxnLst/>
              <a:rect l="l" t="t" r="r" b="b"/>
              <a:pathLst>
                <a:path w="23090" h="21106" fill="none" extrusionOk="0">
                  <a:moveTo>
                    <a:pt x="879" y="15479"/>
                  </a:moveTo>
                  <a:cubicBezTo>
                    <a:pt x="1" y="12845"/>
                    <a:pt x="228" y="9984"/>
                    <a:pt x="1464" y="7512"/>
                  </a:cubicBezTo>
                  <a:cubicBezTo>
                    <a:pt x="2635" y="5041"/>
                    <a:pt x="4553" y="2504"/>
                    <a:pt x="6862" y="1041"/>
                  </a:cubicBezTo>
                  <a:cubicBezTo>
                    <a:pt x="7220" y="781"/>
                    <a:pt x="9594" y="0"/>
                    <a:pt x="9106" y="3220"/>
                  </a:cubicBezTo>
                  <a:cubicBezTo>
                    <a:pt x="8911" y="4390"/>
                    <a:pt x="6277" y="8358"/>
                    <a:pt x="7675" y="7837"/>
                  </a:cubicBezTo>
                  <a:cubicBezTo>
                    <a:pt x="8488" y="7187"/>
                    <a:pt x="9854" y="5073"/>
                    <a:pt x="10570" y="4358"/>
                  </a:cubicBezTo>
                  <a:cubicBezTo>
                    <a:pt x="11285" y="3577"/>
                    <a:pt x="12196" y="3024"/>
                    <a:pt x="13236" y="2829"/>
                  </a:cubicBezTo>
                  <a:cubicBezTo>
                    <a:pt x="13496" y="2797"/>
                    <a:pt x="13757" y="2829"/>
                    <a:pt x="14017" y="2894"/>
                  </a:cubicBezTo>
                  <a:cubicBezTo>
                    <a:pt x="14212" y="2992"/>
                    <a:pt x="14407" y="3122"/>
                    <a:pt x="14537" y="3285"/>
                  </a:cubicBezTo>
                  <a:cubicBezTo>
                    <a:pt x="15252" y="4163"/>
                    <a:pt x="15480" y="5333"/>
                    <a:pt x="15122" y="6407"/>
                  </a:cubicBezTo>
                  <a:cubicBezTo>
                    <a:pt x="14732" y="7447"/>
                    <a:pt x="14147" y="8390"/>
                    <a:pt x="13366" y="9171"/>
                  </a:cubicBezTo>
                  <a:cubicBezTo>
                    <a:pt x="12586" y="9951"/>
                    <a:pt x="11870" y="10797"/>
                    <a:pt x="11188" y="11675"/>
                  </a:cubicBezTo>
                  <a:cubicBezTo>
                    <a:pt x="12683" y="10146"/>
                    <a:pt x="14309" y="8780"/>
                    <a:pt x="16098" y="7610"/>
                  </a:cubicBezTo>
                  <a:cubicBezTo>
                    <a:pt x="16651" y="7252"/>
                    <a:pt x="17269" y="6894"/>
                    <a:pt x="17887" y="6992"/>
                  </a:cubicBezTo>
                  <a:cubicBezTo>
                    <a:pt x="18667" y="7187"/>
                    <a:pt x="19220" y="7902"/>
                    <a:pt x="19252" y="8683"/>
                  </a:cubicBezTo>
                  <a:cubicBezTo>
                    <a:pt x="19220" y="9496"/>
                    <a:pt x="18960" y="10244"/>
                    <a:pt x="18472" y="10862"/>
                  </a:cubicBezTo>
                  <a:cubicBezTo>
                    <a:pt x="18017" y="11480"/>
                    <a:pt x="14439" y="14764"/>
                    <a:pt x="13984" y="15414"/>
                  </a:cubicBezTo>
                  <a:cubicBezTo>
                    <a:pt x="14862" y="14894"/>
                    <a:pt x="20813" y="10732"/>
                    <a:pt x="22277" y="12195"/>
                  </a:cubicBezTo>
                  <a:cubicBezTo>
                    <a:pt x="23090" y="13008"/>
                    <a:pt x="22797" y="14146"/>
                    <a:pt x="22504" y="14829"/>
                  </a:cubicBezTo>
                  <a:cubicBezTo>
                    <a:pt x="22179" y="15545"/>
                    <a:pt x="21724" y="16162"/>
                    <a:pt x="21171" y="16650"/>
                  </a:cubicBezTo>
                  <a:cubicBezTo>
                    <a:pt x="17952" y="19740"/>
                    <a:pt x="13301" y="21105"/>
                    <a:pt x="8879" y="20780"/>
                  </a:cubicBezTo>
                  <a:cubicBezTo>
                    <a:pt x="6927" y="20683"/>
                    <a:pt x="4846" y="20195"/>
                    <a:pt x="3513" y="18764"/>
                  </a:cubicBezTo>
                </a:path>
              </a:pathLst>
            </a:custGeom>
            <a:noFill/>
            <a:ln w="97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7"/>
            <p:cNvSpPr/>
            <p:nvPr/>
          </p:nvSpPr>
          <p:spPr>
            <a:xfrm>
              <a:off x="6945824" y="2470634"/>
              <a:ext cx="199696" cy="436568"/>
            </a:xfrm>
            <a:custGeom>
              <a:avLst/>
              <a:gdLst/>
              <a:ahLst/>
              <a:cxnLst/>
              <a:rect l="l" t="t" r="r" b="b"/>
              <a:pathLst>
                <a:path w="5724" h="12900" extrusionOk="0">
                  <a:moveTo>
                    <a:pt x="2029" y="0"/>
                  </a:moveTo>
                  <a:cubicBezTo>
                    <a:pt x="1381" y="0"/>
                    <a:pt x="741" y="480"/>
                    <a:pt x="423" y="1088"/>
                  </a:cubicBezTo>
                  <a:cubicBezTo>
                    <a:pt x="98" y="1836"/>
                    <a:pt x="0" y="2682"/>
                    <a:pt x="98" y="3527"/>
                  </a:cubicBezTo>
                  <a:cubicBezTo>
                    <a:pt x="98" y="4308"/>
                    <a:pt x="195" y="5121"/>
                    <a:pt x="358" y="5901"/>
                  </a:cubicBezTo>
                  <a:cubicBezTo>
                    <a:pt x="911" y="8372"/>
                    <a:pt x="2602" y="10421"/>
                    <a:pt x="4260" y="12372"/>
                  </a:cubicBezTo>
                  <a:cubicBezTo>
                    <a:pt x="4489" y="12626"/>
                    <a:pt x="4816" y="12900"/>
                    <a:pt x="5119" y="12900"/>
                  </a:cubicBezTo>
                  <a:cubicBezTo>
                    <a:pt x="5204" y="12900"/>
                    <a:pt x="5287" y="12878"/>
                    <a:pt x="5366" y="12828"/>
                  </a:cubicBezTo>
                  <a:cubicBezTo>
                    <a:pt x="5529" y="12633"/>
                    <a:pt x="5659" y="12405"/>
                    <a:pt x="5626" y="12145"/>
                  </a:cubicBezTo>
                  <a:cubicBezTo>
                    <a:pt x="5724" y="11104"/>
                    <a:pt x="5594" y="10064"/>
                    <a:pt x="5268" y="9055"/>
                  </a:cubicBezTo>
                  <a:lnTo>
                    <a:pt x="4976" y="9966"/>
                  </a:lnTo>
                  <a:cubicBezTo>
                    <a:pt x="4358" y="7592"/>
                    <a:pt x="3968" y="5153"/>
                    <a:pt x="3740" y="2682"/>
                  </a:cubicBezTo>
                  <a:cubicBezTo>
                    <a:pt x="3708" y="2194"/>
                    <a:pt x="3643" y="1673"/>
                    <a:pt x="3480" y="1186"/>
                  </a:cubicBezTo>
                  <a:cubicBezTo>
                    <a:pt x="3317" y="698"/>
                    <a:pt x="2960" y="275"/>
                    <a:pt x="2472" y="80"/>
                  </a:cubicBezTo>
                  <a:cubicBezTo>
                    <a:pt x="2326" y="25"/>
                    <a:pt x="2177" y="0"/>
                    <a:pt x="20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7"/>
            <p:cNvSpPr/>
            <p:nvPr/>
          </p:nvSpPr>
          <p:spPr>
            <a:xfrm>
              <a:off x="6924264" y="2471108"/>
              <a:ext cx="238282" cy="445773"/>
            </a:xfrm>
            <a:custGeom>
              <a:avLst/>
              <a:gdLst/>
              <a:ahLst/>
              <a:cxnLst/>
              <a:rect l="l" t="t" r="r" b="b"/>
              <a:pathLst>
                <a:path w="6830" h="13172" fill="none" extrusionOk="0">
                  <a:moveTo>
                    <a:pt x="5724" y="13171"/>
                  </a:moveTo>
                  <a:cubicBezTo>
                    <a:pt x="2960" y="11643"/>
                    <a:pt x="1301" y="8684"/>
                    <a:pt x="456" y="5659"/>
                  </a:cubicBezTo>
                  <a:cubicBezTo>
                    <a:pt x="98" y="4651"/>
                    <a:pt x="0" y="3578"/>
                    <a:pt x="131" y="2537"/>
                  </a:cubicBezTo>
                  <a:cubicBezTo>
                    <a:pt x="261" y="1464"/>
                    <a:pt x="944" y="554"/>
                    <a:pt x="1952" y="131"/>
                  </a:cubicBezTo>
                  <a:cubicBezTo>
                    <a:pt x="2212" y="1"/>
                    <a:pt x="2472" y="1"/>
                    <a:pt x="2765" y="66"/>
                  </a:cubicBezTo>
                  <a:cubicBezTo>
                    <a:pt x="2927" y="131"/>
                    <a:pt x="3090" y="261"/>
                    <a:pt x="3220" y="424"/>
                  </a:cubicBezTo>
                  <a:cubicBezTo>
                    <a:pt x="3708" y="1042"/>
                    <a:pt x="3708" y="1887"/>
                    <a:pt x="3773" y="2668"/>
                  </a:cubicBezTo>
                  <a:cubicBezTo>
                    <a:pt x="3935" y="4261"/>
                    <a:pt x="4261" y="5822"/>
                    <a:pt x="4781" y="7318"/>
                  </a:cubicBezTo>
                  <a:cubicBezTo>
                    <a:pt x="5204" y="8716"/>
                    <a:pt x="5691" y="10180"/>
                    <a:pt x="6830" y="11090"/>
                  </a:cubicBezTo>
                </a:path>
              </a:pathLst>
            </a:custGeom>
            <a:noFill/>
            <a:ln w="97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7"/>
            <p:cNvSpPr/>
            <p:nvPr/>
          </p:nvSpPr>
          <p:spPr>
            <a:xfrm>
              <a:off x="7216970" y="2995904"/>
              <a:ext cx="542326" cy="178959"/>
            </a:xfrm>
            <a:custGeom>
              <a:avLst/>
              <a:gdLst/>
              <a:ahLst/>
              <a:cxnLst/>
              <a:rect l="l" t="t" r="r" b="b"/>
              <a:pathLst>
                <a:path w="15545" h="5288" extrusionOk="0">
                  <a:moveTo>
                    <a:pt x="1228" y="0"/>
                  </a:moveTo>
                  <a:cubicBezTo>
                    <a:pt x="881" y="0"/>
                    <a:pt x="537" y="38"/>
                    <a:pt x="196" y="136"/>
                  </a:cubicBezTo>
                  <a:cubicBezTo>
                    <a:pt x="98" y="136"/>
                    <a:pt x="1" y="201"/>
                    <a:pt x="1" y="298"/>
                  </a:cubicBezTo>
                  <a:cubicBezTo>
                    <a:pt x="1" y="364"/>
                    <a:pt x="33" y="429"/>
                    <a:pt x="66" y="461"/>
                  </a:cubicBezTo>
                  <a:cubicBezTo>
                    <a:pt x="1334" y="1859"/>
                    <a:pt x="2635" y="3258"/>
                    <a:pt x="4293" y="4103"/>
                  </a:cubicBezTo>
                  <a:cubicBezTo>
                    <a:pt x="5902" y="4882"/>
                    <a:pt x="7676" y="5288"/>
                    <a:pt x="9468" y="5288"/>
                  </a:cubicBezTo>
                  <a:cubicBezTo>
                    <a:pt x="9922" y="5288"/>
                    <a:pt x="10376" y="5262"/>
                    <a:pt x="10830" y="5209"/>
                  </a:cubicBezTo>
                  <a:cubicBezTo>
                    <a:pt x="12488" y="4949"/>
                    <a:pt x="13984" y="4038"/>
                    <a:pt x="14927" y="2672"/>
                  </a:cubicBezTo>
                  <a:cubicBezTo>
                    <a:pt x="15350" y="2055"/>
                    <a:pt x="15545" y="1177"/>
                    <a:pt x="15025" y="656"/>
                  </a:cubicBezTo>
                  <a:cubicBezTo>
                    <a:pt x="14894" y="526"/>
                    <a:pt x="14732" y="429"/>
                    <a:pt x="14537" y="396"/>
                  </a:cubicBezTo>
                  <a:cubicBezTo>
                    <a:pt x="14225" y="285"/>
                    <a:pt x="13902" y="238"/>
                    <a:pt x="13576" y="238"/>
                  </a:cubicBezTo>
                  <a:cubicBezTo>
                    <a:pt x="12951" y="238"/>
                    <a:pt x="12317" y="410"/>
                    <a:pt x="11740" y="624"/>
                  </a:cubicBezTo>
                  <a:cubicBezTo>
                    <a:pt x="10830" y="916"/>
                    <a:pt x="9952" y="1339"/>
                    <a:pt x="9008" y="1437"/>
                  </a:cubicBezTo>
                  <a:cubicBezTo>
                    <a:pt x="8910" y="1444"/>
                    <a:pt x="8811" y="1448"/>
                    <a:pt x="8713" y="1448"/>
                  </a:cubicBezTo>
                  <a:cubicBezTo>
                    <a:pt x="7942" y="1448"/>
                    <a:pt x="7204" y="1223"/>
                    <a:pt x="6569" y="819"/>
                  </a:cubicBezTo>
                  <a:lnTo>
                    <a:pt x="5789" y="429"/>
                  </a:lnTo>
                  <a:cubicBezTo>
                    <a:pt x="5536" y="477"/>
                    <a:pt x="5281" y="498"/>
                    <a:pt x="5026" y="498"/>
                  </a:cubicBezTo>
                  <a:cubicBezTo>
                    <a:pt x="3762" y="498"/>
                    <a:pt x="2480" y="0"/>
                    <a:pt x="12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7"/>
            <p:cNvSpPr/>
            <p:nvPr/>
          </p:nvSpPr>
          <p:spPr>
            <a:xfrm>
              <a:off x="7220389" y="2987274"/>
              <a:ext cx="543443" cy="216829"/>
            </a:xfrm>
            <a:custGeom>
              <a:avLst/>
              <a:gdLst/>
              <a:ahLst/>
              <a:cxnLst/>
              <a:rect l="l" t="t" r="r" b="b"/>
              <a:pathLst>
                <a:path w="15577" h="6407" fill="none" extrusionOk="0">
                  <a:moveTo>
                    <a:pt x="3089" y="423"/>
                  </a:moveTo>
                  <a:cubicBezTo>
                    <a:pt x="4000" y="1464"/>
                    <a:pt x="5463" y="1887"/>
                    <a:pt x="6829" y="2147"/>
                  </a:cubicBezTo>
                  <a:cubicBezTo>
                    <a:pt x="7317" y="2245"/>
                    <a:pt x="7805" y="2310"/>
                    <a:pt x="8325" y="2277"/>
                  </a:cubicBezTo>
                  <a:cubicBezTo>
                    <a:pt x="9041" y="2147"/>
                    <a:pt x="9756" y="1952"/>
                    <a:pt x="10439" y="1627"/>
                  </a:cubicBezTo>
                  <a:cubicBezTo>
                    <a:pt x="11349" y="1269"/>
                    <a:pt x="12260" y="1009"/>
                    <a:pt x="13203" y="814"/>
                  </a:cubicBezTo>
                  <a:cubicBezTo>
                    <a:pt x="13691" y="651"/>
                    <a:pt x="14179" y="651"/>
                    <a:pt x="14634" y="814"/>
                  </a:cubicBezTo>
                  <a:cubicBezTo>
                    <a:pt x="15252" y="1171"/>
                    <a:pt x="15577" y="1887"/>
                    <a:pt x="15447" y="2570"/>
                  </a:cubicBezTo>
                  <a:cubicBezTo>
                    <a:pt x="15252" y="3253"/>
                    <a:pt x="14862" y="3870"/>
                    <a:pt x="14309" y="4293"/>
                  </a:cubicBezTo>
                  <a:cubicBezTo>
                    <a:pt x="12715" y="5692"/>
                    <a:pt x="10601" y="6407"/>
                    <a:pt x="8455" y="6244"/>
                  </a:cubicBezTo>
                  <a:cubicBezTo>
                    <a:pt x="6341" y="6082"/>
                    <a:pt x="4325" y="5334"/>
                    <a:pt x="2602" y="4066"/>
                  </a:cubicBezTo>
                  <a:cubicBezTo>
                    <a:pt x="1236" y="3090"/>
                    <a:pt x="0" y="1659"/>
                    <a:pt x="33" y="1"/>
                  </a:cubicBezTo>
                </a:path>
              </a:pathLst>
            </a:custGeom>
            <a:noFill/>
            <a:ln w="97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7"/>
            <p:cNvSpPr/>
            <p:nvPr/>
          </p:nvSpPr>
          <p:spPr>
            <a:xfrm>
              <a:off x="7280500" y="3062099"/>
              <a:ext cx="259842" cy="106807"/>
            </a:xfrm>
            <a:custGeom>
              <a:avLst/>
              <a:gdLst/>
              <a:ahLst/>
              <a:cxnLst/>
              <a:rect l="l" t="t" r="r" b="b"/>
              <a:pathLst>
                <a:path w="7448" h="3156" fill="none" extrusionOk="0">
                  <a:moveTo>
                    <a:pt x="1" y="1"/>
                  </a:moveTo>
                  <a:cubicBezTo>
                    <a:pt x="586" y="1074"/>
                    <a:pt x="1822" y="1594"/>
                    <a:pt x="2927" y="2050"/>
                  </a:cubicBezTo>
                  <a:cubicBezTo>
                    <a:pt x="4391" y="2603"/>
                    <a:pt x="5952" y="3155"/>
                    <a:pt x="7448" y="2765"/>
                  </a:cubicBezTo>
                </a:path>
              </a:pathLst>
            </a:custGeom>
            <a:noFill/>
            <a:ln w="4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7"/>
            <p:cNvSpPr/>
            <p:nvPr/>
          </p:nvSpPr>
          <p:spPr>
            <a:xfrm>
              <a:off x="7460903" y="3118244"/>
              <a:ext cx="172484" cy="24231"/>
            </a:xfrm>
            <a:custGeom>
              <a:avLst/>
              <a:gdLst/>
              <a:ahLst/>
              <a:cxnLst/>
              <a:rect l="l" t="t" r="r" b="b"/>
              <a:pathLst>
                <a:path w="4944" h="716" fill="none" extrusionOk="0">
                  <a:moveTo>
                    <a:pt x="0" y="0"/>
                  </a:moveTo>
                  <a:cubicBezTo>
                    <a:pt x="1594" y="651"/>
                    <a:pt x="3350" y="716"/>
                    <a:pt x="4943" y="163"/>
                  </a:cubicBezTo>
                </a:path>
              </a:pathLst>
            </a:custGeom>
            <a:noFill/>
            <a:ln w="4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7"/>
            <p:cNvSpPr/>
            <p:nvPr/>
          </p:nvSpPr>
          <p:spPr>
            <a:xfrm>
              <a:off x="7673054" y="2452427"/>
              <a:ext cx="62414" cy="57600"/>
            </a:xfrm>
            <a:custGeom>
              <a:avLst/>
              <a:gdLst/>
              <a:ahLst/>
              <a:cxnLst/>
              <a:rect l="l" t="t" r="r" b="b"/>
              <a:pathLst>
                <a:path w="1789" h="1702" extrusionOk="0">
                  <a:moveTo>
                    <a:pt x="853" y="0"/>
                  </a:moveTo>
                  <a:cubicBezTo>
                    <a:pt x="414" y="0"/>
                    <a:pt x="0" y="342"/>
                    <a:pt x="0" y="846"/>
                  </a:cubicBezTo>
                  <a:cubicBezTo>
                    <a:pt x="0" y="1357"/>
                    <a:pt x="426" y="1701"/>
                    <a:pt x="872" y="1701"/>
                  </a:cubicBezTo>
                  <a:cubicBezTo>
                    <a:pt x="1079" y="1701"/>
                    <a:pt x="1289" y="1628"/>
                    <a:pt x="1464" y="1464"/>
                  </a:cubicBezTo>
                  <a:cubicBezTo>
                    <a:pt x="1789" y="1138"/>
                    <a:pt x="1789" y="585"/>
                    <a:pt x="1464" y="260"/>
                  </a:cubicBezTo>
                  <a:cubicBezTo>
                    <a:pt x="1284" y="80"/>
                    <a:pt x="1065" y="0"/>
                    <a:pt x="8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7"/>
            <p:cNvSpPr/>
            <p:nvPr/>
          </p:nvSpPr>
          <p:spPr>
            <a:xfrm>
              <a:off x="7414363" y="2450870"/>
              <a:ext cx="411882" cy="405467"/>
            </a:xfrm>
            <a:custGeom>
              <a:avLst/>
              <a:gdLst/>
              <a:ahLst/>
              <a:cxnLst/>
              <a:rect l="l" t="t" r="r" b="b"/>
              <a:pathLst>
                <a:path w="11806" h="11981" extrusionOk="0">
                  <a:moveTo>
                    <a:pt x="11673" y="0"/>
                  </a:moveTo>
                  <a:cubicBezTo>
                    <a:pt x="11640" y="0"/>
                    <a:pt x="11601" y="23"/>
                    <a:pt x="11578" y="46"/>
                  </a:cubicBezTo>
                  <a:cubicBezTo>
                    <a:pt x="10667" y="1900"/>
                    <a:pt x="9627" y="3688"/>
                    <a:pt x="8424" y="5379"/>
                  </a:cubicBezTo>
                  <a:cubicBezTo>
                    <a:pt x="6277" y="8241"/>
                    <a:pt x="3383" y="10452"/>
                    <a:pt x="66" y="11786"/>
                  </a:cubicBezTo>
                  <a:cubicBezTo>
                    <a:pt x="33" y="11818"/>
                    <a:pt x="1" y="11851"/>
                    <a:pt x="1" y="11916"/>
                  </a:cubicBezTo>
                  <a:cubicBezTo>
                    <a:pt x="33" y="11916"/>
                    <a:pt x="33" y="11948"/>
                    <a:pt x="33" y="11948"/>
                  </a:cubicBezTo>
                  <a:cubicBezTo>
                    <a:pt x="66" y="11981"/>
                    <a:pt x="98" y="11981"/>
                    <a:pt x="131" y="11981"/>
                  </a:cubicBezTo>
                  <a:cubicBezTo>
                    <a:pt x="3513" y="10648"/>
                    <a:pt x="6440" y="8404"/>
                    <a:pt x="8586" y="5509"/>
                  </a:cubicBezTo>
                  <a:cubicBezTo>
                    <a:pt x="9789" y="3818"/>
                    <a:pt x="10862" y="1997"/>
                    <a:pt x="11773" y="144"/>
                  </a:cubicBezTo>
                  <a:cubicBezTo>
                    <a:pt x="11806" y="79"/>
                    <a:pt x="11773" y="46"/>
                    <a:pt x="11708" y="14"/>
                  </a:cubicBezTo>
                  <a:cubicBezTo>
                    <a:pt x="11698" y="4"/>
                    <a:pt x="11686" y="0"/>
                    <a:pt x="1167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7"/>
            <p:cNvSpPr/>
            <p:nvPr/>
          </p:nvSpPr>
          <p:spPr>
            <a:xfrm>
              <a:off x="7800114" y="2399599"/>
              <a:ext cx="62449" cy="57600"/>
            </a:xfrm>
            <a:custGeom>
              <a:avLst/>
              <a:gdLst/>
              <a:ahLst/>
              <a:cxnLst/>
              <a:rect l="l" t="t" r="r" b="b"/>
              <a:pathLst>
                <a:path w="1790" h="1702" extrusionOk="0">
                  <a:moveTo>
                    <a:pt x="853" y="0"/>
                  </a:moveTo>
                  <a:cubicBezTo>
                    <a:pt x="414" y="0"/>
                    <a:pt x="1" y="342"/>
                    <a:pt x="1" y="846"/>
                  </a:cubicBezTo>
                  <a:cubicBezTo>
                    <a:pt x="1" y="1357"/>
                    <a:pt x="427" y="1702"/>
                    <a:pt x="873" y="1702"/>
                  </a:cubicBezTo>
                  <a:cubicBezTo>
                    <a:pt x="1079" y="1702"/>
                    <a:pt x="1289" y="1628"/>
                    <a:pt x="1464" y="1464"/>
                  </a:cubicBezTo>
                  <a:cubicBezTo>
                    <a:pt x="1789" y="1106"/>
                    <a:pt x="1789" y="586"/>
                    <a:pt x="1464" y="260"/>
                  </a:cubicBezTo>
                  <a:cubicBezTo>
                    <a:pt x="1284" y="80"/>
                    <a:pt x="1065" y="0"/>
                    <a:pt x="8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7"/>
            <p:cNvSpPr/>
            <p:nvPr/>
          </p:nvSpPr>
          <p:spPr>
            <a:xfrm>
              <a:off x="7306596" y="2618864"/>
              <a:ext cx="516230" cy="268303"/>
            </a:xfrm>
            <a:custGeom>
              <a:avLst/>
              <a:gdLst/>
              <a:ahLst/>
              <a:cxnLst/>
              <a:rect l="l" t="t" r="r" b="b"/>
              <a:pathLst>
                <a:path w="14797" h="7928" extrusionOk="0">
                  <a:moveTo>
                    <a:pt x="14699" y="1"/>
                  </a:moveTo>
                  <a:cubicBezTo>
                    <a:pt x="14675" y="1"/>
                    <a:pt x="14651" y="9"/>
                    <a:pt x="14634" y="25"/>
                  </a:cubicBezTo>
                  <a:cubicBezTo>
                    <a:pt x="13204" y="1521"/>
                    <a:pt x="11643" y="2919"/>
                    <a:pt x="10017" y="4155"/>
                  </a:cubicBezTo>
                  <a:cubicBezTo>
                    <a:pt x="7090" y="6236"/>
                    <a:pt x="3675" y="7472"/>
                    <a:pt x="98" y="7732"/>
                  </a:cubicBezTo>
                  <a:cubicBezTo>
                    <a:pt x="33" y="7732"/>
                    <a:pt x="1" y="7765"/>
                    <a:pt x="1" y="7830"/>
                  </a:cubicBezTo>
                  <a:cubicBezTo>
                    <a:pt x="1" y="7862"/>
                    <a:pt x="1" y="7895"/>
                    <a:pt x="33" y="7895"/>
                  </a:cubicBezTo>
                  <a:cubicBezTo>
                    <a:pt x="66" y="7927"/>
                    <a:pt x="66" y="7927"/>
                    <a:pt x="98" y="7927"/>
                  </a:cubicBezTo>
                  <a:cubicBezTo>
                    <a:pt x="3708" y="7667"/>
                    <a:pt x="7187" y="6431"/>
                    <a:pt x="10114" y="4318"/>
                  </a:cubicBezTo>
                  <a:cubicBezTo>
                    <a:pt x="11773" y="3049"/>
                    <a:pt x="13334" y="1684"/>
                    <a:pt x="14764" y="155"/>
                  </a:cubicBezTo>
                  <a:cubicBezTo>
                    <a:pt x="14797" y="123"/>
                    <a:pt x="14797" y="58"/>
                    <a:pt x="14764" y="25"/>
                  </a:cubicBezTo>
                  <a:cubicBezTo>
                    <a:pt x="14748" y="9"/>
                    <a:pt x="14724" y="1"/>
                    <a:pt x="146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7"/>
            <p:cNvSpPr/>
            <p:nvPr/>
          </p:nvSpPr>
          <p:spPr>
            <a:xfrm>
              <a:off x="7800463" y="2571552"/>
              <a:ext cx="67752" cy="57803"/>
            </a:xfrm>
            <a:custGeom>
              <a:avLst/>
              <a:gdLst/>
              <a:ahLst/>
              <a:cxnLst/>
              <a:rect l="l" t="t" r="r" b="b"/>
              <a:pathLst>
                <a:path w="1942" h="1708" extrusionOk="0">
                  <a:moveTo>
                    <a:pt x="995" y="1"/>
                  </a:moveTo>
                  <a:cubicBezTo>
                    <a:pt x="651" y="1"/>
                    <a:pt x="309" y="206"/>
                    <a:pt x="186" y="610"/>
                  </a:cubicBezTo>
                  <a:cubicBezTo>
                    <a:pt x="1" y="1191"/>
                    <a:pt x="459" y="1707"/>
                    <a:pt x="1003" y="1707"/>
                  </a:cubicBezTo>
                  <a:cubicBezTo>
                    <a:pt x="1129" y="1707"/>
                    <a:pt x="1260" y="1679"/>
                    <a:pt x="1389" y="1618"/>
                  </a:cubicBezTo>
                  <a:cubicBezTo>
                    <a:pt x="1779" y="1391"/>
                    <a:pt x="1942" y="870"/>
                    <a:pt x="1747" y="448"/>
                  </a:cubicBezTo>
                  <a:cubicBezTo>
                    <a:pt x="1582" y="149"/>
                    <a:pt x="1288" y="1"/>
                    <a:pt x="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7"/>
            <p:cNvSpPr/>
            <p:nvPr/>
          </p:nvSpPr>
          <p:spPr>
            <a:xfrm>
              <a:off x="7222656" y="2797485"/>
              <a:ext cx="550664" cy="200280"/>
            </a:xfrm>
            <a:custGeom>
              <a:avLst/>
              <a:gdLst/>
              <a:ahLst/>
              <a:cxnLst/>
              <a:rect l="l" t="t" r="r" b="b"/>
              <a:pathLst>
                <a:path w="15784" h="5918" extrusionOk="0">
                  <a:moveTo>
                    <a:pt x="15626" y="0"/>
                  </a:moveTo>
                  <a:cubicBezTo>
                    <a:pt x="15609" y="0"/>
                    <a:pt x="15593" y="5"/>
                    <a:pt x="15577" y="15"/>
                  </a:cubicBezTo>
                  <a:cubicBezTo>
                    <a:pt x="13951" y="1316"/>
                    <a:pt x="12227" y="2454"/>
                    <a:pt x="10439" y="3495"/>
                  </a:cubicBezTo>
                  <a:cubicBezTo>
                    <a:pt x="7625" y="4959"/>
                    <a:pt x="4533" y="5714"/>
                    <a:pt x="1385" y="5714"/>
                  </a:cubicBezTo>
                  <a:cubicBezTo>
                    <a:pt x="968" y="5714"/>
                    <a:pt x="549" y="5700"/>
                    <a:pt x="130" y="5674"/>
                  </a:cubicBezTo>
                  <a:cubicBezTo>
                    <a:pt x="65" y="5674"/>
                    <a:pt x="33" y="5706"/>
                    <a:pt x="33" y="5771"/>
                  </a:cubicBezTo>
                  <a:cubicBezTo>
                    <a:pt x="0" y="5771"/>
                    <a:pt x="33" y="5804"/>
                    <a:pt x="33" y="5836"/>
                  </a:cubicBezTo>
                  <a:cubicBezTo>
                    <a:pt x="65" y="5869"/>
                    <a:pt x="98" y="5869"/>
                    <a:pt x="98" y="5869"/>
                  </a:cubicBezTo>
                  <a:cubicBezTo>
                    <a:pt x="552" y="5902"/>
                    <a:pt x="1007" y="5918"/>
                    <a:pt x="1461" y="5918"/>
                  </a:cubicBezTo>
                  <a:cubicBezTo>
                    <a:pt x="4611" y="5918"/>
                    <a:pt x="7723" y="5135"/>
                    <a:pt x="10536" y="3657"/>
                  </a:cubicBezTo>
                  <a:cubicBezTo>
                    <a:pt x="12325" y="2649"/>
                    <a:pt x="14049" y="1479"/>
                    <a:pt x="15675" y="178"/>
                  </a:cubicBezTo>
                  <a:cubicBezTo>
                    <a:pt x="15784" y="123"/>
                    <a:pt x="15710" y="0"/>
                    <a:pt x="156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7"/>
            <p:cNvSpPr/>
            <p:nvPr/>
          </p:nvSpPr>
          <p:spPr>
            <a:xfrm>
              <a:off x="7749527" y="2752102"/>
              <a:ext cx="69915" cy="57600"/>
            </a:xfrm>
            <a:custGeom>
              <a:avLst/>
              <a:gdLst/>
              <a:ahLst/>
              <a:cxnLst/>
              <a:rect l="l" t="t" r="r" b="b"/>
              <a:pathLst>
                <a:path w="2004" h="1702" extrusionOk="0">
                  <a:moveTo>
                    <a:pt x="1030" y="1"/>
                  </a:moveTo>
                  <a:cubicBezTo>
                    <a:pt x="730" y="1"/>
                    <a:pt x="433" y="157"/>
                    <a:pt x="280" y="478"/>
                  </a:cubicBezTo>
                  <a:cubicBezTo>
                    <a:pt x="0" y="1066"/>
                    <a:pt x="467" y="1702"/>
                    <a:pt x="1058" y="1702"/>
                  </a:cubicBezTo>
                  <a:cubicBezTo>
                    <a:pt x="1154" y="1702"/>
                    <a:pt x="1253" y="1685"/>
                    <a:pt x="1353" y="1649"/>
                  </a:cubicBezTo>
                  <a:cubicBezTo>
                    <a:pt x="1776" y="1486"/>
                    <a:pt x="2003" y="999"/>
                    <a:pt x="1841" y="576"/>
                  </a:cubicBezTo>
                  <a:cubicBezTo>
                    <a:pt x="1703" y="197"/>
                    <a:pt x="1365" y="1"/>
                    <a:pt x="10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7"/>
            <p:cNvSpPr/>
            <p:nvPr/>
          </p:nvSpPr>
          <p:spPr>
            <a:xfrm>
              <a:off x="7254404" y="2377939"/>
              <a:ext cx="416417" cy="399612"/>
            </a:xfrm>
            <a:custGeom>
              <a:avLst/>
              <a:gdLst/>
              <a:ahLst/>
              <a:cxnLst/>
              <a:rect l="l" t="t" r="r" b="b"/>
              <a:pathLst>
                <a:path w="11936" h="11808" extrusionOk="0">
                  <a:moveTo>
                    <a:pt x="11858" y="1"/>
                  </a:moveTo>
                  <a:cubicBezTo>
                    <a:pt x="11838" y="1"/>
                    <a:pt x="11819" y="9"/>
                    <a:pt x="11805" y="22"/>
                  </a:cubicBezTo>
                  <a:cubicBezTo>
                    <a:pt x="9919" y="933"/>
                    <a:pt x="8163" y="2006"/>
                    <a:pt x="6472" y="3209"/>
                  </a:cubicBezTo>
                  <a:cubicBezTo>
                    <a:pt x="3578" y="5388"/>
                    <a:pt x="1334" y="8315"/>
                    <a:pt x="33" y="11697"/>
                  </a:cubicBezTo>
                  <a:cubicBezTo>
                    <a:pt x="1" y="11729"/>
                    <a:pt x="1" y="11762"/>
                    <a:pt x="33" y="11794"/>
                  </a:cubicBezTo>
                  <a:lnTo>
                    <a:pt x="66" y="11794"/>
                  </a:lnTo>
                  <a:cubicBezTo>
                    <a:pt x="85" y="11804"/>
                    <a:pt x="101" y="11808"/>
                    <a:pt x="115" y="11808"/>
                  </a:cubicBezTo>
                  <a:cubicBezTo>
                    <a:pt x="150" y="11808"/>
                    <a:pt x="173" y="11785"/>
                    <a:pt x="196" y="11762"/>
                  </a:cubicBezTo>
                  <a:cubicBezTo>
                    <a:pt x="1497" y="8412"/>
                    <a:pt x="3708" y="5518"/>
                    <a:pt x="6570" y="3372"/>
                  </a:cubicBezTo>
                  <a:cubicBezTo>
                    <a:pt x="8228" y="2169"/>
                    <a:pt x="10017" y="1095"/>
                    <a:pt x="11870" y="185"/>
                  </a:cubicBezTo>
                  <a:cubicBezTo>
                    <a:pt x="11935" y="152"/>
                    <a:pt x="11935" y="87"/>
                    <a:pt x="11935" y="55"/>
                  </a:cubicBezTo>
                  <a:cubicBezTo>
                    <a:pt x="11916" y="17"/>
                    <a:pt x="11886" y="1"/>
                    <a:pt x="11858" y="1"/>
                  </a:cubicBezTo>
                  <a:close/>
                </a:path>
              </a:pathLst>
            </a:custGeom>
            <a:solidFill>
              <a:srgbClr val="EDD5A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7"/>
            <p:cNvSpPr/>
            <p:nvPr/>
          </p:nvSpPr>
          <p:spPr>
            <a:xfrm>
              <a:off x="7653761" y="2344300"/>
              <a:ext cx="79439" cy="57532"/>
            </a:xfrm>
            <a:custGeom>
              <a:avLst/>
              <a:gdLst/>
              <a:ahLst/>
              <a:cxnLst/>
              <a:rect l="l" t="t" r="r" b="b"/>
              <a:pathLst>
                <a:path w="2277" h="1700" extrusionOk="0">
                  <a:moveTo>
                    <a:pt x="1155" y="0"/>
                  </a:moveTo>
                  <a:cubicBezTo>
                    <a:pt x="936" y="0"/>
                    <a:pt x="716" y="90"/>
                    <a:pt x="553" y="268"/>
                  </a:cubicBezTo>
                  <a:cubicBezTo>
                    <a:pt x="1" y="789"/>
                    <a:pt x="391" y="1699"/>
                    <a:pt x="1139" y="1699"/>
                  </a:cubicBezTo>
                  <a:cubicBezTo>
                    <a:pt x="1919" y="1699"/>
                    <a:pt x="2277" y="789"/>
                    <a:pt x="1757" y="268"/>
                  </a:cubicBezTo>
                  <a:cubicBezTo>
                    <a:pt x="1594" y="90"/>
                    <a:pt x="1375" y="0"/>
                    <a:pt x="1155" y="0"/>
                  </a:cubicBezTo>
                  <a:close/>
                </a:path>
              </a:pathLst>
            </a:custGeom>
            <a:solidFill>
              <a:srgbClr val="EDD5A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7"/>
            <p:cNvSpPr/>
            <p:nvPr/>
          </p:nvSpPr>
          <p:spPr>
            <a:xfrm>
              <a:off x="7254404" y="2377939"/>
              <a:ext cx="416417" cy="399612"/>
            </a:xfrm>
            <a:custGeom>
              <a:avLst/>
              <a:gdLst/>
              <a:ahLst/>
              <a:cxnLst/>
              <a:rect l="l" t="t" r="r" b="b"/>
              <a:pathLst>
                <a:path w="11936" h="11808" extrusionOk="0">
                  <a:moveTo>
                    <a:pt x="11858" y="1"/>
                  </a:moveTo>
                  <a:cubicBezTo>
                    <a:pt x="11838" y="1"/>
                    <a:pt x="11819" y="9"/>
                    <a:pt x="11805" y="22"/>
                  </a:cubicBezTo>
                  <a:cubicBezTo>
                    <a:pt x="9919" y="933"/>
                    <a:pt x="8163" y="2006"/>
                    <a:pt x="6472" y="3209"/>
                  </a:cubicBezTo>
                  <a:cubicBezTo>
                    <a:pt x="3578" y="5388"/>
                    <a:pt x="1334" y="8315"/>
                    <a:pt x="33" y="11697"/>
                  </a:cubicBezTo>
                  <a:cubicBezTo>
                    <a:pt x="1" y="11729"/>
                    <a:pt x="1" y="11762"/>
                    <a:pt x="33" y="11794"/>
                  </a:cubicBezTo>
                  <a:lnTo>
                    <a:pt x="66" y="11794"/>
                  </a:lnTo>
                  <a:cubicBezTo>
                    <a:pt x="85" y="11804"/>
                    <a:pt x="101" y="11808"/>
                    <a:pt x="115" y="11808"/>
                  </a:cubicBezTo>
                  <a:cubicBezTo>
                    <a:pt x="150" y="11808"/>
                    <a:pt x="173" y="11785"/>
                    <a:pt x="196" y="11762"/>
                  </a:cubicBezTo>
                  <a:cubicBezTo>
                    <a:pt x="1497" y="8412"/>
                    <a:pt x="3708" y="5518"/>
                    <a:pt x="6570" y="3372"/>
                  </a:cubicBezTo>
                  <a:cubicBezTo>
                    <a:pt x="8228" y="2169"/>
                    <a:pt x="10017" y="1095"/>
                    <a:pt x="11870" y="185"/>
                  </a:cubicBezTo>
                  <a:cubicBezTo>
                    <a:pt x="11935" y="152"/>
                    <a:pt x="11935" y="87"/>
                    <a:pt x="11935" y="55"/>
                  </a:cubicBezTo>
                  <a:cubicBezTo>
                    <a:pt x="11916" y="17"/>
                    <a:pt x="11886" y="1"/>
                    <a:pt x="118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7"/>
            <p:cNvSpPr/>
            <p:nvPr/>
          </p:nvSpPr>
          <p:spPr>
            <a:xfrm>
              <a:off x="7285035" y="2483833"/>
              <a:ext cx="417952" cy="400018"/>
            </a:xfrm>
            <a:custGeom>
              <a:avLst/>
              <a:gdLst/>
              <a:ahLst/>
              <a:cxnLst/>
              <a:rect l="l" t="t" r="r" b="b"/>
              <a:pathLst>
                <a:path w="11980" h="11820" extrusionOk="0">
                  <a:moveTo>
                    <a:pt x="11852" y="0"/>
                  </a:moveTo>
                  <a:cubicBezTo>
                    <a:pt x="11837" y="0"/>
                    <a:pt x="11821" y="5"/>
                    <a:pt x="11805" y="15"/>
                  </a:cubicBezTo>
                  <a:cubicBezTo>
                    <a:pt x="9919" y="926"/>
                    <a:pt x="8131" y="1999"/>
                    <a:pt x="6440" y="3202"/>
                  </a:cubicBezTo>
                  <a:cubicBezTo>
                    <a:pt x="3545" y="5381"/>
                    <a:pt x="1334" y="8308"/>
                    <a:pt x="33" y="11690"/>
                  </a:cubicBezTo>
                  <a:cubicBezTo>
                    <a:pt x="1" y="11722"/>
                    <a:pt x="1" y="11755"/>
                    <a:pt x="33" y="11787"/>
                  </a:cubicBezTo>
                  <a:cubicBezTo>
                    <a:pt x="33" y="11787"/>
                    <a:pt x="66" y="11820"/>
                    <a:pt x="66" y="11820"/>
                  </a:cubicBezTo>
                  <a:cubicBezTo>
                    <a:pt x="131" y="11820"/>
                    <a:pt x="196" y="11787"/>
                    <a:pt x="196" y="11755"/>
                  </a:cubicBezTo>
                  <a:cubicBezTo>
                    <a:pt x="1529" y="8438"/>
                    <a:pt x="3708" y="5511"/>
                    <a:pt x="6570" y="3365"/>
                  </a:cubicBezTo>
                  <a:cubicBezTo>
                    <a:pt x="8261" y="2161"/>
                    <a:pt x="10017" y="1088"/>
                    <a:pt x="11870" y="178"/>
                  </a:cubicBezTo>
                  <a:cubicBezTo>
                    <a:pt x="11979" y="123"/>
                    <a:pt x="11928" y="0"/>
                    <a:pt x="118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7"/>
            <p:cNvSpPr/>
            <p:nvPr/>
          </p:nvSpPr>
          <p:spPr>
            <a:xfrm>
              <a:off x="7653761" y="2344300"/>
              <a:ext cx="79439" cy="57532"/>
            </a:xfrm>
            <a:custGeom>
              <a:avLst/>
              <a:gdLst/>
              <a:ahLst/>
              <a:cxnLst/>
              <a:rect l="l" t="t" r="r" b="b"/>
              <a:pathLst>
                <a:path w="2277" h="1700" extrusionOk="0">
                  <a:moveTo>
                    <a:pt x="1155" y="0"/>
                  </a:moveTo>
                  <a:cubicBezTo>
                    <a:pt x="936" y="0"/>
                    <a:pt x="716" y="90"/>
                    <a:pt x="553" y="268"/>
                  </a:cubicBezTo>
                  <a:cubicBezTo>
                    <a:pt x="1" y="789"/>
                    <a:pt x="391" y="1699"/>
                    <a:pt x="1139" y="1699"/>
                  </a:cubicBezTo>
                  <a:cubicBezTo>
                    <a:pt x="1919" y="1699"/>
                    <a:pt x="2277" y="789"/>
                    <a:pt x="1757" y="268"/>
                  </a:cubicBezTo>
                  <a:cubicBezTo>
                    <a:pt x="1594" y="90"/>
                    <a:pt x="1375" y="0"/>
                    <a:pt x="11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7"/>
            <p:cNvSpPr/>
            <p:nvPr/>
          </p:nvSpPr>
          <p:spPr>
            <a:xfrm>
              <a:off x="7262358" y="2326397"/>
              <a:ext cx="275716" cy="501647"/>
            </a:xfrm>
            <a:custGeom>
              <a:avLst/>
              <a:gdLst/>
              <a:ahLst/>
              <a:cxnLst/>
              <a:rect l="l" t="t" r="r" b="b"/>
              <a:pathLst>
                <a:path w="7903" h="14823" extrusionOk="0">
                  <a:moveTo>
                    <a:pt x="7789" y="1"/>
                  </a:moveTo>
                  <a:cubicBezTo>
                    <a:pt x="7764" y="1"/>
                    <a:pt x="7740" y="17"/>
                    <a:pt x="7707" y="49"/>
                  </a:cubicBezTo>
                  <a:cubicBezTo>
                    <a:pt x="6212" y="1480"/>
                    <a:pt x="4846" y="3041"/>
                    <a:pt x="3577" y="4700"/>
                  </a:cubicBezTo>
                  <a:cubicBezTo>
                    <a:pt x="1496" y="7659"/>
                    <a:pt x="260" y="11106"/>
                    <a:pt x="33" y="14716"/>
                  </a:cubicBezTo>
                  <a:cubicBezTo>
                    <a:pt x="0" y="14748"/>
                    <a:pt x="33" y="14781"/>
                    <a:pt x="33" y="14813"/>
                  </a:cubicBezTo>
                  <a:lnTo>
                    <a:pt x="98" y="14813"/>
                  </a:lnTo>
                  <a:cubicBezTo>
                    <a:pt x="110" y="14820"/>
                    <a:pt x="122" y="14822"/>
                    <a:pt x="132" y="14822"/>
                  </a:cubicBezTo>
                  <a:cubicBezTo>
                    <a:pt x="175" y="14822"/>
                    <a:pt x="202" y="14775"/>
                    <a:pt x="228" y="14748"/>
                  </a:cubicBezTo>
                  <a:cubicBezTo>
                    <a:pt x="456" y="11171"/>
                    <a:pt x="1691" y="7724"/>
                    <a:pt x="3740" y="4797"/>
                  </a:cubicBezTo>
                  <a:cubicBezTo>
                    <a:pt x="4976" y="3171"/>
                    <a:pt x="6374" y="1610"/>
                    <a:pt x="7870" y="179"/>
                  </a:cubicBezTo>
                  <a:cubicBezTo>
                    <a:pt x="7903" y="147"/>
                    <a:pt x="7903" y="82"/>
                    <a:pt x="7870" y="49"/>
                  </a:cubicBezTo>
                  <a:cubicBezTo>
                    <a:pt x="7838" y="17"/>
                    <a:pt x="7813" y="1"/>
                    <a:pt x="77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7"/>
            <p:cNvSpPr/>
            <p:nvPr/>
          </p:nvSpPr>
          <p:spPr>
            <a:xfrm>
              <a:off x="7520491" y="2287445"/>
              <a:ext cx="72950" cy="54825"/>
            </a:xfrm>
            <a:custGeom>
              <a:avLst/>
              <a:gdLst/>
              <a:ahLst/>
              <a:cxnLst/>
              <a:rect l="l" t="t" r="r" b="b"/>
              <a:pathLst>
                <a:path w="2091" h="1620" extrusionOk="0">
                  <a:moveTo>
                    <a:pt x="999" y="1"/>
                  </a:moveTo>
                  <a:cubicBezTo>
                    <a:pt x="738" y="1"/>
                    <a:pt x="477" y="125"/>
                    <a:pt x="308" y="420"/>
                  </a:cubicBezTo>
                  <a:cubicBezTo>
                    <a:pt x="1" y="1079"/>
                    <a:pt x="540" y="1620"/>
                    <a:pt x="1092" y="1620"/>
                  </a:cubicBezTo>
                  <a:cubicBezTo>
                    <a:pt x="1357" y="1620"/>
                    <a:pt x="1625" y="1496"/>
                    <a:pt x="1804" y="1200"/>
                  </a:cubicBezTo>
                  <a:cubicBezTo>
                    <a:pt x="2090" y="541"/>
                    <a:pt x="1544" y="1"/>
                    <a:pt x="9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7"/>
            <p:cNvSpPr/>
            <p:nvPr/>
          </p:nvSpPr>
          <p:spPr>
            <a:xfrm>
              <a:off x="7182920" y="2283959"/>
              <a:ext cx="213616" cy="532782"/>
            </a:xfrm>
            <a:custGeom>
              <a:avLst/>
              <a:gdLst/>
              <a:ahLst/>
              <a:cxnLst/>
              <a:rect l="l" t="t" r="r" b="b"/>
              <a:pathLst>
                <a:path w="6123" h="15743" extrusionOk="0">
                  <a:moveTo>
                    <a:pt x="5967" y="1"/>
                  </a:moveTo>
                  <a:cubicBezTo>
                    <a:pt x="5940" y="1"/>
                    <a:pt x="5911" y="11"/>
                    <a:pt x="5887" y="35"/>
                  </a:cubicBezTo>
                  <a:cubicBezTo>
                    <a:pt x="4619" y="1661"/>
                    <a:pt x="3448" y="3417"/>
                    <a:pt x="2440" y="5238"/>
                  </a:cubicBezTo>
                  <a:cubicBezTo>
                    <a:pt x="749" y="8425"/>
                    <a:pt x="1" y="12035"/>
                    <a:pt x="294" y="15645"/>
                  </a:cubicBezTo>
                  <a:cubicBezTo>
                    <a:pt x="294" y="15677"/>
                    <a:pt x="294" y="15677"/>
                    <a:pt x="294" y="15710"/>
                  </a:cubicBezTo>
                  <a:cubicBezTo>
                    <a:pt x="326" y="15710"/>
                    <a:pt x="359" y="15742"/>
                    <a:pt x="391" y="15742"/>
                  </a:cubicBezTo>
                  <a:cubicBezTo>
                    <a:pt x="424" y="15742"/>
                    <a:pt x="489" y="15677"/>
                    <a:pt x="489" y="15645"/>
                  </a:cubicBezTo>
                  <a:cubicBezTo>
                    <a:pt x="229" y="12067"/>
                    <a:pt x="977" y="8490"/>
                    <a:pt x="2602" y="5303"/>
                  </a:cubicBezTo>
                  <a:cubicBezTo>
                    <a:pt x="3611" y="3515"/>
                    <a:pt x="4781" y="1791"/>
                    <a:pt x="6050" y="165"/>
                  </a:cubicBezTo>
                  <a:cubicBezTo>
                    <a:pt x="6123" y="92"/>
                    <a:pt x="6050" y="1"/>
                    <a:pt x="59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7"/>
            <p:cNvSpPr/>
            <p:nvPr/>
          </p:nvSpPr>
          <p:spPr>
            <a:xfrm>
              <a:off x="7377243" y="2240437"/>
              <a:ext cx="71205" cy="57532"/>
            </a:xfrm>
            <a:custGeom>
              <a:avLst/>
              <a:gdLst/>
              <a:ahLst/>
              <a:cxnLst/>
              <a:rect l="l" t="t" r="r" b="b"/>
              <a:pathLst>
                <a:path w="2041" h="1700" extrusionOk="0">
                  <a:moveTo>
                    <a:pt x="994" y="1"/>
                  </a:moveTo>
                  <a:cubicBezTo>
                    <a:pt x="640" y="1"/>
                    <a:pt x="314" y="217"/>
                    <a:pt x="187" y="573"/>
                  </a:cubicBezTo>
                  <a:cubicBezTo>
                    <a:pt x="1" y="1158"/>
                    <a:pt x="445" y="1700"/>
                    <a:pt x="987" y="1700"/>
                  </a:cubicBezTo>
                  <a:cubicBezTo>
                    <a:pt x="1108" y="1700"/>
                    <a:pt x="1233" y="1673"/>
                    <a:pt x="1358" y="1614"/>
                  </a:cubicBezTo>
                  <a:cubicBezTo>
                    <a:pt x="2041" y="1289"/>
                    <a:pt x="1975" y="281"/>
                    <a:pt x="1293" y="53"/>
                  </a:cubicBezTo>
                  <a:cubicBezTo>
                    <a:pt x="1193" y="17"/>
                    <a:pt x="1092" y="1"/>
                    <a:pt x="9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7"/>
            <p:cNvSpPr/>
            <p:nvPr/>
          </p:nvSpPr>
          <p:spPr>
            <a:xfrm>
              <a:off x="7306596" y="2760834"/>
              <a:ext cx="169065" cy="146876"/>
            </a:xfrm>
            <a:custGeom>
              <a:avLst/>
              <a:gdLst/>
              <a:ahLst/>
              <a:cxnLst/>
              <a:rect l="l" t="t" r="r" b="b"/>
              <a:pathLst>
                <a:path w="4846" h="4340" extrusionOk="0">
                  <a:moveTo>
                    <a:pt x="4720" y="1"/>
                  </a:moveTo>
                  <a:cubicBezTo>
                    <a:pt x="4692" y="1"/>
                    <a:pt x="4667" y="9"/>
                    <a:pt x="4651" y="25"/>
                  </a:cubicBezTo>
                  <a:cubicBezTo>
                    <a:pt x="3220" y="1521"/>
                    <a:pt x="1692" y="2887"/>
                    <a:pt x="33" y="4155"/>
                  </a:cubicBezTo>
                  <a:cubicBezTo>
                    <a:pt x="1" y="4188"/>
                    <a:pt x="1" y="4253"/>
                    <a:pt x="33" y="4285"/>
                  </a:cubicBezTo>
                  <a:cubicBezTo>
                    <a:pt x="52" y="4323"/>
                    <a:pt x="71" y="4339"/>
                    <a:pt x="97" y="4339"/>
                  </a:cubicBezTo>
                  <a:cubicBezTo>
                    <a:pt x="115" y="4339"/>
                    <a:pt x="136" y="4331"/>
                    <a:pt x="163" y="4318"/>
                  </a:cubicBezTo>
                  <a:cubicBezTo>
                    <a:pt x="1822" y="3049"/>
                    <a:pt x="3383" y="1651"/>
                    <a:pt x="4813" y="155"/>
                  </a:cubicBezTo>
                  <a:cubicBezTo>
                    <a:pt x="4846" y="123"/>
                    <a:pt x="4846" y="58"/>
                    <a:pt x="4813" y="25"/>
                  </a:cubicBezTo>
                  <a:cubicBezTo>
                    <a:pt x="4781" y="9"/>
                    <a:pt x="4748" y="1"/>
                    <a:pt x="4720" y="1"/>
                  </a:cubicBezTo>
                  <a:close/>
                </a:path>
              </a:pathLst>
            </a:custGeom>
            <a:solidFill>
              <a:srgbClr val="EDD5A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7"/>
            <p:cNvSpPr/>
            <p:nvPr/>
          </p:nvSpPr>
          <p:spPr>
            <a:xfrm>
              <a:off x="7452181" y="2712439"/>
              <a:ext cx="68868" cy="57769"/>
            </a:xfrm>
            <a:custGeom>
              <a:avLst/>
              <a:gdLst/>
              <a:ahLst/>
              <a:cxnLst/>
              <a:rect l="l" t="t" r="r" b="b"/>
              <a:pathLst>
                <a:path w="1974" h="1707" extrusionOk="0">
                  <a:moveTo>
                    <a:pt x="994" y="0"/>
                  </a:moveTo>
                  <a:cubicBezTo>
                    <a:pt x="650" y="0"/>
                    <a:pt x="308" y="205"/>
                    <a:pt x="185" y="610"/>
                  </a:cubicBezTo>
                  <a:cubicBezTo>
                    <a:pt x="0" y="1190"/>
                    <a:pt x="458" y="1707"/>
                    <a:pt x="1003" y="1707"/>
                  </a:cubicBezTo>
                  <a:cubicBezTo>
                    <a:pt x="1129" y="1707"/>
                    <a:pt x="1260" y="1679"/>
                    <a:pt x="1388" y="1618"/>
                  </a:cubicBezTo>
                  <a:cubicBezTo>
                    <a:pt x="1811" y="1390"/>
                    <a:pt x="1974" y="870"/>
                    <a:pt x="1746" y="447"/>
                  </a:cubicBezTo>
                  <a:cubicBezTo>
                    <a:pt x="1582" y="148"/>
                    <a:pt x="1287" y="0"/>
                    <a:pt x="9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7"/>
            <p:cNvSpPr/>
            <p:nvPr/>
          </p:nvSpPr>
          <p:spPr>
            <a:xfrm>
              <a:off x="7113738" y="2525459"/>
              <a:ext cx="340397" cy="470648"/>
            </a:xfrm>
            <a:custGeom>
              <a:avLst/>
              <a:gdLst/>
              <a:ahLst/>
              <a:cxnLst/>
              <a:rect l="l" t="t" r="r" b="b"/>
              <a:pathLst>
                <a:path w="9757" h="13907" extrusionOk="0">
                  <a:moveTo>
                    <a:pt x="7466" y="0"/>
                  </a:moveTo>
                  <a:cubicBezTo>
                    <a:pt x="7073" y="0"/>
                    <a:pt x="6684" y="58"/>
                    <a:pt x="6309" y="184"/>
                  </a:cubicBezTo>
                  <a:cubicBezTo>
                    <a:pt x="4748" y="639"/>
                    <a:pt x="3415" y="1647"/>
                    <a:pt x="2472" y="2980"/>
                  </a:cubicBezTo>
                  <a:cubicBezTo>
                    <a:pt x="1854" y="3988"/>
                    <a:pt x="1334" y="5061"/>
                    <a:pt x="1008" y="6232"/>
                  </a:cubicBezTo>
                  <a:cubicBezTo>
                    <a:pt x="813" y="6883"/>
                    <a:pt x="618" y="7533"/>
                    <a:pt x="423" y="8216"/>
                  </a:cubicBezTo>
                  <a:cubicBezTo>
                    <a:pt x="228" y="8801"/>
                    <a:pt x="98" y="9387"/>
                    <a:pt x="33" y="10004"/>
                  </a:cubicBezTo>
                  <a:cubicBezTo>
                    <a:pt x="0" y="10850"/>
                    <a:pt x="228" y="11663"/>
                    <a:pt x="683" y="12378"/>
                  </a:cubicBezTo>
                  <a:cubicBezTo>
                    <a:pt x="1041" y="12931"/>
                    <a:pt x="1821" y="13874"/>
                    <a:pt x="2569" y="13907"/>
                  </a:cubicBezTo>
                  <a:cubicBezTo>
                    <a:pt x="3187" y="13907"/>
                    <a:pt x="3382" y="13191"/>
                    <a:pt x="3610" y="12736"/>
                  </a:cubicBezTo>
                  <a:cubicBezTo>
                    <a:pt x="4033" y="11891"/>
                    <a:pt x="4651" y="11175"/>
                    <a:pt x="5138" y="10362"/>
                  </a:cubicBezTo>
                  <a:cubicBezTo>
                    <a:pt x="5789" y="9289"/>
                    <a:pt x="6309" y="8151"/>
                    <a:pt x="7024" y="7143"/>
                  </a:cubicBezTo>
                  <a:cubicBezTo>
                    <a:pt x="7707" y="6200"/>
                    <a:pt x="8585" y="5354"/>
                    <a:pt x="9106" y="4314"/>
                  </a:cubicBezTo>
                  <a:cubicBezTo>
                    <a:pt x="9301" y="3858"/>
                    <a:pt x="9463" y="3403"/>
                    <a:pt x="9561" y="2948"/>
                  </a:cubicBezTo>
                  <a:cubicBezTo>
                    <a:pt x="9756" y="2362"/>
                    <a:pt x="9756" y="1712"/>
                    <a:pt x="9561" y="1127"/>
                  </a:cubicBezTo>
                  <a:cubicBezTo>
                    <a:pt x="9268" y="574"/>
                    <a:pt x="8748" y="184"/>
                    <a:pt x="8130" y="53"/>
                  </a:cubicBezTo>
                  <a:cubicBezTo>
                    <a:pt x="7908" y="18"/>
                    <a:pt x="7687" y="0"/>
                    <a:pt x="74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7"/>
            <p:cNvSpPr/>
            <p:nvPr/>
          </p:nvSpPr>
          <p:spPr>
            <a:xfrm>
              <a:off x="7093294" y="2572365"/>
              <a:ext cx="352887" cy="403944"/>
            </a:xfrm>
            <a:custGeom>
              <a:avLst/>
              <a:gdLst/>
              <a:ahLst/>
              <a:cxnLst/>
              <a:rect l="l" t="t" r="r" b="b"/>
              <a:pathLst>
                <a:path w="10115" h="11936" fill="none" extrusionOk="0">
                  <a:moveTo>
                    <a:pt x="2765" y="4066"/>
                  </a:moveTo>
                  <a:cubicBezTo>
                    <a:pt x="3741" y="2180"/>
                    <a:pt x="5432" y="619"/>
                    <a:pt x="7480" y="163"/>
                  </a:cubicBezTo>
                  <a:cubicBezTo>
                    <a:pt x="8196" y="1"/>
                    <a:pt x="9074" y="1"/>
                    <a:pt x="9562" y="554"/>
                  </a:cubicBezTo>
                  <a:cubicBezTo>
                    <a:pt x="10114" y="1237"/>
                    <a:pt x="9822" y="2277"/>
                    <a:pt x="9464" y="3090"/>
                  </a:cubicBezTo>
                  <a:cubicBezTo>
                    <a:pt x="8098" y="6179"/>
                    <a:pt x="6537" y="9301"/>
                    <a:pt x="3936" y="11448"/>
                  </a:cubicBezTo>
                  <a:cubicBezTo>
                    <a:pt x="3643" y="11740"/>
                    <a:pt x="3253" y="11903"/>
                    <a:pt x="2830" y="11935"/>
                  </a:cubicBezTo>
                  <a:cubicBezTo>
                    <a:pt x="1" y="11838"/>
                    <a:pt x="2115" y="5236"/>
                    <a:pt x="2765" y="4066"/>
                  </a:cubicBezTo>
                  <a:close/>
                </a:path>
              </a:pathLst>
            </a:custGeom>
            <a:noFill/>
            <a:ln w="97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7"/>
            <p:cNvSpPr/>
            <p:nvPr/>
          </p:nvSpPr>
          <p:spPr>
            <a:xfrm>
              <a:off x="7176116" y="2785877"/>
              <a:ext cx="504927" cy="278727"/>
            </a:xfrm>
            <a:custGeom>
              <a:avLst/>
              <a:gdLst/>
              <a:ahLst/>
              <a:cxnLst/>
              <a:rect l="l" t="t" r="r" b="b"/>
              <a:pathLst>
                <a:path w="14473" h="8236" extrusionOk="0">
                  <a:moveTo>
                    <a:pt x="12261" y="1"/>
                  </a:moveTo>
                  <a:cubicBezTo>
                    <a:pt x="11675" y="1"/>
                    <a:pt x="11090" y="163"/>
                    <a:pt x="10570" y="488"/>
                  </a:cubicBezTo>
                  <a:lnTo>
                    <a:pt x="6732" y="2570"/>
                  </a:lnTo>
                  <a:cubicBezTo>
                    <a:pt x="6212" y="2862"/>
                    <a:pt x="5692" y="3090"/>
                    <a:pt x="5139" y="3253"/>
                  </a:cubicBezTo>
                  <a:cubicBezTo>
                    <a:pt x="4533" y="3387"/>
                    <a:pt x="3911" y="3460"/>
                    <a:pt x="3295" y="3460"/>
                  </a:cubicBezTo>
                  <a:cubicBezTo>
                    <a:pt x="3019" y="3460"/>
                    <a:pt x="2744" y="3445"/>
                    <a:pt x="2472" y="3415"/>
                  </a:cubicBezTo>
                  <a:lnTo>
                    <a:pt x="2115" y="4131"/>
                  </a:lnTo>
                  <a:cubicBezTo>
                    <a:pt x="1497" y="4423"/>
                    <a:pt x="911" y="4781"/>
                    <a:pt x="391" y="5204"/>
                  </a:cubicBezTo>
                  <a:cubicBezTo>
                    <a:pt x="228" y="5301"/>
                    <a:pt x="131" y="5464"/>
                    <a:pt x="66" y="5626"/>
                  </a:cubicBezTo>
                  <a:cubicBezTo>
                    <a:pt x="1" y="5919"/>
                    <a:pt x="228" y="6147"/>
                    <a:pt x="489" y="6309"/>
                  </a:cubicBezTo>
                  <a:cubicBezTo>
                    <a:pt x="1724" y="7220"/>
                    <a:pt x="3220" y="7643"/>
                    <a:pt x="4716" y="7968"/>
                  </a:cubicBezTo>
                  <a:cubicBezTo>
                    <a:pt x="5455" y="8159"/>
                    <a:pt x="6194" y="8236"/>
                    <a:pt x="6933" y="8236"/>
                  </a:cubicBezTo>
                  <a:cubicBezTo>
                    <a:pt x="7072" y="8236"/>
                    <a:pt x="7211" y="8233"/>
                    <a:pt x="7350" y="8228"/>
                  </a:cubicBezTo>
                  <a:cubicBezTo>
                    <a:pt x="8326" y="8130"/>
                    <a:pt x="9301" y="7838"/>
                    <a:pt x="10179" y="7383"/>
                  </a:cubicBezTo>
                  <a:cubicBezTo>
                    <a:pt x="12098" y="6472"/>
                    <a:pt x="13952" y="5009"/>
                    <a:pt x="14407" y="2960"/>
                  </a:cubicBezTo>
                  <a:cubicBezTo>
                    <a:pt x="14472" y="2602"/>
                    <a:pt x="14472" y="2244"/>
                    <a:pt x="14407" y="1887"/>
                  </a:cubicBezTo>
                  <a:cubicBezTo>
                    <a:pt x="14244" y="1496"/>
                    <a:pt x="14017" y="1139"/>
                    <a:pt x="13692" y="879"/>
                  </a:cubicBezTo>
                  <a:cubicBezTo>
                    <a:pt x="13334" y="423"/>
                    <a:pt x="12846" y="131"/>
                    <a:pt x="122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7"/>
            <p:cNvSpPr/>
            <p:nvPr/>
          </p:nvSpPr>
          <p:spPr>
            <a:xfrm>
              <a:off x="7193142" y="2804592"/>
              <a:ext cx="451584" cy="256458"/>
            </a:xfrm>
            <a:custGeom>
              <a:avLst/>
              <a:gdLst/>
              <a:ahLst/>
              <a:cxnLst/>
              <a:rect l="l" t="t" r="r" b="b"/>
              <a:pathLst>
                <a:path w="12944" h="7578" fill="none" extrusionOk="0">
                  <a:moveTo>
                    <a:pt x="6667" y="1171"/>
                  </a:moveTo>
                  <a:cubicBezTo>
                    <a:pt x="7187" y="846"/>
                    <a:pt x="7740" y="553"/>
                    <a:pt x="8326" y="326"/>
                  </a:cubicBezTo>
                  <a:cubicBezTo>
                    <a:pt x="9269" y="0"/>
                    <a:pt x="10309" y="0"/>
                    <a:pt x="11252" y="293"/>
                  </a:cubicBezTo>
                  <a:cubicBezTo>
                    <a:pt x="12065" y="553"/>
                    <a:pt x="12911" y="1204"/>
                    <a:pt x="12943" y="2082"/>
                  </a:cubicBezTo>
                  <a:cubicBezTo>
                    <a:pt x="12878" y="2569"/>
                    <a:pt x="12683" y="3057"/>
                    <a:pt x="12391" y="3447"/>
                  </a:cubicBezTo>
                  <a:cubicBezTo>
                    <a:pt x="11155" y="5236"/>
                    <a:pt x="9334" y="6537"/>
                    <a:pt x="7220" y="7090"/>
                  </a:cubicBezTo>
                  <a:cubicBezTo>
                    <a:pt x="5301" y="7577"/>
                    <a:pt x="3253" y="7317"/>
                    <a:pt x="1529" y="6342"/>
                  </a:cubicBezTo>
                  <a:cubicBezTo>
                    <a:pt x="618" y="5789"/>
                    <a:pt x="1" y="5073"/>
                    <a:pt x="944" y="4195"/>
                  </a:cubicBezTo>
                  <a:cubicBezTo>
                    <a:pt x="1464" y="3675"/>
                    <a:pt x="2277" y="3708"/>
                    <a:pt x="2927" y="3382"/>
                  </a:cubicBezTo>
                  <a:cubicBezTo>
                    <a:pt x="4228" y="2797"/>
                    <a:pt x="5431" y="1919"/>
                    <a:pt x="6667" y="1171"/>
                  </a:cubicBezTo>
                  <a:close/>
                </a:path>
              </a:pathLst>
            </a:custGeom>
            <a:noFill/>
            <a:ln w="97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7"/>
            <p:cNvSpPr/>
            <p:nvPr/>
          </p:nvSpPr>
          <p:spPr>
            <a:xfrm>
              <a:off x="7159126" y="2722050"/>
              <a:ext cx="76020" cy="223428"/>
            </a:xfrm>
            <a:custGeom>
              <a:avLst/>
              <a:gdLst/>
              <a:ahLst/>
              <a:cxnLst/>
              <a:rect l="l" t="t" r="r" b="b"/>
              <a:pathLst>
                <a:path w="2179" h="6602" fill="none" extrusionOk="0">
                  <a:moveTo>
                    <a:pt x="2179" y="0"/>
                  </a:moveTo>
                  <a:cubicBezTo>
                    <a:pt x="1366" y="1529"/>
                    <a:pt x="715" y="3155"/>
                    <a:pt x="260" y="4846"/>
                  </a:cubicBezTo>
                  <a:cubicBezTo>
                    <a:pt x="33" y="5399"/>
                    <a:pt x="0" y="6017"/>
                    <a:pt x="163" y="6602"/>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7"/>
            <p:cNvSpPr/>
            <p:nvPr/>
          </p:nvSpPr>
          <p:spPr>
            <a:xfrm>
              <a:off x="7229459" y="2660423"/>
              <a:ext cx="97580" cy="227828"/>
            </a:xfrm>
            <a:custGeom>
              <a:avLst/>
              <a:gdLst/>
              <a:ahLst/>
              <a:cxnLst/>
              <a:rect l="l" t="t" r="r" b="b"/>
              <a:pathLst>
                <a:path w="2797" h="6732" fill="none" extrusionOk="0">
                  <a:moveTo>
                    <a:pt x="2797" y="0"/>
                  </a:moveTo>
                  <a:cubicBezTo>
                    <a:pt x="1496" y="2082"/>
                    <a:pt x="553" y="4358"/>
                    <a:pt x="0" y="6732"/>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7"/>
            <p:cNvSpPr/>
            <p:nvPr/>
          </p:nvSpPr>
          <p:spPr>
            <a:xfrm>
              <a:off x="7244182" y="2781477"/>
              <a:ext cx="66984" cy="144203"/>
            </a:xfrm>
            <a:custGeom>
              <a:avLst/>
              <a:gdLst/>
              <a:ahLst/>
              <a:cxnLst/>
              <a:rect l="l" t="t" r="r" b="b"/>
              <a:pathLst>
                <a:path w="1920" h="4261" fill="none" extrusionOk="0">
                  <a:moveTo>
                    <a:pt x="1920" y="0"/>
                  </a:moveTo>
                  <a:cubicBezTo>
                    <a:pt x="1139" y="1366"/>
                    <a:pt x="521" y="2797"/>
                    <a:pt x="1" y="4261"/>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7"/>
            <p:cNvSpPr/>
            <p:nvPr/>
          </p:nvSpPr>
          <p:spPr>
            <a:xfrm>
              <a:off x="7207899" y="2876135"/>
              <a:ext cx="228060" cy="128771"/>
            </a:xfrm>
            <a:custGeom>
              <a:avLst/>
              <a:gdLst/>
              <a:ahLst/>
              <a:cxnLst/>
              <a:rect l="l" t="t" r="r" b="b"/>
              <a:pathLst>
                <a:path w="6537" h="3805" fill="none" extrusionOk="0">
                  <a:moveTo>
                    <a:pt x="6537" y="0"/>
                  </a:moveTo>
                  <a:cubicBezTo>
                    <a:pt x="5821" y="1008"/>
                    <a:pt x="4813" y="1756"/>
                    <a:pt x="3643" y="2179"/>
                  </a:cubicBezTo>
                  <a:cubicBezTo>
                    <a:pt x="2472" y="2569"/>
                    <a:pt x="1204" y="2602"/>
                    <a:pt x="0" y="2342"/>
                  </a:cubicBezTo>
                  <a:cubicBezTo>
                    <a:pt x="1529" y="3610"/>
                    <a:pt x="3675" y="3805"/>
                    <a:pt x="5399" y="2862"/>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7"/>
            <p:cNvSpPr/>
            <p:nvPr/>
          </p:nvSpPr>
          <p:spPr>
            <a:xfrm>
              <a:off x="7323621" y="2947644"/>
              <a:ext cx="211034" cy="60578"/>
            </a:xfrm>
            <a:custGeom>
              <a:avLst/>
              <a:gdLst/>
              <a:ahLst/>
              <a:cxnLst/>
              <a:rect l="l" t="t" r="r" b="b"/>
              <a:pathLst>
                <a:path w="6049" h="1790" fill="none" extrusionOk="0">
                  <a:moveTo>
                    <a:pt x="6049" y="1"/>
                  </a:moveTo>
                  <a:cubicBezTo>
                    <a:pt x="5041" y="1009"/>
                    <a:pt x="3708" y="1627"/>
                    <a:pt x="2309" y="1757"/>
                  </a:cubicBezTo>
                  <a:cubicBezTo>
                    <a:pt x="1529" y="1790"/>
                    <a:pt x="781" y="1790"/>
                    <a:pt x="0" y="1659"/>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7"/>
            <p:cNvSpPr/>
            <p:nvPr/>
          </p:nvSpPr>
          <p:spPr>
            <a:xfrm>
              <a:off x="6979839" y="2646107"/>
              <a:ext cx="136201" cy="228945"/>
            </a:xfrm>
            <a:custGeom>
              <a:avLst/>
              <a:gdLst/>
              <a:ahLst/>
              <a:cxnLst/>
              <a:rect l="l" t="t" r="r" b="b"/>
              <a:pathLst>
                <a:path w="3904" h="6765" fill="none" extrusionOk="0">
                  <a:moveTo>
                    <a:pt x="1" y="1"/>
                  </a:moveTo>
                  <a:cubicBezTo>
                    <a:pt x="749" y="2505"/>
                    <a:pt x="2082" y="4813"/>
                    <a:pt x="3903" y="6765"/>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7"/>
            <p:cNvSpPr/>
            <p:nvPr/>
          </p:nvSpPr>
          <p:spPr>
            <a:xfrm>
              <a:off x="7012738" y="2596596"/>
              <a:ext cx="51110" cy="127688"/>
            </a:xfrm>
            <a:custGeom>
              <a:avLst/>
              <a:gdLst/>
              <a:ahLst/>
              <a:cxnLst/>
              <a:rect l="l" t="t" r="r" b="b"/>
              <a:pathLst>
                <a:path w="1465" h="3773" fill="none" extrusionOk="0">
                  <a:moveTo>
                    <a:pt x="1" y="0"/>
                  </a:moveTo>
                  <a:cubicBezTo>
                    <a:pt x="164" y="716"/>
                    <a:pt x="359" y="1399"/>
                    <a:pt x="586" y="2081"/>
                  </a:cubicBezTo>
                  <a:cubicBezTo>
                    <a:pt x="749" y="2699"/>
                    <a:pt x="1042" y="3252"/>
                    <a:pt x="1464" y="3772"/>
                  </a:cubicBezTo>
                </a:path>
              </a:pathLst>
            </a:custGeom>
            <a:noFill/>
            <a:ln w="73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7"/>
            <p:cNvSpPr/>
            <p:nvPr/>
          </p:nvSpPr>
          <p:spPr>
            <a:xfrm>
              <a:off x="6970769" y="2812308"/>
              <a:ext cx="384635" cy="334736"/>
            </a:xfrm>
            <a:custGeom>
              <a:avLst/>
              <a:gdLst/>
              <a:ahLst/>
              <a:cxnLst/>
              <a:rect l="l" t="t" r="r" b="b"/>
              <a:pathLst>
                <a:path w="11025" h="9891" extrusionOk="0">
                  <a:moveTo>
                    <a:pt x="3285" y="0"/>
                  </a:moveTo>
                  <a:cubicBezTo>
                    <a:pt x="2928" y="0"/>
                    <a:pt x="2830" y="455"/>
                    <a:pt x="2862" y="813"/>
                  </a:cubicBezTo>
                  <a:cubicBezTo>
                    <a:pt x="2928" y="1593"/>
                    <a:pt x="3155" y="2341"/>
                    <a:pt x="3545" y="3057"/>
                  </a:cubicBezTo>
                  <a:lnTo>
                    <a:pt x="1562" y="1138"/>
                  </a:lnTo>
                  <a:cubicBezTo>
                    <a:pt x="1302" y="846"/>
                    <a:pt x="976" y="585"/>
                    <a:pt x="619" y="423"/>
                  </a:cubicBezTo>
                  <a:cubicBezTo>
                    <a:pt x="561" y="385"/>
                    <a:pt x="493" y="369"/>
                    <a:pt x="427" y="369"/>
                  </a:cubicBezTo>
                  <a:cubicBezTo>
                    <a:pt x="380" y="369"/>
                    <a:pt x="334" y="377"/>
                    <a:pt x="293" y="390"/>
                  </a:cubicBezTo>
                  <a:cubicBezTo>
                    <a:pt x="1" y="488"/>
                    <a:pt x="66" y="878"/>
                    <a:pt x="196" y="1138"/>
                  </a:cubicBezTo>
                  <a:cubicBezTo>
                    <a:pt x="911" y="2537"/>
                    <a:pt x="2212" y="3545"/>
                    <a:pt x="3415" y="4520"/>
                  </a:cubicBezTo>
                  <a:cubicBezTo>
                    <a:pt x="3806" y="4845"/>
                    <a:pt x="4196" y="5203"/>
                    <a:pt x="4553" y="5593"/>
                  </a:cubicBezTo>
                  <a:cubicBezTo>
                    <a:pt x="4879" y="6016"/>
                    <a:pt x="5139" y="6471"/>
                    <a:pt x="5432" y="6894"/>
                  </a:cubicBezTo>
                  <a:cubicBezTo>
                    <a:pt x="6082" y="7837"/>
                    <a:pt x="6862" y="8650"/>
                    <a:pt x="7740" y="9398"/>
                  </a:cubicBezTo>
                  <a:cubicBezTo>
                    <a:pt x="7968" y="9593"/>
                    <a:pt x="8228" y="9756"/>
                    <a:pt x="8553" y="9853"/>
                  </a:cubicBezTo>
                  <a:cubicBezTo>
                    <a:pt x="8628" y="9878"/>
                    <a:pt x="8705" y="9891"/>
                    <a:pt x="8782" y="9891"/>
                  </a:cubicBezTo>
                  <a:cubicBezTo>
                    <a:pt x="9006" y="9891"/>
                    <a:pt x="9229" y="9787"/>
                    <a:pt x="9399" y="9593"/>
                  </a:cubicBezTo>
                  <a:cubicBezTo>
                    <a:pt x="8911" y="8878"/>
                    <a:pt x="8326" y="8227"/>
                    <a:pt x="7643" y="7707"/>
                  </a:cubicBezTo>
                  <a:lnTo>
                    <a:pt x="7643" y="7707"/>
                  </a:lnTo>
                  <a:cubicBezTo>
                    <a:pt x="8066" y="7935"/>
                    <a:pt x="8423" y="8260"/>
                    <a:pt x="8749" y="8650"/>
                  </a:cubicBezTo>
                  <a:cubicBezTo>
                    <a:pt x="9074" y="9008"/>
                    <a:pt x="9529" y="9236"/>
                    <a:pt x="10017" y="9333"/>
                  </a:cubicBezTo>
                  <a:cubicBezTo>
                    <a:pt x="10505" y="9333"/>
                    <a:pt x="11025" y="8878"/>
                    <a:pt x="10895" y="8423"/>
                  </a:cubicBezTo>
                  <a:cubicBezTo>
                    <a:pt x="10797" y="8130"/>
                    <a:pt x="10602" y="7935"/>
                    <a:pt x="10375" y="7772"/>
                  </a:cubicBezTo>
                  <a:cubicBezTo>
                    <a:pt x="9301" y="6992"/>
                    <a:pt x="8228" y="6211"/>
                    <a:pt x="7123" y="5463"/>
                  </a:cubicBezTo>
                  <a:lnTo>
                    <a:pt x="7123" y="5463"/>
                  </a:lnTo>
                  <a:cubicBezTo>
                    <a:pt x="7310" y="5488"/>
                    <a:pt x="7499" y="5500"/>
                    <a:pt x="7689" y="5500"/>
                  </a:cubicBezTo>
                  <a:cubicBezTo>
                    <a:pt x="8259" y="5500"/>
                    <a:pt x="8838" y="5390"/>
                    <a:pt x="9399" y="5171"/>
                  </a:cubicBezTo>
                  <a:cubicBezTo>
                    <a:pt x="9496" y="5138"/>
                    <a:pt x="9627" y="5041"/>
                    <a:pt x="9659" y="4910"/>
                  </a:cubicBezTo>
                  <a:cubicBezTo>
                    <a:pt x="9659" y="4845"/>
                    <a:pt x="9627" y="4748"/>
                    <a:pt x="9594" y="4683"/>
                  </a:cubicBezTo>
                  <a:cubicBezTo>
                    <a:pt x="9183" y="4162"/>
                    <a:pt x="8563" y="3872"/>
                    <a:pt x="7911" y="3872"/>
                  </a:cubicBezTo>
                  <a:cubicBezTo>
                    <a:pt x="7790" y="3872"/>
                    <a:pt x="7668" y="3882"/>
                    <a:pt x="7545" y="3902"/>
                  </a:cubicBezTo>
                  <a:cubicBezTo>
                    <a:pt x="7234" y="3959"/>
                    <a:pt x="6331" y="4459"/>
                    <a:pt x="5910" y="4459"/>
                  </a:cubicBezTo>
                  <a:cubicBezTo>
                    <a:pt x="5847" y="4459"/>
                    <a:pt x="5795" y="4448"/>
                    <a:pt x="5757" y="4423"/>
                  </a:cubicBezTo>
                  <a:cubicBezTo>
                    <a:pt x="5594" y="4293"/>
                    <a:pt x="5497" y="2732"/>
                    <a:pt x="5334" y="2374"/>
                  </a:cubicBezTo>
                  <a:cubicBezTo>
                    <a:pt x="4911" y="1593"/>
                    <a:pt x="4358" y="846"/>
                    <a:pt x="3708" y="228"/>
                  </a:cubicBezTo>
                  <a:cubicBezTo>
                    <a:pt x="3610" y="98"/>
                    <a:pt x="3448" y="0"/>
                    <a:pt x="32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7"/>
            <p:cNvSpPr/>
            <p:nvPr/>
          </p:nvSpPr>
          <p:spPr>
            <a:xfrm>
              <a:off x="6163507" y="1790400"/>
              <a:ext cx="1634898" cy="3614210"/>
            </a:xfrm>
            <a:custGeom>
              <a:avLst/>
              <a:gdLst/>
              <a:ahLst/>
              <a:cxnLst/>
              <a:rect l="l" t="t" r="r" b="b"/>
              <a:pathLst>
                <a:path w="46862" h="106795" fill="none" extrusionOk="0">
                  <a:moveTo>
                    <a:pt x="618" y="106794"/>
                  </a:moveTo>
                  <a:cubicBezTo>
                    <a:pt x="1" y="82828"/>
                    <a:pt x="9204" y="58698"/>
                    <a:pt x="25626" y="41202"/>
                  </a:cubicBezTo>
                  <a:cubicBezTo>
                    <a:pt x="29593" y="36975"/>
                    <a:pt x="33984" y="33073"/>
                    <a:pt x="37528" y="28455"/>
                  </a:cubicBezTo>
                  <a:cubicBezTo>
                    <a:pt x="43707" y="20292"/>
                    <a:pt x="46861" y="10244"/>
                    <a:pt x="46504" y="0"/>
                  </a:cubicBezTo>
                </a:path>
              </a:pathLst>
            </a:custGeom>
            <a:noFill/>
            <a:ln w="18700" cap="flat" cmpd="sng">
              <a:solidFill>
                <a:schemeClr val="lt1"/>
              </a:solidFill>
              <a:prstDash val="solid"/>
              <a:miter lim="325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7"/>
            <p:cNvSpPr/>
            <p:nvPr/>
          </p:nvSpPr>
          <p:spPr>
            <a:xfrm>
              <a:off x="7612908" y="545199"/>
              <a:ext cx="90777" cy="88092"/>
            </a:xfrm>
            <a:custGeom>
              <a:avLst/>
              <a:gdLst/>
              <a:ahLst/>
              <a:cxnLst/>
              <a:rect l="l" t="t" r="r" b="b"/>
              <a:pathLst>
                <a:path w="2602" h="2603" extrusionOk="0">
                  <a:moveTo>
                    <a:pt x="1301" y="1"/>
                  </a:moveTo>
                  <a:cubicBezTo>
                    <a:pt x="586" y="1"/>
                    <a:pt x="0" y="586"/>
                    <a:pt x="0" y="1302"/>
                  </a:cubicBezTo>
                  <a:cubicBezTo>
                    <a:pt x="0" y="2017"/>
                    <a:pt x="586" y="2603"/>
                    <a:pt x="1301" y="2603"/>
                  </a:cubicBezTo>
                  <a:cubicBezTo>
                    <a:pt x="2017" y="2603"/>
                    <a:pt x="2602" y="2017"/>
                    <a:pt x="2602" y="1302"/>
                  </a:cubicBezTo>
                  <a:cubicBezTo>
                    <a:pt x="2602" y="586"/>
                    <a:pt x="2017" y="1"/>
                    <a:pt x="13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7"/>
            <p:cNvSpPr/>
            <p:nvPr/>
          </p:nvSpPr>
          <p:spPr>
            <a:xfrm>
              <a:off x="7819442" y="731130"/>
              <a:ext cx="90777" cy="88092"/>
            </a:xfrm>
            <a:custGeom>
              <a:avLst/>
              <a:gdLst/>
              <a:ahLst/>
              <a:cxnLst/>
              <a:rect l="l" t="t" r="r" b="b"/>
              <a:pathLst>
                <a:path w="2602" h="2603" extrusionOk="0">
                  <a:moveTo>
                    <a:pt x="1301" y="1"/>
                  </a:moveTo>
                  <a:cubicBezTo>
                    <a:pt x="586" y="1"/>
                    <a:pt x="0" y="586"/>
                    <a:pt x="0" y="1302"/>
                  </a:cubicBezTo>
                  <a:cubicBezTo>
                    <a:pt x="0" y="2017"/>
                    <a:pt x="586" y="2603"/>
                    <a:pt x="1301" y="2603"/>
                  </a:cubicBezTo>
                  <a:cubicBezTo>
                    <a:pt x="2017" y="2603"/>
                    <a:pt x="2602" y="2017"/>
                    <a:pt x="2602" y="1302"/>
                  </a:cubicBezTo>
                  <a:cubicBezTo>
                    <a:pt x="2602" y="586"/>
                    <a:pt x="2017" y="1"/>
                    <a:pt x="13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91541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AA2837-69A7-46B1-93A1-F05740214226}" type="datetimeFigureOut">
              <a:rPr lang="en-US" smtClean="0"/>
              <a:t>12/03/2022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C555A-6596-425A-A77D-2EE5E7296B70}" type="slidenum">
              <a:rPr lang="en-US" smtClean="0"/>
              <a:t>‹#›</a:t>
            </a:fld>
            <a:endParaRPr lang="en-US"/>
          </a:p>
        </p:txBody>
      </p:sp>
    </p:spTree>
    <p:extLst>
      <p:ext uri="{BB962C8B-B14F-4D97-AF65-F5344CB8AC3E}">
        <p14:creationId xmlns:p14="http://schemas.microsoft.com/office/powerpoint/2010/main" val="3119799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AA2837-69A7-46B1-93A1-F05740214226}" type="datetimeFigureOut">
              <a:rPr lang="en-US" smtClean="0"/>
              <a:t>12/03/2022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C555A-6596-425A-A77D-2EE5E7296B70}" type="slidenum">
              <a:rPr lang="en-US" smtClean="0"/>
              <a:t>‹#›</a:t>
            </a:fld>
            <a:endParaRPr lang="en-US"/>
          </a:p>
        </p:txBody>
      </p:sp>
    </p:spTree>
    <p:extLst>
      <p:ext uri="{BB962C8B-B14F-4D97-AF65-F5344CB8AC3E}">
        <p14:creationId xmlns:p14="http://schemas.microsoft.com/office/powerpoint/2010/main" val="3673008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AA2837-69A7-46B1-93A1-F05740214226}" type="datetimeFigureOut">
              <a:rPr lang="en-US" smtClean="0"/>
              <a:t>12/03/2022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EC555A-6596-425A-A77D-2EE5E7296B70}" type="slidenum">
              <a:rPr lang="en-US" smtClean="0"/>
              <a:t>‹#›</a:t>
            </a:fld>
            <a:endParaRPr lang="en-US"/>
          </a:p>
        </p:txBody>
      </p:sp>
    </p:spTree>
    <p:extLst>
      <p:ext uri="{BB962C8B-B14F-4D97-AF65-F5344CB8AC3E}">
        <p14:creationId xmlns:p14="http://schemas.microsoft.com/office/powerpoint/2010/main" val="2269903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AA2837-69A7-46B1-93A1-F05740214226}" type="datetimeFigureOut">
              <a:rPr lang="en-US" smtClean="0"/>
              <a:t>12/03/2022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EC555A-6596-425A-A77D-2EE5E7296B70}" type="slidenum">
              <a:rPr lang="en-US" smtClean="0"/>
              <a:t>‹#›</a:t>
            </a:fld>
            <a:endParaRPr lang="en-US"/>
          </a:p>
        </p:txBody>
      </p:sp>
    </p:spTree>
    <p:extLst>
      <p:ext uri="{BB962C8B-B14F-4D97-AF65-F5344CB8AC3E}">
        <p14:creationId xmlns:p14="http://schemas.microsoft.com/office/powerpoint/2010/main" val="274290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AA2837-69A7-46B1-93A1-F05740214226}" type="datetimeFigureOut">
              <a:rPr lang="en-US" smtClean="0"/>
              <a:t>12/03/2022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EC555A-6596-425A-A77D-2EE5E7296B70}" type="slidenum">
              <a:rPr lang="en-US" smtClean="0"/>
              <a:t>‹#›</a:t>
            </a:fld>
            <a:endParaRPr lang="en-US"/>
          </a:p>
        </p:txBody>
      </p:sp>
    </p:spTree>
    <p:extLst>
      <p:ext uri="{BB962C8B-B14F-4D97-AF65-F5344CB8AC3E}">
        <p14:creationId xmlns:p14="http://schemas.microsoft.com/office/powerpoint/2010/main" val="54025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1AA2837-69A7-46B1-93A1-F05740214226}" type="datetimeFigureOut">
              <a:rPr lang="en-US" smtClean="0"/>
              <a:t>12/03/2022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C555A-6596-425A-A77D-2EE5E7296B70}" type="slidenum">
              <a:rPr lang="en-US" smtClean="0"/>
              <a:t>‹#›</a:t>
            </a:fld>
            <a:endParaRPr lang="en-US"/>
          </a:p>
        </p:txBody>
      </p:sp>
    </p:spTree>
    <p:extLst>
      <p:ext uri="{BB962C8B-B14F-4D97-AF65-F5344CB8AC3E}">
        <p14:creationId xmlns:p14="http://schemas.microsoft.com/office/powerpoint/2010/main" val="3045919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1AA2837-69A7-46B1-93A1-F05740214226}" type="datetimeFigureOut">
              <a:rPr lang="en-US" smtClean="0"/>
              <a:t>12/03/2022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C555A-6596-425A-A77D-2EE5E7296B70}" type="slidenum">
              <a:rPr lang="en-US" smtClean="0"/>
              <a:t>‹#›</a:t>
            </a:fld>
            <a:endParaRPr lang="en-US"/>
          </a:p>
        </p:txBody>
      </p:sp>
    </p:spTree>
    <p:extLst>
      <p:ext uri="{BB962C8B-B14F-4D97-AF65-F5344CB8AC3E}">
        <p14:creationId xmlns:p14="http://schemas.microsoft.com/office/powerpoint/2010/main" val="271097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A2837-69A7-46B1-93A1-F05740214226}" type="datetimeFigureOut">
              <a:rPr lang="en-US" smtClean="0"/>
              <a:t>12/03/2022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C555A-6596-425A-A77D-2EE5E7296B70}" type="slidenum">
              <a:rPr lang="en-US" smtClean="0"/>
              <a:t>‹#›</a:t>
            </a:fld>
            <a:endParaRPr lang="en-US"/>
          </a:p>
        </p:txBody>
      </p:sp>
    </p:spTree>
    <p:extLst>
      <p:ext uri="{BB962C8B-B14F-4D97-AF65-F5344CB8AC3E}">
        <p14:creationId xmlns:p14="http://schemas.microsoft.com/office/powerpoint/2010/main" val="406854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16.wdp"/><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32.png"/><Relationship Id="rId11" Type="http://schemas.microsoft.com/office/2007/relationships/hdphoto" Target="../media/hdphoto9.wdp"/><Relationship Id="rId5" Type="http://schemas.microsoft.com/office/2007/relationships/hdphoto" Target="../media/hdphoto15.wdp"/><Relationship Id="rId10" Type="http://schemas.openxmlformats.org/officeDocument/2006/relationships/image" Target="../media/image20.png"/><Relationship Id="rId4" Type="http://schemas.openxmlformats.org/officeDocument/2006/relationships/image" Target="../media/image31.png"/><Relationship Id="rId9" Type="http://schemas.microsoft.com/office/2007/relationships/hdphoto" Target="../media/hdphoto17.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6.xml"/><Relationship Id="rId6" Type="http://schemas.microsoft.com/office/2007/relationships/hdphoto" Target="../media/hdphoto19.wdp"/><Relationship Id="rId5" Type="http://schemas.openxmlformats.org/officeDocument/2006/relationships/image" Target="../media/image35.png"/><Relationship Id="rId4" Type="http://schemas.microsoft.com/office/2007/relationships/hdphoto" Target="../media/hdphoto18.wdp"/></Relationships>
</file>

<file path=ppt/slides/_rels/slide13.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microsoft.com/office/2007/relationships/hdphoto" Target="../media/hdphoto21.wdp"/><Relationship Id="rId5" Type="http://schemas.openxmlformats.org/officeDocument/2006/relationships/image" Target="../media/image37.png"/><Relationship Id="rId4" Type="http://schemas.microsoft.com/office/2007/relationships/hdphoto" Target="../media/hdphoto20.wdp"/></Relationships>
</file>

<file path=ppt/slides/_rels/slide14.xml.rels><?xml version="1.0" encoding="UTF-8" standalone="yes"?>
<Relationships xmlns="http://schemas.openxmlformats.org/package/2006/relationships"><Relationship Id="rId8" Type="http://schemas.microsoft.com/office/2007/relationships/hdphoto" Target="../media/hdphoto25.wdp"/><Relationship Id="rId3" Type="http://schemas.microsoft.com/office/2007/relationships/hdphoto" Target="../media/hdphoto23.wdp"/><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6.xml"/><Relationship Id="rId6" Type="http://schemas.microsoft.com/office/2007/relationships/hdphoto" Target="../media/hdphoto24.wdp"/><Relationship Id="rId11" Type="http://schemas.microsoft.com/office/2007/relationships/hdphoto" Target="../media/hdphoto26.wdp"/><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microsoft.com/office/2007/relationships/hdphoto" Target="../media/hdphoto27.wdp"/></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15.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 Id="rId6" Type="http://schemas.microsoft.com/office/2007/relationships/hdphoto" Target="../media/hdphoto30.wdp"/><Relationship Id="rId5" Type="http://schemas.openxmlformats.org/officeDocument/2006/relationships/image" Target="../media/image59.png"/><Relationship Id="rId4" Type="http://schemas.microsoft.com/office/2007/relationships/hdphoto" Target="../media/hdphoto28.wdp"/></Relationships>
</file>

<file path=ppt/slides/_rels/slide23.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microsoft.com/office/2007/relationships/hdphoto" Target="../media/hdphoto32.wdp"/></Relationships>
</file>

<file path=ppt/slides/_rels/slide25.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23.wdp"/><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6.xml"/><Relationship Id="rId6" Type="http://schemas.microsoft.com/office/2007/relationships/hdphoto" Target="../media/hdphoto25.wdp"/><Relationship Id="rId5" Type="http://schemas.openxmlformats.org/officeDocument/2006/relationships/image" Target="../media/image42.png"/><Relationship Id="rId4" Type="http://schemas.openxmlformats.org/officeDocument/2006/relationships/image" Target="../media/image40.png"/><Relationship Id="rId9" Type="http://schemas.microsoft.com/office/2007/relationships/hdphoto" Target="../media/hdphoto26.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7.jpe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5" Type="http://schemas.microsoft.com/office/2007/relationships/hdphoto" Target="../media/hdphoto5.wdp"/><Relationship Id="rId10" Type="http://schemas.openxmlformats.org/officeDocument/2006/relationships/image" Target="../media/image12.png"/><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2.xml"/><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2.xml"/><Relationship Id="rId6" Type="http://schemas.microsoft.com/office/2007/relationships/hdphoto" Target="../media/hdphoto34.wdp"/><Relationship Id="rId5" Type="http://schemas.openxmlformats.org/officeDocument/2006/relationships/image" Target="../media/image69.pn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microsoft.com/office/2007/relationships/hdphoto" Target="../media/hdphoto32.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7.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9.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microsoft.com/office/2007/relationships/hdphoto" Target="../media/hdphoto10.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24.png"/><Relationship Id="rId10" Type="http://schemas.openxmlformats.org/officeDocument/2006/relationships/image" Target="../media/image27.png"/><Relationship Id="rId4" Type="http://schemas.microsoft.com/office/2007/relationships/hdphoto" Target="../media/hdphoto11.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24088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grpSp>
        <p:nvGrpSpPr>
          <p:cNvPr id="28" name="Google Shape;9;p2"/>
          <p:cNvGrpSpPr/>
          <p:nvPr/>
        </p:nvGrpSpPr>
        <p:grpSpPr>
          <a:xfrm>
            <a:off x="461" y="-358481"/>
            <a:ext cx="12191539" cy="7505232"/>
            <a:chOff x="1" y="-933450"/>
            <a:chExt cx="9143654" cy="5628924"/>
          </a:xfrm>
        </p:grpSpPr>
        <p:grpSp>
          <p:nvGrpSpPr>
            <p:cNvPr id="29" name="Google Shape;10;p2"/>
            <p:cNvGrpSpPr/>
            <p:nvPr/>
          </p:nvGrpSpPr>
          <p:grpSpPr>
            <a:xfrm>
              <a:off x="1" y="-933450"/>
              <a:ext cx="9143654" cy="5628924"/>
              <a:chOff x="-539337" y="-5372100"/>
              <a:chExt cx="9143654" cy="5628924"/>
            </a:xfrm>
          </p:grpSpPr>
          <p:sp>
            <p:nvSpPr>
              <p:cNvPr id="33" name="Google Shape;11;p2"/>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4" name="Google Shape;12;p2"/>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5" name="Google Shape;13;p2"/>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6" name="Google Shape;14;p2"/>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7" name="Google Shape;15;p2"/>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8" name="Google Shape;16;p2"/>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9" name="Google Shape;17;p2"/>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0" name="Google Shape;18;p2"/>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1" name="Google Shape;19;p2"/>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2" name="Google Shape;20;p2"/>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3" name="Google Shape;21;p2"/>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4" name="Google Shape;22;p2"/>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5" name="Google Shape;23;p2"/>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6" name="Google Shape;24;p2"/>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7" name="Google Shape;25;p2"/>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8" name="Google Shape;26;p2"/>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sp>
          <p:nvSpPr>
            <p:cNvPr id="30" name="Google Shape;27;p2"/>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1" name="Google Shape;28;p2"/>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2" name="Google Shape;29;p2"/>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sp>
        <p:nvSpPr>
          <p:cNvPr id="7" name="任意多边形: 形状 2">
            <a:extLst>
              <a:ext uri="{FF2B5EF4-FFF2-40B4-BE49-F238E27FC236}">
                <a16:creationId xmlns:a16="http://schemas.microsoft.com/office/drawing/2014/main" id="{38A5E686-151F-4905-8C0D-DEAC878FF8B7}"/>
              </a:ext>
            </a:extLst>
          </p:cNvPr>
          <p:cNvSpPr/>
          <p:nvPr/>
        </p:nvSpPr>
        <p:spPr>
          <a:xfrm>
            <a:off x="63411" y="963945"/>
            <a:ext cx="7969956" cy="4889043"/>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tx2">
              <a:lumMod val="10000"/>
              <a:lumOff val="90000"/>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TextBox 13"/>
          <p:cNvSpPr txBox="1"/>
          <p:nvPr/>
        </p:nvSpPr>
        <p:spPr>
          <a:xfrm>
            <a:off x="1979061" y="91567"/>
            <a:ext cx="7913313" cy="913007"/>
          </a:xfrm>
          <a:prstGeom prst="rect">
            <a:avLst/>
          </a:prstGeom>
          <a:noFill/>
        </p:spPr>
        <p:txBody>
          <a:bodyPr wrap="square" rtlCol="0">
            <a:spAutoFit/>
          </a:bodyPr>
          <a:lstStyle/>
          <a:p>
            <a:r>
              <a:rPr lang="en-US" sz="5333" dirty="0">
                <a:solidFill>
                  <a:srgbClr val="00206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THÍ NGHIỆM</a:t>
            </a:r>
          </a:p>
        </p:txBody>
      </p:sp>
      <p:sp>
        <p:nvSpPr>
          <p:cNvPr id="65" name="Rectangle 64"/>
          <p:cNvSpPr>
            <a:spLocks noChangeArrowheads="1"/>
          </p:cNvSpPr>
          <p:nvPr/>
        </p:nvSpPr>
        <p:spPr bwMode="auto">
          <a:xfrm>
            <a:off x="250482" y="1442843"/>
            <a:ext cx="71144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err="1">
                <a:solidFill>
                  <a:srgbClr val="800080"/>
                </a:solidFill>
                <a:latin typeface="Times New Roman" panose="02020603050405020304" pitchFamily="18" charset="0"/>
                <a:cs typeface="Times New Roman" panose="02020603050405020304" pitchFamily="18" charset="0"/>
              </a:rPr>
              <a:t>Các</a:t>
            </a:r>
            <a:r>
              <a:rPr lang="en-US" altLang="en-US" sz="4000" b="1" dirty="0">
                <a:solidFill>
                  <a:srgbClr val="800080"/>
                </a:solidFill>
                <a:latin typeface="Times New Roman" panose="02020603050405020304" pitchFamily="18" charset="0"/>
                <a:cs typeface="Times New Roman" panose="02020603050405020304" pitchFamily="18" charset="0"/>
              </a:rPr>
              <a:t> </a:t>
            </a:r>
            <a:r>
              <a:rPr lang="en-US" altLang="en-US" sz="4000" b="1" dirty="0" err="1">
                <a:solidFill>
                  <a:srgbClr val="800080"/>
                </a:solidFill>
                <a:latin typeface="Times New Roman" panose="02020603050405020304" pitchFamily="18" charset="0"/>
                <a:cs typeface="Times New Roman" panose="02020603050405020304" pitchFamily="18" charset="0"/>
              </a:rPr>
              <a:t>bước</a:t>
            </a:r>
            <a:r>
              <a:rPr lang="en-US" altLang="en-US" sz="4000" b="1" dirty="0">
                <a:solidFill>
                  <a:srgbClr val="800080"/>
                </a:solidFill>
                <a:latin typeface="Times New Roman" panose="02020603050405020304" pitchFamily="18" charset="0"/>
                <a:cs typeface="Times New Roman" panose="02020603050405020304" pitchFamily="18" charset="0"/>
              </a:rPr>
              <a:t> </a:t>
            </a:r>
            <a:r>
              <a:rPr lang="en-US" altLang="en-US" sz="4000" b="1" dirty="0" err="1">
                <a:solidFill>
                  <a:srgbClr val="800080"/>
                </a:solidFill>
                <a:latin typeface="Times New Roman" panose="02020603050405020304" pitchFamily="18" charset="0"/>
                <a:cs typeface="Times New Roman" panose="02020603050405020304" pitchFamily="18" charset="0"/>
              </a:rPr>
              <a:t>thực</a:t>
            </a:r>
            <a:r>
              <a:rPr lang="en-US" altLang="en-US" sz="4000" b="1" dirty="0">
                <a:solidFill>
                  <a:srgbClr val="800080"/>
                </a:solidFill>
                <a:latin typeface="Times New Roman" panose="02020603050405020304" pitchFamily="18" charset="0"/>
                <a:cs typeface="Times New Roman" panose="02020603050405020304" pitchFamily="18" charset="0"/>
              </a:rPr>
              <a:t> </a:t>
            </a:r>
            <a:r>
              <a:rPr lang="en-US" altLang="en-US" sz="4000" b="1" dirty="0" err="1">
                <a:solidFill>
                  <a:srgbClr val="800080"/>
                </a:solidFill>
                <a:latin typeface="Times New Roman" panose="02020603050405020304" pitchFamily="18" charset="0"/>
                <a:cs typeface="Times New Roman" panose="02020603050405020304" pitchFamily="18" charset="0"/>
              </a:rPr>
              <a:t>hiện</a:t>
            </a:r>
            <a:r>
              <a:rPr lang="en-US" altLang="en-US" sz="4000" b="1" dirty="0">
                <a:solidFill>
                  <a:srgbClr val="800080"/>
                </a:solidFill>
                <a:latin typeface="Times New Roman" panose="02020603050405020304" pitchFamily="18" charset="0"/>
                <a:cs typeface="Times New Roman" panose="02020603050405020304" pitchFamily="18" charset="0"/>
              </a:rPr>
              <a:t> </a:t>
            </a:r>
            <a:r>
              <a:rPr lang="en-US" altLang="en-US" sz="4000" b="1" dirty="0" err="1">
                <a:solidFill>
                  <a:srgbClr val="800080"/>
                </a:solidFill>
                <a:latin typeface="Times New Roman" panose="02020603050405020304" pitchFamily="18" charset="0"/>
                <a:cs typeface="Times New Roman" panose="02020603050405020304" pitchFamily="18" charset="0"/>
              </a:rPr>
              <a:t>thí</a:t>
            </a:r>
            <a:r>
              <a:rPr lang="en-US" altLang="en-US" sz="4000" b="1" dirty="0">
                <a:solidFill>
                  <a:srgbClr val="800080"/>
                </a:solidFill>
                <a:latin typeface="Times New Roman" panose="02020603050405020304" pitchFamily="18" charset="0"/>
                <a:cs typeface="Times New Roman" panose="02020603050405020304" pitchFamily="18" charset="0"/>
              </a:rPr>
              <a:t> </a:t>
            </a:r>
            <a:r>
              <a:rPr lang="en-US" altLang="en-US" sz="4000" b="1" dirty="0" err="1">
                <a:solidFill>
                  <a:srgbClr val="800080"/>
                </a:solidFill>
                <a:latin typeface="Times New Roman" panose="02020603050405020304" pitchFamily="18" charset="0"/>
                <a:cs typeface="Times New Roman" panose="02020603050405020304" pitchFamily="18" charset="0"/>
              </a:rPr>
              <a:t>nghiệm</a:t>
            </a:r>
            <a:r>
              <a:rPr lang="en-US" altLang="en-US" sz="4000" b="1" dirty="0">
                <a:solidFill>
                  <a:srgbClr val="800080"/>
                </a:solidFill>
                <a:latin typeface="Times New Roman" panose="02020603050405020304" pitchFamily="18" charset="0"/>
                <a:cs typeface="Times New Roman" panose="02020603050405020304" pitchFamily="18" charset="0"/>
              </a:rPr>
              <a:t>:</a:t>
            </a:r>
          </a:p>
        </p:txBody>
      </p:sp>
      <p:sp>
        <p:nvSpPr>
          <p:cNvPr id="66" name="Rectangle 65"/>
          <p:cNvSpPr>
            <a:spLocks noChangeArrowheads="1"/>
          </p:cNvSpPr>
          <p:nvPr/>
        </p:nvSpPr>
        <p:spPr bwMode="auto">
          <a:xfrm>
            <a:off x="282188" y="2747852"/>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4000" b="1" dirty="0">
                <a:solidFill>
                  <a:schemeClr val="accent2">
                    <a:lumMod val="75000"/>
                  </a:schemeClr>
                </a:solidFill>
                <a:latin typeface="Times New Roman" panose="02020603050405020304" pitchFamily="18" charset="0"/>
                <a:cs typeface="Times New Roman" panose="02020603050405020304" pitchFamily="18" charset="0"/>
              </a:rPr>
              <a:t>B1: </a:t>
            </a:r>
            <a:r>
              <a:rPr lang="en-US" altLang="en-US" sz="4000" b="1" dirty="0" err="1">
                <a:solidFill>
                  <a:schemeClr val="accent2">
                    <a:lumMod val="75000"/>
                  </a:schemeClr>
                </a:solidFill>
                <a:latin typeface="Times New Roman" panose="02020603050405020304" pitchFamily="18" charset="0"/>
                <a:cs typeface="Times New Roman" panose="02020603050405020304" pitchFamily="18" charset="0"/>
              </a:rPr>
              <a:t>Rót</a:t>
            </a:r>
            <a:r>
              <a:rPr lang="en-US" altLang="en-US" sz="40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2">
                    <a:lumMod val="75000"/>
                  </a:schemeClr>
                </a:solidFill>
                <a:latin typeface="Times New Roman" panose="02020603050405020304" pitchFamily="18" charset="0"/>
                <a:cs typeface="Times New Roman" panose="02020603050405020304" pitchFamily="18" charset="0"/>
              </a:rPr>
              <a:t>nước</a:t>
            </a:r>
            <a:r>
              <a:rPr lang="en-US" altLang="en-US" sz="40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2">
                    <a:lumMod val="75000"/>
                  </a:schemeClr>
                </a:solidFill>
                <a:latin typeface="Times New Roman" panose="02020603050405020304" pitchFamily="18" charset="0"/>
                <a:cs typeface="Times New Roman" panose="02020603050405020304" pitchFamily="18" charset="0"/>
              </a:rPr>
              <a:t>nóng</a:t>
            </a:r>
            <a:r>
              <a:rPr lang="en-US" altLang="en-US" sz="40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2">
                    <a:lumMod val="75000"/>
                  </a:schemeClr>
                </a:solidFill>
                <a:latin typeface="Times New Roman" panose="02020603050405020304" pitchFamily="18" charset="0"/>
                <a:cs typeface="Times New Roman" panose="02020603050405020304" pitchFamily="18" charset="0"/>
              </a:rPr>
              <a:t>vào</a:t>
            </a:r>
            <a:r>
              <a:rPr lang="en-US" altLang="en-US" sz="40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2">
                    <a:lumMod val="75000"/>
                  </a:schemeClr>
                </a:solidFill>
                <a:latin typeface="Times New Roman" panose="02020603050405020304" pitchFamily="18" charset="0"/>
                <a:cs typeface="Times New Roman" panose="02020603050405020304" pitchFamily="18" charset="0"/>
              </a:rPr>
              <a:t>ly</a:t>
            </a:r>
            <a:r>
              <a:rPr lang="en-US" altLang="en-US" sz="4000" b="1" dirty="0">
                <a:solidFill>
                  <a:schemeClr val="accent2">
                    <a:lumMod val="75000"/>
                  </a:schemeClr>
                </a:solidFill>
                <a:latin typeface="Times New Roman" panose="02020603050405020304" pitchFamily="18" charset="0"/>
                <a:cs typeface="Times New Roman" panose="02020603050405020304" pitchFamily="18" charset="0"/>
              </a:rPr>
              <a:t>.</a:t>
            </a:r>
          </a:p>
        </p:txBody>
      </p:sp>
      <p:sp>
        <p:nvSpPr>
          <p:cNvPr id="67" name="Rectangle 66"/>
          <p:cNvSpPr>
            <a:spLocks noChangeArrowheads="1"/>
          </p:cNvSpPr>
          <p:nvPr/>
        </p:nvSpPr>
        <p:spPr bwMode="auto">
          <a:xfrm>
            <a:off x="282188" y="3773527"/>
            <a:ext cx="79706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7030A0"/>
                </a:solidFill>
                <a:latin typeface="Times New Roman" panose="02020603050405020304" pitchFamily="18" charset="0"/>
                <a:cs typeface="Times New Roman" panose="02020603050405020304" pitchFamily="18" charset="0"/>
              </a:rPr>
              <a:t>B2: </a:t>
            </a:r>
            <a:r>
              <a:rPr lang="en-US" altLang="en-US" sz="4000" b="1" dirty="0" err="1">
                <a:solidFill>
                  <a:srgbClr val="7030A0"/>
                </a:solidFill>
                <a:latin typeface="Times New Roman" panose="02020603050405020304" pitchFamily="18" charset="0"/>
                <a:cs typeface="Times New Roman" panose="02020603050405020304" pitchFamily="18" charset="0"/>
              </a:rPr>
              <a:t>Bỏ</a:t>
            </a:r>
            <a:r>
              <a:rPr lang="en-US" altLang="en-US" sz="4000" b="1" dirty="0">
                <a:solidFill>
                  <a:srgbClr val="7030A0"/>
                </a:solidFill>
                <a:latin typeface="Times New Roman" panose="02020603050405020304" pitchFamily="18" charset="0"/>
                <a:cs typeface="Times New Roman" panose="02020603050405020304" pitchFamily="18" charset="0"/>
              </a:rPr>
              <a:t> 1 </a:t>
            </a:r>
            <a:r>
              <a:rPr lang="en-US" altLang="en-US" sz="4000" b="1" dirty="0" err="1">
                <a:solidFill>
                  <a:srgbClr val="7030A0"/>
                </a:solidFill>
                <a:latin typeface="Times New Roman" panose="02020603050405020304" pitchFamily="18" charset="0"/>
                <a:cs typeface="Times New Roman" panose="02020603050405020304" pitchFamily="18" charset="0"/>
              </a:rPr>
              <a:t>thìa</a:t>
            </a:r>
            <a:r>
              <a:rPr lang="en-US" altLang="en-US" sz="4000" b="1" dirty="0">
                <a:solidFill>
                  <a:srgbClr val="7030A0"/>
                </a:solidFill>
                <a:latin typeface="Times New Roman" panose="02020603050405020304" pitchFamily="18" charset="0"/>
                <a:cs typeface="Times New Roman" panose="02020603050405020304" pitchFamily="18" charset="0"/>
              </a:rPr>
              <a:t> </a:t>
            </a:r>
            <a:r>
              <a:rPr lang="en-US" altLang="en-US" sz="4000" b="1" dirty="0" err="1">
                <a:solidFill>
                  <a:srgbClr val="7030A0"/>
                </a:solidFill>
                <a:latin typeface="Times New Roman" panose="02020603050405020304" pitchFamily="18" charset="0"/>
                <a:cs typeface="Times New Roman" panose="02020603050405020304" pitchFamily="18" charset="0"/>
              </a:rPr>
              <a:t>bằng</a:t>
            </a:r>
            <a:r>
              <a:rPr lang="en-US" altLang="en-US" sz="4000" b="1" dirty="0">
                <a:solidFill>
                  <a:srgbClr val="7030A0"/>
                </a:solidFill>
                <a:latin typeface="Times New Roman" panose="02020603050405020304" pitchFamily="18" charset="0"/>
                <a:cs typeface="Times New Roman" panose="02020603050405020304" pitchFamily="18" charset="0"/>
              </a:rPr>
              <a:t> </a:t>
            </a:r>
            <a:r>
              <a:rPr lang="en-US" altLang="en-US" sz="4000" b="1" dirty="0" err="1">
                <a:solidFill>
                  <a:srgbClr val="7030A0"/>
                </a:solidFill>
                <a:latin typeface="Times New Roman" panose="02020603050405020304" pitchFamily="18" charset="0"/>
                <a:cs typeface="Times New Roman" panose="02020603050405020304" pitchFamily="18" charset="0"/>
              </a:rPr>
              <a:t>nhôm</a:t>
            </a:r>
            <a:r>
              <a:rPr lang="en-US" altLang="en-US" sz="4000" b="1" dirty="0">
                <a:solidFill>
                  <a:srgbClr val="7030A0"/>
                </a:solidFill>
                <a:latin typeface="Times New Roman" panose="02020603050405020304" pitchFamily="18" charset="0"/>
                <a:cs typeface="Times New Roman" panose="02020603050405020304" pitchFamily="18" charset="0"/>
              </a:rPr>
              <a:t> </a:t>
            </a:r>
            <a:r>
              <a:rPr lang="en-US" altLang="en-US" sz="4000" b="1" dirty="0" err="1">
                <a:solidFill>
                  <a:srgbClr val="7030A0"/>
                </a:solidFill>
                <a:latin typeface="Times New Roman" panose="02020603050405020304" pitchFamily="18" charset="0"/>
                <a:cs typeface="Times New Roman" panose="02020603050405020304" pitchFamily="18" charset="0"/>
              </a:rPr>
              <a:t>và</a:t>
            </a:r>
            <a:r>
              <a:rPr lang="en-US" altLang="en-US" sz="4000" b="1" dirty="0">
                <a:solidFill>
                  <a:srgbClr val="7030A0"/>
                </a:solidFill>
                <a:latin typeface="Times New Roman" panose="02020603050405020304" pitchFamily="18" charset="0"/>
                <a:cs typeface="Times New Roman" panose="02020603050405020304" pitchFamily="18" charset="0"/>
              </a:rPr>
              <a:t> 1 </a:t>
            </a:r>
            <a:r>
              <a:rPr lang="en-US" altLang="en-US" sz="4000" b="1" dirty="0" err="1">
                <a:solidFill>
                  <a:srgbClr val="7030A0"/>
                </a:solidFill>
                <a:latin typeface="Times New Roman" panose="02020603050405020304" pitchFamily="18" charset="0"/>
                <a:cs typeface="Times New Roman" panose="02020603050405020304" pitchFamily="18" charset="0"/>
              </a:rPr>
              <a:t>thìa</a:t>
            </a:r>
            <a:r>
              <a:rPr lang="en-US" altLang="en-US" sz="4000" b="1" dirty="0">
                <a:solidFill>
                  <a:srgbClr val="7030A0"/>
                </a:solidFill>
                <a:latin typeface="Times New Roman" panose="02020603050405020304" pitchFamily="18" charset="0"/>
                <a:cs typeface="Times New Roman" panose="02020603050405020304" pitchFamily="18" charset="0"/>
              </a:rPr>
              <a:t> </a:t>
            </a:r>
            <a:r>
              <a:rPr lang="en-US" altLang="en-US" sz="4000" b="1" dirty="0" err="1">
                <a:solidFill>
                  <a:srgbClr val="7030A0"/>
                </a:solidFill>
                <a:latin typeface="Times New Roman" panose="02020603050405020304" pitchFamily="18" charset="0"/>
                <a:cs typeface="Times New Roman" panose="02020603050405020304" pitchFamily="18" charset="0"/>
              </a:rPr>
              <a:t>bằng</a:t>
            </a:r>
            <a:r>
              <a:rPr lang="en-US" altLang="en-US" sz="4000" b="1" dirty="0">
                <a:solidFill>
                  <a:srgbClr val="7030A0"/>
                </a:solidFill>
                <a:latin typeface="Times New Roman" panose="02020603050405020304" pitchFamily="18" charset="0"/>
                <a:cs typeface="Times New Roman" panose="02020603050405020304" pitchFamily="18" charset="0"/>
              </a:rPr>
              <a:t> </a:t>
            </a:r>
            <a:r>
              <a:rPr lang="en-US" altLang="en-US" sz="4000" b="1" dirty="0" err="1">
                <a:solidFill>
                  <a:srgbClr val="7030A0"/>
                </a:solidFill>
                <a:latin typeface="Times New Roman" panose="02020603050405020304" pitchFamily="18" charset="0"/>
                <a:cs typeface="Times New Roman" panose="02020603050405020304" pitchFamily="18" charset="0"/>
              </a:rPr>
              <a:t>nhựa</a:t>
            </a:r>
            <a:r>
              <a:rPr lang="en-US" altLang="en-US" sz="4000" b="1" dirty="0">
                <a:solidFill>
                  <a:srgbClr val="7030A0"/>
                </a:solidFill>
                <a:latin typeface="Times New Roman" panose="02020603050405020304" pitchFamily="18" charset="0"/>
                <a:cs typeface="Times New Roman" panose="02020603050405020304" pitchFamily="18" charset="0"/>
              </a:rPr>
              <a:t> </a:t>
            </a:r>
            <a:r>
              <a:rPr lang="en-US" altLang="en-US" sz="4000" b="1" dirty="0" err="1">
                <a:solidFill>
                  <a:srgbClr val="7030A0"/>
                </a:solidFill>
                <a:latin typeface="Times New Roman" panose="02020603050405020304" pitchFamily="18" charset="0"/>
                <a:cs typeface="Times New Roman" panose="02020603050405020304" pitchFamily="18" charset="0"/>
              </a:rPr>
              <a:t>vào</a:t>
            </a:r>
            <a:r>
              <a:rPr lang="en-US" altLang="en-US" sz="4000" b="1" dirty="0">
                <a:solidFill>
                  <a:srgbClr val="7030A0"/>
                </a:solidFill>
                <a:latin typeface="Times New Roman" panose="02020603050405020304" pitchFamily="18" charset="0"/>
                <a:cs typeface="Times New Roman" panose="02020603050405020304" pitchFamily="18" charset="0"/>
              </a:rPr>
              <a:t> </a:t>
            </a:r>
            <a:r>
              <a:rPr lang="en-US" altLang="en-US" sz="4000" b="1" dirty="0" err="1">
                <a:solidFill>
                  <a:srgbClr val="7030A0"/>
                </a:solidFill>
                <a:latin typeface="Times New Roman" panose="02020603050405020304" pitchFamily="18" charset="0"/>
                <a:cs typeface="Times New Roman" panose="02020603050405020304" pitchFamily="18" charset="0"/>
              </a:rPr>
              <a:t>ly</a:t>
            </a:r>
            <a:r>
              <a:rPr lang="en-US" altLang="en-US" sz="4000" b="1" dirty="0">
                <a:solidFill>
                  <a:srgbClr val="7030A0"/>
                </a:solidFill>
                <a:latin typeface="Times New Roman" panose="02020603050405020304" pitchFamily="18" charset="0"/>
                <a:cs typeface="Times New Roman" panose="02020603050405020304" pitchFamily="18" charset="0"/>
              </a:rPr>
              <a:t>.</a:t>
            </a:r>
          </a:p>
        </p:txBody>
      </p:sp>
      <p:pic>
        <p:nvPicPr>
          <p:cNvPr id="69" name="Picture 68"/>
          <p:cNvPicPr>
            <a:picLocks noChangeAspect="1"/>
          </p:cNvPicPr>
          <p:nvPr/>
        </p:nvPicPr>
        <p:blipFill rotWithShape="1">
          <a:blip r:embed="rId3">
            <a:extLst>
              <a:ext uri="{28A0092B-C50C-407E-A947-70E740481C1C}">
                <a14:useLocalDpi xmlns:a14="http://schemas.microsoft.com/office/drawing/2010/main" val="0"/>
              </a:ext>
            </a:extLst>
          </a:blip>
          <a:srcRect l="20697" t="3926" r="12538" b="3166"/>
          <a:stretch/>
        </p:blipFill>
        <p:spPr>
          <a:xfrm>
            <a:off x="8198843" y="555016"/>
            <a:ext cx="3939204" cy="5689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图片 68">
            <a:extLst>
              <a:ext uri="{FF2B5EF4-FFF2-40B4-BE49-F238E27FC236}">
                <a16:creationId xmlns:a16="http://schemas.microsoft.com/office/drawing/2014/main" id="{7C25D4FC-351E-42C7-858B-BAFBA2990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69" y="-99669"/>
            <a:ext cx="1626065" cy="1762532"/>
          </a:xfrm>
          <a:prstGeom prst="rect">
            <a:avLst/>
          </a:prstGeom>
        </p:spPr>
      </p:pic>
    </p:spTree>
    <p:extLst>
      <p:ext uri="{BB962C8B-B14F-4D97-AF65-F5344CB8AC3E}">
        <p14:creationId xmlns:p14="http://schemas.microsoft.com/office/powerpoint/2010/main" val="1319847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1000"/>
                                        <p:tgtEl>
                                          <p:spTgt spid="66"/>
                                        </p:tgtEl>
                                      </p:cBhvr>
                                    </p:animEffect>
                                    <p:anim calcmode="lin" valueType="num">
                                      <p:cBhvr>
                                        <p:cTn id="15" dur="1000" fill="hold"/>
                                        <p:tgtEl>
                                          <p:spTgt spid="66"/>
                                        </p:tgtEl>
                                        <p:attrNameLst>
                                          <p:attrName>ppt_x</p:attrName>
                                        </p:attrNameLst>
                                      </p:cBhvr>
                                      <p:tavLst>
                                        <p:tav tm="0">
                                          <p:val>
                                            <p:strVal val="#ppt_x"/>
                                          </p:val>
                                        </p:tav>
                                        <p:tav tm="100000">
                                          <p:val>
                                            <p:strVal val="#ppt_x"/>
                                          </p:val>
                                        </p:tav>
                                      </p:tavLst>
                                    </p:anim>
                                    <p:anim calcmode="lin" valueType="num">
                                      <p:cBhvr>
                                        <p:cTn id="1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1000"/>
                                        <p:tgtEl>
                                          <p:spTgt spid="67"/>
                                        </p:tgtEl>
                                      </p:cBhvr>
                                    </p:animEffect>
                                    <p:anim calcmode="lin" valueType="num">
                                      <p:cBhvr>
                                        <p:cTn id="22" dur="1000" fill="hold"/>
                                        <p:tgtEl>
                                          <p:spTgt spid="67"/>
                                        </p:tgtEl>
                                        <p:attrNameLst>
                                          <p:attrName>ppt_x</p:attrName>
                                        </p:attrNameLst>
                                      </p:cBhvr>
                                      <p:tavLst>
                                        <p:tav tm="0">
                                          <p:val>
                                            <p:strVal val="#ppt_x"/>
                                          </p:val>
                                        </p:tav>
                                        <p:tav tm="100000">
                                          <p:val>
                                            <p:strVal val="#ppt_x"/>
                                          </p:val>
                                        </p:tav>
                                      </p:tavLst>
                                    </p:anim>
                                    <p:anim calcmode="lin" valueType="num">
                                      <p:cBhvr>
                                        <p:cTn id="23"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2">
            <a:extLst>
              <a:ext uri="{FF2B5EF4-FFF2-40B4-BE49-F238E27FC236}">
                <a16:creationId xmlns:a16="http://schemas.microsoft.com/office/drawing/2014/main" id="{38A5E686-151F-4905-8C0D-DEAC878FF8B7}"/>
              </a:ext>
            </a:extLst>
          </p:cNvPr>
          <p:cNvSpPr/>
          <p:nvPr/>
        </p:nvSpPr>
        <p:spPr>
          <a:xfrm>
            <a:off x="994058" y="1315164"/>
            <a:ext cx="6976533" cy="4400928"/>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2">
              <a:lumMod val="40000"/>
              <a:lumOff val="60000"/>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0697" t="3926" r="12538" b="3166"/>
          <a:stretch/>
        </p:blipFill>
        <p:spPr>
          <a:xfrm>
            <a:off x="8033367" y="242641"/>
            <a:ext cx="3939204" cy="5689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1263222" y="1259489"/>
            <a:ext cx="7911301" cy="4426083"/>
          </a:xfrm>
          <a:prstGeom prst="rect">
            <a:avLst/>
          </a:prstGeom>
          <a:noFill/>
        </p:spPr>
        <p:txBody>
          <a:bodyPr wrap="square" rtlCol="0">
            <a:spAutoFit/>
          </a:bodyPr>
          <a:lstStyle/>
          <a:p>
            <a:pPr>
              <a:lnSpc>
                <a:spcPct val="120000"/>
              </a:lnSpc>
            </a:pPr>
            <a:r>
              <a:rPr lang="en-US" sz="5867" dirty="0" err="1">
                <a:solidFill>
                  <a:srgbClr val="7030A0"/>
                </a:solidFill>
                <a:latin typeface="Times New Roman" panose="02020603050405020304" pitchFamily="18" charset="0"/>
                <a:cs typeface="Times New Roman" panose="02020603050405020304" pitchFamily="18" charset="0"/>
              </a:rPr>
              <a:t>Dự</a:t>
            </a:r>
            <a:r>
              <a:rPr lang="en-US" sz="5867" dirty="0">
                <a:solidFill>
                  <a:srgbClr val="7030A0"/>
                </a:solidFill>
                <a:latin typeface="Times New Roman" panose="02020603050405020304" pitchFamily="18" charset="0"/>
                <a:cs typeface="Times New Roman" panose="02020603050405020304" pitchFamily="18" charset="0"/>
              </a:rPr>
              <a:t> </a:t>
            </a:r>
            <a:r>
              <a:rPr lang="en-US" sz="5867" dirty="0" err="1">
                <a:solidFill>
                  <a:srgbClr val="7030A0"/>
                </a:solidFill>
                <a:latin typeface="Times New Roman" panose="02020603050405020304" pitchFamily="18" charset="0"/>
                <a:cs typeface="Times New Roman" panose="02020603050405020304" pitchFamily="18" charset="0"/>
              </a:rPr>
              <a:t>đoán</a:t>
            </a:r>
            <a:r>
              <a:rPr lang="en-US" sz="5867" dirty="0">
                <a:solidFill>
                  <a:srgbClr val="7030A0"/>
                </a:solidFill>
                <a:latin typeface="Times New Roman" panose="02020603050405020304" pitchFamily="18" charset="0"/>
                <a:cs typeface="Times New Roman" panose="02020603050405020304" pitchFamily="18" charset="0"/>
              </a:rPr>
              <a:t>:</a:t>
            </a:r>
          </a:p>
          <a:p>
            <a:pPr>
              <a:lnSpc>
                <a:spcPct val="120000"/>
              </a:lnSpc>
            </a:pPr>
            <a:r>
              <a:rPr lang="en-US" sz="5867" dirty="0">
                <a:solidFill>
                  <a:srgbClr val="FF0000"/>
                </a:solidFill>
                <a:latin typeface="Times New Roman" panose="02020603050405020304" pitchFamily="18" charset="0"/>
                <a:cs typeface="Times New Roman" panose="02020603050405020304" pitchFamily="18" charset="0"/>
              </a:rPr>
              <a:t>  </a:t>
            </a:r>
            <a:r>
              <a:rPr lang="en-US" sz="5867" dirty="0" err="1">
                <a:solidFill>
                  <a:srgbClr val="FF0000"/>
                </a:solidFill>
                <a:latin typeface="Times New Roman" panose="02020603050405020304" pitchFamily="18" charset="0"/>
                <a:cs typeface="Times New Roman" panose="02020603050405020304" pitchFamily="18" charset="0"/>
              </a:rPr>
              <a:t>Thìa</a:t>
            </a:r>
            <a:r>
              <a:rPr lang="en-US" sz="5867" dirty="0">
                <a:solidFill>
                  <a:srgbClr val="FF0000"/>
                </a:solidFill>
                <a:latin typeface="Times New Roman" panose="02020603050405020304" pitchFamily="18" charset="0"/>
                <a:cs typeface="Times New Roman" panose="02020603050405020304" pitchFamily="18" charset="0"/>
              </a:rPr>
              <a:t> </a:t>
            </a:r>
            <a:r>
              <a:rPr lang="en-US" sz="5867" dirty="0" err="1">
                <a:solidFill>
                  <a:srgbClr val="FF0000"/>
                </a:solidFill>
                <a:latin typeface="Times New Roman" panose="02020603050405020304" pitchFamily="18" charset="0"/>
                <a:cs typeface="Times New Roman" panose="02020603050405020304" pitchFamily="18" charset="0"/>
              </a:rPr>
              <a:t>nào</a:t>
            </a:r>
            <a:r>
              <a:rPr lang="en-US" sz="5867" dirty="0">
                <a:solidFill>
                  <a:srgbClr val="FF0000"/>
                </a:solidFill>
                <a:latin typeface="Times New Roman" panose="02020603050405020304" pitchFamily="18" charset="0"/>
                <a:cs typeface="Times New Roman" panose="02020603050405020304" pitchFamily="18" charset="0"/>
              </a:rPr>
              <a:t> </a:t>
            </a:r>
            <a:r>
              <a:rPr lang="en-US" sz="5867" dirty="0" err="1">
                <a:solidFill>
                  <a:srgbClr val="FF0000"/>
                </a:solidFill>
                <a:latin typeface="Times New Roman" panose="02020603050405020304" pitchFamily="18" charset="0"/>
                <a:cs typeface="Times New Roman" panose="02020603050405020304" pitchFamily="18" charset="0"/>
              </a:rPr>
              <a:t>nóng</a:t>
            </a:r>
            <a:r>
              <a:rPr lang="en-US" sz="5867" dirty="0">
                <a:solidFill>
                  <a:srgbClr val="FF0000"/>
                </a:solidFill>
                <a:latin typeface="Times New Roman" panose="02020603050405020304" pitchFamily="18" charset="0"/>
                <a:cs typeface="Times New Roman" panose="02020603050405020304" pitchFamily="18" charset="0"/>
              </a:rPr>
              <a:t> </a:t>
            </a:r>
            <a:r>
              <a:rPr lang="en-US" sz="5867" dirty="0" err="1">
                <a:solidFill>
                  <a:srgbClr val="FF0000"/>
                </a:solidFill>
                <a:latin typeface="Times New Roman" panose="02020603050405020304" pitchFamily="18" charset="0"/>
                <a:cs typeface="Times New Roman" panose="02020603050405020304" pitchFamily="18" charset="0"/>
              </a:rPr>
              <a:t>hơn</a:t>
            </a:r>
            <a:r>
              <a:rPr lang="en-US" sz="5867" dirty="0">
                <a:solidFill>
                  <a:srgbClr val="FF0000"/>
                </a:solidFill>
                <a:latin typeface="Times New Roman" panose="02020603050405020304" pitchFamily="18" charset="0"/>
                <a:cs typeface="Times New Roman" panose="02020603050405020304" pitchFamily="18" charset="0"/>
              </a:rPr>
              <a:t>?</a:t>
            </a:r>
          </a:p>
          <a:p>
            <a:pPr>
              <a:lnSpc>
                <a:spcPct val="120000"/>
              </a:lnSpc>
            </a:pPr>
            <a:r>
              <a:rPr lang="en-US" sz="5867" dirty="0">
                <a:solidFill>
                  <a:srgbClr val="0000CC"/>
                </a:solidFill>
                <a:latin typeface="Times New Roman" panose="02020603050405020304" pitchFamily="18" charset="0"/>
                <a:cs typeface="Times New Roman" panose="02020603050405020304" pitchFamily="18" charset="0"/>
              </a:rPr>
              <a:t>  </a:t>
            </a:r>
            <a:r>
              <a:rPr lang="en-US" sz="5867" dirty="0" err="1">
                <a:solidFill>
                  <a:srgbClr val="0000CC"/>
                </a:solidFill>
                <a:latin typeface="Times New Roman" panose="02020603050405020304" pitchFamily="18" charset="0"/>
                <a:cs typeface="Times New Roman" panose="02020603050405020304" pitchFamily="18" charset="0"/>
              </a:rPr>
              <a:t>Vật</a:t>
            </a:r>
            <a:r>
              <a:rPr lang="en-US" sz="5867" dirty="0">
                <a:solidFill>
                  <a:srgbClr val="0000CC"/>
                </a:solidFill>
                <a:latin typeface="Times New Roman" panose="02020603050405020304" pitchFamily="18" charset="0"/>
                <a:cs typeface="Times New Roman" panose="02020603050405020304" pitchFamily="18" charset="0"/>
              </a:rPr>
              <a:t> </a:t>
            </a:r>
            <a:r>
              <a:rPr lang="en-US" sz="5867" dirty="0" err="1">
                <a:solidFill>
                  <a:srgbClr val="0000CC"/>
                </a:solidFill>
                <a:latin typeface="Times New Roman" panose="02020603050405020304" pitchFamily="18" charset="0"/>
                <a:cs typeface="Times New Roman" panose="02020603050405020304" pitchFamily="18" charset="0"/>
              </a:rPr>
              <a:t>dẫn</a:t>
            </a:r>
            <a:r>
              <a:rPr lang="en-US" sz="5867" dirty="0">
                <a:solidFill>
                  <a:srgbClr val="0000CC"/>
                </a:solidFill>
                <a:latin typeface="Times New Roman" panose="02020603050405020304" pitchFamily="18" charset="0"/>
                <a:cs typeface="Times New Roman" panose="02020603050405020304" pitchFamily="18" charset="0"/>
              </a:rPr>
              <a:t> </a:t>
            </a:r>
            <a:r>
              <a:rPr lang="en-US" sz="5867" dirty="0" err="1">
                <a:solidFill>
                  <a:srgbClr val="0000CC"/>
                </a:solidFill>
                <a:latin typeface="Times New Roman" panose="02020603050405020304" pitchFamily="18" charset="0"/>
                <a:cs typeface="Times New Roman" panose="02020603050405020304" pitchFamily="18" charset="0"/>
              </a:rPr>
              <a:t>nhiệt</a:t>
            </a:r>
            <a:r>
              <a:rPr lang="en-US" sz="5867" dirty="0">
                <a:solidFill>
                  <a:srgbClr val="0000CC"/>
                </a:solidFill>
                <a:latin typeface="Times New Roman" panose="02020603050405020304" pitchFamily="18" charset="0"/>
                <a:cs typeface="Times New Roman" panose="02020603050405020304" pitchFamily="18" charset="0"/>
              </a:rPr>
              <a:t> </a:t>
            </a:r>
            <a:r>
              <a:rPr lang="en-US" sz="5867" dirty="0" err="1">
                <a:solidFill>
                  <a:srgbClr val="0000CC"/>
                </a:solidFill>
                <a:latin typeface="Times New Roman" panose="02020603050405020304" pitchFamily="18" charset="0"/>
                <a:cs typeface="Times New Roman" panose="02020603050405020304" pitchFamily="18" charset="0"/>
              </a:rPr>
              <a:t>tốt</a:t>
            </a:r>
            <a:r>
              <a:rPr lang="en-US" sz="5867" dirty="0">
                <a:solidFill>
                  <a:srgbClr val="0000CC"/>
                </a:solidFill>
                <a:latin typeface="Times New Roman" panose="02020603050405020304" pitchFamily="18" charset="0"/>
                <a:cs typeface="Times New Roman" panose="02020603050405020304" pitchFamily="18" charset="0"/>
              </a:rPr>
              <a:t>?</a:t>
            </a:r>
          </a:p>
          <a:p>
            <a:pPr>
              <a:lnSpc>
                <a:spcPct val="120000"/>
              </a:lnSpc>
            </a:pPr>
            <a:r>
              <a:rPr lang="en-US" sz="5867" dirty="0">
                <a:solidFill>
                  <a:srgbClr val="008000"/>
                </a:solidFill>
                <a:latin typeface="Times New Roman" panose="02020603050405020304" pitchFamily="18" charset="0"/>
                <a:cs typeface="Times New Roman" panose="02020603050405020304" pitchFamily="18" charset="0"/>
              </a:rPr>
              <a:t>  </a:t>
            </a:r>
            <a:r>
              <a:rPr lang="en-US" sz="5867" dirty="0" err="1">
                <a:solidFill>
                  <a:srgbClr val="008000"/>
                </a:solidFill>
                <a:latin typeface="Times New Roman" panose="02020603050405020304" pitchFamily="18" charset="0"/>
                <a:cs typeface="Times New Roman" panose="02020603050405020304" pitchFamily="18" charset="0"/>
              </a:rPr>
              <a:t>Vật</a:t>
            </a:r>
            <a:r>
              <a:rPr lang="en-US" sz="5867" dirty="0">
                <a:solidFill>
                  <a:srgbClr val="008000"/>
                </a:solidFill>
                <a:latin typeface="Times New Roman" panose="02020603050405020304" pitchFamily="18" charset="0"/>
                <a:cs typeface="Times New Roman" panose="02020603050405020304" pitchFamily="18" charset="0"/>
              </a:rPr>
              <a:t> </a:t>
            </a:r>
            <a:r>
              <a:rPr lang="en-US" sz="5867" dirty="0" err="1">
                <a:solidFill>
                  <a:srgbClr val="008000"/>
                </a:solidFill>
                <a:latin typeface="Times New Roman" panose="02020603050405020304" pitchFamily="18" charset="0"/>
                <a:cs typeface="Times New Roman" panose="02020603050405020304" pitchFamily="18" charset="0"/>
              </a:rPr>
              <a:t>dẫn</a:t>
            </a:r>
            <a:r>
              <a:rPr lang="en-US" sz="5867" dirty="0">
                <a:solidFill>
                  <a:srgbClr val="008000"/>
                </a:solidFill>
                <a:latin typeface="Times New Roman" panose="02020603050405020304" pitchFamily="18" charset="0"/>
                <a:cs typeface="Times New Roman" panose="02020603050405020304" pitchFamily="18" charset="0"/>
              </a:rPr>
              <a:t> </a:t>
            </a:r>
            <a:r>
              <a:rPr lang="en-US" sz="5867" dirty="0" err="1">
                <a:solidFill>
                  <a:srgbClr val="008000"/>
                </a:solidFill>
                <a:latin typeface="Times New Roman" panose="02020603050405020304" pitchFamily="18" charset="0"/>
                <a:cs typeface="Times New Roman" panose="02020603050405020304" pitchFamily="18" charset="0"/>
              </a:rPr>
              <a:t>nhiệt</a:t>
            </a:r>
            <a:r>
              <a:rPr lang="en-US" sz="5867" dirty="0">
                <a:solidFill>
                  <a:srgbClr val="008000"/>
                </a:solidFill>
                <a:latin typeface="Times New Roman" panose="02020603050405020304" pitchFamily="18" charset="0"/>
                <a:cs typeface="Times New Roman" panose="02020603050405020304" pitchFamily="18" charset="0"/>
              </a:rPr>
              <a:t> </a:t>
            </a:r>
            <a:r>
              <a:rPr lang="en-US" sz="5867" dirty="0" err="1">
                <a:solidFill>
                  <a:srgbClr val="008000"/>
                </a:solidFill>
                <a:latin typeface="Times New Roman" panose="02020603050405020304" pitchFamily="18" charset="0"/>
                <a:cs typeface="Times New Roman" panose="02020603050405020304" pitchFamily="18" charset="0"/>
              </a:rPr>
              <a:t>kém</a:t>
            </a:r>
            <a:r>
              <a:rPr lang="en-US" sz="5867" dirty="0">
                <a:solidFill>
                  <a:srgbClr val="008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2271526" y="-195287"/>
            <a:ext cx="4359223" cy="1216102"/>
          </a:xfrm>
          <a:prstGeom prst="rect">
            <a:avLst/>
          </a:prstGeom>
          <a:noFill/>
        </p:spPr>
        <p:txBody>
          <a:bodyPr wrap="square" rtlCol="0">
            <a:spAutoFit/>
          </a:bodyPr>
          <a:lstStyle/>
          <a:p>
            <a:pPr>
              <a:lnSpc>
                <a:spcPct val="120000"/>
              </a:lnSpc>
              <a:spcBef>
                <a:spcPct val="50000"/>
              </a:spcBef>
            </a:pPr>
            <a:r>
              <a:rPr lang="en-US" sz="5867" dirty="0">
                <a:latin typeface="Times New Roman" panose="02020603050405020304" pitchFamily="18" charset="0"/>
                <a:cs typeface="Times New Roman" panose="02020603050405020304" pitchFamily="18" charset="0"/>
              </a:rPr>
              <a:t> </a:t>
            </a:r>
            <a:r>
              <a:rPr lang="en-US" sz="6667" dirty="0" err="1">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Quan</a:t>
            </a:r>
            <a:r>
              <a:rPr lang="en-US" sz="6667"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6667" dirty="0" err="1">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sát</a:t>
            </a:r>
            <a:endParaRPr lang="en-US" sz="6667"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14" name="图片 3">
            <a:extLst>
              <a:ext uri="{FF2B5EF4-FFF2-40B4-BE49-F238E27FC236}">
                <a16:creationId xmlns:a16="http://schemas.microsoft.com/office/drawing/2014/main" id="{FA3BC66F-66CA-4028-99BC-0A11D109D1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9761113">
            <a:off x="-154057" y="-116477"/>
            <a:ext cx="2247447" cy="2001631"/>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620" b="93560" l="0" r="93367">
                        <a14:foregroundMark x1="15933" y1="50060" x2="19267" y2="54920"/>
                        <a14:foregroundMark x1="18383" y1="48160" x2="20150" y2="48160"/>
                        <a14:foregroundMark x1="16283" y1="47720" x2="12400" y2="48360"/>
                        <a14:foregroundMark x1="13983" y1="49420" x2="11350" y2="49640"/>
                        <a14:foregroundMark x1="85617" y1="22180" x2="86850" y2="29780"/>
                        <a14:foregroundMark x1="88267" y1="20900" x2="88433" y2="29560"/>
                        <a14:foregroundMark x1="80867" y1="25140" x2="84567" y2="29360"/>
                        <a14:foregroundMark x1="82633" y1="23240" x2="80167" y2="24700"/>
                        <a14:foregroundMark x1="82100" y1="23440" x2="83683" y2="26400"/>
                        <a14:foregroundMark x1="72250" y1="23860" x2="77000" y2="25980"/>
                        <a14:foregroundMark x1="75933" y1="22380" x2="72067" y2="24500"/>
                        <a14:foregroundMark x1="69433" y1="23660" x2="67500" y2="24080"/>
                        <a14:foregroundMark x1="69783" y1="27460" x2="67500" y2="26400"/>
                        <a14:foregroundMark x1="17167" y1="22180" x2="22783" y2="34000"/>
                        <a14:foregroundMark x1="21733" y1="23240" x2="16450" y2="33580"/>
                        <a14:foregroundMark x1="11700" y1="22380" x2="11883" y2="29560"/>
                        <a14:foregroundMark x1="23667" y1="24280" x2="25250" y2="21540"/>
                        <a14:foregroundMark x1="26133" y1="22600" x2="27017" y2="25980"/>
                        <a14:foregroundMark x1="18917" y1="19640" x2="19100" y2="19420"/>
                        <a14:foregroundMark x1="18917" y1="19640" x2="18917" y2="19640"/>
                      </a14:backgroundRemoval>
                    </a14:imgEffect>
                  </a14:imgLayer>
                </a14:imgProps>
              </a:ext>
              <a:ext uri="{28A0092B-C50C-407E-A947-70E740481C1C}">
                <a14:useLocalDpi xmlns:a14="http://schemas.microsoft.com/office/drawing/2010/main" val="0"/>
              </a:ext>
            </a:extLst>
          </a:blip>
          <a:srcRect r="69927"/>
          <a:stretch/>
        </p:blipFill>
        <p:spPr>
          <a:xfrm>
            <a:off x="-530219" y="1470554"/>
            <a:ext cx="1792805" cy="4958057"/>
          </a:xfrm>
          <a:prstGeom prst="rect">
            <a:avLst/>
          </a:prstGeom>
        </p:spPr>
      </p:pic>
      <p:pic>
        <p:nvPicPr>
          <p:cNvPr id="16" name="Picture 1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620" b="93560" l="0" r="93367">
                        <a14:foregroundMark x1="15933" y1="50060" x2="19267" y2="54920"/>
                        <a14:foregroundMark x1="18383" y1="48160" x2="20150" y2="48160"/>
                        <a14:foregroundMark x1="16283" y1="47720" x2="12400" y2="48360"/>
                        <a14:foregroundMark x1="13983" y1="49420" x2="11350" y2="49640"/>
                        <a14:foregroundMark x1="85617" y1="22180" x2="86850" y2="29780"/>
                        <a14:foregroundMark x1="88267" y1="20900" x2="88433" y2="29560"/>
                        <a14:foregroundMark x1="80867" y1="25140" x2="84567" y2="29360"/>
                        <a14:foregroundMark x1="82633" y1="23240" x2="80167" y2="24700"/>
                        <a14:foregroundMark x1="82100" y1="23440" x2="83683" y2="26400"/>
                        <a14:foregroundMark x1="72250" y1="23860" x2="77000" y2="25980"/>
                        <a14:foregroundMark x1="75933" y1="22380" x2="72067" y2="24500"/>
                        <a14:foregroundMark x1="69433" y1="23660" x2="67500" y2="24080"/>
                        <a14:foregroundMark x1="69783" y1="27460" x2="67500" y2="26400"/>
                        <a14:foregroundMark x1="17167" y1="22180" x2="22783" y2="34000"/>
                        <a14:foregroundMark x1="21733" y1="23240" x2="16450" y2="33580"/>
                        <a14:foregroundMark x1="11700" y1="22380" x2="11883" y2="29560"/>
                        <a14:foregroundMark x1="23667" y1="24280" x2="25250" y2="21540"/>
                        <a14:foregroundMark x1="26133" y1="22600" x2="27017" y2="25980"/>
                        <a14:foregroundMark x1="18917" y1="19640" x2="19100" y2="19420"/>
                        <a14:foregroundMark x1="18917" y1="19640" x2="18917" y2="19640"/>
                      </a14:backgroundRemoval>
                    </a14:imgEffect>
                  </a14:imgLayer>
                </a14:imgProps>
              </a:ext>
              <a:ext uri="{28A0092B-C50C-407E-A947-70E740481C1C}">
                <a14:useLocalDpi xmlns:a14="http://schemas.microsoft.com/office/drawing/2010/main" val="0"/>
              </a:ext>
            </a:extLst>
          </a:blip>
          <a:srcRect l="51242" b="41675"/>
          <a:stretch/>
        </p:blipFill>
        <p:spPr>
          <a:xfrm>
            <a:off x="825463" y="4924961"/>
            <a:ext cx="3422535" cy="3411779"/>
          </a:xfrm>
          <a:prstGeom prst="rect">
            <a:avLst/>
          </a:prstGeom>
        </p:spPr>
      </p:pic>
      <p:pic>
        <p:nvPicPr>
          <p:cNvPr id="17" name="Picture 1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620" b="93560" l="0" r="93367">
                        <a14:foregroundMark x1="15933" y1="50060" x2="19267" y2="54920"/>
                        <a14:foregroundMark x1="18383" y1="48160" x2="20150" y2="48160"/>
                        <a14:foregroundMark x1="16283" y1="47720" x2="12400" y2="48360"/>
                        <a14:foregroundMark x1="13983" y1="49420" x2="11350" y2="49640"/>
                        <a14:foregroundMark x1="85617" y1="22180" x2="86850" y2="29780"/>
                        <a14:foregroundMark x1="88267" y1="20900" x2="88433" y2="29560"/>
                        <a14:foregroundMark x1="80867" y1="25140" x2="84567" y2="29360"/>
                        <a14:foregroundMark x1="82633" y1="23240" x2="80167" y2="24700"/>
                        <a14:foregroundMark x1="82100" y1="23440" x2="83683" y2="26400"/>
                        <a14:foregroundMark x1="72250" y1="23860" x2="77000" y2="25980"/>
                        <a14:foregroundMark x1="75933" y1="22380" x2="72067" y2="24500"/>
                        <a14:foregroundMark x1="69433" y1="23660" x2="67500" y2="24080"/>
                        <a14:foregroundMark x1="69783" y1="27460" x2="67500" y2="26400"/>
                        <a14:foregroundMark x1="17167" y1="22180" x2="22783" y2="34000"/>
                        <a14:foregroundMark x1="21733" y1="23240" x2="16450" y2="33580"/>
                        <a14:foregroundMark x1="11700" y1="22380" x2="11883" y2="29560"/>
                        <a14:foregroundMark x1="23667" y1="24280" x2="25250" y2="21540"/>
                        <a14:foregroundMark x1="26133" y1="22600" x2="27017" y2="25980"/>
                        <a14:foregroundMark x1="18917" y1="19640" x2="19100" y2="19420"/>
                        <a14:foregroundMark x1="18917" y1="19640" x2="18917" y2="19640"/>
                      </a14:backgroundRemoval>
                    </a14:imgEffect>
                  </a14:imgLayer>
                </a14:imgProps>
              </a:ext>
              <a:ext uri="{28A0092B-C50C-407E-A947-70E740481C1C}">
                <a14:useLocalDpi xmlns:a14="http://schemas.microsoft.com/office/drawing/2010/main" val="0"/>
              </a:ext>
            </a:extLst>
          </a:blip>
          <a:srcRect l="51242" t="42275"/>
          <a:stretch/>
        </p:blipFill>
        <p:spPr>
          <a:xfrm>
            <a:off x="3215537" y="4283394"/>
            <a:ext cx="3127497" cy="3085577"/>
          </a:xfrm>
          <a:prstGeom prst="rect">
            <a:avLst/>
          </a:prstGeom>
        </p:spPr>
      </p:pic>
      <p:pic>
        <p:nvPicPr>
          <p:cNvPr id="18" name="Picture 4" descr="Tea Kettle Euclidean Vector - Tea Pot Cartoon Png, Transparent Png ,  Transparent Png Image - PNGitem">
            <a:extLst>
              <a:ext uri="{FF2B5EF4-FFF2-40B4-BE49-F238E27FC236}">
                <a16:creationId xmlns:a16="http://schemas.microsoft.com/office/drawing/2014/main" id="{92925C27-79D0-414E-855E-C95260368CE8}"/>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352" b="90783" l="5000" r="93256">
                        <a14:foregroundMark x1="27674" y1="28345" x2="38605" y2="14470"/>
                        <a14:foregroundMark x1="34186" y1="7730" x2="43140" y2="5352"/>
                        <a14:foregroundMark x1="37209" y1="22597" x2="41512" y2="17740"/>
                        <a14:foregroundMark x1="35581" y1="37166" x2="47326" y2="36769"/>
                        <a14:foregroundMark x1="8256" y1="47572" x2="8140" y2="51635"/>
                        <a14:foregroundMark x1="5116" y1="71853" x2="7326" y2="72052"/>
                        <a14:foregroundMark x1="40000" y1="90783" x2="50698" y2="90783"/>
                        <a14:foregroundMark x1="93256" y1="39148" x2="92209" y2="41526"/>
                        <a14:foregroundMark x1="30233" y1="34787" x2="33488" y2="34787"/>
                        <a14:foregroundMark x1="38372" y1="34985" x2="46744" y2="34291"/>
                        <a14:foregroundMark x1="51279" y1="34985" x2="57209" y2="35282"/>
                        <a14:foregroundMark x1="58372" y1="34589" x2="60581" y2="35084"/>
                        <a14:foregroundMark x1="64535" y1="35580" x2="66512" y2="36670"/>
                        <a14:foregroundMark x1="16628" y1="26858" x2="16163" y2="28543"/>
                        <a14:foregroundMark x1="13605" y1="73241" x2="14651" y2="77007"/>
                      </a14:backgroundRemoval>
                    </a14:imgEffect>
                  </a14:imgLayer>
                </a14:imgProps>
              </a:ext>
              <a:ext uri="{28A0092B-C50C-407E-A947-70E740481C1C}">
                <a14:useLocalDpi xmlns:a14="http://schemas.microsoft.com/office/drawing/2010/main" val="0"/>
              </a:ext>
            </a:extLst>
          </a:blip>
          <a:srcRect/>
          <a:stretch>
            <a:fillRect/>
          </a:stretch>
        </p:blipFill>
        <p:spPr bwMode="auto">
          <a:xfrm rot="1058301">
            <a:off x="249081" y="4740568"/>
            <a:ext cx="1850569" cy="2171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43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7">
                                            <p:txEl>
                                              <p:pRg st="1" end="1"/>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p:cTn id="18"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1" dur="1000"/>
                                        <p:tgtEl>
                                          <p:spTgt spid="7">
                                            <p:txEl>
                                              <p:pRg st="2" end="2"/>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 calcmode="lin" valueType="num">
                                      <p:cBhvr>
                                        <p:cTn id="24"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5"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26"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27"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6931"/>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DFBF5"/>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3" name="object 3"/>
          <p:cNvSpPr/>
          <p:nvPr/>
        </p:nvSpPr>
        <p:spPr>
          <a:xfrm>
            <a:off x="1" y="95945"/>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4" name="object 4"/>
          <p:cNvSpPr/>
          <p:nvPr/>
        </p:nvSpPr>
        <p:spPr>
          <a:xfrm>
            <a:off x="1" y="446782"/>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5" name="object 5"/>
          <p:cNvSpPr/>
          <p:nvPr/>
        </p:nvSpPr>
        <p:spPr>
          <a:xfrm>
            <a:off x="1" y="797618"/>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6" name="object 6"/>
          <p:cNvSpPr/>
          <p:nvPr/>
        </p:nvSpPr>
        <p:spPr>
          <a:xfrm>
            <a:off x="1" y="1148454"/>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7" name="object 7"/>
          <p:cNvSpPr/>
          <p:nvPr/>
        </p:nvSpPr>
        <p:spPr>
          <a:xfrm>
            <a:off x="1" y="1499290"/>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8" name="object 8"/>
          <p:cNvSpPr/>
          <p:nvPr/>
        </p:nvSpPr>
        <p:spPr>
          <a:xfrm>
            <a:off x="1" y="1850127"/>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9" name="object 9"/>
          <p:cNvSpPr/>
          <p:nvPr/>
        </p:nvSpPr>
        <p:spPr>
          <a:xfrm>
            <a:off x="1" y="2200963"/>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10" name="object 10"/>
          <p:cNvSpPr/>
          <p:nvPr/>
        </p:nvSpPr>
        <p:spPr>
          <a:xfrm>
            <a:off x="1" y="2551799"/>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11" name="object 11"/>
          <p:cNvSpPr/>
          <p:nvPr/>
        </p:nvSpPr>
        <p:spPr>
          <a:xfrm>
            <a:off x="1" y="2902635"/>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12" name="object 12"/>
          <p:cNvSpPr/>
          <p:nvPr/>
        </p:nvSpPr>
        <p:spPr>
          <a:xfrm>
            <a:off x="1" y="3253473"/>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13" name="object 13"/>
          <p:cNvSpPr/>
          <p:nvPr/>
        </p:nvSpPr>
        <p:spPr>
          <a:xfrm>
            <a:off x="1" y="3604309"/>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14" name="object 14"/>
          <p:cNvSpPr/>
          <p:nvPr/>
        </p:nvSpPr>
        <p:spPr>
          <a:xfrm>
            <a:off x="1" y="3955145"/>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15" name="object 15"/>
          <p:cNvSpPr/>
          <p:nvPr/>
        </p:nvSpPr>
        <p:spPr>
          <a:xfrm>
            <a:off x="1" y="4305982"/>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16" name="object 16"/>
          <p:cNvSpPr/>
          <p:nvPr/>
        </p:nvSpPr>
        <p:spPr>
          <a:xfrm>
            <a:off x="1" y="4656818"/>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17" name="object 17"/>
          <p:cNvSpPr/>
          <p:nvPr/>
        </p:nvSpPr>
        <p:spPr>
          <a:xfrm>
            <a:off x="1" y="5007654"/>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18" name="object 18"/>
          <p:cNvSpPr/>
          <p:nvPr/>
        </p:nvSpPr>
        <p:spPr>
          <a:xfrm>
            <a:off x="1" y="5358490"/>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19" name="object 19"/>
          <p:cNvSpPr/>
          <p:nvPr/>
        </p:nvSpPr>
        <p:spPr>
          <a:xfrm>
            <a:off x="1" y="5709327"/>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20" name="object 20"/>
          <p:cNvSpPr/>
          <p:nvPr/>
        </p:nvSpPr>
        <p:spPr>
          <a:xfrm>
            <a:off x="1" y="6060163"/>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21" name="object 21"/>
          <p:cNvSpPr/>
          <p:nvPr/>
        </p:nvSpPr>
        <p:spPr>
          <a:xfrm>
            <a:off x="1" y="6410999"/>
            <a:ext cx="3137324" cy="175684"/>
          </a:xfrm>
          <a:custGeom>
            <a:avLst/>
            <a:gdLst/>
            <a:ahLst/>
            <a:cxnLst/>
            <a:rect l="l" t="t" r="r" b="b"/>
            <a:pathLst>
              <a:path w="4705985" h="263525">
                <a:moveTo>
                  <a:pt x="0" y="263127"/>
                </a:moveTo>
                <a:lnTo>
                  <a:pt x="0" y="0"/>
                </a:lnTo>
                <a:lnTo>
                  <a:pt x="4705905" y="0"/>
                </a:lnTo>
                <a:lnTo>
                  <a:pt x="4705905" y="263127"/>
                </a:lnTo>
                <a:lnTo>
                  <a:pt x="0" y="263127"/>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grpSp>
        <p:nvGrpSpPr>
          <p:cNvPr id="22" name="object 22"/>
          <p:cNvGrpSpPr/>
          <p:nvPr/>
        </p:nvGrpSpPr>
        <p:grpSpPr>
          <a:xfrm>
            <a:off x="24696" y="183785"/>
            <a:ext cx="3385904" cy="6858355"/>
            <a:chOff x="0" y="0"/>
            <a:chExt cx="4705985" cy="10287532"/>
          </a:xfrm>
        </p:grpSpPr>
        <p:sp>
          <p:nvSpPr>
            <p:cNvPr id="23" name="object 23"/>
            <p:cNvSpPr/>
            <p:nvPr/>
          </p:nvSpPr>
          <p:spPr>
            <a:xfrm>
              <a:off x="0" y="10142752"/>
              <a:ext cx="4705985" cy="144780"/>
            </a:xfrm>
            <a:custGeom>
              <a:avLst/>
              <a:gdLst/>
              <a:ahLst/>
              <a:cxnLst/>
              <a:rect l="l" t="t" r="r" b="b"/>
              <a:pathLst>
                <a:path w="4705985" h="144779">
                  <a:moveTo>
                    <a:pt x="0" y="144245"/>
                  </a:moveTo>
                  <a:lnTo>
                    <a:pt x="0" y="0"/>
                  </a:lnTo>
                  <a:lnTo>
                    <a:pt x="4705905" y="0"/>
                  </a:lnTo>
                  <a:lnTo>
                    <a:pt x="4705905" y="144245"/>
                  </a:lnTo>
                  <a:lnTo>
                    <a:pt x="0" y="144245"/>
                  </a:lnTo>
                  <a:close/>
                </a:path>
              </a:pathLst>
            </a:custGeom>
            <a:solidFill>
              <a:srgbClr val="F6CD28">
                <a:alpha val="4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sp>
          <p:nvSpPr>
            <p:cNvPr id="24" name="object 24"/>
            <p:cNvSpPr/>
            <p:nvPr/>
          </p:nvSpPr>
          <p:spPr>
            <a:xfrm>
              <a:off x="32092" y="0"/>
              <a:ext cx="4476750" cy="10287000"/>
            </a:xfrm>
            <a:custGeom>
              <a:avLst/>
              <a:gdLst/>
              <a:ahLst/>
              <a:cxnLst/>
              <a:rect l="l" t="t" r="r" b="b"/>
              <a:pathLst>
                <a:path w="4476750" h="10287000">
                  <a:moveTo>
                    <a:pt x="263309" y="0"/>
                  </a:moveTo>
                  <a:lnTo>
                    <a:pt x="0" y="0"/>
                  </a:lnTo>
                  <a:lnTo>
                    <a:pt x="0" y="10287000"/>
                  </a:lnTo>
                  <a:lnTo>
                    <a:pt x="263309" y="10287000"/>
                  </a:lnTo>
                  <a:lnTo>
                    <a:pt x="263309" y="0"/>
                  </a:lnTo>
                  <a:close/>
                </a:path>
                <a:path w="4476750" h="10287000">
                  <a:moveTo>
                    <a:pt x="789940" y="0"/>
                  </a:moveTo>
                  <a:lnTo>
                    <a:pt x="526618" y="0"/>
                  </a:lnTo>
                  <a:lnTo>
                    <a:pt x="526618" y="10287000"/>
                  </a:lnTo>
                  <a:lnTo>
                    <a:pt x="789940" y="10287000"/>
                  </a:lnTo>
                  <a:lnTo>
                    <a:pt x="789940" y="0"/>
                  </a:lnTo>
                  <a:close/>
                </a:path>
                <a:path w="4476750" h="10287000">
                  <a:moveTo>
                    <a:pt x="1316558" y="0"/>
                  </a:moveTo>
                  <a:lnTo>
                    <a:pt x="1053249" y="0"/>
                  </a:lnTo>
                  <a:lnTo>
                    <a:pt x="1053249" y="10287000"/>
                  </a:lnTo>
                  <a:lnTo>
                    <a:pt x="1316558" y="10287000"/>
                  </a:lnTo>
                  <a:lnTo>
                    <a:pt x="1316558" y="0"/>
                  </a:lnTo>
                  <a:close/>
                </a:path>
                <a:path w="4476750" h="10287000">
                  <a:moveTo>
                    <a:pt x="1843189" y="0"/>
                  </a:moveTo>
                  <a:lnTo>
                    <a:pt x="1579880" y="0"/>
                  </a:lnTo>
                  <a:lnTo>
                    <a:pt x="1579880" y="10287000"/>
                  </a:lnTo>
                  <a:lnTo>
                    <a:pt x="1843189" y="10287000"/>
                  </a:lnTo>
                  <a:lnTo>
                    <a:pt x="1843189" y="0"/>
                  </a:lnTo>
                  <a:close/>
                </a:path>
                <a:path w="4476750" h="10287000">
                  <a:moveTo>
                    <a:pt x="2369820" y="0"/>
                  </a:moveTo>
                  <a:lnTo>
                    <a:pt x="2106498" y="0"/>
                  </a:lnTo>
                  <a:lnTo>
                    <a:pt x="2106498" y="10287000"/>
                  </a:lnTo>
                  <a:lnTo>
                    <a:pt x="2369820" y="10287000"/>
                  </a:lnTo>
                  <a:lnTo>
                    <a:pt x="2369820" y="0"/>
                  </a:lnTo>
                  <a:close/>
                </a:path>
                <a:path w="4476750" h="10287000">
                  <a:moveTo>
                    <a:pt x="2896438" y="0"/>
                  </a:moveTo>
                  <a:lnTo>
                    <a:pt x="2633129" y="0"/>
                  </a:lnTo>
                  <a:lnTo>
                    <a:pt x="2633129" y="10287000"/>
                  </a:lnTo>
                  <a:lnTo>
                    <a:pt x="2896438" y="10287000"/>
                  </a:lnTo>
                  <a:lnTo>
                    <a:pt x="2896438" y="0"/>
                  </a:lnTo>
                  <a:close/>
                </a:path>
                <a:path w="4476750" h="10287000">
                  <a:moveTo>
                    <a:pt x="3423069" y="0"/>
                  </a:moveTo>
                  <a:lnTo>
                    <a:pt x="3159760" y="0"/>
                  </a:lnTo>
                  <a:lnTo>
                    <a:pt x="3159760" y="10287000"/>
                  </a:lnTo>
                  <a:lnTo>
                    <a:pt x="3423069" y="10287000"/>
                  </a:lnTo>
                  <a:lnTo>
                    <a:pt x="3423069" y="0"/>
                  </a:lnTo>
                  <a:close/>
                </a:path>
                <a:path w="4476750" h="10287000">
                  <a:moveTo>
                    <a:pt x="3949700" y="0"/>
                  </a:moveTo>
                  <a:lnTo>
                    <a:pt x="3686378" y="0"/>
                  </a:lnTo>
                  <a:lnTo>
                    <a:pt x="3686378" y="10287000"/>
                  </a:lnTo>
                  <a:lnTo>
                    <a:pt x="3949700" y="10287000"/>
                  </a:lnTo>
                  <a:lnTo>
                    <a:pt x="3949700" y="0"/>
                  </a:lnTo>
                  <a:close/>
                </a:path>
                <a:path w="4476750" h="10287000">
                  <a:moveTo>
                    <a:pt x="4476318" y="0"/>
                  </a:moveTo>
                  <a:lnTo>
                    <a:pt x="4213009" y="0"/>
                  </a:lnTo>
                  <a:lnTo>
                    <a:pt x="4213009" y="10287000"/>
                  </a:lnTo>
                  <a:lnTo>
                    <a:pt x="4476318" y="10287000"/>
                  </a:lnTo>
                  <a:lnTo>
                    <a:pt x="4476318" y="0"/>
                  </a:lnTo>
                  <a:close/>
                </a:path>
              </a:pathLst>
            </a:custGeom>
            <a:solidFill>
              <a:srgbClr val="F6CD28">
                <a:alpha val="29798"/>
              </a:srgbClr>
            </a:solidFill>
          </p:spPr>
          <p:txBody>
            <a:bodyPr wrap="square" lIns="0" tIns="0" rIns="0" bIns="0" rtlCol="0"/>
            <a:lstStyle/>
            <a:p>
              <a:pPr defTabSz="609585"/>
              <a:endParaRPr sz="5000">
                <a:solidFill>
                  <a:prstClr val="black"/>
                </a:solidFill>
                <a:latin typeface="Times New Roman" panose="02020603050405020304" pitchFamily="18" charset="0"/>
                <a:cs typeface="Times New Roman" panose="02020603050405020304" pitchFamily="18" charset="0"/>
              </a:endParaRPr>
            </a:p>
          </p:txBody>
        </p:sp>
      </p:grpSp>
      <p:pic>
        <p:nvPicPr>
          <p:cNvPr id="46" name="图片 83">
            <a:extLst>
              <a:ext uri="{FF2B5EF4-FFF2-40B4-BE49-F238E27FC236}">
                <a16:creationId xmlns:a16="http://schemas.microsoft.com/office/drawing/2014/main" id="{85ABC248-E864-4ED9-9705-8C1A1F61FF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988" t="4347" r="32637" b="5988"/>
          <a:stretch/>
        </p:blipFill>
        <p:spPr>
          <a:xfrm>
            <a:off x="-239861" y="1324137"/>
            <a:ext cx="2404533" cy="5662472"/>
          </a:xfrm>
          <a:prstGeom prst="rect">
            <a:avLst/>
          </a:prstGeom>
        </p:spPr>
      </p:pic>
      <p:sp>
        <p:nvSpPr>
          <p:cNvPr id="47" name="矩形: 圆角 6">
            <a:extLst>
              <a:ext uri="{FF2B5EF4-FFF2-40B4-BE49-F238E27FC236}">
                <a16:creationId xmlns:a16="http://schemas.microsoft.com/office/drawing/2014/main" id="{6E245909-1457-4C40-97A3-70C00034AAAC}"/>
              </a:ext>
            </a:extLst>
          </p:cNvPr>
          <p:cNvSpPr/>
          <p:nvPr/>
        </p:nvSpPr>
        <p:spPr>
          <a:xfrm>
            <a:off x="3419317" y="771507"/>
            <a:ext cx="7755467" cy="531178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43" name="TextBox 42"/>
          <p:cNvSpPr txBox="1"/>
          <p:nvPr/>
        </p:nvSpPr>
        <p:spPr>
          <a:xfrm>
            <a:off x="5246377" y="1485931"/>
            <a:ext cx="4886167" cy="3093154"/>
          </a:xfrm>
          <a:prstGeom prst="rect">
            <a:avLst/>
          </a:prstGeom>
          <a:noFill/>
        </p:spPr>
        <p:txBody>
          <a:bodyPr wrap="square" rtlCol="0">
            <a:spAutoFit/>
          </a:bodyPr>
          <a:lstStyle/>
          <a:p>
            <a:pPr algn="ctr">
              <a:lnSpc>
                <a:spcPct val="130000"/>
              </a:lnSpc>
              <a:spcBef>
                <a:spcPct val="50000"/>
              </a:spcBef>
            </a:pPr>
            <a:r>
              <a:rPr lang="en-US" sz="5000" b="1" dirty="0" err="1">
                <a:solidFill>
                  <a:srgbClr val="FF0000"/>
                </a:solidFill>
                <a:latin typeface="Times New Roman" panose="02020603050405020304" pitchFamily="18" charset="0"/>
                <a:cs typeface="Times New Roman" panose="02020603050405020304" pitchFamily="18" charset="0"/>
              </a:rPr>
              <a:t>Thìa</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bằng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kim</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loại</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nóng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hơn</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thìa</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nhựa</a:t>
            </a:r>
            <a:endParaRPr lang="en-US" sz="5000" b="1" dirty="0">
              <a:solidFill>
                <a:srgbClr val="FF0000"/>
              </a:solidFill>
              <a:latin typeface="Times New Roman" panose="02020603050405020304" pitchFamily="18" charset="0"/>
              <a:cs typeface="Times New Roman" panose="02020603050405020304" pitchFamily="18" charset="0"/>
            </a:endParaRPr>
          </a:p>
        </p:txBody>
      </p:sp>
      <p:pic>
        <p:nvPicPr>
          <p:cNvPr id="45" name="Picture 4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6" b="44952" l="64900" r="97125">
                        <a14:foregroundMark x1="87413" y1="5980" x2="88338" y2="12779"/>
                        <a14:foregroundMark x1="89263" y1="11448" x2="94113" y2="12021"/>
                        <a14:foregroundMark x1="88113" y1="13537" x2="88000" y2="19783"/>
                        <a14:foregroundMark x1="86038" y1="28302" x2="82688" y2="33975"/>
                        <a14:foregroundMark x1="87075" y1="34733" x2="88000" y2="40979"/>
                        <a14:foregroundMark x1="88113" y1="22056" x2="86950" y2="27913"/>
                        <a14:foregroundMark x1="87075" y1="27729" x2="87650" y2="32644"/>
                        <a14:foregroundMark x1="71713" y1="17899" x2="71125" y2="33033"/>
                        <a14:foregroundMark x1="73550" y1="32644" x2="71588" y2="38706"/>
                        <a14:foregroundMark x1="70438" y1="34364" x2="73100" y2="40795"/>
                        <a14:foregroundMark x1="74138" y1="30575" x2="74713" y2="28302"/>
                      </a14:backgroundRemoval>
                    </a14:imgEffect>
                  </a14:imgLayer>
                </a14:imgProps>
              </a:ext>
              <a:ext uri="{28A0092B-C50C-407E-A947-70E740481C1C}">
                <a14:useLocalDpi xmlns:a14="http://schemas.microsoft.com/office/drawing/2010/main" val="0"/>
              </a:ext>
            </a:extLst>
          </a:blip>
          <a:srcRect l="61332" t="2185" r="2744" b="53154"/>
          <a:stretch/>
        </p:blipFill>
        <p:spPr>
          <a:xfrm>
            <a:off x="894201" y="4819120"/>
            <a:ext cx="2789315" cy="2116651"/>
          </a:xfrm>
          <a:prstGeom prst="rect">
            <a:avLst/>
          </a:prstGeom>
        </p:spPr>
      </p:pic>
      <p:pic>
        <p:nvPicPr>
          <p:cNvPr id="48" name="Picture 4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6380" l="34380" r="97000">
                        <a14:foregroundMark x1="75980" y1="7840" x2="75740" y2="12520"/>
                        <a14:foregroundMark x1="65220" y1="6200" x2="64280" y2="12520"/>
                        <a14:foregroundMark x1="52840" y1="4340" x2="58680" y2="25360"/>
                        <a14:foregroundMark x1="64280" y1="13220" x2="63820" y2="22320"/>
                        <a14:foregroundMark x1="59860" y1="70460" x2="58440" y2="92420"/>
                        <a14:foregroundMark x1="47000" y1="70920" x2="50500" y2="93340"/>
                        <a14:foregroundMark x1="83220" y1="8080" x2="92800" y2="17420"/>
                        <a14:foregroundMark x1="54720" y1="18120" x2="57740" y2="25600"/>
                        <a14:foregroundMark x1="57520" y1="17660" x2="60780" y2="27240"/>
                        <a14:foregroundMark x1="56580" y1="23960" x2="58220" y2="26540"/>
                        <a14:backgroundMark x1="82040" y1="32600" x2="91620" y2="47560"/>
                      </a14:backgroundRemoval>
                    </a14:imgEffect>
                  </a14:imgLayer>
                </a14:imgProps>
              </a:ext>
              <a:ext uri="{28A0092B-C50C-407E-A947-70E740481C1C}">
                <a14:useLocalDpi xmlns:a14="http://schemas.microsoft.com/office/drawing/2010/main" val="0"/>
              </a:ext>
            </a:extLst>
          </a:blip>
          <a:srcRect b="52343"/>
          <a:stretch/>
        </p:blipFill>
        <p:spPr>
          <a:xfrm>
            <a:off x="6359882" y="5534173"/>
            <a:ext cx="4832189" cy="2302880"/>
          </a:xfrm>
          <a:prstGeom prst="rect">
            <a:avLst/>
          </a:prstGeom>
        </p:spPr>
      </p:pic>
      <p:pic>
        <p:nvPicPr>
          <p:cNvPr id="49" name="Picture 4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6380" l="34380" r="97000">
                        <a14:foregroundMark x1="75980" y1="7840" x2="75740" y2="12520"/>
                        <a14:foregroundMark x1="65220" y1="6200" x2="64280" y2="12520"/>
                        <a14:foregroundMark x1="52840" y1="4340" x2="58680" y2="25360"/>
                        <a14:foregroundMark x1="64280" y1="13220" x2="63820" y2="22320"/>
                        <a14:foregroundMark x1="59860" y1="70460" x2="58440" y2="92420"/>
                        <a14:foregroundMark x1="47000" y1="70920" x2="50500" y2="93340"/>
                        <a14:foregroundMark x1="83220" y1="8080" x2="92800" y2="17420"/>
                        <a14:foregroundMark x1="54720" y1="18120" x2="57740" y2="25600"/>
                        <a14:foregroundMark x1="57520" y1="17660" x2="60780" y2="27240"/>
                        <a14:foregroundMark x1="56580" y1="23960" x2="58220" y2="26540"/>
                        <a14:backgroundMark x1="82040" y1="32600" x2="91620" y2="47560"/>
                      </a14:backgroundRemoval>
                    </a14:imgEffect>
                  </a14:imgLayer>
                </a14:imgProps>
              </a:ext>
              <a:ext uri="{28A0092B-C50C-407E-A947-70E740481C1C}">
                <a14:useLocalDpi xmlns:a14="http://schemas.microsoft.com/office/drawing/2010/main" val="0"/>
              </a:ext>
            </a:extLst>
          </a:blip>
          <a:srcRect t="38473" r="22692"/>
          <a:stretch/>
        </p:blipFill>
        <p:spPr>
          <a:xfrm rot="772827">
            <a:off x="5731093" y="3948461"/>
            <a:ext cx="3735703" cy="2973121"/>
          </a:xfrm>
          <a:prstGeom prst="rect">
            <a:avLst/>
          </a:prstGeom>
        </p:spPr>
      </p:pic>
      <p:sp>
        <p:nvSpPr>
          <p:cNvPr id="51" name="TextBox 50">
            <a:extLst>
              <a:ext uri="{FF2B5EF4-FFF2-40B4-BE49-F238E27FC236}">
                <a16:creationId xmlns:a16="http://schemas.microsoft.com/office/drawing/2014/main" id="{62BFA6A7-D503-4552-963A-55582941F7DA}"/>
              </a:ext>
            </a:extLst>
          </p:cNvPr>
          <p:cNvSpPr txBox="1"/>
          <p:nvPr/>
        </p:nvSpPr>
        <p:spPr>
          <a:xfrm>
            <a:off x="-3319561" y="409106"/>
            <a:ext cx="10001969" cy="861774"/>
          </a:xfrm>
          <a:prstGeom prst="rect">
            <a:avLst/>
          </a:prstGeom>
          <a:noFill/>
        </p:spPr>
        <p:txBody>
          <a:bodyPr wrap="square" rtlCol="0">
            <a:spAutoFit/>
          </a:bodyPr>
          <a:lstStyle/>
          <a:p>
            <a:pPr algn="ctr"/>
            <a:r>
              <a:rPr lang="en-US" sz="5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KẾT QUẢ</a:t>
            </a:r>
          </a:p>
        </p:txBody>
      </p:sp>
    </p:spTree>
    <p:extLst>
      <p:ext uri="{BB962C8B-B14F-4D97-AF65-F5344CB8AC3E}">
        <p14:creationId xmlns:p14="http://schemas.microsoft.com/office/powerpoint/2010/main" val="1896440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decel="50000" fill="hold">
                                          <p:stCondLst>
                                            <p:cond delay="0"/>
                                          </p:stCondLst>
                                        </p:cTn>
                                        <p:tgtEl>
                                          <p:spTgt spid="5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1"/>
                                        </p:tgtEl>
                                        <p:attrNameLst>
                                          <p:attrName>ppt_w</p:attrName>
                                        </p:attrNameLst>
                                      </p:cBhvr>
                                      <p:tavLst>
                                        <p:tav tm="0">
                                          <p:val>
                                            <p:strVal val="#ppt_w*.05"/>
                                          </p:val>
                                        </p:tav>
                                        <p:tav tm="100000">
                                          <p:val>
                                            <p:strVal val="#ppt_w"/>
                                          </p:val>
                                        </p:tav>
                                      </p:tavLst>
                                    </p:anim>
                                    <p:anim calcmode="lin" valueType="num">
                                      <p:cBhvr>
                                        <p:cTn id="10" dur="1000" fill="hold"/>
                                        <p:tgtEl>
                                          <p:spTgt spid="5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4" name="Google Shape;834;p55"/>
          <p:cNvSpPr/>
          <p:nvPr/>
        </p:nvSpPr>
        <p:spPr>
          <a:xfrm rot="-4467868">
            <a:off x="292434" y="3193382"/>
            <a:ext cx="2399457" cy="4251423"/>
          </a:xfrm>
          <a:custGeom>
            <a:avLst/>
            <a:gdLst/>
            <a:ahLst/>
            <a:cxnLst/>
            <a:rect l="l" t="t" r="r" b="b"/>
            <a:pathLst>
              <a:path w="48748" h="86373" fill="none" extrusionOk="0">
                <a:moveTo>
                  <a:pt x="48748" y="1"/>
                </a:moveTo>
                <a:cubicBezTo>
                  <a:pt x="41528" y="4586"/>
                  <a:pt x="35545" y="10927"/>
                  <a:pt x="31350" y="18407"/>
                </a:cubicBezTo>
                <a:cubicBezTo>
                  <a:pt x="29528" y="21691"/>
                  <a:pt x="28033" y="25366"/>
                  <a:pt x="28390" y="29138"/>
                </a:cubicBezTo>
                <a:cubicBezTo>
                  <a:pt x="28715" y="32878"/>
                  <a:pt x="31447" y="36618"/>
                  <a:pt x="35187" y="37041"/>
                </a:cubicBezTo>
                <a:cubicBezTo>
                  <a:pt x="38732" y="37431"/>
                  <a:pt x="41853" y="34081"/>
                  <a:pt x="42179" y="30667"/>
                </a:cubicBezTo>
                <a:cubicBezTo>
                  <a:pt x="42309" y="28846"/>
                  <a:pt x="40748" y="27350"/>
                  <a:pt x="38927" y="27545"/>
                </a:cubicBezTo>
                <a:cubicBezTo>
                  <a:pt x="36293" y="27838"/>
                  <a:pt x="33723" y="28520"/>
                  <a:pt x="32000" y="30472"/>
                </a:cubicBezTo>
                <a:cubicBezTo>
                  <a:pt x="28846" y="34081"/>
                  <a:pt x="30569" y="39642"/>
                  <a:pt x="32325" y="44097"/>
                </a:cubicBezTo>
                <a:cubicBezTo>
                  <a:pt x="35805" y="53040"/>
                  <a:pt x="38569" y="63284"/>
                  <a:pt x="34374" y="71902"/>
                </a:cubicBezTo>
                <a:cubicBezTo>
                  <a:pt x="31480" y="77788"/>
                  <a:pt x="25659" y="81820"/>
                  <a:pt x="19447" y="83901"/>
                </a:cubicBezTo>
                <a:cubicBezTo>
                  <a:pt x="13236" y="85983"/>
                  <a:pt x="6570" y="86275"/>
                  <a:pt x="1" y="86373"/>
                </a:cubicBezTo>
              </a:path>
            </a:pathLst>
          </a:custGeom>
          <a:noFill/>
          <a:ln w="20325" cap="flat" cmpd="sng">
            <a:solidFill>
              <a:schemeClr val="dk2"/>
            </a:solidFill>
            <a:prstDash val="solid"/>
            <a:miter lim="32519"/>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nvGrpSpPr>
          <p:cNvPr id="11" name="Google Shape;9;p2"/>
          <p:cNvGrpSpPr/>
          <p:nvPr/>
        </p:nvGrpSpPr>
        <p:grpSpPr>
          <a:xfrm>
            <a:off x="461" y="-358481"/>
            <a:ext cx="12191539" cy="7505232"/>
            <a:chOff x="1" y="-933450"/>
            <a:chExt cx="9143654" cy="5628924"/>
          </a:xfrm>
        </p:grpSpPr>
        <p:grpSp>
          <p:nvGrpSpPr>
            <p:cNvPr id="12" name="Google Shape;10;p2"/>
            <p:cNvGrpSpPr/>
            <p:nvPr/>
          </p:nvGrpSpPr>
          <p:grpSpPr>
            <a:xfrm>
              <a:off x="1" y="-933450"/>
              <a:ext cx="9143654" cy="5628924"/>
              <a:chOff x="-539337" y="-5372100"/>
              <a:chExt cx="9143654" cy="5628924"/>
            </a:xfrm>
          </p:grpSpPr>
          <p:sp>
            <p:nvSpPr>
              <p:cNvPr id="16" name="Google Shape;11;p2"/>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7" name="Google Shape;12;p2"/>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8" name="Google Shape;13;p2"/>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9" name="Google Shape;14;p2"/>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0" name="Google Shape;15;p2"/>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1" name="Google Shape;16;p2"/>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2" name="Google Shape;17;p2"/>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 name="Google Shape;18;p2"/>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4" name="Google Shape;19;p2"/>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5" name="Google Shape;20;p2"/>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6" name="Google Shape;21;p2"/>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7" name="Google Shape;22;p2"/>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8" name="Google Shape;23;p2"/>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9" name="Google Shape;24;p2"/>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0" name="Google Shape;25;p2"/>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1" name="Google Shape;26;p2"/>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sp>
          <p:nvSpPr>
            <p:cNvPr id="13" name="Google Shape;27;p2"/>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4" name="Google Shape;28;p2"/>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5" name="Google Shape;29;p2"/>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650" b="98600" l="1750" r="15913"/>
                    </a14:imgEffect>
                  </a14:imgLayer>
                </a14:imgProps>
              </a:ext>
              <a:ext uri="{28A0092B-C50C-407E-A947-70E740481C1C}">
                <a14:useLocalDpi xmlns:a14="http://schemas.microsoft.com/office/drawing/2010/main" val="0"/>
              </a:ext>
            </a:extLst>
          </a:blip>
          <a:srcRect t="4066" r="82316"/>
          <a:stretch/>
        </p:blipFill>
        <p:spPr>
          <a:xfrm rot="11872249">
            <a:off x="324375" y="3966671"/>
            <a:ext cx="1084539" cy="2863235"/>
          </a:xfrm>
          <a:prstGeom prst="rect">
            <a:avLst/>
          </a:prstGeom>
        </p:spPr>
      </p:pic>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080" b="92220" l="25350" r="63467">
                        <a14:foregroundMark x1="38583" y1="66980" x2="50850" y2="63300"/>
                      </a14:backgroundRemoval>
                    </a14:imgEffect>
                  </a14:imgLayer>
                </a14:imgProps>
              </a:ext>
              <a:ext uri="{28A0092B-C50C-407E-A947-70E740481C1C}">
                <a14:useLocalDpi xmlns:a14="http://schemas.microsoft.com/office/drawing/2010/main" val="0"/>
              </a:ext>
            </a:extLst>
          </a:blip>
          <a:srcRect l="27392" t="22324" r="32524"/>
          <a:stretch/>
        </p:blipFill>
        <p:spPr>
          <a:xfrm>
            <a:off x="1079784" y="3323117"/>
            <a:ext cx="2359379" cy="3809999"/>
          </a:xfrm>
          <a:prstGeom prst="rect">
            <a:avLst/>
          </a:prstGeom>
        </p:spPr>
      </p:pic>
      <p:pic>
        <p:nvPicPr>
          <p:cNvPr id="34" name="Picture 2" descr="Du học sinh có nên về nước trong dịch Covid19 - GLC Edu"/>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5684" r="98934">
                        <a14:foregroundMark x1="84902" y1="2333" x2="84902" y2="7333"/>
                        <a14:foregroundMark x1="75488" y1="18000" x2="74778" y2="19667"/>
                      </a14:backgroundRemoval>
                    </a14:imgEffect>
                  </a14:imgLayer>
                </a14:imgProps>
              </a:ext>
              <a:ext uri="{28A0092B-C50C-407E-A947-70E740481C1C}">
                <a14:useLocalDpi xmlns:a14="http://schemas.microsoft.com/office/drawing/2010/main" val="0"/>
              </a:ext>
            </a:extLst>
          </a:blip>
          <a:srcRect/>
          <a:stretch>
            <a:fillRect/>
          </a:stretch>
        </p:blipFill>
        <p:spPr bwMode="auto">
          <a:xfrm>
            <a:off x="7434682" y="1326891"/>
            <a:ext cx="4963901" cy="529012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682"/>
          <p:cNvSpPr txBox="1"/>
          <p:nvPr/>
        </p:nvSpPr>
        <p:spPr>
          <a:xfrm>
            <a:off x="1485514" y="147407"/>
            <a:ext cx="6328913" cy="4170069"/>
          </a:xfrm>
          <a:prstGeom prst="cloudCallout">
            <a:avLst>
              <a:gd name="adj1" fmla="val 65757"/>
              <a:gd name="adj2" fmla="val 42147"/>
            </a:avLst>
          </a:prstGeom>
          <a:solidFill>
            <a:srgbClr val="FAF0EA"/>
          </a:solidFill>
          <a:ln>
            <a:solidFill>
              <a:srgbClr val="FF0000"/>
            </a:solid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sz="3733" dirty="0">
              <a:solidFill>
                <a:srgbClr val="069DB6"/>
              </a:solidFill>
              <a:latin typeface="Times New Roman" panose="02020603050405020304" pitchFamily="18" charset="0"/>
              <a:cs typeface="Times New Roman" panose="02020603050405020304" pitchFamily="18" charset="0"/>
            </a:endParaRPr>
          </a:p>
        </p:txBody>
      </p:sp>
      <p:sp>
        <p:nvSpPr>
          <p:cNvPr id="831" name="Google Shape;831;p55"/>
          <p:cNvSpPr txBox="1">
            <a:spLocks noGrp="1"/>
          </p:cNvSpPr>
          <p:nvPr>
            <p:ph type="subTitle" idx="1"/>
          </p:nvPr>
        </p:nvSpPr>
        <p:spPr>
          <a:xfrm>
            <a:off x="2088086" y="598320"/>
            <a:ext cx="4897065" cy="1618000"/>
          </a:xfrm>
          <a:prstGeom prst="rect">
            <a:avLst/>
          </a:prstGeom>
        </p:spPr>
        <p:txBody>
          <a:bodyPr spcFirstLastPara="1" vert="horz" wrap="square" lIns="121900" tIns="121900" rIns="121900" bIns="121900" rtlCol="0" anchor="t" anchorCtr="0">
            <a:noAutofit/>
          </a:bodyPr>
          <a:lstStyle/>
          <a:p>
            <a:pPr marL="0" indent="0" algn="ctr">
              <a:buClr>
                <a:srgbClr val="FFFFFF"/>
              </a:buClr>
              <a:buSzPts val="1100"/>
            </a:pPr>
            <a:r>
              <a:rPr lang="en-US" sz="6000" b="1" dirty="0" err="1">
                <a:solidFill>
                  <a:srgbClr val="002060"/>
                </a:solidFill>
                <a:latin typeface="Times New Roman" panose="02020603050405020304" pitchFamily="18" charset="0"/>
                <a:cs typeface="Times New Roman" panose="02020603050405020304" pitchFamily="18" charset="0"/>
              </a:rPr>
              <a:t>Tại</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sao</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thìa</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bằng</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nhôm</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lại</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nóng</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lên</a:t>
            </a:r>
            <a:r>
              <a:rPr lang="en-US" sz="6000" b="1" dirty="0">
                <a:solidFill>
                  <a:srgbClr val="002060"/>
                </a:solidFill>
                <a:latin typeface="Times New Roman" panose="02020603050405020304" pitchFamily="18" charset="0"/>
                <a:cs typeface="Times New Roman" panose="02020603050405020304" pitchFamily="18" charset="0"/>
              </a:rPr>
              <a:t>?</a:t>
            </a:r>
            <a:endParaRPr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2021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anim calcmode="lin" valueType="num">
                                      <p:cBhvr>
                                        <p:cTn id="11" dur="1000" fill="hold"/>
                                        <p:tgtEl>
                                          <p:spTgt spid="35"/>
                                        </p:tgtEl>
                                        <p:attrNameLst>
                                          <p:attrName>ppt_x</p:attrName>
                                        </p:attrNameLst>
                                      </p:cBhvr>
                                      <p:tavLst>
                                        <p:tav tm="0">
                                          <p:val>
                                            <p:strVal val="#ppt_x"/>
                                          </p:val>
                                        </p:tav>
                                        <p:tav tm="100000">
                                          <p:val>
                                            <p:strVal val="#ppt_x"/>
                                          </p:val>
                                        </p:tav>
                                      </p:tavLst>
                                    </p:anim>
                                    <p:anim calcmode="lin" valueType="num">
                                      <p:cBhvr>
                                        <p:cTn id="12" dur="900" decel="100000" fill="hold"/>
                                        <p:tgtEl>
                                          <p:spTgt spid="3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6" presetClass="entr" presetSubtype="16" fill="hold" grpId="0" nodeType="afterEffect">
                                  <p:stCondLst>
                                    <p:cond delay="0"/>
                                  </p:stCondLst>
                                  <p:childTnLst>
                                    <p:set>
                                      <p:cBhvr>
                                        <p:cTn id="16" dur="1" fill="hold">
                                          <p:stCondLst>
                                            <p:cond delay="0"/>
                                          </p:stCondLst>
                                        </p:cTn>
                                        <p:tgtEl>
                                          <p:spTgt spid="831">
                                            <p:txEl>
                                              <p:pRg st="0" end="0"/>
                                            </p:txEl>
                                          </p:spTgt>
                                        </p:tgtEl>
                                        <p:attrNameLst>
                                          <p:attrName>style.visibility</p:attrName>
                                        </p:attrNameLst>
                                      </p:cBhvr>
                                      <p:to>
                                        <p:strVal val="visible"/>
                                      </p:to>
                                    </p:set>
                                    <p:animEffect transition="in" filter="circle(in)">
                                      <p:cBhvr>
                                        <p:cTn id="17" dur="2000"/>
                                        <p:tgtEl>
                                          <p:spTgt spid="8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3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9;p2"/>
          <p:cNvGrpSpPr/>
          <p:nvPr/>
        </p:nvGrpSpPr>
        <p:grpSpPr>
          <a:xfrm>
            <a:off x="3400" y="-302036"/>
            <a:ext cx="12191539" cy="7505232"/>
            <a:chOff x="1" y="-933450"/>
            <a:chExt cx="9143654" cy="5628924"/>
          </a:xfrm>
        </p:grpSpPr>
        <p:grpSp>
          <p:nvGrpSpPr>
            <p:cNvPr id="4" name="Google Shape;10;p2"/>
            <p:cNvGrpSpPr/>
            <p:nvPr/>
          </p:nvGrpSpPr>
          <p:grpSpPr>
            <a:xfrm>
              <a:off x="1" y="-933450"/>
              <a:ext cx="9143654" cy="5628924"/>
              <a:chOff x="-539337" y="-5372100"/>
              <a:chExt cx="9143654" cy="5628924"/>
            </a:xfrm>
          </p:grpSpPr>
          <p:sp>
            <p:nvSpPr>
              <p:cNvPr id="8" name="Google Shape;11;p2"/>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 name="Google Shape;12;p2"/>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 name="Google Shape;13;p2"/>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1" name="Google Shape;14;p2"/>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2" name="Google Shape;15;p2"/>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3" name="Google Shape;16;p2"/>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4" name="Google Shape;17;p2"/>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5" name="Google Shape;18;p2"/>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6" name="Google Shape;19;p2"/>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7" name="Google Shape;20;p2"/>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8" name="Google Shape;21;p2"/>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9" name="Google Shape;22;p2"/>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0" name="Google Shape;23;p2"/>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1" name="Google Shape;24;p2"/>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2" name="Google Shape;25;p2"/>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 name="Google Shape;26;p2"/>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sp>
          <p:nvSpPr>
            <p:cNvPr id="5" name="Google Shape;27;p2"/>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 name="Google Shape;28;p2"/>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 name="Google Shape;29;p2"/>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pic>
        <p:nvPicPr>
          <p:cNvPr id="26" name="Picture 2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296" b="100000" l="0" r="98596">
                        <a14:backgroundMark x1="10883" y1="81568" x2="31917" y2="19728"/>
                        <a14:backgroundMark x1="28690" y1="41024" x2="68311" y2="33856"/>
                        <a14:backgroundMark x1="36981" y1="18496" x2="54644" y2="42864"/>
                        <a14:backgroundMark x1="29302" y1="44096" x2="34221" y2="88320"/>
                        <a14:backgroundMark x1="33909" y1="40208" x2="34065" y2="79728"/>
                        <a14:backgroundMark x1="37905" y1="44096" x2="61243" y2="41024"/>
                        <a14:backgroundMark x1="47420" y1="10512" x2="59251" y2="25664"/>
                        <a14:backgroundMark x1="62167" y1="24640" x2="88889" y2="44096"/>
                        <a14:backgroundMark x1="89813" y1="43280" x2="90269" y2="80960"/>
                        <a14:backgroundMark x1="88277" y1="61712" x2="88121" y2="71328"/>
                        <a14:backgroundMark x1="65083" y1="36720" x2="61087" y2="43488"/>
                        <a14:backgroundMark x1="61855" y1="28528" x2="65851" y2="30384"/>
                        <a14:backgroundMark x1="69846" y1="35696" x2="77058" y2="35088"/>
                      </a14:backgroundRemoval>
                    </a14:imgEffect>
                  </a14:imgLayer>
                </a14:imgProps>
              </a:ext>
              <a:ext uri="{28A0092B-C50C-407E-A947-70E740481C1C}">
                <a14:useLocalDpi xmlns:a14="http://schemas.microsoft.com/office/drawing/2010/main" val="0"/>
              </a:ext>
            </a:extLst>
          </a:blip>
          <a:srcRect l="-2323" t="-4129" r="2323" b="4129"/>
          <a:stretch/>
        </p:blipFill>
        <p:spPr>
          <a:xfrm>
            <a:off x="3946735" y="259431"/>
            <a:ext cx="9265156" cy="6948311"/>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82" y="54536"/>
            <a:ext cx="9002407" cy="4563619"/>
          </a:xfrm>
          <a:prstGeom prst="rect">
            <a:avLst/>
          </a:prstGeom>
        </p:spPr>
      </p:pic>
      <p:sp>
        <p:nvSpPr>
          <p:cNvPr id="28" name="TextBox 27"/>
          <p:cNvSpPr txBox="1"/>
          <p:nvPr/>
        </p:nvSpPr>
        <p:spPr>
          <a:xfrm>
            <a:off x="1118381" y="530693"/>
            <a:ext cx="5569627" cy="2965171"/>
          </a:xfrm>
          <a:prstGeom prst="rect">
            <a:avLst/>
          </a:prstGeom>
          <a:noFill/>
        </p:spPr>
        <p:txBody>
          <a:bodyPr wrap="square" rtlCol="0">
            <a:spAutoFit/>
          </a:bodyPr>
          <a:lstStyle/>
          <a:p>
            <a:pPr algn="ctr"/>
            <a:r>
              <a:rPr lang="nl-NL" sz="4667" dirty="0">
                <a:solidFill>
                  <a:srgbClr val="C00000"/>
                </a:solidFill>
                <a:latin typeface="Times New Roman" panose="02020603050405020304" pitchFamily="18" charset="0"/>
                <a:cs typeface="Times New Roman" panose="02020603050405020304" pitchFamily="18" charset="0"/>
              </a:rPr>
              <a:t>Thìa nhôm nóng lên là do nhiệt độ từ nước nóng đã truyền sang thìa.</a:t>
            </a:r>
            <a:endParaRPr lang="en-US" sz="4667" dirty="0">
              <a:solidFill>
                <a:srgbClr val="C00000"/>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60" b="99260" l="0" r="100000">
                        <a14:foregroundMark x1="78020" y1="71020" x2="80700" y2="87080"/>
                        <a14:foregroundMark x1="91420" y1="74900" x2="90200" y2="87580"/>
                        <a14:foregroundMark x1="75340" y1="66140" x2="92140" y2="66620"/>
                        <a14:foregroundMark x1="93840" y1="74420" x2="93360" y2="86120"/>
                        <a14:foregroundMark x1="88480" y1="75160" x2="88480" y2="85140"/>
                        <a14:foregroundMark x1="73140" y1="78320" x2="76060" y2="78560"/>
                        <a14:foregroundMark x1="94580" y1="67840" x2="92140" y2="65660"/>
                        <a14:foregroundMark x1="73880" y1="68340" x2="74600" y2="66140"/>
                      </a14:backgroundRemoval>
                    </a14:imgEffect>
                  </a14:imgLayer>
                </a14:imgProps>
              </a:ext>
              <a:ext uri="{28A0092B-C50C-407E-A947-70E740481C1C}">
                <a14:useLocalDpi xmlns:a14="http://schemas.microsoft.com/office/drawing/2010/main" val="0"/>
              </a:ext>
            </a:extLst>
          </a:blip>
          <a:srcRect l="61405" t="21082"/>
          <a:stretch/>
        </p:blipFill>
        <p:spPr>
          <a:xfrm>
            <a:off x="-249667" y="3450581"/>
            <a:ext cx="1788515" cy="3657153"/>
          </a:xfrm>
          <a:prstGeom prst="rect">
            <a:avLst/>
          </a:prstGeom>
        </p:spPr>
      </p:pic>
      <p:pic>
        <p:nvPicPr>
          <p:cNvPr id="31" name="Picture 30" descr="A picture containing application&#10;&#10;Description automatically generated">
            <a:extLst>
              <a:ext uri="{FF2B5EF4-FFF2-40B4-BE49-F238E27FC236}">
                <a16:creationId xmlns:a16="http://schemas.microsoft.com/office/drawing/2014/main" id="{8C9627C7-818C-4F9D-AF03-D021D1204C5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200" b="59400" l="8150" r="33550"/>
                    </a14:imgEffect>
                  </a14:imgLayer>
                </a14:imgProps>
              </a:ext>
              <a:ext uri="{28A0092B-C50C-407E-A947-70E740481C1C}">
                <a14:useLocalDpi xmlns:a14="http://schemas.microsoft.com/office/drawing/2010/main" val="0"/>
              </a:ext>
            </a:extLst>
          </a:blip>
          <a:srcRect l="5535" t="34271" r="67669" b="40759"/>
          <a:stretch/>
        </p:blipFill>
        <p:spPr>
          <a:xfrm>
            <a:off x="1459853" y="5279156"/>
            <a:ext cx="1511875" cy="1360011"/>
          </a:xfrm>
          <a:prstGeom prst="rect">
            <a:avLst/>
          </a:prstGeom>
          <a:ln>
            <a:noFill/>
          </a:ln>
          <a:effectLst>
            <a:outerShdw blurRad="292100" dist="139700" dir="2700000" algn="tl" rotWithShape="0">
              <a:srgbClr val="333333">
                <a:alpha val="65000"/>
              </a:srgbClr>
            </a:outerShdw>
          </a:effectLst>
        </p:spPr>
      </p:pic>
      <p:pic>
        <p:nvPicPr>
          <p:cNvPr id="32" name="Picture 31" descr="A picture containing application&#10;&#10;Description automatically generated">
            <a:extLst>
              <a:ext uri="{FF2B5EF4-FFF2-40B4-BE49-F238E27FC236}">
                <a16:creationId xmlns:a16="http://schemas.microsoft.com/office/drawing/2014/main" id="{F56D1614-722A-4606-8677-126D3964E5ED}"/>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0" b="31950" l="350" r="34600">
                        <a14:foregroundMark x1="18200" y1="4750" x2="19450" y2="10600"/>
                        <a14:foregroundMark x1="22500" y1="5900" x2="24150" y2="13550"/>
                        <a14:foregroundMark x1="15550" y1="6550" x2="14500" y2="12200"/>
                      </a14:backgroundRemoval>
                    </a14:imgEffect>
                  </a14:imgLayer>
                </a14:imgProps>
              </a:ext>
              <a:ext uri="{28A0092B-C50C-407E-A947-70E740481C1C}">
                <a14:useLocalDpi xmlns:a14="http://schemas.microsoft.com/office/drawing/2010/main" val="0"/>
              </a:ext>
            </a:extLst>
          </a:blip>
          <a:srcRect l="5926" t="841" r="65631" b="69411"/>
          <a:stretch/>
        </p:blipFill>
        <p:spPr>
          <a:xfrm>
            <a:off x="2868170" y="5144474"/>
            <a:ext cx="1565031" cy="1494693"/>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226" b="94247" l="79335" r="97704"/>
                    </a14:imgEffect>
                  </a14:imgLayer>
                </a14:imgProps>
              </a:ext>
              <a:ext uri="{28A0092B-C50C-407E-A947-70E740481C1C}">
                <a14:useLocalDpi xmlns:a14="http://schemas.microsoft.com/office/drawing/2010/main" val="0"/>
              </a:ext>
            </a:extLst>
          </a:blip>
          <a:srcRect l="77039" t="42474"/>
          <a:stretch/>
        </p:blipFill>
        <p:spPr>
          <a:xfrm>
            <a:off x="5350873" y="3853554"/>
            <a:ext cx="2212876" cy="3384005"/>
          </a:xfrm>
          <a:prstGeom prst="rect">
            <a:avLst/>
          </a:prstGeom>
        </p:spPr>
      </p:pic>
    </p:spTree>
    <p:extLst>
      <p:ext uri="{BB962C8B-B14F-4D97-AF65-F5344CB8AC3E}">
        <p14:creationId xmlns:p14="http://schemas.microsoft.com/office/powerpoint/2010/main" val="2098440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2000"/>
                                        <p:tgtEl>
                                          <p:spTgt spid="27"/>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circle(in)">
                                      <p:cBhvr>
                                        <p:cTn id="1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14" name="图片 74">
            <a:extLst>
              <a:ext uri="{FF2B5EF4-FFF2-40B4-BE49-F238E27FC236}">
                <a16:creationId xmlns:a16="http://schemas.microsoft.com/office/drawing/2014/main" id="{D880E97C-6DFF-4047-A94E-CAA404C4C7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252" t="38564" r="21931" b="24742"/>
          <a:stretch/>
        </p:blipFill>
        <p:spPr>
          <a:xfrm>
            <a:off x="-102323" y="1422401"/>
            <a:ext cx="2940696" cy="6149092"/>
          </a:xfrm>
          <a:custGeom>
            <a:avLst/>
            <a:gdLst>
              <a:gd name="connsiteX0" fmla="*/ 0 w 2758301"/>
              <a:gd name="connsiteY0" fmla="*/ 0 h 5767699"/>
              <a:gd name="connsiteX1" fmla="*/ 2758301 w 2758301"/>
              <a:gd name="connsiteY1" fmla="*/ 0 h 5767699"/>
              <a:gd name="connsiteX2" fmla="*/ 2758301 w 2758301"/>
              <a:gd name="connsiteY2" fmla="*/ 5767699 h 5767699"/>
              <a:gd name="connsiteX3" fmla="*/ 353890 w 2758301"/>
              <a:gd name="connsiteY3" fmla="*/ 5767699 h 5767699"/>
              <a:gd name="connsiteX4" fmla="*/ 353890 w 2758301"/>
              <a:gd name="connsiteY4" fmla="*/ 4966383 h 5767699"/>
              <a:gd name="connsiteX5" fmla="*/ 0 w 2758301"/>
              <a:gd name="connsiteY5" fmla="*/ 4966383 h 576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8301" h="5767699">
                <a:moveTo>
                  <a:pt x="0" y="0"/>
                </a:moveTo>
                <a:lnTo>
                  <a:pt x="2758301" y="0"/>
                </a:lnTo>
                <a:lnTo>
                  <a:pt x="2758301" y="5767699"/>
                </a:lnTo>
                <a:lnTo>
                  <a:pt x="353890" y="5767699"/>
                </a:lnTo>
                <a:lnTo>
                  <a:pt x="353890" y="4966383"/>
                </a:lnTo>
                <a:lnTo>
                  <a:pt x="0" y="4966383"/>
                </a:lnTo>
                <a:close/>
              </a:path>
            </a:pathLst>
          </a:custGeom>
        </p:spPr>
      </p:pic>
      <p:sp>
        <p:nvSpPr>
          <p:cNvPr id="5" name="任意多边形: 形状 2">
            <a:extLst>
              <a:ext uri="{FF2B5EF4-FFF2-40B4-BE49-F238E27FC236}">
                <a16:creationId xmlns:a16="http://schemas.microsoft.com/office/drawing/2014/main" id="{38A5E686-151F-4905-8C0D-DEAC878FF8B7}"/>
              </a:ext>
            </a:extLst>
          </p:cNvPr>
          <p:cNvSpPr/>
          <p:nvPr/>
        </p:nvSpPr>
        <p:spPr>
          <a:xfrm>
            <a:off x="1569053" y="586517"/>
            <a:ext cx="6525081" cy="218547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no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TextBox 2"/>
          <p:cNvSpPr txBox="1"/>
          <p:nvPr/>
        </p:nvSpPr>
        <p:spPr>
          <a:xfrm>
            <a:off x="1794778" y="775170"/>
            <a:ext cx="6434769" cy="1733680"/>
          </a:xfrm>
          <a:prstGeom prst="rect">
            <a:avLst/>
          </a:prstGeom>
          <a:noFill/>
        </p:spPr>
        <p:txBody>
          <a:bodyPr wrap="square" rtlCol="0">
            <a:spAutoFit/>
          </a:bodyPr>
          <a:lstStyle/>
          <a:p>
            <a:r>
              <a:rPr lang="en-US" sz="5333" b="1" dirty="0" err="1">
                <a:solidFill>
                  <a:srgbClr val="C00000"/>
                </a:solidFill>
                <a:latin typeface="Times New Roman" panose="02020603050405020304" pitchFamily="18" charset="0"/>
                <a:cs typeface="Times New Roman" panose="02020603050405020304" pitchFamily="18" charset="0"/>
              </a:rPr>
              <a:t>Thìa</a:t>
            </a:r>
            <a:r>
              <a:rPr lang="en-US" sz="5333" b="1" dirty="0">
                <a:solidFill>
                  <a:srgbClr val="C00000"/>
                </a:solidFill>
                <a:latin typeface="Times New Roman" panose="02020603050405020304" pitchFamily="18" charset="0"/>
                <a:cs typeface="Times New Roman" panose="02020603050405020304" pitchFamily="18" charset="0"/>
              </a:rPr>
              <a:t> </a:t>
            </a:r>
            <a:r>
              <a:rPr lang="en-US" sz="5333" b="1" dirty="0" err="1">
                <a:solidFill>
                  <a:srgbClr val="C00000"/>
                </a:solidFill>
                <a:latin typeface="Times New Roman" panose="02020603050405020304" pitchFamily="18" charset="0"/>
                <a:cs typeface="Times New Roman" panose="02020603050405020304" pitchFamily="18" charset="0"/>
              </a:rPr>
              <a:t>bằng</a:t>
            </a:r>
            <a:r>
              <a:rPr lang="en-US" sz="5333" b="1" dirty="0">
                <a:solidFill>
                  <a:srgbClr val="C00000"/>
                </a:solidFill>
                <a:latin typeface="Times New Roman" panose="02020603050405020304" pitchFamily="18" charset="0"/>
                <a:cs typeface="Times New Roman" panose="02020603050405020304" pitchFamily="18" charset="0"/>
              </a:rPr>
              <a:t> </a:t>
            </a:r>
            <a:r>
              <a:rPr lang="en-US" sz="5333" b="1" dirty="0" err="1">
                <a:solidFill>
                  <a:srgbClr val="C00000"/>
                </a:solidFill>
                <a:latin typeface="Times New Roman" panose="02020603050405020304" pitchFamily="18" charset="0"/>
                <a:cs typeface="Times New Roman" panose="02020603050405020304" pitchFamily="18" charset="0"/>
              </a:rPr>
              <a:t>kim</a:t>
            </a:r>
            <a:r>
              <a:rPr lang="en-US" sz="5333" b="1" dirty="0">
                <a:solidFill>
                  <a:srgbClr val="C00000"/>
                </a:solidFill>
                <a:latin typeface="Times New Roman" panose="02020603050405020304" pitchFamily="18" charset="0"/>
                <a:cs typeface="Times New Roman" panose="02020603050405020304" pitchFamily="18" charset="0"/>
              </a:rPr>
              <a:t> </a:t>
            </a:r>
            <a:r>
              <a:rPr lang="en-US" sz="5333" b="1" dirty="0" err="1">
                <a:solidFill>
                  <a:srgbClr val="C00000"/>
                </a:solidFill>
                <a:latin typeface="Times New Roman" panose="02020603050405020304" pitchFamily="18" charset="0"/>
                <a:cs typeface="Times New Roman" panose="02020603050405020304" pitchFamily="18" charset="0"/>
              </a:rPr>
              <a:t>loại</a:t>
            </a:r>
            <a:r>
              <a:rPr lang="en-US" sz="5333" b="1" dirty="0">
                <a:solidFill>
                  <a:srgbClr val="C00000"/>
                </a:solidFill>
                <a:latin typeface="Times New Roman" panose="02020603050405020304" pitchFamily="18" charset="0"/>
                <a:cs typeface="Times New Roman" panose="02020603050405020304" pitchFamily="18" charset="0"/>
              </a:rPr>
              <a:t> </a:t>
            </a:r>
            <a:r>
              <a:rPr lang="en-US" sz="5333" b="1" dirty="0" err="1">
                <a:solidFill>
                  <a:srgbClr val="C00000"/>
                </a:solidFill>
                <a:latin typeface="Times New Roman" panose="02020603050405020304" pitchFamily="18" charset="0"/>
                <a:cs typeface="Times New Roman" panose="02020603050405020304" pitchFamily="18" charset="0"/>
              </a:rPr>
              <a:t>dẫn</a:t>
            </a:r>
            <a:r>
              <a:rPr lang="en-US" sz="5333" b="1" dirty="0">
                <a:solidFill>
                  <a:srgbClr val="C00000"/>
                </a:solidFill>
                <a:latin typeface="Times New Roman" panose="02020603050405020304" pitchFamily="18" charset="0"/>
                <a:cs typeface="Times New Roman" panose="02020603050405020304" pitchFamily="18" charset="0"/>
              </a:rPr>
              <a:t> </a:t>
            </a:r>
            <a:r>
              <a:rPr lang="en-US" sz="5333" b="1" dirty="0" err="1">
                <a:solidFill>
                  <a:srgbClr val="C00000"/>
                </a:solidFill>
                <a:latin typeface="Times New Roman" panose="02020603050405020304" pitchFamily="18" charset="0"/>
                <a:cs typeface="Times New Roman" panose="02020603050405020304" pitchFamily="18" charset="0"/>
              </a:rPr>
              <a:t>nhiệt</a:t>
            </a:r>
            <a:r>
              <a:rPr lang="en-US" sz="5333" b="1" dirty="0">
                <a:solidFill>
                  <a:srgbClr val="C00000"/>
                </a:solidFill>
                <a:latin typeface="Times New Roman" panose="02020603050405020304" pitchFamily="18" charset="0"/>
                <a:cs typeface="Times New Roman" panose="02020603050405020304" pitchFamily="18" charset="0"/>
              </a:rPr>
              <a:t> </a:t>
            </a:r>
            <a:r>
              <a:rPr lang="en-US" sz="5333" b="1" dirty="0" err="1">
                <a:solidFill>
                  <a:srgbClr val="C00000"/>
                </a:solidFill>
                <a:latin typeface="Times New Roman" panose="02020603050405020304" pitchFamily="18" charset="0"/>
                <a:cs typeface="Times New Roman" panose="02020603050405020304" pitchFamily="18" charset="0"/>
              </a:rPr>
              <a:t>tốt</a:t>
            </a:r>
            <a:r>
              <a:rPr lang="en-US" sz="5333" b="1" dirty="0">
                <a:solidFill>
                  <a:srgbClr val="C00000"/>
                </a:solidFill>
                <a:latin typeface="Times New Roman" panose="02020603050405020304" pitchFamily="18" charset="0"/>
                <a:cs typeface="Times New Roman" panose="02020603050405020304" pitchFamily="18" charset="0"/>
              </a:rPr>
              <a:t> </a:t>
            </a:r>
            <a:r>
              <a:rPr lang="en-US" sz="5333" b="1" dirty="0" err="1">
                <a:solidFill>
                  <a:srgbClr val="C00000"/>
                </a:solidFill>
                <a:latin typeface="Times New Roman" panose="02020603050405020304" pitchFamily="18" charset="0"/>
                <a:cs typeface="Times New Roman" panose="02020603050405020304" pitchFamily="18" charset="0"/>
              </a:rPr>
              <a:t>hơn</a:t>
            </a:r>
            <a:r>
              <a:rPr lang="en-US" sz="5333" b="1" dirty="0">
                <a:solidFill>
                  <a:srgbClr val="C00000"/>
                </a:solidFill>
                <a:latin typeface="Times New Roman" panose="02020603050405020304" pitchFamily="18" charset="0"/>
                <a:cs typeface="Times New Roman" panose="02020603050405020304" pitchFamily="18" charset="0"/>
              </a:rPr>
              <a:t>.</a:t>
            </a:r>
          </a:p>
        </p:txBody>
      </p:sp>
      <p:sp>
        <p:nvSpPr>
          <p:cNvPr id="11" name="Google Shape;117;p2"/>
          <p:cNvSpPr/>
          <p:nvPr/>
        </p:nvSpPr>
        <p:spPr>
          <a:xfrm>
            <a:off x="4374241" y="3273776"/>
            <a:ext cx="6677324" cy="206112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121900" tIns="60933" rIns="121900" bIns="60933" anchor="ctr" anchorCtr="0">
            <a:noAutofit/>
          </a:bodyPr>
          <a:lstStyle/>
          <a:p>
            <a:pPr algn="ctr"/>
            <a:endParaRPr sz="4800" dirty="0">
              <a:solidFill>
                <a:schemeClr val="accent1"/>
              </a:solidFill>
              <a:latin typeface="Times New Roman" panose="02020603050405020304" pitchFamily="18" charset="0"/>
              <a:ea typeface="Tahoma"/>
              <a:cs typeface="Times New Roman" panose="02020603050405020304" pitchFamily="18" charset="0"/>
              <a:sym typeface="Tahoma"/>
            </a:endParaRPr>
          </a:p>
        </p:txBody>
      </p:sp>
      <p:sp>
        <p:nvSpPr>
          <p:cNvPr id="4" name="TextBox 3"/>
          <p:cNvSpPr txBox="1"/>
          <p:nvPr/>
        </p:nvSpPr>
        <p:spPr>
          <a:xfrm>
            <a:off x="4266794" y="3570319"/>
            <a:ext cx="6677324" cy="1733680"/>
          </a:xfrm>
          <a:prstGeom prst="rect">
            <a:avLst/>
          </a:prstGeom>
          <a:noFill/>
        </p:spPr>
        <p:txBody>
          <a:bodyPr wrap="square" rtlCol="0">
            <a:spAutoFit/>
          </a:bodyPr>
          <a:lstStyle/>
          <a:p>
            <a:pPr algn="ctr"/>
            <a:r>
              <a:rPr lang="en-US" sz="5333" b="1" dirty="0" err="1">
                <a:solidFill>
                  <a:schemeClr val="bg1">
                    <a:lumMod val="50000"/>
                  </a:schemeClr>
                </a:solidFill>
                <a:latin typeface="Times New Roman" panose="02020603050405020304" pitchFamily="18" charset="0"/>
                <a:cs typeface="Times New Roman" panose="02020603050405020304" pitchFamily="18" charset="0"/>
              </a:rPr>
              <a:t>Thìa</a:t>
            </a:r>
            <a:r>
              <a:rPr lang="en-US" sz="5333" b="1" dirty="0">
                <a:solidFill>
                  <a:schemeClr val="bg1">
                    <a:lumMod val="50000"/>
                  </a:schemeClr>
                </a:solidFill>
                <a:latin typeface="Times New Roman" panose="02020603050405020304" pitchFamily="18" charset="0"/>
                <a:cs typeface="Times New Roman" panose="02020603050405020304" pitchFamily="18" charset="0"/>
              </a:rPr>
              <a:t> </a:t>
            </a:r>
            <a:r>
              <a:rPr lang="en-US" sz="5333" b="1" dirty="0" err="1">
                <a:solidFill>
                  <a:schemeClr val="bg1">
                    <a:lumMod val="50000"/>
                  </a:schemeClr>
                </a:solidFill>
                <a:latin typeface="Times New Roman" panose="02020603050405020304" pitchFamily="18" charset="0"/>
                <a:cs typeface="Times New Roman" panose="02020603050405020304" pitchFamily="18" charset="0"/>
              </a:rPr>
              <a:t>bằng</a:t>
            </a:r>
            <a:r>
              <a:rPr lang="en-US" sz="5333" b="1" dirty="0">
                <a:solidFill>
                  <a:schemeClr val="bg1">
                    <a:lumMod val="50000"/>
                  </a:schemeClr>
                </a:solidFill>
                <a:latin typeface="Times New Roman" panose="02020603050405020304" pitchFamily="18" charset="0"/>
                <a:cs typeface="Times New Roman" panose="02020603050405020304" pitchFamily="18" charset="0"/>
              </a:rPr>
              <a:t> </a:t>
            </a:r>
            <a:r>
              <a:rPr lang="en-US" sz="5333" b="1" dirty="0" err="1">
                <a:solidFill>
                  <a:schemeClr val="bg1">
                    <a:lumMod val="50000"/>
                  </a:schemeClr>
                </a:solidFill>
                <a:latin typeface="Times New Roman" panose="02020603050405020304" pitchFamily="18" charset="0"/>
                <a:cs typeface="Times New Roman" panose="02020603050405020304" pitchFamily="18" charset="0"/>
              </a:rPr>
              <a:t>nhựa</a:t>
            </a:r>
            <a:r>
              <a:rPr lang="en-US" sz="5333" b="1" dirty="0">
                <a:solidFill>
                  <a:schemeClr val="bg1">
                    <a:lumMod val="50000"/>
                  </a:schemeClr>
                </a:solidFill>
                <a:latin typeface="Times New Roman" panose="02020603050405020304" pitchFamily="18" charset="0"/>
                <a:cs typeface="Times New Roman" panose="02020603050405020304" pitchFamily="18" charset="0"/>
              </a:rPr>
              <a:t> </a:t>
            </a:r>
            <a:r>
              <a:rPr lang="en-US" sz="5333" b="1" dirty="0" err="1">
                <a:solidFill>
                  <a:schemeClr val="bg1">
                    <a:lumMod val="50000"/>
                  </a:schemeClr>
                </a:solidFill>
                <a:latin typeface="Times New Roman" panose="02020603050405020304" pitchFamily="18" charset="0"/>
                <a:cs typeface="Times New Roman" panose="02020603050405020304" pitchFamily="18" charset="0"/>
              </a:rPr>
              <a:t>dẫn</a:t>
            </a:r>
            <a:r>
              <a:rPr lang="en-US" sz="5333" b="1" dirty="0">
                <a:solidFill>
                  <a:schemeClr val="bg1">
                    <a:lumMod val="50000"/>
                  </a:schemeClr>
                </a:solidFill>
                <a:latin typeface="Times New Roman" panose="02020603050405020304" pitchFamily="18" charset="0"/>
                <a:cs typeface="Times New Roman" panose="02020603050405020304" pitchFamily="18" charset="0"/>
              </a:rPr>
              <a:t> </a:t>
            </a:r>
            <a:r>
              <a:rPr lang="en-US" sz="5333" b="1" dirty="0" err="1">
                <a:solidFill>
                  <a:schemeClr val="bg1">
                    <a:lumMod val="50000"/>
                  </a:schemeClr>
                </a:solidFill>
                <a:latin typeface="Times New Roman" panose="02020603050405020304" pitchFamily="18" charset="0"/>
                <a:cs typeface="Times New Roman" panose="02020603050405020304" pitchFamily="18" charset="0"/>
              </a:rPr>
              <a:t>nhiệt</a:t>
            </a:r>
            <a:r>
              <a:rPr lang="en-US" sz="5333" b="1" dirty="0">
                <a:solidFill>
                  <a:schemeClr val="bg1">
                    <a:lumMod val="50000"/>
                  </a:schemeClr>
                </a:solidFill>
                <a:latin typeface="Times New Roman" panose="02020603050405020304" pitchFamily="18" charset="0"/>
                <a:cs typeface="Times New Roman" panose="02020603050405020304" pitchFamily="18" charset="0"/>
              </a:rPr>
              <a:t> </a:t>
            </a:r>
            <a:r>
              <a:rPr lang="en-US" sz="5333" b="1" dirty="0" err="1">
                <a:solidFill>
                  <a:schemeClr val="bg1">
                    <a:lumMod val="50000"/>
                  </a:schemeClr>
                </a:solidFill>
                <a:latin typeface="Times New Roman" panose="02020603050405020304" pitchFamily="18" charset="0"/>
                <a:cs typeface="Times New Roman" panose="02020603050405020304" pitchFamily="18" charset="0"/>
              </a:rPr>
              <a:t>kém</a:t>
            </a:r>
            <a:r>
              <a:rPr lang="en-US" sz="5333" b="1" dirty="0">
                <a:solidFill>
                  <a:schemeClr val="bg1">
                    <a:lumMod val="50000"/>
                  </a:schemeClr>
                </a:solidFill>
                <a:latin typeface="Times New Roman" panose="02020603050405020304" pitchFamily="18" charset="0"/>
                <a:cs typeface="Times New Roman" panose="02020603050405020304" pitchFamily="18" charset="0"/>
              </a:rPr>
              <a:t> </a:t>
            </a:r>
            <a:r>
              <a:rPr lang="en-US" sz="5333" b="1" dirty="0" err="1">
                <a:solidFill>
                  <a:schemeClr val="bg1">
                    <a:lumMod val="50000"/>
                  </a:schemeClr>
                </a:solidFill>
                <a:latin typeface="Times New Roman" panose="02020603050405020304" pitchFamily="18" charset="0"/>
                <a:cs typeface="Times New Roman" panose="02020603050405020304" pitchFamily="18" charset="0"/>
              </a:rPr>
              <a:t>hơn</a:t>
            </a:r>
            <a:r>
              <a:rPr lang="en-US" sz="5333" b="1" dirty="0">
                <a:solidFill>
                  <a:schemeClr val="bg1">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805522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1"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grpSp>
        <p:nvGrpSpPr>
          <p:cNvPr id="41" name="组合 15">
            <a:extLst>
              <a:ext uri="{FF2B5EF4-FFF2-40B4-BE49-F238E27FC236}">
                <a16:creationId xmlns:a16="http://schemas.microsoft.com/office/drawing/2014/main" id="{728328FC-6F8C-4057-BE52-7DBFD80B9B21}"/>
              </a:ext>
            </a:extLst>
          </p:cNvPr>
          <p:cNvGrpSpPr/>
          <p:nvPr/>
        </p:nvGrpSpPr>
        <p:grpSpPr>
          <a:xfrm>
            <a:off x="402926" y="261566"/>
            <a:ext cx="8007297" cy="4118525"/>
            <a:chOff x="2246898" y="972460"/>
            <a:chExt cx="7698203" cy="3497470"/>
          </a:xfrm>
          <a:solidFill>
            <a:schemeClr val="accent2">
              <a:lumMod val="60000"/>
              <a:lumOff val="40000"/>
            </a:schemeClr>
          </a:solidFill>
        </p:grpSpPr>
        <p:sp>
          <p:nvSpPr>
            <p:cNvPr id="42" name="圆角矩形 13">
              <a:extLst>
                <a:ext uri="{FF2B5EF4-FFF2-40B4-BE49-F238E27FC236}">
                  <a16:creationId xmlns:a16="http://schemas.microsoft.com/office/drawing/2014/main" id="{B123BE56-B922-4452-BE12-D2E606E936FE}"/>
                </a:ext>
              </a:extLst>
            </p:cNvPr>
            <p:cNvSpPr/>
            <p:nvPr userDrawn="1"/>
          </p:nvSpPr>
          <p:spPr>
            <a:xfrm>
              <a:off x="2246898" y="972460"/>
              <a:ext cx="7698203" cy="3497470"/>
            </a:xfrm>
            <a:prstGeom prst="roundRect">
              <a:avLst/>
            </a:prstGeom>
            <a:grp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3" name="圆角矩形 14">
              <a:extLst>
                <a:ext uri="{FF2B5EF4-FFF2-40B4-BE49-F238E27FC236}">
                  <a16:creationId xmlns:a16="http://schemas.microsoft.com/office/drawing/2014/main" id="{3192C113-A068-4631-95B7-73C574C31F10}"/>
                </a:ext>
              </a:extLst>
            </p:cNvPr>
            <p:cNvSpPr/>
            <p:nvPr userDrawn="1"/>
          </p:nvSpPr>
          <p:spPr>
            <a:xfrm>
              <a:off x="2399599" y="1105418"/>
              <a:ext cx="7371740" cy="3240061"/>
            </a:xfrm>
            <a:prstGeom prst="roundRect">
              <a:avLst/>
            </a:prstGeom>
            <a:grp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7" name="Rectangle 6"/>
          <p:cNvSpPr/>
          <p:nvPr/>
        </p:nvSpPr>
        <p:spPr>
          <a:xfrm>
            <a:off x="880533" y="532023"/>
            <a:ext cx="7270044" cy="3170099"/>
          </a:xfrm>
          <a:prstGeom prst="rect">
            <a:avLst/>
          </a:prstGeom>
        </p:spPr>
        <p:txBody>
          <a:bodyPr wrap="square">
            <a:spAutoFit/>
          </a:bodyPr>
          <a:lstStyle/>
          <a:p>
            <a:r>
              <a:rPr lang="nl-NL" sz="4000" b="1" i="1" dirty="0">
                <a:latin typeface="Times New Roman" panose="02020603050405020304" pitchFamily="18" charset="0"/>
                <a:ea typeface="Times New Roman" panose="02020603050405020304" pitchFamily="18" charset="0"/>
                <a:cs typeface="Times New Roman" panose="02020603050405020304" pitchFamily="18" charset="0"/>
              </a:rPr>
              <a:t>Xoong và quai xoong được làm bằng chất liệu gì? Chất liệu đó dẫn nhiệt tốt hay dẫn nhiệt kém? Vì sao lại dùng những chất liệu đó?</a:t>
            </a:r>
            <a:endParaRPr lang="en-US" sz="4000" b="1" dirty="0">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rotWithShape="1">
          <a:blip r:embed="rId3">
            <a:extLst>
              <a:ext uri="{BEBA8EAE-BF5A-486C-A8C5-ECC9F3942E4B}">
                <a14:imgProps xmlns:a14="http://schemas.microsoft.com/office/drawing/2010/main">
                  <a14:imgLayer r:embed="rId4">
                    <a14:imgEffect>
                      <a14:backgroundRemoval t="9912" b="94690" l="0" r="100000"/>
                    </a14:imgEffect>
                  </a14:imgLayer>
                </a14:imgProps>
              </a:ext>
              <a:ext uri="{28A0092B-C50C-407E-A947-70E740481C1C}">
                <a14:useLocalDpi xmlns:a14="http://schemas.microsoft.com/office/drawing/2010/main" val="0"/>
              </a:ext>
            </a:extLst>
          </a:blip>
          <a:srcRect l="1846" t="2633" r="2130"/>
          <a:stretch/>
        </p:blipFill>
        <p:spPr>
          <a:xfrm>
            <a:off x="5070328" y="2686756"/>
            <a:ext cx="5270297" cy="4611509"/>
          </a:xfrm>
          <a:prstGeom prst="rect">
            <a:avLst/>
          </a:prstGeom>
          <a:ln>
            <a:noFill/>
          </a:ln>
          <a:effectLst>
            <a:outerShdw blurRad="292100" dist="139700" dir="2700000" algn="tl" rotWithShape="0">
              <a:srgbClr val="333333">
                <a:alpha val="65000"/>
              </a:srgbClr>
            </a:outerShdw>
          </a:effectLst>
        </p:spPr>
      </p:pic>
      <p:sp>
        <p:nvSpPr>
          <p:cNvPr id="44" name="Rectangle 43"/>
          <p:cNvSpPr/>
          <p:nvPr/>
        </p:nvSpPr>
        <p:spPr>
          <a:xfrm>
            <a:off x="9100461" y="2132460"/>
            <a:ext cx="29464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a:solidFill>
                  <a:srgbClr val="FF0000"/>
                </a:solidFill>
                <a:latin typeface="Times New Roman" panose="02020603050405020304" pitchFamily="18" charset="0"/>
                <a:cs typeface="Times New Roman" panose="02020603050405020304" pitchFamily="18" charset="0"/>
              </a:rPr>
              <a:t>Quai </a:t>
            </a:r>
          </a:p>
          <a:p>
            <a:pPr algn="ctr"/>
            <a:r>
              <a:rPr lang="en-US" sz="3733" b="1" dirty="0" err="1">
                <a:solidFill>
                  <a:srgbClr val="FF0000"/>
                </a:solidFill>
                <a:latin typeface="Times New Roman" panose="02020603050405020304" pitchFamily="18" charset="0"/>
                <a:cs typeface="Times New Roman" panose="02020603050405020304" pitchFamily="18" charset="0"/>
              </a:rPr>
              <a:t>xoong</a:t>
            </a:r>
            <a:endParaRPr lang="en-US" sz="3733" b="1" dirty="0">
              <a:solidFill>
                <a:srgbClr val="FF0000"/>
              </a:solidFill>
              <a:latin typeface="Times New Roman" panose="02020603050405020304" pitchFamily="18" charset="0"/>
              <a:cs typeface="Times New Roman" panose="02020603050405020304" pitchFamily="18" charset="0"/>
            </a:endParaRPr>
          </a:p>
        </p:txBody>
      </p:sp>
      <p:cxnSp>
        <p:nvCxnSpPr>
          <p:cNvPr id="45" name="Straight Arrow Connector 44"/>
          <p:cNvCxnSpPr/>
          <p:nvPr/>
        </p:nvCxnSpPr>
        <p:spPr>
          <a:xfrm flipH="1">
            <a:off x="10026151" y="3337787"/>
            <a:ext cx="457200" cy="79022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8" name="Rectangle 47"/>
          <p:cNvSpPr/>
          <p:nvPr/>
        </p:nvSpPr>
        <p:spPr>
          <a:xfrm rot="404528">
            <a:off x="3132668" y="5768800"/>
            <a:ext cx="2133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err="1">
                <a:solidFill>
                  <a:srgbClr val="FF0000"/>
                </a:solidFill>
                <a:latin typeface="Times New Roman" panose="02020603050405020304" pitchFamily="18" charset="0"/>
                <a:cs typeface="Times New Roman" panose="02020603050405020304" pitchFamily="18" charset="0"/>
              </a:rPr>
              <a:t>Xoong</a:t>
            </a:r>
            <a:endParaRPr lang="en-US" sz="4267" b="1" dirty="0">
              <a:solidFill>
                <a:srgbClr val="FF0000"/>
              </a:solidFill>
              <a:latin typeface="Times New Roman" panose="02020603050405020304" pitchFamily="18" charset="0"/>
              <a:cs typeface="Times New Roman" panose="02020603050405020304" pitchFamily="18" charset="0"/>
            </a:endParaRPr>
          </a:p>
        </p:txBody>
      </p:sp>
      <p:cxnSp>
        <p:nvCxnSpPr>
          <p:cNvPr id="49" name="Straight Arrow Connector 48"/>
          <p:cNvCxnSpPr/>
          <p:nvPr/>
        </p:nvCxnSpPr>
        <p:spPr>
          <a:xfrm flipV="1">
            <a:off x="5070327" y="5773742"/>
            <a:ext cx="1003096" cy="6145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762808" y="643390"/>
            <a:ext cx="7658704" cy="3416320"/>
          </a:xfrm>
          <a:prstGeom prst="rect">
            <a:avLst/>
          </a:prstGeom>
          <a:noFill/>
        </p:spPr>
        <p:txBody>
          <a:bodyPr wrap="square" rtlCol="0">
            <a:spAutoFit/>
          </a:bodyPr>
          <a:lstStyle/>
          <a:p>
            <a:pPr>
              <a:defRPr/>
            </a:pPr>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Xoong được làm bằng nhôm, gang, in</a:t>
            </a:r>
            <a:r>
              <a:rPr lang="en-US" sz="3600" b="1" dirty="0">
                <a:solidFill>
                  <a:srgbClr val="002060"/>
                </a:solidFill>
                <a:latin typeface="Times New Roman" panose="02020603050405020304" pitchFamily="18" charset="0"/>
                <a:cs typeface="Times New Roman" panose="02020603050405020304" pitchFamily="18" charset="0"/>
              </a:rPr>
              <a:t>o</a:t>
            </a:r>
            <a:r>
              <a:rPr lang="vi-VN" sz="3600" b="1" dirty="0">
                <a:solidFill>
                  <a:srgbClr val="002060"/>
                </a:solidFill>
                <a:latin typeface="Times New Roman" panose="02020603050405020304" pitchFamily="18" charset="0"/>
                <a:cs typeface="Times New Roman" panose="02020603050405020304" pitchFamily="18" charset="0"/>
              </a:rPr>
              <a:t>c đây là những chất dẫn nhiệt tốt để nấu nhanh.</a:t>
            </a:r>
            <a:endParaRPr lang="en-US" sz="3600" b="1" dirty="0">
              <a:solidFill>
                <a:srgbClr val="002060"/>
              </a:solidFill>
              <a:latin typeface="Times New Roman" panose="02020603050405020304" pitchFamily="18" charset="0"/>
              <a:cs typeface="Times New Roman" panose="02020603050405020304" pitchFamily="18" charset="0"/>
            </a:endParaRPr>
          </a:p>
          <a:p>
            <a:pPr>
              <a:defRPr/>
            </a:pPr>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Quai xoong được làm bằng nhựa, đây là vật </a:t>
            </a:r>
            <a:r>
              <a:rPr lang="en-US" sz="3600" b="1" dirty="0" err="1">
                <a:solidFill>
                  <a:srgbClr val="002060"/>
                </a:solidFill>
                <a:latin typeface="Times New Roman" panose="02020603050405020304" pitchFamily="18" charset="0"/>
                <a:cs typeface="Times New Roman" panose="02020603050405020304" pitchFamily="18" charset="0"/>
              </a:rPr>
              <a:t>dẫn</a:t>
            </a:r>
            <a:r>
              <a:rPr lang="vi-VN" sz="3600" b="1" dirty="0">
                <a:solidFill>
                  <a:srgbClr val="002060"/>
                </a:solidFill>
                <a:latin typeface="Times New Roman" panose="02020603050405020304" pitchFamily="18" charset="0"/>
                <a:cs typeface="Times New Roman" panose="02020603050405020304" pitchFamily="18" charset="0"/>
              </a:rPr>
              <a:t> nhiệt </a:t>
            </a:r>
            <a:r>
              <a:rPr lang="en-US" sz="3600" b="1" dirty="0" err="1">
                <a:solidFill>
                  <a:srgbClr val="002060"/>
                </a:solidFill>
                <a:latin typeface="Times New Roman" panose="02020603050405020304" pitchFamily="18" charset="0"/>
                <a:cs typeface="Times New Roman" panose="02020603050405020304" pitchFamily="18" charset="0"/>
              </a:rPr>
              <a:t>kém</a:t>
            </a:r>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để khi ta cầm không bị nóng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790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290">
                                          <p:stCondLst>
                                            <p:cond delay="0"/>
                                          </p:stCondLst>
                                        </p:cTn>
                                        <p:tgtEl>
                                          <p:spTgt spid="7"/>
                                        </p:tgtEl>
                                      </p:cBhvr>
                                    </p:animEffect>
                                    <p:anim calcmode="lin" valueType="num">
                                      <p:cBhvr>
                                        <p:cTn id="13"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8" dur="13">
                                          <p:stCondLst>
                                            <p:cond delay="325"/>
                                          </p:stCondLst>
                                        </p:cTn>
                                        <p:tgtEl>
                                          <p:spTgt spid="7"/>
                                        </p:tgtEl>
                                      </p:cBhvr>
                                      <p:to x="100000" y="60000"/>
                                    </p:animScale>
                                    <p:animScale>
                                      <p:cBhvr>
                                        <p:cTn id="19" dur="83" decel="50000">
                                          <p:stCondLst>
                                            <p:cond delay="338"/>
                                          </p:stCondLst>
                                        </p:cTn>
                                        <p:tgtEl>
                                          <p:spTgt spid="7"/>
                                        </p:tgtEl>
                                      </p:cBhvr>
                                      <p:to x="100000" y="100000"/>
                                    </p:animScale>
                                    <p:animScale>
                                      <p:cBhvr>
                                        <p:cTn id="20" dur="13">
                                          <p:stCondLst>
                                            <p:cond delay="656"/>
                                          </p:stCondLst>
                                        </p:cTn>
                                        <p:tgtEl>
                                          <p:spTgt spid="7"/>
                                        </p:tgtEl>
                                      </p:cBhvr>
                                      <p:to x="100000" y="80000"/>
                                    </p:animScale>
                                    <p:animScale>
                                      <p:cBhvr>
                                        <p:cTn id="21" dur="83" decel="50000">
                                          <p:stCondLst>
                                            <p:cond delay="669"/>
                                          </p:stCondLst>
                                        </p:cTn>
                                        <p:tgtEl>
                                          <p:spTgt spid="7"/>
                                        </p:tgtEl>
                                      </p:cBhvr>
                                      <p:to x="100000" y="100000"/>
                                    </p:animScale>
                                    <p:animScale>
                                      <p:cBhvr>
                                        <p:cTn id="22" dur="13">
                                          <p:stCondLst>
                                            <p:cond delay="821"/>
                                          </p:stCondLst>
                                        </p:cTn>
                                        <p:tgtEl>
                                          <p:spTgt spid="7"/>
                                        </p:tgtEl>
                                      </p:cBhvr>
                                      <p:to x="100000" y="90000"/>
                                    </p:animScale>
                                    <p:animScale>
                                      <p:cBhvr>
                                        <p:cTn id="23" dur="83" decel="50000">
                                          <p:stCondLst>
                                            <p:cond delay="834"/>
                                          </p:stCondLst>
                                        </p:cTn>
                                        <p:tgtEl>
                                          <p:spTgt spid="7"/>
                                        </p:tgtEl>
                                      </p:cBhvr>
                                      <p:to x="100000" y="100000"/>
                                    </p:animScale>
                                    <p:animScale>
                                      <p:cBhvr>
                                        <p:cTn id="24" dur="13">
                                          <p:stCondLst>
                                            <p:cond delay="904"/>
                                          </p:stCondLst>
                                        </p:cTn>
                                        <p:tgtEl>
                                          <p:spTgt spid="7"/>
                                        </p:tgtEl>
                                      </p:cBhvr>
                                      <p:to x="100000" y="95000"/>
                                    </p:animScale>
                                    <p:animScale>
                                      <p:cBhvr>
                                        <p:cTn id="25" dur="83" decel="50000">
                                          <p:stCondLst>
                                            <p:cond delay="917"/>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fill="hold"/>
                                        <p:tgtEl>
                                          <p:spTgt spid="45"/>
                                        </p:tgtEl>
                                        <p:attrNameLst>
                                          <p:attrName>ppt_x</p:attrName>
                                        </p:attrNameLst>
                                      </p:cBhvr>
                                      <p:tavLst>
                                        <p:tav tm="0">
                                          <p:val>
                                            <p:strVal val="#ppt_x"/>
                                          </p:val>
                                        </p:tav>
                                        <p:tav tm="100000">
                                          <p:val>
                                            <p:strVal val="#ppt_x"/>
                                          </p:val>
                                        </p:tav>
                                      </p:tavLst>
                                    </p:anim>
                                    <p:anim calcmode="lin" valueType="num">
                                      <p:cBhvr additive="base">
                                        <p:cTn id="3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1000"/>
                                        <p:tgtEl>
                                          <p:spTgt spid="48"/>
                                        </p:tgtEl>
                                      </p:cBhvr>
                                    </p:animEffect>
                                    <p:anim calcmode="lin" valueType="num">
                                      <p:cBhvr>
                                        <p:cTn id="41" dur="1000" fill="hold"/>
                                        <p:tgtEl>
                                          <p:spTgt spid="48"/>
                                        </p:tgtEl>
                                        <p:attrNameLst>
                                          <p:attrName>ppt_x</p:attrName>
                                        </p:attrNameLst>
                                      </p:cBhvr>
                                      <p:tavLst>
                                        <p:tav tm="0">
                                          <p:val>
                                            <p:strVal val="#ppt_x"/>
                                          </p:val>
                                        </p:tav>
                                        <p:tav tm="100000">
                                          <p:val>
                                            <p:strVal val="#ppt_x"/>
                                          </p:val>
                                        </p:tav>
                                      </p:tavLst>
                                    </p:anim>
                                    <p:anim calcmode="lin" valueType="num">
                                      <p:cBhvr>
                                        <p:cTn id="42" dur="1000" fill="hold"/>
                                        <p:tgtEl>
                                          <p:spTgt spid="48"/>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1000"/>
                                        <p:tgtEl>
                                          <p:spTgt spid="49"/>
                                        </p:tgtEl>
                                      </p:cBhvr>
                                    </p:animEffect>
                                    <p:anim calcmode="lin" valueType="num">
                                      <p:cBhvr>
                                        <p:cTn id="46" dur="1000" fill="hold"/>
                                        <p:tgtEl>
                                          <p:spTgt spid="49"/>
                                        </p:tgtEl>
                                        <p:attrNameLst>
                                          <p:attrName>ppt_x</p:attrName>
                                        </p:attrNameLst>
                                      </p:cBhvr>
                                      <p:tavLst>
                                        <p:tav tm="0">
                                          <p:val>
                                            <p:strVal val="#ppt_x"/>
                                          </p:val>
                                        </p:tav>
                                        <p:tav tm="100000">
                                          <p:val>
                                            <p:strVal val="#ppt_x"/>
                                          </p:val>
                                        </p:tav>
                                      </p:tavLst>
                                    </p:anim>
                                    <p:anim calcmode="lin" valueType="num">
                                      <p:cBhvr>
                                        <p:cTn id="4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7"/>
                                        </p:tgtEl>
                                        <p:attrNameLst>
                                          <p:attrName>ppt_w</p:attrName>
                                        </p:attrNameLst>
                                      </p:cBhvr>
                                      <p:tavLst>
                                        <p:tav tm="0">
                                          <p:val>
                                            <p:strVal val="ppt_w"/>
                                          </p:val>
                                        </p:tav>
                                        <p:tav tm="100000">
                                          <p:val>
                                            <p:fltVal val="0"/>
                                          </p:val>
                                        </p:tav>
                                      </p:tavLst>
                                    </p:anim>
                                    <p:anim calcmode="lin" valueType="num">
                                      <p:cBhvr>
                                        <p:cTn id="52" dur="500"/>
                                        <p:tgtEl>
                                          <p:spTgt spid="7"/>
                                        </p:tgtEl>
                                        <p:attrNameLst>
                                          <p:attrName>ppt_h</p:attrName>
                                        </p:attrNameLst>
                                      </p:cBhvr>
                                      <p:tavLst>
                                        <p:tav tm="0">
                                          <p:val>
                                            <p:strVal val="ppt_h"/>
                                          </p:val>
                                        </p:tav>
                                        <p:tav tm="100000">
                                          <p:val>
                                            <p:fltVal val="0"/>
                                          </p:val>
                                        </p:tav>
                                      </p:tavLst>
                                    </p:anim>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4" grpId="0"/>
      <p:bldP spid="48"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778412"/>
          </a:xfrm>
          <a:prstGeom prst="rect">
            <a:avLst/>
          </a:prstGeom>
        </p:spPr>
      </p:pic>
      <p:sp>
        <p:nvSpPr>
          <p:cNvPr id="9" name="Rounded Rectangle 8"/>
          <p:cNvSpPr/>
          <p:nvPr/>
        </p:nvSpPr>
        <p:spPr>
          <a:xfrm>
            <a:off x="259325" y="586608"/>
            <a:ext cx="9900676" cy="2744209"/>
          </a:xfrm>
          <a:prstGeom prst="roundRect">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72727"/>
              </a:solidFill>
              <a:latin typeface="Times New Roman" panose="02020603050405020304" pitchFamily="18" charset="0"/>
              <a:cs typeface="Times New Roman" panose="02020603050405020304" pitchFamily="18" charset="0"/>
              <a:sym typeface="Arial"/>
            </a:endParaRPr>
          </a:p>
        </p:txBody>
      </p:sp>
      <p:sp>
        <p:nvSpPr>
          <p:cNvPr id="10" name="Rectangle 9"/>
          <p:cNvSpPr/>
          <p:nvPr/>
        </p:nvSpPr>
        <p:spPr>
          <a:xfrm>
            <a:off x="428817" y="848010"/>
            <a:ext cx="9979379" cy="2965171"/>
          </a:xfrm>
          <a:prstGeom prst="rect">
            <a:avLst/>
          </a:prstGeom>
        </p:spPr>
        <p:txBody>
          <a:bodyPr wrap="square">
            <a:spAutoFit/>
          </a:bodyPr>
          <a:lstStyle/>
          <a:p>
            <a:pPr>
              <a:defRPr/>
            </a:pPr>
            <a:r>
              <a:rPr lang="vi-VN" sz="4667" b="1" dirty="0">
                <a:solidFill>
                  <a:srgbClr val="C00000"/>
                </a:solidFill>
                <a:latin typeface="Times New Roman" panose="02020603050405020304" pitchFamily="18" charset="0"/>
                <a:cs typeface="Times New Roman" panose="02020603050405020304" pitchFamily="18" charset="0"/>
              </a:rPr>
              <a:t>Xoong được làm bằng nhôm, gang, inốc đây là những chất dẫn nhiệt tốt để nấu nhanh.</a:t>
            </a:r>
            <a:endParaRPr lang="en-US" sz="4667" b="1" dirty="0">
              <a:solidFill>
                <a:srgbClr val="C00000"/>
              </a:solidFill>
              <a:latin typeface="Times New Roman" panose="02020603050405020304" pitchFamily="18" charset="0"/>
              <a:cs typeface="Times New Roman" panose="02020603050405020304" pitchFamily="18" charset="0"/>
            </a:endParaRPr>
          </a:p>
          <a:p>
            <a:pPr>
              <a:defRPr/>
            </a:pPr>
            <a:endParaRPr lang="en-US" sz="4667" b="1" dirty="0">
              <a:solidFill>
                <a:srgbClr val="C00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2698043" y="3843702"/>
            <a:ext cx="9493957" cy="2750837"/>
          </a:xfrm>
          <a:prstGeom prst="roundRect">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72727"/>
              </a:solidFill>
              <a:latin typeface="Times New Roman" panose="02020603050405020304" pitchFamily="18" charset="0"/>
              <a:cs typeface="Times New Roman" panose="02020603050405020304" pitchFamily="18" charset="0"/>
              <a:sym typeface="Arial"/>
            </a:endParaRPr>
          </a:p>
        </p:txBody>
      </p:sp>
      <p:sp>
        <p:nvSpPr>
          <p:cNvPr id="7" name="TextBox 6"/>
          <p:cNvSpPr txBox="1"/>
          <p:nvPr/>
        </p:nvSpPr>
        <p:spPr>
          <a:xfrm>
            <a:off x="2878667" y="4080348"/>
            <a:ext cx="9313333" cy="2246962"/>
          </a:xfrm>
          <a:prstGeom prst="rect">
            <a:avLst/>
          </a:prstGeom>
          <a:noFill/>
        </p:spPr>
        <p:txBody>
          <a:bodyPr wrap="square" rtlCol="0">
            <a:spAutoFit/>
          </a:bodyPr>
          <a:lstStyle/>
          <a:p>
            <a:r>
              <a:rPr lang="vi-VN" sz="4667" b="1" dirty="0">
                <a:solidFill>
                  <a:srgbClr val="C00000"/>
                </a:solidFill>
                <a:latin typeface="Times New Roman" panose="02020603050405020304" pitchFamily="18" charset="0"/>
                <a:cs typeface="Times New Roman" panose="02020603050405020304" pitchFamily="18" charset="0"/>
              </a:rPr>
              <a:t>Quai xoong được làm bằng nhựa, đây là vật </a:t>
            </a:r>
            <a:r>
              <a:rPr lang="en-US" sz="4667" b="1" dirty="0" err="1">
                <a:solidFill>
                  <a:srgbClr val="C00000"/>
                </a:solidFill>
                <a:latin typeface="Times New Roman" panose="02020603050405020304" pitchFamily="18" charset="0"/>
                <a:cs typeface="Times New Roman" panose="02020603050405020304" pitchFamily="18" charset="0"/>
              </a:rPr>
              <a:t>dẫn</a:t>
            </a:r>
            <a:r>
              <a:rPr lang="vi-VN" sz="4667" b="1" dirty="0">
                <a:solidFill>
                  <a:srgbClr val="C00000"/>
                </a:solidFill>
                <a:latin typeface="Times New Roman" panose="02020603050405020304" pitchFamily="18" charset="0"/>
                <a:cs typeface="Times New Roman" panose="02020603050405020304" pitchFamily="18" charset="0"/>
              </a:rPr>
              <a:t> nhiệt </a:t>
            </a:r>
            <a:r>
              <a:rPr lang="en-US" sz="4667" b="1" dirty="0" err="1">
                <a:solidFill>
                  <a:srgbClr val="C00000"/>
                </a:solidFill>
                <a:latin typeface="Times New Roman" panose="02020603050405020304" pitchFamily="18" charset="0"/>
                <a:cs typeface="Times New Roman" panose="02020603050405020304" pitchFamily="18" charset="0"/>
              </a:rPr>
              <a:t>kém</a:t>
            </a:r>
            <a:r>
              <a:rPr lang="en-US" sz="4667" b="1" dirty="0">
                <a:solidFill>
                  <a:srgbClr val="C00000"/>
                </a:solidFill>
                <a:latin typeface="Times New Roman" panose="02020603050405020304" pitchFamily="18" charset="0"/>
                <a:cs typeface="Times New Roman" panose="02020603050405020304" pitchFamily="18" charset="0"/>
              </a:rPr>
              <a:t> </a:t>
            </a:r>
            <a:r>
              <a:rPr lang="vi-VN" sz="4667" b="1" dirty="0">
                <a:solidFill>
                  <a:srgbClr val="C00000"/>
                </a:solidFill>
                <a:latin typeface="Times New Roman" panose="02020603050405020304" pitchFamily="18" charset="0"/>
                <a:cs typeface="Times New Roman" panose="02020603050405020304" pitchFamily="18" charset="0"/>
              </a:rPr>
              <a:t>để khi ta cầm không bị nóng</a:t>
            </a:r>
            <a:r>
              <a:rPr lang="en-US" sz="4667" b="1" dirty="0">
                <a:solidFill>
                  <a:srgbClr val="C00000"/>
                </a:solidFill>
                <a:latin typeface="Times New Roman" panose="02020603050405020304" pitchFamily="18" charset="0"/>
                <a:cs typeface="Times New Roman" panose="02020603050405020304" pitchFamily="18" charset="0"/>
              </a:rPr>
              <a:t>.</a:t>
            </a:r>
            <a:endParaRPr lang="en-US" sz="4667"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27590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par>
                          <p:cTn id="12" fill="hold">
                            <p:stCondLst>
                              <p:cond delay="2500"/>
                            </p:stCondLst>
                            <p:childTnLst>
                              <p:par>
                                <p:cTn id="13" presetID="6" presetClass="entr" presetSubtype="16"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par>
                          <p:cTn id="16" fill="hold">
                            <p:stCondLst>
                              <p:cond delay="4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1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Diagonal Corner Rectangle 10"/>
          <p:cNvSpPr/>
          <p:nvPr/>
        </p:nvSpPr>
        <p:spPr>
          <a:xfrm>
            <a:off x="1082218" y="454918"/>
            <a:ext cx="9551916" cy="5321633"/>
          </a:xfrm>
          <a:prstGeom prst="round2DiagRect">
            <a:avLst/>
          </a:prstGeom>
          <a:solidFill>
            <a:srgbClr val="DBEAF1">
              <a:alpha val="92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sz="2400" b="1" dirty="0">
              <a:solidFill>
                <a:srgbClr val="3333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309509" y="1294628"/>
            <a:ext cx="9527824" cy="1733680"/>
          </a:xfrm>
          <a:prstGeom prst="rect">
            <a:avLst/>
          </a:prstGeom>
          <a:noFill/>
        </p:spPr>
        <p:txBody>
          <a:bodyPr wrap="square" rtlCol="0">
            <a:spAutoFit/>
          </a:bodyPr>
          <a:lstStyle/>
          <a:p>
            <a:r>
              <a:rPr lang="en-US" sz="5333" dirty="0" err="1">
                <a:solidFill>
                  <a:srgbClr val="C00000"/>
                </a:solidFill>
                <a:latin typeface="UTM Androgyne" panose="02040603050506020204" pitchFamily="18" charset="0"/>
              </a:rPr>
              <a:t>Hãy</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kê</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tên</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một</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sô</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vật</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dẫn</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nhiệt</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tốt</a:t>
            </a:r>
            <a:r>
              <a:rPr lang="en-US" sz="5333" dirty="0">
                <a:solidFill>
                  <a:srgbClr val="C00000"/>
                </a:solidFill>
                <a:latin typeface="UTM Androgyne" panose="02040603050506020204" pitchFamily="18" charset="0"/>
              </a:rPr>
              <a:t>?</a:t>
            </a:r>
          </a:p>
        </p:txBody>
      </p:sp>
      <p:sp>
        <p:nvSpPr>
          <p:cNvPr id="8" name="TextBox 7"/>
          <p:cNvSpPr txBox="1"/>
          <p:nvPr/>
        </p:nvSpPr>
        <p:spPr>
          <a:xfrm>
            <a:off x="3848207" y="3228778"/>
            <a:ext cx="7610015" cy="1733680"/>
          </a:xfrm>
          <a:prstGeom prst="rect">
            <a:avLst/>
          </a:prstGeom>
          <a:noFill/>
        </p:spPr>
        <p:txBody>
          <a:bodyPr wrap="square" rtlCol="0">
            <a:spAutoFit/>
          </a:bodyPr>
          <a:lstStyle/>
          <a:p>
            <a:r>
              <a:rPr lang="en-US" sz="5333" dirty="0" err="1">
                <a:solidFill>
                  <a:srgbClr val="C00000"/>
                </a:solidFill>
                <a:latin typeface="UTM Androgyne" panose="02040603050506020204" pitchFamily="18" charset="0"/>
              </a:rPr>
              <a:t>Hãy</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kê</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tên</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một</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sô</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vật</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dẫn</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nhiệt</a:t>
            </a:r>
            <a:r>
              <a:rPr lang="en-US" sz="5333" dirty="0">
                <a:solidFill>
                  <a:srgbClr val="C00000"/>
                </a:solidFill>
                <a:latin typeface="UTM Androgyne" panose="02040603050506020204" pitchFamily="18" charset="0"/>
              </a:rPr>
              <a:t> </a:t>
            </a:r>
            <a:r>
              <a:rPr lang="en-US" sz="5333" dirty="0" err="1">
                <a:solidFill>
                  <a:srgbClr val="C00000"/>
                </a:solidFill>
                <a:latin typeface="UTM Androgyne" panose="02040603050506020204" pitchFamily="18" charset="0"/>
              </a:rPr>
              <a:t>kém</a:t>
            </a:r>
            <a:r>
              <a:rPr lang="en-US" sz="5333" dirty="0">
                <a:solidFill>
                  <a:srgbClr val="C00000"/>
                </a:solidFill>
                <a:latin typeface="UTM Androgyne" panose="02040603050506020204" pitchFamily="18" charset="0"/>
              </a:rPr>
              <a:t>?</a:t>
            </a:r>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9481" b="95498" l="3148" r="28335"/>
                    </a14:imgEffect>
                  </a14:imgLayer>
                </a14:imgProps>
              </a:ext>
              <a:ext uri="{28A0092B-C50C-407E-A947-70E740481C1C}">
                <a14:useLocalDpi xmlns:a14="http://schemas.microsoft.com/office/drawing/2010/main" val="0"/>
              </a:ext>
            </a:extLst>
          </a:blip>
          <a:srcRect t="54979" r="68517"/>
          <a:stretch/>
        </p:blipFill>
        <p:spPr>
          <a:xfrm>
            <a:off x="-1005078" y="3115736"/>
            <a:ext cx="5341681" cy="6079065"/>
          </a:xfrm>
          <a:prstGeom prst="rect">
            <a:avLst/>
          </a:prstGeom>
        </p:spPr>
      </p:pic>
      <p:sp>
        <p:nvSpPr>
          <p:cNvPr id="10" name="Google Shape;558;p29"/>
          <p:cNvSpPr/>
          <p:nvPr/>
        </p:nvSpPr>
        <p:spPr>
          <a:xfrm rot="722466">
            <a:off x="9684491" y="-277619"/>
            <a:ext cx="3299107" cy="1795096"/>
          </a:xfrm>
          <a:custGeom>
            <a:avLst/>
            <a:gdLst/>
            <a:ahLst/>
            <a:cxnLst/>
            <a:rect l="l" t="t" r="r" b="b"/>
            <a:pathLst>
              <a:path w="89073" h="48466" extrusionOk="0">
                <a:moveTo>
                  <a:pt x="65997" y="0"/>
                </a:moveTo>
                <a:cubicBezTo>
                  <a:pt x="51060" y="0"/>
                  <a:pt x="36146" y="463"/>
                  <a:pt x="21269" y="1363"/>
                </a:cubicBezTo>
                <a:cubicBezTo>
                  <a:pt x="16326" y="1656"/>
                  <a:pt x="11350" y="2013"/>
                  <a:pt x="6732" y="3542"/>
                </a:cubicBezTo>
                <a:cubicBezTo>
                  <a:pt x="4196" y="4387"/>
                  <a:pt x="1659" y="5721"/>
                  <a:pt x="684" y="7932"/>
                </a:cubicBezTo>
                <a:cubicBezTo>
                  <a:pt x="1" y="9525"/>
                  <a:pt x="261" y="11281"/>
                  <a:pt x="619" y="12907"/>
                </a:cubicBezTo>
                <a:cubicBezTo>
                  <a:pt x="4456" y="30175"/>
                  <a:pt x="21756" y="43638"/>
                  <a:pt x="41106" y="47573"/>
                </a:cubicBezTo>
                <a:cubicBezTo>
                  <a:pt x="43611" y="48094"/>
                  <a:pt x="46208" y="48465"/>
                  <a:pt x="48788" y="48465"/>
                </a:cubicBezTo>
                <a:cubicBezTo>
                  <a:pt x="50561" y="48465"/>
                  <a:pt x="52326" y="48290"/>
                  <a:pt x="54048" y="47866"/>
                </a:cubicBezTo>
                <a:cubicBezTo>
                  <a:pt x="59057" y="46663"/>
                  <a:pt x="63187" y="43476"/>
                  <a:pt x="66699" y="40061"/>
                </a:cubicBezTo>
                <a:cubicBezTo>
                  <a:pt x="76520" y="30500"/>
                  <a:pt x="82861" y="18598"/>
                  <a:pt x="89072" y="6924"/>
                </a:cubicBezTo>
                <a:lnTo>
                  <a:pt x="81137" y="160"/>
                </a:lnTo>
                <a:cubicBezTo>
                  <a:pt x="76088" y="53"/>
                  <a:pt x="71042" y="0"/>
                  <a:pt x="65997"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686454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17;p2"/>
          <p:cNvSpPr/>
          <p:nvPr/>
        </p:nvSpPr>
        <p:spPr>
          <a:xfrm>
            <a:off x="3484159" y="116031"/>
            <a:ext cx="5208284" cy="1069544"/>
          </a:xfrm>
          <a:prstGeom prst="roundRect">
            <a:avLst>
              <a:gd name="adj" fmla="val 16667"/>
            </a:avLst>
          </a:prstGeom>
          <a:solidFill>
            <a:schemeClr val="accent5">
              <a:lumMod val="20000"/>
              <a:lumOff val="80000"/>
            </a:schemeClr>
          </a:solidFill>
          <a:ln w="38100" cap="flat" cmpd="sng">
            <a:solidFill>
              <a:srgbClr val="FF0066"/>
            </a:solidFill>
            <a:prstDash val="dash"/>
            <a:miter lim="800000"/>
            <a:headEnd type="none" w="sm" len="sm"/>
            <a:tailEnd type="none" w="sm" len="sm"/>
          </a:ln>
        </p:spPr>
        <p:txBody>
          <a:bodyPr spcFirstLastPara="1" wrap="square" lIns="121900" tIns="60933" rIns="121900" bIns="60933" anchor="ctr" anchorCtr="0">
            <a:noAutofit/>
          </a:bodyPr>
          <a:lstStyle/>
          <a:p>
            <a:pPr algn="ctr"/>
            <a:endParaRPr sz="4800" dirty="0">
              <a:solidFill>
                <a:schemeClr val="accent1"/>
              </a:solidFill>
              <a:latin typeface="Tahoma"/>
              <a:ea typeface="Tahoma"/>
              <a:cs typeface="Tahoma"/>
              <a:sym typeface="Tahoma"/>
            </a:endParaRPr>
          </a:p>
        </p:txBody>
      </p:sp>
      <p:sp>
        <p:nvSpPr>
          <p:cNvPr id="5" name="TextBox 4"/>
          <p:cNvSpPr txBox="1"/>
          <p:nvPr/>
        </p:nvSpPr>
        <p:spPr>
          <a:xfrm>
            <a:off x="3608933" y="116031"/>
            <a:ext cx="5241556" cy="810543"/>
          </a:xfrm>
          <a:prstGeom prst="rect">
            <a:avLst/>
          </a:prstGeom>
          <a:noFill/>
        </p:spPr>
        <p:txBody>
          <a:bodyPr wrap="square" rtlCol="0">
            <a:spAutoFit/>
          </a:bodyPr>
          <a:lstStyle/>
          <a:p>
            <a:r>
              <a:rPr lang="en-US" sz="4667" dirty="0" err="1">
                <a:solidFill>
                  <a:srgbClr val="FF0000"/>
                </a:solidFill>
                <a:effectLst>
                  <a:reflection blurRad="6350" stA="60000" endA="900" endPos="58000" dir="5400000" sy="-100000" algn="bl" rotWithShape="0"/>
                </a:effectLst>
                <a:latin typeface="UTM Androgyne" panose="02040603050506020204" pitchFamily="18" charset="0"/>
              </a:rPr>
              <a:t>Vật</a:t>
            </a:r>
            <a:r>
              <a:rPr lang="en-US" sz="4667" dirty="0">
                <a:solidFill>
                  <a:srgbClr val="FF0000"/>
                </a:solidFill>
                <a:effectLst>
                  <a:reflection blurRad="6350" stA="60000" endA="900" endPos="58000" dir="5400000" sy="-100000" algn="bl" rotWithShape="0"/>
                </a:effectLst>
                <a:latin typeface="UTM Androgyne" panose="02040603050506020204" pitchFamily="18" charset="0"/>
              </a:rPr>
              <a:t> </a:t>
            </a:r>
            <a:r>
              <a:rPr lang="en-US" sz="4667" dirty="0" err="1">
                <a:solidFill>
                  <a:srgbClr val="FF0000"/>
                </a:solidFill>
                <a:effectLst>
                  <a:reflection blurRad="6350" stA="60000" endA="900" endPos="58000" dir="5400000" sy="-100000" algn="bl" rotWithShape="0"/>
                </a:effectLst>
                <a:latin typeface="UTM Androgyne" panose="02040603050506020204" pitchFamily="18" charset="0"/>
              </a:rPr>
              <a:t>dẫn</a:t>
            </a:r>
            <a:r>
              <a:rPr lang="en-US" sz="4667" dirty="0">
                <a:solidFill>
                  <a:srgbClr val="FF0000"/>
                </a:solidFill>
                <a:effectLst>
                  <a:reflection blurRad="6350" stA="60000" endA="900" endPos="58000" dir="5400000" sy="-100000" algn="bl" rotWithShape="0"/>
                </a:effectLst>
                <a:latin typeface="UTM Androgyne" panose="02040603050506020204" pitchFamily="18" charset="0"/>
              </a:rPr>
              <a:t> </a:t>
            </a:r>
            <a:r>
              <a:rPr lang="en-US" sz="4667" dirty="0" err="1">
                <a:solidFill>
                  <a:srgbClr val="FF0000"/>
                </a:solidFill>
                <a:effectLst>
                  <a:reflection blurRad="6350" stA="60000" endA="900" endPos="58000" dir="5400000" sy="-100000" algn="bl" rotWithShape="0"/>
                </a:effectLst>
                <a:latin typeface="UTM Androgyne" panose="02040603050506020204" pitchFamily="18" charset="0"/>
              </a:rPr>
              <a:t>nhiệt</a:t>
            </a:r>
            <a:r>
              <a:rPr lang="en-US" sz="4667" dirty="0">
                <a:solidFill>
                  <a:srgbClr val="FF0000"/>
                </a:solidFill>
                <a:effectLst>
                  <a:reflection blurRad="6350" stA="60000" endA="900" endPos="58000" dir="5400000" sy="-100000" algn="bl" rotWithShape="0"/>
                </a:effectLst>
                <a:latin typeface="UTM Androgyne" panose="02040603050506020204" pitchFamily="18" charset="0"/>
              </a:rPr>
              <a:t> </a:t>
            </a:r>
            <a:r>
              <a:rPr lang="en-US" sz="4667" dirty="0" err="1">
                <a:solidFill>
                  <a:srgbClr val="FF0000"/>
                </a:solidFill>
                <a:effectLst>
                  <a:reflection blurRad="6350" stA="60000" endA="900" endPos="58000" dir="5400000" sy="-100000" algn="bl" rotWithShape="0"/>
                </a:effectLst>
                <a:latin typeface="UTM Androgyne" panose="02040603050506020204" pitchFamily="18" charset="0"/>
              </a:rPr>
              <a:t>tốt</a:t>
            </a:r>
            <a:endParaRPr lang="en-US" sz="4667" dirty="0">
              <a:solidFill>
                <a:srgbClr val="FF0000"/>
              </a:solidFill>
              <a:effectLst>
                <a:reflection blurRad="6350" stA="60000" endA="900" endPos="58000" dir="5400000" sy="-100000" algn="bl" rotWithShape="0"/>
              </a:effectLst>
              <a:latin typeface="UTM Androgyne" panose="020406030505060202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043" y="1433145"/>
            <a:ext cx="4330828" cy="2381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22401"/>
          <a:stretch/>
        </p:blipFill>
        <p:spPr>
          <a:xfrm>
            <a:off x="6176816" y="1343619"/>
            <a:ext cx="5347344" cy="2561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200" y="4062669"/>
            <a:ext cx="5180960" cy="2795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531" y="4062668"/>
            <a:ext cx="4319668" cy="2405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7291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组合 91"/>
          <p:cNvGrpSpPr>
            <a:grpSpLocks/>
          </p:cNvGrpSpPr>
          <p:nvPr/>
        </p:nvGrpSpPr>
        <p:grpSpPr bwMode="auto">
          <a:xfrm>
            <a:off x="15082" y="4873625"/>
            <a:ext cx="12161839" cy="2006600"/>
            <a:chOff x="1" y="4546271"/>
            <a:chExt cx="12191999" cy="2326243"/>
          </a:xfrm>
        </p:grpSpPr>
        <p:sp>
          <p:nvSpPr>
            <p:cNvPr id="67" name="任意多边形 38"/>
            <p:cNvSpPr/>
            <p:nvPr/>
          </p:nvSpPr>
          <p:spPr>
            <a:xfrm>
              <a:off x="1" y="4546271"/>
              <a:ext cx="12191999" cy="2311520"/>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1347" b="0" i="0" u="none" strike="noStrike" kern="1200" cap="none" spc="0" normalizeH="0" baseline="0" noProof="0">
                <a:ln>
                  <a:noFill/>
                </a:ln>
                <a:solidFill>
                  <a:srgbClr val="FFFFFF"/>
                </a:solidFill>
                <a:effectLst/>
                <a:uLnTx/>
                <a:uFillTx/>
                <a:latin typeface="Verdana"/>
                <a:ea typeface="微软雅黑"/>
                <a:cs typeface="Arial"/>
              </a:endParaRPr>
            </a:p>
          </p:txBody>
        </p:sp>
        <p:sp>
          <p:nvSpPr>
            <p:cNvPr id="68" name="任意多边形 80"/>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1347" b="0" i="0" u="none" strike="noStrike" kern="1200" cap="none" spc="0" normalizeH="0" baseline="0" noProof="0">
                <a:ln>
                  <a:noFill/>
                </a:ln>
                <a:solidFill>
                  <a:srgbClr val="FFFFFF"/>
                </a:solidFill>
                <a:effectLst/>
                <a:uLnTx/>
                <a:uFillTx/>
                <a:latin typeface="Verdana"/>
                <a:ea typeface="微软雅黑"/>
                <a:cs typeface="Arial"/>
              </a:endParaRPr>
            </a:p>
          </p:txBody>
        </p:sp>
      </p:grpSp>
      <p:sp>
        <p:nvSpPr>
          <p:cNvPr id="2" name="Rounded Rectangle 1"/>
          <p:cNvSpPr/>
          <p:nvPr/>
        </p:nvSpPr>
        <p:spPr>
          <a:xfrm>
            <a:off x="1928022" y="1127126"/>
            <a:ext cx="8664575" cy="4243388"/>
          </a:xfrm>
          <a:prstGeom prst="roundRect">
            <a:avLst/>
          </a:prstGeom>
          <a:solidFill>
            <a:schemeClr val="bg1"/>
          </a:solidFill>
          <a:ln w="57150">
            <a:solidFill>
              <a:srgbClr val="22F1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a:ln>
                <a:noFill/>
              </a:ln>
              <a:solidFill>
                <a:srgbClr val="FFFFFF"/>
              </a:solidFill>
              <a:effectLst/>
              <a:uLnTx/>
              <a:uFillTx/>
              <a:latin typeface="Verdana"/>
              <a:ea typeface="微软雅黑"/>
              <a:cs typeface="Arial"/>
            </a:endParaRPr>
          </a:p>
        </p:txBody>
      </p:sp>
      <p:sp>
        <p:nvSpPr>
          <p:cNvPr id="14" name="TextBox 13"/>
          <p:cNvSpPr txBox="1"/>
          <p:nvPr/>
        </p:nvSpPr>
        <p:spPr>
          <a:xfrm>
            <a:off x="3316655" y="2323399"/>
            <a:ext cx="5886752" cy="972432"/>
          </a:xfrm>
          <a:prstGeom prst="rect">
            <a:avLst/>
          </a:prstGeom>
          <a:noFill/>
        </p:spPr>
        <p:txBody>
          <a:bodyPr spcFirstLastPara="1">
            <a:prstTxWarp prst="textArchUp">
              <a:avLst/>
            </a:prstTxWarp>
            <a:spAutoFit/>
          </a:bodyPr>
          <a:lstStyle/>
          <a:p>
            <a:pPr marL="0" marR="0" lvl="0" indent="0" algn="ctr" defTabSz="684070" rtl="0" eaLnBrk="1" fontAlgn="auto" latinLnBrk="0" hangingPunct="1">
              <a:lnSpc>
                <a:spcPct val="100000"/>
              </a:lnSpc>
              <a:spcBef>
                <a:spcPts val="0"/>
              </a:spcBef>
              <a:spcAft>
                <a:spcPts val="0"/>
              </a:spcAft>
              <a:buClrTx/>
              <a:buSzTx/>
              <a:buFontTx/>
              <a:buNone/>
              <a:tabLst/>
              <a:defRPr/>
            </a:pPr>
            <a:r>
              <a:rPr kumimoji="0" lang="en-US" sz="5387"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a:t>
            </a:r>
            <a:r>
              <a:rPr kumimoji="0" lang="en-US" sz="5387"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HÀO MỪNG </a:t>
            </a:r>
          </a:p>
          <a:p>
            <a:pPr marL="0" marR="0" lvl="0" indent="0" algn="ctr" defTabSz="684070" rtl="0" eaLnBrk="1" fontAlgn="auto" latinLnBrk="0" hangingPunct="1">
              <a:lnSpc>
                <a:spcPct val="100000"/>
              </a:lnSpc>
              <a:spcBef>
                <a:spcPts val="0"/>
              </a:spcBef>
              <a:spcAft>
                <a:spcPts val="0"/>
              </a:spcAft>
              <a:buClrTx/>
              <a:buSzTx/>
              <a:buFontTx/>
              <a:buNone/>
              <a:tabLst/>
              <a:defRPr/>
            </a:pPr>
            <a:r>
              <a:rPr kumimoji="0" lang="en-US" sz="5387"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CON THAM GIA TIẾT HỌC</a:t>
            </a:r>
            <a:endParaRPr kumimoji="0" lang="en-US" sz="5387"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5" name="TextBox 14"/>
          <p:cNvSpPr txBox="1"/>
          <p:nvPr/>
        </p:nvSpPr>
        <p:spPr>
          <a:xfrm>
            <a:off x="4514738" y="2801714"/>
            <a:ext cx="4432525" cy="644920"/>
          </a:xfrm>
          <a:prstGeom prst="rect">
            <a:avLst/>
          </a:prstGeom>
          <a:noFill/>
        </p:spPr>
        <p:txBody>
          <a:bodyPr>
            <a:spAutoFit/>
          </a:bodyPr>
          <a:lstStyle/>
          <a:p>
            <a:pPr marL="0" marR="0" lvl="0" indent="0" algn="l" defTabSz="684070" rtl="0" eaLnBrk="1" fontAlgn="auto" latinLnBrk="0" hangingPunct="1">
              <a:lnSpc>
                <a:spcPct val="100000"/>
              </a:lnSpc>
              <a:spcBef>
                <a:spcPts val="0"/>
              </a:spcBef>
              <a:spcAft>
                <a:spcPts val="0"/>
              </a:spcAft>
              <a:buClrTx/>
              <a:buSzTx/>
              <a:buFontTx/>
              <a:buNone/>
              <a:tabLst/>
              <a:defRPr/>
            </a:pPr>
            <a:r>
              <a:rPr kumimoji="0" lang="en-US" sz="3591" b="1" i="0" u="none" strike="noStrike" kern="1200" cap="none" spc="0" normalizeH="0" baseline="0" noProof="0" dirty="0" smtClean="0">
                <a:ln w="22225">
                  <a:solidFill>
                    <a:srgbClr val="EBF7FF"/>
                  </a:solidFill>
                  <a:prstDash val="solid"/>
                </a:ln>
                <a:solidFill>
                  <a:srgbClr val="F4FCE5">
                    <a:lumMod val="50000"/>
                  </a:srgbClr>
                </a:solidFill>
                <a:effectLst/>
                <a:uLnTx/>
                <a:uFillTx/>
                <a:latin typeface="Arial" panose="020B0604020202020204" pitchFamily="34" charset="0"/>
                <a:ea typeface="微软雅黑"/>
                <a:cs typeface="Arial" panose="020B0604020202020204" pitchFamily="34" charset="0"/>
              </a:rPr>
              <a:t>KHOA HỌC </a:t>
            </a:r>
            <a:r>
              <a:rPr kumimoji="0" lang="en-US" sz="3591" b="1" i="0" u="none" strike="noStrike" kern="1200" cap="none" spc="0" normalizeH="0" baseline="0" noProof="0" dirty="0">
                <a:ln w="22225">
                  <a:solidFill>
                    <a:srgbClr val="EBF7FF"/>
                  </a:solidFill>
                  <a:prstDash val="solid"/>
                </a:ln>
                <a:solidFill>
                  <a:srgbClr val="F4FCE5">
                    <a:lumMod val="50000"/>
                  </a:srgbClr>
                </a:solidFill>
                <a:effectLst/>
                <a:uLnTx/>
                <a:uFillTx/>
                <a:latin typeface="Arial" panose="020B0604020202020204" pitchFamily="34" charset="0"/>
                <a:ea typeface="微软雅黑"/>
                <a:cs typeface="Arial" panose="020B0604020202020204" pitchFamily="34" charset="0"/>
              </a:rPr>
              <a:t>LỚP 4</a:t>
            </a:r>
          </a:p>
        </p:txBody>
      </p:sp>
      <p:sp>
        <p:nvSpPr>
          <p:cNvPr id="16" name="TextBox 15"/>
          <p:cNvSpPr txBox="1"/>
          <p:nvPr/>
        </p:nvSpPr>
        <p:spPr>
          <a:xfrm>
            <a:off x="5082384" y="6478590"/>
            <a:ext cx="2867025" cy="414729"/>
          </a:xfrm>
          <a:prstGeom prst="rect">
            <a:avLst/>
          </a:prstGeom>
          <a:noFill/>
        </p:spPr>
        <p:txBody>
          <a:bodyPr>
            <a:spAutoFit/>
          </a:bodyPr>
          <a:lstStyle/>
          <a:p>
            <a:pPr marL="0" marR="0" lvl="0" indent="0" algn="l" defTabSz="684070" rtl="0" eaLnBrk="1" fontAlgn="auto" latinLnBrk="0" hangingPunct="1">
              <a:lnSpc>
                <a:spcPct val="100000"/>
              </a:lnSpc>
              <a:spcBef>
                <a:spcPts val="0"/>
              </a:spcBef>
              <a:spcAft>
                <a:spcPts val="0"/>
              </a:spcAft>
              <a:buClrTx/>
              <a:buSzTx/>
              <a:buFontTx/>
              <a:buNone/>
              <a:tabLst/>
              <a:defRPr/>
            </a:pPr>
            <a:r>
              <a:rPr kumimoji="0" lang="en-US" sz="2095" b="1" i="0" u="none" strike="noStrike" kern="1200" cap="none" spc="0" normalizeH="0" baseline="0" noProof="0" dirty="0" err="1">
                <a:ln>
                  <a:noFill/>
                </a:ln>
                <a:solidFill>
                  <a:srgbClr val="006699"/>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Năm</a:t>
            </a:r>
            <a:r>
              <a:rPr kumimoji="0" lang="en-US" sz="2095" b="1" i="0" u="none" strike="noStrike" kern="1200" cap="none" spc="0" normalizeH="0" baseline="0" noProof="0" dirty="0">
                <a:ln>
                  <a:noFill/>
                </a:ln>
                <a:solidFill>
                  <a:srgbClr val="006699"/>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r>
              <a:rPr kumimoji="0" lang="en-US" sz="2095" b="1" i="0" u="none" strike="noStrike" kern="1200" cap="none" spc="0" normalizeH="0" baseline="0" noProof="0" dirty="0" err="1">
                <a:ln>
                  <a:noFill/>
                </a:ln>
                <a:solidFill>
                  <a:srgbClr val="006699"/>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học</a:t>
            </a:r>
            <a:r>
              <a:rPr kumimoji="0" lang="en-US" sz="2095" b="1" i="0" u="none" strike="noStrike" kern="1200" cap="none" spc="0" normalizeH="0" baseline="0" noProof="0" dirty="0">
                <a:ln>
                  <a:noFill/>
                </a:ln>
                <a:solidFill>
                  <a:srgbClr val="006699"/>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2021 - 2022</a:t>
            </a:r>
          </a:p>
        </p:txBody>
      </p:sp>
      <p:sp>
        <p:nvSpPr>
          <p:cNvPr id="17415" name="文本框 11"/>
          <p:cNvSpPr txBox="1">
            <a:spLocks noChangeArrowheads="1"/>
          </p:cNvSpPr>
          <p:nvPr/>
        </p:nvSpPr>
        <p:spPr bwMode="auto">
          <a:xfrm>
            <a:off x="4025107" y="3848102"/>
            <a:ext cx="5411788" cy="4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anose="020B7200000000000000" pitchFamily="34" charset="0"/>
              </a:defRPr>
            </a:lvl1pPr>
            <a:lvl2pPr marL="742950" indent="-285750" defTabSz="685800">
              <a:defRPr>
                <a:solidFill>
                  <a:schemeClr val="tx1"/>
                </a:solidFill>
                <a:latin typeface=".VnTime" panose="020B7200000000000000" pitchFamily="34" charset="0"/>
              </a:defRPr>
            </a:lvl2pPr>
            <a:lvl3pPr marL="1143000" indent="-228600" defTabSz="685800">
              <a:defRPr>
                <a:solidFill>
                  <a:schemeClr val="tx1"/>
                </a:solidFill>
                <a:latin typeface=".VnTime" panose="020B7200000000000000" pitchFamily="34" charset="0"/>
              </a:defRPr>
            </a:lvl3pPr>
            <a:lvl4pPr marL="1600200" indent="-228600" defTabSz="685800">
              <a:defRPr>
                <a:solidFill>
                  <a:schemeClr val="tx1"/>
                </a:solidFill>
                <a:latin typeface=".VnTime" panose="020B7200000000000000" pitchFamily="34" charset="0"/>
              </a:defRPr>
            </a:lvl4pPr>
            <a:lvl5pPr marL="2057400" indent="-228600" defTabSz="685800">
              <a:defRPr>
                <a:solidFill>
                  <a:schemeClr val="tx1"/>
                </a:solidFill>
                <a:latin typeface=".VnTime" panose="020B7200000000000000" pitchFamily="34" charset="0"/>
              </a:defRPr>
            </a:lvl5pPr>
            <a:lvl6pPr marL="2514600" indent="-228600" defTabSz="685800" eaLnBrk="0" fontAlgn="base" hangingPunct="0">
              <a:spcBef>
                <a:spcPct val="0"/>
              </a:spcBef>
              <a:spcAft>
                <a:spcPct val="0"/>
              </a:spcAft>
              <a:defRPr>
                <a:solidFill>
                  <a:schemeClr val="tx1"/>
                </a:solidFill>
                <a:latin typeface=".VnTime" panose="020B7200000000000000" pitchFamily="34" charset="0"/>
              </a:defRPr>
            </a:lvl6pPr>
            <a:lvl7pPr marL="2971800" indent="-228600" defTabSz="685800" eaLnBrk="0" fontAlgn="base" hangingPunct="0">
              <a:spcBef>
                <a:spcPct val="0"/>
              </a:spcBef>
              <a:spcAft>
                <a:spcPct val="0"/>
              </a:spcAft>
              <a:defRPr>
                <a:solidFill>
                  <a:schemeClr val="tx1"/>
                </a:solidFill>
                <a:latin typeface=".VnTime" panose="020B7200000000000000" pitchFamily="34" charset="0"/>
              </a:defRPr>
            </a:lvl7pPr>
            <a:lvl8pPr marL="3429000" indent="-228600" defTabSz="685800" eaLnBrk="0" fontAlgn="base" hangingPunct="0">
              <a:spcBef>
                <a:spcPct val="0"/>
              </a:spcBef>
              <a:spcAft>
                <a:spcPct val="0"/>
              </a:spcAft>
              <a:defRPr>
                <a:solidFill>
                  <a:schemeClr val="tx1"/>
                </a:solidFill>
                <a:latin typeface=".VnTime" panose="020B7200000000000000" pitchFamily="34" charset="0"/>
              </a:defRPr>
            </a:lvl8pPr>
            <a:lvl9pPr marL="3886200" indent="-228600" defTabSz="6858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684070" rtl="0" eaLnBrk="1" fontAlgn="auto" latinLnBrk="0" hangingPunct="1">
              <a:lnSpc>
                <a:spcPct val="100000"/>
              </a:lnSpc>
              <a:spcBef>
                <a:spcPts val="0"/>
              </a:spcBef>
              <a:spcAft>
                <a:spcPts val="0"/>
              </a:spcAft>
              <a:buClrTx/>
              <a:buSzTx/>
              <a:buFontTx/>
              <a:buNone/>
              <a:tabLst/>
              <a:defRPr/>
            </a:pPr>
            <a:r>
              <a:rPr kumimoji="0" lang="en-US" altLang="zh-CN" sz="2393" b="1" i="1" u="none" strike="noStrike" kern="1200" cap="none" spc="0" normalizeH="0" baseline="0" noProof="0">
                <a:ln>
                  <a:noFill/>
                </a:ln>
                <a:solidFill>
                  <a:srgbClr val="E94B52"/>
                </a:solidFill>
                <a:effectLst/>
                <a:uLnTx/>
                <a:uFillTx/>
                <a:latin typeface="Times New Roman" panose="02020603050405020304" pitchFamily="18" charset="0"/>
                <a:ea typeface="微软雅黑"/>
                <a:cs typeface="Times New Roman" panose="02020603050405020304" pitchFamily="18" charset="0"/>
              </a:rPr>
              <a:t>Giáo viên thực hiện</a:t>
            </a:r>
            <a:r>
              <a:rPr kumimoji="0" lang="vi-VN" altLang="zh-CN" sz="2393" b="1" i="1" u="none" strike="noStrike" kern="1200" cap="none" spc="0" normalizeH="0" baseline="0" noProof="0">
                <a:ln>
                  <a:noFill/>
                </a:ln>
                <a:solidFill>
                  <a:srgbClr val="E94B52"/>
                </a:solidFill>
                <a:effectLst/>
                <a:uLnTx/>
                <a:uFillTx/>
                <a:latin typeface="Times New Roman" panose="02020603050405020304" pitchFamily="18" charset="0"/>
                <a:ea typeface="微软雅黑"/>
                <a:cs typeface="Times New Roman" panose="02020603050405020304" pitchFamily="18" charset="0"/>
              </a:rPr>
              <a:t>:</a:t>
            </a:r>
            <a:r>
              <a:rPr kumimoji="0" lang="en-US" altLang="zh-CN" sz="2393" b="1" i="1" u="none" strike="noStrike" kern="1200" cap="none" spc="0" normalizeH="0" baseline="0" noProof="0">
                <a:ln>
                  <a:noFill/>
                </a:ln>
                <a:solidFill>
                  <a:srgbClr val="E94B52"/>
                </a:solidFill>
                <a:effectLst/>
                <a:uLnTx/>
                <a:uFillTx/>
                <a:latin typeface="Times New Roman" panose="02020603050405020304" pitchFamily="18" charset="0"/>
                <a:ea typeface="微软雅黑"/>
                <a:cs typeface="Times New Roman" panose="02020603050405020304" pitchFamily="18" charset="0"/>
              </a:rPr>
              <a:t> Vũ Thúy Quỳnh</a:t>
            </a:r>
            <a:endParaRPr kumimoji="0" lang="zh-CN" altLang="en-US" sz="2393" b="1" i="1" u="none" strike="noStrike" kern="1200" cap="none" spc="0" normalizeH="0" baseline="0" noProof="0">
              <a:ln>
                <a:noFill/>
              </a:ln>
              <a:solidFill>
                <a:srgbClr val="E94B52"/>
              </a:solidFill>
              <a:effectLst/>
              <a:uLnTx/>
              <a:uFillTx/>
              <a:latin typeface="Times New Roman" panose="02020603050405020304" pitchFamily="18" charset="0"/>
              <a:ea typeface="微软雅黑"/>
              <a:cs typeface="Times New Roman" panose="02020603050405020304" pitchFamily="18" charset="0"/>
            </a:endParaRPr>
          </a:p>
        </p:txBody>
      </p:sp>
      <p:sp>
        <p:nvSpPr>
          <p:cNvPr id="17416" name="TextBox 19"/>
          <p:cNvSpPr txBox="1">
            <a:spLocks noChangeArrowheads="1"/>
          </p:cNvSpPr>
          <p:nvPr/>
        </p:nvSpPr>
        <p:spPr bwMode="auto">
          <a:xfrm>
            <a:off x="3918746" y="427039"/>
            <a:ext cx="6586537" cy="52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anose="020B7200000000000000" pitchFamily="34" charset="0"/>
              </a:defRPr>
            </a:lvl1pPr>
            <a:lvl2pPr marL="742950" indent="-285750" defTabSz="685800">
              <a:defRPr>
                <a:solidFill>
                  <a:schemeClr val="tx1"/>
                </a:solidFill>
                <a:latin typeface=".VnTime" panose="020B7200000000000000" pitchFamily="34" charset="0"/>
              </a:defRPr>
            </a:lvl2pPr>
            <a:lvl3pPr marL="1143000" indent="-228600" defTabSz="685800">
              <a:defRPr>
                <a:solidFill>
                  <a:schemeClr val="tx1"/>
                </a:solidFill>
                <a:latin typeface=".VnTime" panose="020B7200000000000000" pitchFamily="34" charset="0"/>
              </a:defRPr>
            </a:lvl3pPr>
            <a:lvl4pPr marL="1600200" indent="-228600" defTabSz="685800">
              <a:defRPr>
                <a:solidFill>
                  <a:schemeClr val="tx1"/>
                </a:solidFill>
                <a:latin typeface=".VnTime" panose="020B7200000000000000" pitchFamily="34" charset="0"/>
              </a:defRPr>
            </a:lvl4pPr>
            <a:lvl5pPr marL="2057400" indent="-228600" defTabSz="685800">
              <a:defRPr>
                <a:solidFill>
                  <a:schemeClr val="tx1"/>
                </a:solidFill>
                <a:latin typeface=".VnTime" panose="020B7200000000000000" pitchFamily="34" charset="0"/>
              </a:defRPr>
            </a:lvl5pPr>
            <a:lvl6pPr marL="2514600" indent="-228600" defTabSz="685800" eaLnBrk="0" fontAlgn="base" hangingPunct="0">
              <a:spcBef>
                <a:spcPct val="0"/>
              </a:spcBef>
              <a:spcAft>
                <a:spcPct val="0"/>
              </a:spcAft>
              <a:defRPr>
                <a:solidFill>
                  <a:schemeClr val="tx1"/>
                </a:solidFill>
                <a:latin typeface=".VnTime" panose="020B7200000000000000" pitchFamily="34" charset="0"/>
              </a:defRPr>
            </a:lvl6pPr>
            <a:lvl7pPr marL="2971800" indent="-228600" defTabSz="685800" eaLnBrk="0" fontAlgn="base" hangingPunct="0">
              <a:spcBef>
                <a:spcPct val="0"/>
              </a:spcBef>
              <a:spcAft>
                <a:spcPct val="0"/>
              </a:spcAft>
              <a:defRPr>
                <a:solidFill>
                  <a:schemeClr val="tx1"/>
                </a:solidFill>
                <a:latin typeface=".VnTime" panose="020B7200000000000000" pitchFamily="34" charset="0"/>
              </a:defRPr>
            </a:lvl7pPr>
            <a:lvl8pPr marL="3429000" indent="-228600" defTabSz="685800" eaLnBrk="0" fontAlgn="base" hangingPunct="0">
              <a:spcBef>
                <a:spcPct val="0"/>
              </a:spcBef>
              <a:spcAft>
                <a:spcPct val="0"/>
              </a:spcAft>
              <a:defRPr>
                <a:solidFill>
                  <a:schemeClr val="tx1"/>
                </a:solidFill>
                <a:latin typeface=".VnTime" panose="020B7200000000000000" pitchFamily="34" charset="0"/>
              </a:defRPr>
            </a:lvl8pPr>
            <a:lvl9pPr marL="3886200" indent="-228600" defTabSz="6858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684070" rtl="0" eaLnBrk="1" fontAlgn="auto" latinLnBrk="0" hangingPunct="1">
              <a:lnSpc>
                <a:spcPct val="100000"/>
              </a:lnSpc>
              <a:spcBef>
                <a:spcPts val="0"/>
              </a:spcBef>
              <a:spcAft>
                <a:spcPts val="0"/>
              </a:spcAft>
              <a:buClrTx/>
              <a:buSzTx/>
              <a:buFontTx/>
              <a:buNone/>
              <a:tabLst/>
              <a:defRPr/>
            </a:pPr>
            <a:r>
              <a:rPr kumimoji="0" lang="en-US" altLang="en-US" sz="2793" b="1" i="0" u="none" strike="noStrike" kern="1200" cap="none" spc="0" normalizeH="0" baseline="0" noProof="0">
                <a:ln>
                  <a:noFill/>
                </a:ln>
                <a:solidFill>
                  <a:srgbClr val="006699"/>
                </a:solidFill>
                <a:effectLst/>
                <a:uLnTx/>
                <a:uFillTx/>
                <a:latin typeface="Times New Roman" panose="02020603050405020304" pitchFamily="18" charset="0"/>
                <a:ea typeface="微软雅黑"/>
                <a:cs typeface="Times New Roman" panose="02020603050405020304" pitchFamily="18" charset="0"/>
              </a:rPr>
              <a:t>TRƯỜNG TIỂU HỌC ĐOÀN KẾT</a:t>
            </a:r>
          </a:p>
        </p:txBody>
      </p:sp>
      <p:grpSp>
        <p:nvGrpSpPr>
          <p:cNvPr id="10249" name="组合 75"/>
          <p:cNvGrpSpPr>
            <a:grpSpLocks/>
          </p:cNvGrpSpPr>
          <p:nvPr/>
        </p:nvGrpSpPr>
        <p:grpSpPr bwMode="auto">
          <a:xfrm rot="691748">
            <a:off x="8711407" y="3519489"/>
            <a:ext cx="266700" cy="269875"/>
            <a:chOff x="10646778" y="4753862"/>
            <a:chExt cx="751521" cy="737702"/>
          </a:xfrm>
        </p:grpSpPr>
        <p:sp>
          <p:nvSpPr>
            <p:cNvPr id="22" name="五角星 2"/>
            <p:cNvSpPr/>
            <p:nvPr/>
          </p:nvSpPr>
          <p:spPr>
            <a:xfrm rot="20227648" flipH="1">
              <a:off x="10650314" y="4753516"/>
              <a:ext cx="747046" cy="729023"/>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2095" b="0" i="0" u="none" strike="noStrike" kern="1200" cap="none" spc="0" normalizeH="0" baseline="0" noProof="0">
                <a:ln>
                  <a:noFill/>
                </a:ln>
                <a:solidFill>
                  <a:srgbClr val="FFFFFF"/>
                </a:solidFill>
                <a:effectLst/>
                <a:uLnTx/>
                <a:uFillTx/>
                <a:latin typeface="Verdana"/>
                <a:ea typeface="微软雅黑"/>
                <a:cs typeface="Arial"/>
              </a:endParaRPr>
            </a:p>
          </p:txBody>
        </p:sp>
        <p:grpSp>
          <p:nvGrpSpPr>
            <p:cNvPr id="10276" name="组合 77"/>
            <p:cNvGrpSpPr>
              <a:grpSpLocks/>
            </p:cNvGrpSpPr>
            <p:nvPr/>
          </p:nvGrpSpPr>
          <p:grpSpPr bwMode="auto">
            <a:xfrm>
              <a:off x="10646778" y="4762829"/>
              <a:ext cx="749726" cy="728735"/>
              <a:chOff x="11012539" y="4493889"/>
              <a:chExt cx="749726" cy="728735"/>
            </a:xfrm>
          </p:grpSpPr>
          <p:sp>
            <p:nvSpPr>
              <p:cNvPr id="24"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2095" b="0" i="0" u="none" strike="noStrike" kern="1200" cap="none" spc="0" normalizeH="0" baseline="0" noProof="0">
                  <a:ln>
                    <a:noFill/>
                  </a:ln>
                  <a:solidFill>
                    <a:srgbClr val="FFFFFF"/>
                  </a:solidFill>
                  <a:effectLst/>
                  <a:uLnTx/>
                  <a:uFillTx/>
                  <a:latin typeface="Verdana"/>
                  <a:ea typeface="微软雅黑"/>
                  <a:cs typeface="Arial"/>
                </a:endParaRPr>
              </a:p>
            </p:txBody>
          </p:sp>
          <p:sp>
            <p:nvSpPr>
              <p:cNvPr id="25" name="五角星 2"/>
              <p:cNvSpPr/>
              <p:nvPr/>
            </p:nvSpPr>
            <p:spPr>
              <a:xfrm rot="20424262">
                <a:off x="10975298" y="4612675"/>
                <a:ext cx="286294" cy="2169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2095" b="0" i="0" u="none" strike="noStrike" kern="1200" cap="none" spc="0" normalizeH="0" baseline="0" noProof="0">
                  <a:ln>
                    <a:noFill/>
                  </a:ln>
                  <a:solidFill>
                    <a:srgbClr val="FFFFFF"/>
                  </a:solidFill>
                  <a:effectLst/>
                  <a:uLnTx/>
                  <a:uFillTx/>
                  <a:latin typeface="Verdana"/>
                  <a:ea typeface="微软雅黑"/>
                  <a:cs typeface="Arial"/>
                </a:endParaRPr>
              </a:p>
            </p:txBody>
          </p:sp>
          <p:sp>
            <p:nvSpPr>
              <p:cNvPr id="26" name="五角星 2"/>
              <p:cNvSpPr/>
              <p:nvPr/>
            </p:nvSpPr>
            <p:spPr>
              <a:xfrm rot="6997346">
                <a:off x="11507733" y="4856405"/>
                <a:ext cx="130183" cy="143147"/>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2095" b="0" i="0" u="none" strike="noStrike" kern="1200" cap="none" spc="0" normalizeH="0" baseline="0" noProof="0">
                  <a:ln>
                    <a:noFill/>
                  </a:ln>
                  <a:solidFill>
                    <a:srgbClr val="FFFFFF"/>
                  </a:solidFill>
                  <a:effectLst/>
                  <a:uLnTx/>
                  <a:uFillTx/>
                  <a:latin typeface="Verdana"/>
                  <a:ea typeface="微软雅黑"/>
                  <a:cs typeface="Arial"/>
                </a:endParaRPr>
              </a:p>
            </p:txBody>
          </p:sp>
        </p:grpSp>
      </p:grpSp>
      <p:grpSp>
        <p:nvGrpSpPr>
          <p:cNvPr id="10250" name="组合 95"/>
          <p:cNvGrpSpPr>
            <a:grpSpLocks/>
          </p:cNvGrpSpPr>
          <p:nvPr/>
        </p:nvGrpSpPr>
        <p:grpSpPr bwMode="auto">
          <a:xfrm rot="1562261">
            <a:off x="9024144" y="2225675"/>
            <a:ext cx="273051" cy="260351"/>
            <a:chOff x="10646778" y="4753862"/>
            <a:chExt cx="751521" cy="737702"/>
          </a:xfrm>
        </p:grpSpPr>
        <p:sp>
          <p:nvSpPr>
            <p:cNvPr id="28" name="五角星 2"/>
            <p:cNvSpPr/>
            <p:nvPr/>
          </p:nvSpPr>
          <p:spPr>
            <a:xfrm rot="20227648" flipH="1">
              <a:off x="10637319" y="4749197"/>
              <a:ext cx="747153" cy="728706"/>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2095" b="0" i="0" u="none" strike="noStrike" kern="1200" cap="none" spc="0" normalizeH="0" baseline="0" noProof="0">
                <a:ln>
                  <a:noFill/>
                </a:ln>
                <a:solidFill>
                  <a:srgbClr val="FFFFFF"/>
                </a:solidFill>
                <a:effectLst/>
                <a:uLnTx/>
                <a:uFillTx/>
                <a:latin typeface="Verdana"/>
                <a:ea typeface="微软雅黑"/>
                <a:cs typeface="Arial"/>
              </a:endParaRPr>
            </a:p>
          </p:txBody>
        </p:sp>
        <p:grpSp>
          <p:nvGrpSpPr>
            <p:cNvPr id="10269" name="组合 98"/>
            <p:cNvGrpSpPr>
              <a:grpSpLocks/>
            </p:cNvGrpSpPr>
            <p:nvPr/>
          </p:nvGrpSpPr>
          <p:grpSpPr bwMode="auto">
            <a:xfrm>
              <a:off x="10646778" y="4762829"/>
              <a:ext cx="749726" cy="728735"/>
              <a:chOff x="11012539" y="4493889"/>
              <a:chExt cx="749726" cy="728735"/>
            </a:xfrm>
          </p:grpSpPr>
          <p:sp>
            <p:nvSpPr>
              <p:cNvPr id="30"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2095" b="0" i="0" u="none" strike="noStrike" kern="1200" cap="none" spc="0" normalizeH="0" baseline="0" noProof="0">
                  <a:ln>
                    <a:noFill/>
                  </a:ln>
                  <a:solidFill>
                    <a:srgbClr val="FFFFFF"/>
                  </a:solidFill>
                  <a:effectLst/>
                  <a:uLnTx/>
                  <a:uFillTx/>
                  <a:latin typeface="Verdana"/>
                  <a:ea typeface="微软雅黑"/>
                  <a:cs typeface="Arial"/>
                </a:endParaRPr>
              </a:p>
            </p:txBody>
          </p:sp>
          <p:sp>
            <p:nvSpPr>
              <p:cNvPr id="31" name="五角星 2"/>
              <p:cNvSpPr/>
              <p:nvPr/>
            </p:nvSpPr>
            <p:spPr>
              <a:xfrm rot="20424262">
                <a:off x="10992270" y="4633533"/>
                <a:ext cx="284003" cy="220413"/>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2095" b="0" i="0" u="none" strike="noStrike" kern="1200" cap="none" spc="0" normalizeH="0" baseline="0" noProof="0">
                  <a:ln>
                    <a:noFill/>
                  </a:ln>
                  <a:solidFill>
                    <a:srgbClr val="FFFFFF"/>
                  </a:solidFill>
                  <a:effectLst/>
                  <a:uLnTx/>
                  <a:uFillTx/>
                  <a:latin typeface="Verdana"/>
                  <a:ea typeface="微软雅黑"/>
                  <a:cs typeface="Arial"/>
                </a:endParaRPr>
              </a:p>
            </p:txBody>
          </p:sp>
          <p:sp>
            <p:nvSpPr>
              <p:cNvPr id="32" name="五角星 2"/>
              <p:cNvSpPr/>
              <p:nvPr/>
            </p:nvSpPr>
            <p:spPr>
              <a:xfrm rot="6997346">
                <a:off x="11518286" y="4880116"/>
                <a:ext cx="134946" cy="144186"/>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2095" b="0" i="0" u="none" strike="noStrike" kern="1200" cap="none" spc="0" normalizeH="0" baseline="0" noProof="0">
                  <a:ln>
                    <a:noFill/>
                  </a:ln>
                  <a:solidFill>
                    <a:srgbClr val="FFFFFF"/>
                  </a:solidFill>
                  <a:effectLst/>
                  <a:uLnTx/>
                  <a:uFillTx/>
                  <a:latin typeface="Verdana"/>
                  <a:ea typeface="微软雅黑"/>
                  <a:cs typeface="Arial"/>
                </a:endParaRPr>
              </a:p>
            </p:txBody>
          </p:sp>
        </p:grpSp>
      </p:grpSp>
      <p:grpSp>
        <p:nvGrpSpPr>
          <p:cNvPr id="10251" name="组合 140"/>
          <p:cNvGrpSpPr>
            <a:grpSpLocks/>
          </p:cNvGrpSpPr>
          <p:nvPr/>
        </p:nvGrpSpPr>
        <p:grpSpPr bwMode="auto">
          <a:xfrm rot="920444">
            <a:off x="3556797" y="1111252"/>
            <a:ext cx="268287" cy="244475"/>
            <a:chOff x="10646773" y="4753862"/>
            <a:chExt cx="751526" cy="737702"/>
          </a:xfrm>
        </p:grpSpPr>
        <p:sp>
          <p:nvSpPr>
            <p:cNvPr id="34" name="五角星 2"/>
            <p:cNvSpPr/>
            <p:nvPr/>
          </p:nvSpPr>
          <p:spPr>
            <a:xfrm rot="20227648" flipH="1">
              <a:off x="10645597" y="4754033"/>
              <a:ext cx="751526" cy="72812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1347" b="0" i="0" u="none" strike="noStrike" kern="1200" cap="none" spc="0" normalizeH="0" baseline="0" noProof="0">
                <a:ln>
                  <a:noFill/>
                </a:ln>
                <a:solidFill>
                  <a:srgbClr val="FFFFFF"/>
                </a:solidFill>
                <a:effectLst/>
                <a:uLnTx/>
                <a:uFillTx/>
                <a:latin typeface="Verdana"/>
                <a:ea typeface="微软雅黑"/>
                <a:cs typeface="Arial"/>
              </a:endParaRPr>
            </a:p>
          </p:txBody>
        </p:sp>
        <p:grpSp>
          <p:nvGrpSpPr>
            <p:cNvPr id="10262" name="组合 142"/>
            <p:cNvGrpSpPr>
              <a:grpSpLocks/>
            </p:cNvGrpSpPr>
            <p:nvPr/>
          </p:nvGrpSpPr>
          <p:grpSpPr bwMode="auto">
            <a:xfrm>
              <a:off x="10646773" y="4762829"/>
              <a:ext cx="749726" cy="728735"/>
              <a:chOff x="11012534" y="4493889"/>
              <a:chExt cx="749726" cy="728735"/>
            </a:xfrm>
          </p:grpSpPr>
          <p:sp>
            <p:nvSpPr>
              <p:cNvPr id="36" name="五角星 2"/>
              <p:cNvSpPr/>
              <p:nvPr/>
            </p:nvSpPr>
            <p:spPr>
              <a:xfrm rot="20227648" flipH="1">
                <a:off x="11012534"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1347" b="0" i="0" u="none" strike="noStrike" kern="1200" cap="none" spc="0" normalizeH="0" baseline="0" noProof="0">
                  <a:ln>
                    <a:noFill/>
                  </a:ln>
                  <a:solidFill>
                    <a:srgbClr val="FFFFFF"/>
                  </a:solidFill>
                  <a:effectLst/>
                  <a:uLnTx/>
                  <a:uFillTx/>
                  <a:latin typeface="Verdana"/>
                  <a:ea typeface="微软雅黑"/>
                  <a:cs typeface="Arial"/>
                </a:endParaRPr>
              </a:p>
            </p:txBody>
          </p:sp>
          <p:sp>
            <p:nvSpPr>
              <p:cNvPr id="37" name="五角星 2"/>
              <p:cNvSpPr/>
              <p:nvPr/>
            </p:nvSpPr>
            <p:spPr>
              <a:xfrm rot="20424262">
                <a:off x="10975650" y="4618997"/>
                <a:ext cx="289051" cy="21077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1347" b="0" i="0" u="none" strike="noStrike" kern="1200" cap="none" spc="0" normalizeH="0" baseline="0" noProof="0">
                  <a:ln>
                    <a:noFill/>
                  </a:ln>
                  <a:solidFill>
                    <a:srgbClr val="FFFFFF"/>
                  </a:solidFill>
                  <a:effectLst/>
                  <a:uLnTx/>
                  <a:uFillTx/>
                  <a:latin typeface="Verdana"/>
                  <a:ea typeface="微软雅黑"/>
                  <a:cs typeface="Arial"/>
                </a:endParaRPr>
              </a:p>
            </p:txBody>
          </p:sp>
          <p:sp>
            <p:nvSpPr>
              <p:cNvPr id="38" name="五角星 2"/>
              <p:cNvSpPr/>
              <p:nvPr/>
            </p:nvSpPr>
            <p:spPr>
              <a:xfrm rot="6997346">
                <a:off x="11507046" y="4860054"/>
                <a:ext cx="129339" cy="14230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1347" b="0" i="0" u="none" strike="noStrike" kern="1200" cap="none" spc="0" normalizeH="0" baseline="0" noProof="0">
                  <a:ln>
                    <a:noFill/>
                  </a:ln>
                  <a:solidFill>
                    <a:srgbClr val="FFFFFF"/>
                  </a:solidFill>
                  <a:effectLst/>
                  <a:uLnTx/>
                  <a:uFillTx/>
                  <a:latin typeface="Verdana"/>
                  <a:ea typeface="微软雅黑"/>
                  <a:cs typeface="Arial"/>
                </a:endParaRPr>
              </a:p>
            </p:txBody>
          </p:sp>
        </p:grpSp>
      </p:grpSp>
      <p:grpSp>
        <p:nvGrpSpPr>
          <p:cNvPr id="10252" name="组合 47"/>
          <p:cNvGrpSpPr>
            <a:grpSpLocks/>
          </p:cNvGrpSpPr>
          <p:nvPr/>
        </p:nvGrpSpPr>
        <p:grpSpPr bwMode="auto">
          <a:xfrm rot="21335217">
            <a:off x="2931321" y="3546475"/>
            <a:ext cx="250825" cy="247651"/>
            <a:chOff x="7973454" y="5027358"/>
            <a:chExt cx="1573288" cy="1594782"/>
          </a:xfrm>
        </p:grpSpPr>
        <p:sp>
          <p:nvSpPr>
            <p:cNvPr id="43" name="五角星 2"/>
            <p:cNvSpPr/>
            <p:nvPr/>
          </p:nvSpPr>
          <p:spPr>
            <a:xfrm rot="20480842">
              <a:off x="7868840" y="4967775"/>
              <a:ext cx="1573288" cy="1574336"/>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1347" b="0" i="0" u="none" strike="noStrike" kern="1200" cap="none" spc="0" normalizeH="0" baseline="0" noProof="0">
                <a:ln>
                  <a:noFill/>
                </a:ln>
                <a:solidFill>
                  <a:srgbClr val="FFFFFF"/>
                </a:solidFill>
                <a:effectLst/>
                <a:uLnTx/>
                <a:uFillTx/>
                <a:latin typeface="Verdana"/>
                <a:ea typeface="微软雅黑"/>
                <a:cs typeface="Arial"/>
              </a:endParaRPr>
            </a:p>
          </p:txBody>
        </p:sp>
        <p:sp>
          <p:nvSpPr>
            <p:cNvPr id="44" name="五角星 2"/>
            <p:cNvSpPr/>
            <p:nvPr/>
          </p:nvSpPr>
          <p:spPr>
            <a:xfrm rot="20480842">
              <a:off x="7973454" y="5037584"/>
              <a:ext cx="1573288" cy="1574336"/>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A3C4"/>
            </a:solidFill>
            <a:ln w="666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4070" rtl="0" eaLnBrk="1" fontAlgn="auto" latinLnBrk="0" hangingPunct="1">
                <a:lnSpc>
                  <a:spcPct val="100000"/>
                </a:lnSpc>
                <a:spcBef>
                  <a:spcPts val="0"/>
                </a:spcBef>
                <a:spcAft>
                  <a:spcPts val="0"/>
                </a:spcAft>
                <a:buClrTx/>
                <a:buSzTx/>
                <a:buFontTx/>
                <a:buNone/>
                <a:tabLst/>
                <a:defRPr/>
              </a:pPr>
              <a:endParaRPr kumimoji="0" lang="zh-CN" altLang="en-US" sz="1347" b="0" i="0" u="none" strike="noStrike" kern="1200" cap="none" spc="0" normalizeH="0" baseline="0" noProof="0">
                <a:ln>
                  <a:noFill/>
                </a:ln>
                <a:solidFill>
                  <a:srgbClr val="FFFFFF"/>
                </a:solidFill>
                <a:effectLst/>
                <a:uLnTx/>
                <a:uFillTx/>
                <a:latin typeface="Verdana"/>
                <a:ea typeface="微软雅黑"/>
                <a:cs typeface="Arial"/>
              </a:endParaRPr>
            </a:p>
          </p:txBody>
        </p:sp>
      </p:grpSp>
      <p:pic>
        <p:nvPicPr>
          <p:cNvPr id="10253"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l="48251" t="47739" r="25874" b="33614"/>
          <a:stretch>
            <a:fillRect/>
          </a:stretch>
        </p:blipFill>
        <p:spPr bwMode="auto">
          <a:xfrm rot="1121511">
            <a:off x="4228307" y="5584826"/>
            <a:ext cx="534988" cy="28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图片 3"/>
          <p:cNvPicPr>
            <a:picLocks noChangeAspect="1" noChangeArrowheads="1"/>
          </p:cNvPicPr>
          <p:nvPr/>
        </p:nvPicPr>
        <p:blipFill>
          <a:blip r:embed="rId4">
            <a:extLst>
              <a:ext uri="{28A0092B-C50C-407E-A947-70E740481C1C}">
                <a14:useLocalDpi xmlns:a14="http://schemas.microsoft.com/office/drawing/2010/main" val="0"/>
              </a:ext>
            </a:extLst>
          </a:blip>
          <a:srcRect l="58742" t="37048" r="27692" b="32121"/>
          <a:stretch>
            <a:fillRect/>
          </a:stretch>
        </p:blipFill>
        <p:spPr bwMode="auto">
          <a:xfrm>
            <a:off x="7342984" y="5392741"/>
            <a:ext cx="3413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Group 23"/>
          <p:cNvGrpSpPr>
            <a:grpSpLocks/>
          </p:cNvGrpSpPr>
          <p:nvPr/>
        </p:nvGrpSpPr>
        <p:grpSpPr bwMode="auto">
          <a:xfrm rot="165186">
            <a:off x="9052353" y="5263884"/>
            <a:ext cx="420611" cy="349821"/>
            <a:chOff x="0" y="0"/>
            <a:chExt cx="389342" cy="339426"/>
          </a:xfrm>
          <a:solidFill>
            <a:srgbClr val="93D7E5"/>
          </a:solidFill>
        </p:grpSpPr>
        <p:sp>
          <p:nvSpPr>
            <p:cNvPr id="51" name="Freeform 110"/>
            <p:cNvSpPr>
              <a:spLocks noChangeArrowheads="1"/>
            </p:cNvSpPr>
            <p:nvPr/>
          </p:nvSpPr>
          <p:spPr bwMode="auto">
            <a:xfrm>
              <a:off x="259561" y="102327"/>
              <a:ext cx="102328" cy="102328"/>
            </a:xfrm>
            <a:custGeom>
              <a:avLst/>
              <a:gdLst>
                <a:gd name="T0" fmla="*/ 0 w 41"/>
                <a:gd name="T1" fmla="*/ 97336 h 41"/>
                <a:gd name="T2" fmla="*/ 7487 w 41"/>
                <a:gd name="T3" fmla="*/ 102328 h 41"/>
                <a:gd name="T4" fmla="*/ 102328 w 41"/>
                <a:gd name="T5" fmla="*/ 7487 h 41"/>
                <a:gd name="T6" fmla="*/ 97336 w 41"/>
                <a:gd name="T7" fmla="*/ 0 h 41"/>
                <a:gd name="T8" fmla="*/ 0 w 41"/>
                <a:gd name="T9" fmla="*/ 97336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grpFill/>
            <a:ln w="9525">
              <a:noFill/>
              <a:miter lim="800000"/>
              <a:headEnd/>
              <a:tailEnd/>
            </a:ln>
          </p:spPr>
          <p:txBody>
            <a:bodyPr/>
            <a:lstStyle/>
            <a:p>
              <a:pPr marL="0" marR="0" lvl="0" indent="0" algn="l" defTabSz="684070" rtl="0" eaLnBrk="1" fontAlgn="auto" latinLnBrk="0" hangingPunct="1">
                <a:lnSpc>
                  <a:spcPct val="100000"/>
                </a:lnSpc>
                <a:spcBef>
                  <a:spcPts val="0"/>
                </a:spcBef>
                <a:spcAft>
                  <a:spcPts val="0"/>
                </a:spcAft>
                <a:buClrTx/>
                <a:buSzTx/>
                <a:buFontTx/>
                <a:buNone/>
                <a:tabLst/>
                <a:defRPr/>
              </a:pPr>
              <a:endParaRPr kumimoji="0" lang="zh-CN" altLang="en-US" sz="1009" b="0" i="0" u="none" strike="noStrike" kern="1200" cap="none" spc="0" normalizeH="0" baseline="0" noProof="0">
                <a:ln>
                  <a:noFill/>
                </a:ln>
                <a:solidFill>
                  <a:srgbClr val="FFFFFF"/>
                </a:solidFill>
                <a:effectLst/>
                <a:uLnTx/>
                <a:uFillTx/>
                <a:latin typeface="Verdana" panose="020B0604030504040204" pitchFamily="34" charset="0"/>
                <a:ea typeface="微软雅黑"/>
                <a:cs typeface="Arial" panose="020B0604020202020204" pitchFamily="34" charset="0"/>
                <a:sym typeface="Calibri" pitchFamily="34" charset="0"/>
              </a:endParaRPr>
            </a:p>
          </p:txBody>
        </p:sp>
        <p:sp>
          <p:nvSpPr>
            <p:cNvPr id="53" name="Freeform 111"/>
            <p:cNvSpPr>
              <a:spLocks noChangeArrowheads="1"/>
            </p:cNvSpPr>
            <p:nvPr/>
          </p:nvSpPr>
          <p:spPr bwMode="auto">
            <a:xfrm>
              <a:off x="237098" y="74873"/>
              <a:ext cx="109814" cy="114806"/>
            </a:xfrm>
            <a:custGeom>
              <a:avLst/>
              <a:gdLst>
                <a:gd name="T0" fmla="*/ 92344 w 44"/>
                <a:gd name="T1" fmla="*/ 0 h 46"/>
                <a:gd name="T2" fmla="*/ 0 w 44"/>
                <a:gd name="T3" fmla="*/ 97336 h 46"/>
                <a:gd name="T4" fmla="*/ 14975 w 44"/>
                <a:gd name="T5" fmla="*/ 114806 h 46"/>
                <a:gd name="T6" fmla="*/ 109814 w 44"/>
                <a:gd name="T7" fmla="*/ 19966 h 46"/>
                <a:gd name="T8" fmla="*/ 92344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grpFill/>
            <a:ln w="9525">
              <a:noFill/>
              <a:miter lim="800000"/>
              <a:headEnd/>
              <a:tailEnd/>
            </a:ln>
          </p:spPr>
          <p:txBody>
            <a:bodyPr/>
            <a:lstStyle/>
            <a:p>
              <a:pPr marL="0" marR="0" lvl="0" indent="0" algn="l" defTabSz="684070" rtl="0" eaLnBrk="1" fontAlgn="auto" latinLnBrk="0" hangingPunct="1">
                <a:lnSpc>
                  <a:spcPct val="100000"/>
                </a:lnSpc>
                <a:spcBef>
                  <a:spcPts val="0"/>
                </a:spcBef>
                <a:spcAft>
                  <a:spcPts val="0"/>
                </a:spcAft>
                <a:buClrTx/>
                <a:buSzTx/>
                <a:buFontTx/>
                <a:buNone/>
                <a:tabLst/>
                <a:defRPr/>
              </a:pPr>
              <a:endParaRPr kumimoji="0" lang="zh-CN" altLang="en-US" sz="1009" b="0" i="0" u="none" strike="noStrike" kern="1200" cap="none" spc="0" normalizeH="0" baseline="0" noProof="0">
                <a:ln>
                  <a:noFill/>
                </a:ln>
                <a:solidFill>
                  <a:srgbClr val="FFFFFF"/>
                </a:solidFill>
                <a:effectLst/>
                <a:uLnTx/>
                <a:uFillTx/>
                <a:latin typeface="Verdana" panose="020B0604030504040204" pitchFamily="34" charset="0"/>
                <a:ea typeface="微软雅黑"/>
                <a:cs typeface="Arial" panose="020B0604020202020204" pitchFamily="34" charset="0"/>
                <a:sym typeface="Calibri" pitchFamily="34" charset="0"/>
              </a:endParaRPr>
            </a:p>
          </p:txBody>
        </p:sp>
        <p:sp>
          <p:nvSpPr>
            <p:cNvPr id="54" name="Freeform 112"/>
            <p:cNvSpPr>
              <a:spLocks noChangeArrowheads="1"/>
            </p:cNvSpPr>
            <p:nvPr/>
          </p:nvSpPr>
          <p:spPr bwMode="auto">
            <a:xfrm>
              <a:off x="217132" y="59898"/>
              <a:ext cx="104823" cy="104823"/>
            </a:xfrm>
            <a:custGeom>
              <a:avLst/>
              <a:gdLst>
                <a:gd name="T0" fmla="*/ 0 w 42"/>
                <a:gd name="T1" fmla="*/ 94840 h 42"/>
                <a:gd name="T2" fmla="*/ 9983 w 42"/>
                <a:gd name="T3" fmla="*/ 104823 h 42"/>
                <a:gd name="T4" fmla="*/ 104823 w 42"/>
                <a:gd name="T5" fmla="*/ 9983 h 42"/>
                <a:gd name="T6" fmla="*/ 94840 w 42"/>
                <a:gd name="T7" fmla="*/ 0 h 42"/>
                <a:gd name="T8" fmla="*/ 0 w 42"/>
                <a:gd name="T9" fmla="*/ 9484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grpFill/>
            <a:ln w="9525">
              <a:noFill/>
              <a:miter lim="800000"/>
              <a:headEnd/>
              <a:tailEnd/>
            </a:ln>
          </p:spPr>
          <p:txBody>
            <a:bodyPr/>
            <a:lstStyle/>
            <a:p>
              <a:pPr marL="0" marR="0" lvl="0" indent="0" algn="l" defTabSz="684070" rtl="0" eaLnBrk="1" fontAlgn="auto" latinLnBrk="0" hangingPunct="1">
                <a:lnSpc>
                  <a:spcPct val="100000"/>
                </a:lnSpc>
                <a:spcBef>
                  <a:spcPts val="0"/>
                </a:spcBef>
                <a:spcAft>
                  <a:spcPts val="0"/>
                </a:spcAft>
                <a:buClrTx/>
                <a:buSzTx/>
                <a:buFontTx/>
                <a:buNone/>
                <a:tabLst/>
                <a:defRPr/>
              </a:pPr>
              <a:endParaRPr kumimoji="0" lang="zh-CN" altLang="en-US" sz="1009" b="0" i="0" u="none" strike="noStrike" kern="1200" cap="none" spc="0" normalizeH="0" baseline="0" noProof="0">
                <a:ln>
                  <a:noFill/>
                </a:ln>
                <a:solidFill>
                  <a:srgbClr val="FFFFFF"/>
                </a:solidFill>
                <a:effectLst/>
                <a:uLnTx/>
                <a:uFillTx/>
                <a:latin typeface="Verdana" panose="020B0604030504040204" pitchFamily="34" charset="0"/>
                <a:ea typeface="微软雅黑"/>
                <a:cs typeface="Arial" panose="020B0604020202020204" pitchFamily="34" charset="0"/>
                <a:sym typeface="Calibri" pitchFamily="34" charset="0"/>
              </a:endParaRPr>
            </a:p>
          </p:txBody>
        </p:sp>
        <p:sp>
          <p:nvSpPr>
            <p:cNvPr id="55" name="Freeform 113"/>
            <p:cNvSpPr>
              <a:spLocks noChangeArrowheads="1"/>
            </p:cNvSpPr>
            <p:nvPr/>
          </p:nvSpPr>
          <p:spPr bwMode="auto">
            <a:xfrm>
              <a:off x="189679" y="162226"/>
              <a:ext cx="69882" cy="69882"/>
            </a:xfrm>
            <a:custGeom>
              <a:avLst/>
              <a:gdLst>
                <a:gd name="T0" fmla="*/ 69882 w 28"/>
                <a:gd name="T1" fmla="*/ 49916 h 28"/>
                <a:gd name="T2" fmla="*/ 19966 w 28"/>
                <a:gd name="T3" fmla="*/ 0 h 28"/>
                <a:gd name="T4" fmla="*/ 0 w 28"/>
                <a:gd name="T5" fmla="*/ 49916 h 28"/>
                <a:gd name="T6" fmla="*/ 22462 w 28"/>
                <a:gd name="T7" fmla="*/ 69882 h 28"/>
                <a:gd name="T8" fmla="*/ 69882 w 28"/>
                <a:gd name="T9" fmla="*/ 49916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grpFill/>
            <a:ln w="9525">
              <a:noFill/>
              <a:miter lim="800000"/>
              <a:headEnd/>
              <a:tailEnd/>
            </a:ln>
          </p:spPr>
          <p:txBody>
            <a:bodyPr/>
            <a:lstStyle/>
            <a:p>
              <a:pPr marL="0" marR="0" lvl="0" indent="0" algn="l" defTabSz="684070" rtl="0" eaLnBrk="1" fontAlgn="auto" latinLnBrk="0" hangingPunct="1">
                <a:lnSpc>
                  <a:spcPct val="100000"/>
                </a:lnSpc>
                <a:spcBef>
                  <a:spcPts val="0"/>
                </a:spcBef>
                <a:spcAft>
                  <a:spcPts val="0"/>
                </a:spcAft>
                <a:buClrTx/>
                <a:buSzTx/>
                <a:buFontTx/>
                <a:buNone/>
                <a:tabLst/>
                <a:defRPr/>
              </a:pPr>
              <a:endParaRPr kumimoji="0" lang="zh-CN" altLang="en-US" sz="1009" b="0" i="0" u="none" strike="noStrike" kern="1200" cap="none" spc="0" normalizeH="0" baseline="0" noProof="0">
                <a:ln>
                  <a:noFill/>
                </a:ln>
                <a:solidFill>
                  <a:srgbClr val="FFFFFF"/>
                </a:solidFill>
                <a:effectLst/>
                <a:uLnTx/>
                <a:uFillTx/>
                <a:latin typeface="Verdana" panose="020B0604030504040204" pitchFamily="34" charset="0"/>
                <a:ea typeface="微软雅黑"/>
                <a:cs typeface="Arial" panose="020B0604020202020204" pitchFamily="34" charset="0"/>
                <a:sym typeface="Calibri" pitchFamily="34" charset="0"/>
              </a:endParaRPr>
            </a:p>
          </p:txBody>
        </p:sp>
        <p:sp>
          <p:nvSpPr>
            <p:cNvPr id="56" name="Freeform 114"/>
            <p:cNvSpPr>
              <a:spLocks noChangeArrowheads="1"/>
            </p:cNvSpPr>
            <p:nvPr/>
          </p:nvSpPr>
          <p:spPr bwMode="auto">
            <a:xfrm>
              <a:off x="172208" y="219628"/>
              <a:ext cx="34941" cy="32446"/>
            </a:xfrm>
            <a:custGeom>
              <a:avLst/>
              <a:gdLst>
                <a:gd name="T0" fmla="*/ 0 w 14"/>
                <a:gd name="T1" fmla="*/ 32446 h 13"/>
                <a:gd name="T2" fmla="*/ 34941 w 14"/>
                <a:gd name="T3" fmla="*/ 14975 h 13"/>
                <a:gd name="T4" fmla="*/ 14975 w 14"/>
                <a:gd name="T5" fmla="*/ 0 h 13"/>
                <a:gd name="T6" fmla="*/ 0 w 14"/>
                <a:gd name="T7" fmla="*/ 32446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grpFill/>
            <a:ln w="9525">
              <a:noFill/>
              <a:miter lim="800000"/>
              <a:headEnd/>
              <a:tailEnd/>
            </a:ln>
          </p:spPr>
          <p:txBody>
            <a:bodyPr/>
            <a:lstStyle/>
            <a:p>
              <a:pPr marL="0" marR="0" lvl="0" indent="0" algn="l" defTabSz="684070" rtl="0" eaLnBrk="1" fontAlgn="auto" latinLnBrk="0" hangingPunct="1">
                <a:lnSpc>
                  <a:spcPct val="100000"/>
                </a:lnSpc>
                <a:spcBef>
                  <a:spcPts val="0"/>
                </a:spcBef>
                <a:spcAft>
                  <a:spcPts val="0"/>
                </a:spcAft>
                <a:buClrTx/>
                <a:buSzTx/>
                <a:buFontTx/>
                <a:buNone/>
                <a:tabLst/>
                <a:defRPr/>
              </a:pPr>
              <a:endParaRPr kumimoji="0" lang="zh-CN" altLang="en-US" sz="1009" b="0" i="0" u="none" strike="noStrike" kern="1200" cap="none" spc="0" normalizeH="0" baseline="0" noProof="0">
                <a:ln>
                  <a:noFill/>
                </a:ln>
                <a:solidFill>
                  <a:srgbClr val="FFFFFF"/>
                </a:solidFill>
                <a:effectLst/>
                <a:uLnTx/>
                <a:uFillTx/>
                <a:latin typeface="Verdana" panose="020B0604030504040204" pitchFamily="34" charset="0"/>
                <a:ea typeface="微软雅黑"/>
                <a:cs typeface="Arial" panose="020B0604020202020204" pitchFamily="34" charset="0"/>
                <a:sym typeface="Calibri" pitchFamily="34" charset="0"/>
              </a:endParaRPr>
            </a:p>
          </p:txBody>
        </p:sp>
        <p:sp>
          <p:nvSpPr>
            <p:cNvPr id="57" name="Freeform 115"/>
            <p:cNvSpPr>
              <a:spLocks noChangeArrowheads="1"/>
            </p:cNvSpPr>
            <p:nvPr/>
          </p:nvSpPr>
          <p:spPr bwMode="auto">
            <a:xfrm>
              <a:off x="319460" y="34941"/>
              <a:ext cx="69882" cy="69882"/>
            </a:xfrm>
            <a:custGeom>
              <a:avLst/>
              <a:gdLst>
                <a:gd name="T0" fmla="*/ 17471 w 28"/>
                <a:gd name="T1" fmla="*/ 0 h 28"/>
                <a:gd name="T2" fmla="*/ 0 w 28"/>
                <a:gd name="T3" fmla="*/ 19966 h 28"/>
                <a:gd name="T4" fmla="*/ 49916 w 28"/>
                <a:gd name="T5" fmla="*/ 69882 h 28"/>
                <a:gd name="T6" fmla="*/ 69882 w 28"/>
                <a:gd name="T7" fmla="*/ 49916 h 28"/>
                <a:gd name="T8" fmla="*/ 17471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grpFill/>
            <a:ln w="9525">
              <a:noFill/>
              <a:miter lim="800000"/>
              <a:headEnd/>
              <a:tailEnd/>
            </a:ln>
          </p:spPr>
          <p:txBody>
            <a:bodyPr/>
            <a:lstStyle/>
            <a:p>
              <a:pPr marL="0" marR="0" lvl="0" indent="0" algn="l" defTabSz="684070" rtl="0" eaLnBrk="1" fontAlgn="auto" latinLnBrk="0" hangingPunct="1">
                <a:lnSpc>
                  <a:spcPct val="100000"/>
                </a:lnSpc>
                <a:spcBef>
                  <a:spcPts val="0"/>
                </a:spcBef>
                <a:spcAft>
                  <a:spcPts val="0"/>
                </a:spcAft>
                <a:buClrTx/>
                <a:buSzTx/>
                <a:buFontTx/>
                <a:buNone/>
                <a:tabLst/>
                <a:defRPr/>
              </a:pPr>
              <a:endParaRPr kumimoji="0" lang="zh-CN" altLang="en-US" sz="1009" b="0" i="0" u="none" strike="noStrike" kern="1200" cap="none" spc="0" normalizeH="0" baseline="0" noProof="0">
                <a:ln>
                  <a:noFill/>
                </a:ln>
                <a:solidFill>
                  <a:srgbClr val="FFFFFF"/>
                </a:solidFill>
                <a:effectLst/>
                <a:uLnTx/>
                <a:uFillTx/>
                <a:latin typeface="Verdana" panose="020B0604030504040204" pitchFamily="34" charset="0"/>
                <a:ea typeface="微软雅黑"/>
                <a:cs typeface="Arial" panose="020B0604020202020204" pitchFamily="34" charset="0"/>
                <a:sym typeface="Calibri" pitchFamily="34" charset="0"/>
              </a:endParaRPr>
            </a:p>
          </p:txBody>
        </p:sp>
        <p:sp>
          <p:nvSpPr>
            <p:cNvPr id="58" name="Freeform 116"/>
            <p:cNvSpPr>
              <a:spLocks noChangeArrowheads="1"/>
            </p:cNvSpPr>
            <p:nvPr/>
          </p:nvSpPr>
          <p:spPr bwMode="auto">
            <a:xfrm>
              <a:off x="0" y="0"/>
              <a:ext cx="279527" cy="339426"/>
            </a:xfrm>
            <a:custGeom>
              <a:avLst/>
              <a:gdLst>
                <a:gd name="T0" fmla="*/ 259561 w 112"/>
                <a:gd name="T1" fmla="*/ 252074 h 136"/>
                <a:gd name="T2" fmla="*/ 207149 w 112"/>
                <a:gd name="T3" fmla="*/ 252074 h 136"/>
                <a:gd name="T4" fmla="*/ 207149 w 112"/>
                <a:gd name="T5" fmla="*/ 321956 h 136"/>
                <a:gd name="T6" fmla="*/ 17470 w 112"/>
                <a:gd name="T7" fmla="*/ 321956 h 136"/>
                <a:gd name="T8" fmla="*/ 17470 w 112"/>
                <a:gd name="T9" fmla="*/ 79865 h 136"/>
                <a:gd name="T10" fmla="*/ 259561 w 112"/>
                <a:gd name="T11" fmla="*/ 79865 h 136"/>
                <a:gd name="T12" fmla="*/ 259561 w 112"/>
                <a:gd name="T13" fmla="*/ 99831 h 136"/>
                <a:gd name="T14" fmla="*/ 279527 w 112"/>
                <a:gd name="T15" fmla="*/ 79865 h 136"/>
                <a:gd name="T16" fmla="*/ 279527 w 112"/>
                <a:gd name="T17" fmla="*/ 14975 h 136"/>
                <a:gd name="T18" fmla="*/ 242090 w 112"/>
                <a:gd name="T19" fmla="*/ 14975 h 136"/>
                <a:gd name="T20" fmla="*/ 242090 w 112"/>
                <a:gd name="T21" fmla="*/ 49916 h 136"/>
                <a:gd name="T22" fmla="*/ 237099 w 112"/>
                <a:gd name="T23" fmla="*/ 49916 h 136"/>
                <a:gd name="T24" fmla="*/ 237099 w 112"/>
                <a:gd name="T25" fmla="*/ 0 h 136"/>
                <a:gd name="T26" fmla="*/ 222124 w 112"/>
                <a:gd name="T27" fmla="*/ 0 h 136"/>
                <a:gd name="T28" fmla="*/ 222124 w 112"/>
                <a:gd name="T29" fmla="*/ 49916 h 136"/>
                <a:gd name="T30" fmla="*/ 217133 w 112"/>
                <a:gd name="T31" fmla="*/ 49916 h 136"/>
                <a:gd name="T32" fmla="*/ 217133 w 112"/>
                <a:gd name="T33" fmla="*/ 14975 h 136"/>
                <a:gd name="T34" fmla="*/ 197166 w 112"/>
                <a:gd name="T35" fmla="*/ 14975 h 136"/>
                <a:gd name="T36" fmla="*/ 197166 w 112"/>
                <a:gd name="T37" fmla="*/ 49916 h 136"/>
                <a:gd name="T38" fmla="*/ 189679 w 112"/>
                <a:gd name="T39" fmla="*/ 49916 h 136"/>
                <a:gd name="T40" fmla="*/ 189679 w 112"/>
                <a:gd name="T41" fmla="*/ 0 h 136"/>
                <a:gd name="T42" fmla="*/ 179696 w 112"/>
                <a:gd name="T43" fmla="*/ 0 h 136"/>
                <a:gd name="T44" fmla="*/ 179696 w 112"/>
                <a:gd name="T45" fmla="*/ 49916 h 136"/>
                <a:gd name="T46" fmla="*/ 169713 w 112"/>
                <a:gd name="T47" fmla="*/ 49916 h 136"/>
                <a:gd name="T48" fmla="*/ 169713 w 112"/>
                <a:gd name="T49" fmla="*/ 14975 h 136"/>
                <a:gd name="T50" fmla="*/ 149747 w 112"/>
                <a:gd name="T51" fmla="*/ 14975 h 136"/>
                <a:gd name="T52" fmla="*/ 149747 w 112"/>
                <a:gd name="T53" fmla="*/ 49916 h 136"/>
                <a:gd name="T54" fmla="*/ 142259 w 112"/>
                <a:gd name="T55" fmla="*/ 49916 h 136"/>
                <a:gd name="T56" fmla="*/ 142259 w 112"/>
                <a:gd name="T57" fmla="*/ 0 h 136"/>
                <a:gd name="T58" fmla="*/ 132276 w 112"/>
                <a:gd name="T59" fmla="*/ 0 h 136"/>
                <a:gd name="T60" fmla="*/ 132276 w 112"/>
                <a:gd name="T61" fmla="*/ 49916 h 136"/>
                <a:gd name="T62" fmla="*/ 127285 w 112"/>
                <a:gd name="T63" fmla="*/ 49916 h 136"/>
                <a:gd name="T64" fmla="*/ 127285 w 112"/>
                <a:gd name="T65" fmla="*/ 14975 h 136"/>
                <a:gd name="T66" fmla="*/ 107318 w 112"/>
                <a:gd name="T67" fmla="*/ 14975 h 136"/>
                <a:gd name="T68" fmla="*/ 107318 w 112"/>
                <a:gd name="T69" fmla="*/ 49916 h 136"/>
                <a:gd name="T70" fmla="*/ 99831 w 112"/>
                <a:gd name="T71" fmla="*/ 49916 h 136"/>
                <a:gd name="T72" fmla="*/ 99831 w 112"/>
                <a:gd name="T73" fmla="*/ 0 h 136"/>
                <a:gd name="T74" fmla="*/ 87352 w 112"/>
                <a:gd name="T75" fmla="*/ 0 h 136"/>
                <a:gd name="T76" fmla="*/ 87352 w 112"/>
                <a:gd name="T77" fmla="*/ 49916 h 136"/>
                <a:gd name="T78" fmla="*/ 79865 w 112"/>
                <a:gd name="T79" fmla="*/ 49916 h 136"/>
                <a:gd name="T80" fmla="*/ 79865 w 112"/>
                <a:gd name="T81" fmla="*/ 14975 h 136"/>
                <a:gd name="T82" fmla="*/ 62394 w 112"/>
                <a:gd name="T83" fmla="*/ 14975 h 136"/>
                <a:gd name="T84" fmla="*/ 62394 w 112"/>
                <a:gd name="T85" fmla="*/ 49916 h 136"/>
                <a:gd name="T86" fmla="*/ 57403 w 112"/>
                <a:gd name="T87" fmla="*/ 49916 h 136"/>
                <a:gd name="T88" fmla="*/ 57403 w 112"/>
                <a:gd name="T89" fmla="*/ 0 h 136"/>
                <a:gd name="T90" fmla="*/ 42428 w 112"/>
                <a:gd name="T91" fmla="*/ 0 h 136"/>
                <a:gd name="T92" fmla="*/ 42428 w 112"/>
                <a:gd name="T93" fmla="*/ 49916 h 136"/>
                <a:gd name="T94" fmla="*/ 37437 w 112"/>
                <a:gd name="T95" fmla="*/ 49916 h 136"/>
                <a:gd name="T96" fmla="*/ 37437 w 112"/>
                <a:gd name="T97" fmla="*/ 14975 h 136"/>
                <a:gd name="T98" fmla="*/ 0 w 112"/>
                <a:gd name="T99" fmla="*/ 14975 h 136"/>
                <a:gd name="T100" fmla="*/ 0 w 112"/>
                <a:gd name="T101" fmla="*/ 59899 h 136"/>
                <a:gd name="T102" fmla="*/ 0 w 112"/>
                <a:gd name="T103" fmla="*/ 69882 h 136"/>
                <a:gd name="T104" fmla="*/ 0 w 112"/>
                <a:gd name="T105" fmla="*/ 339426 h 136"/>
                <a:gd name="T106" fmla="*/ 222124 w 112"/>
                <a:gd name="T107" fmla="*/ 339426 h 136"/>
                <a:gd name="T108" fmla="*/ 279527 w 112"/>
                <a:gd name="T109" fmla="*/ 274536 h 136"/>
                <a:gd name="T110" fmla="*/ 279527 w 112"/>
                <a:gd name="T111" fmla="*/ 209645 h 136"/>
                <a:gd name="T112" fmla="*/ 259561 w 112"/>
                <a:gd name="T113" fmla="*/ 229612 h 136"/>
                <a:gd name="T114" fmla="*/ 259561 w 112"/>
                <a:gd name="T115" fmla="*/ 252074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w="9525">
              <a:noFill/>
              <a:miter lim="800000"/>
              <a:headEnd/>
              <a:tailEnd/>
            </a:ln>
          </p:spPr>
          <p:txBody>
            <a:bodyPr/>
            <a:lstStyle/>
            <a:p>
              <a:pPr marL="0" marR="0" lvl="0" indent="0" algn="l" defTabSz="684070" rtl="0" eaLnBrk="1" fontAlgn="auto" latinLnBrk="0" hangingPunct="1">
                <a:lnSpc>
                  <a:spcPct val="100000"/>
                </a:lnSpc>
                <a:spcBef>
                  <a:spcPts val="0"/>
                </a:spcBef>
                <a:spcAft>
                  <a:spcPts val="0"/>
                </a:spcAft>
                <a:buClrTx/>
                <a:buSzTx/>
                <a:buFontTx/>
                <a:buNone/>
                <a:tabLst/>
                <a:defRPr/>
              </a:pPr>
              <a:endParaRPr kumimoji="0" lang="zh-CN" altLang="en-US" sz="1009" b="0" i="0" u="none" strike="noStrike" kern="1200" cap="none" spc="0" normalizeH="0" baseline="0" noProof="0">
                <a:ln>
                  <a:noFill/>
                </a:ln>
                <a:solidFill>
                  <a:srgbClr val="FFFFFF"/>
                </a:solidFill>
                <a:effectLst/>
                <a:uLnTx/>
                <a:uFillTx/>
                <a:latin typeface="Verdana" panose="020B0604030504040204" pitchFamily="34" charset="0"/>
                <a:ea typeface="微软雅黑"/>
                <a:cs typeface="Arial" panose="020B0604020202020204" pitchFamily="34" charset="0"/>
                <a:sym typeface="Calibri" pitchFamily="34" charset="0"/>
              </a:endParaRPr>
            </a:p>
          </p:txBody>
        </p:sp>
        <p:sp>
          <p:nvSpPr>
            <p:cNvPr id="65" name="Rectangle 117"/>
            <p:cNvSpPr>
              <a:spLocks noChangeArrowheads="1"/>
            </p:cNvSpPr>
            <p:nvPr/>
          </p:nvSpPr>
          <p:spPr bwMode="auto">
            <a:xfrm>
              <a:off x="49916" y="114806"/>
              <a:ext cx="109814" cy="17471"/>
            </a:xfrm>
            <a:prstGeom prst="rect">
              <a:avLst/>
            </a:prstGeom>
            <a:grpFill/>
            <a:ln w="9525">
              <a:noFill/>
              <a:miter lim="800000"/>
              <a:headEnd/>
              <a:tailEnd/>
            </a:ln>
          </p:spPr>
          <p:txBody>
            <a:bodyPr/>
            <a:lstStyle/>
            <a:p>
              <a:pPr marL="0" marR="0" lvl="0" indent="0" algn="l" defTabSz="684070" rtl="0" eaLnBrk="1" fontAlgn="auto" latinLnBrk="0" hangingPunct="1">
                <a:lnSpc>
                  <a:spcPct val="100000"/>
                </a:lnSpc>
                <a:spcBef>
                  <a:spcPts val="0"/>
                </a:spcBef>
                <a:spcAft>
                  <a:spcPts val="0"/>
                </a:spcAft>
                <a:buClrTx/>
                <a:buSzTx/>
                <a:buFontTx/>
                <a:buNone/>
                <a:tabLst/>
                <a:defRPr/>
              </a:pPr>
              <a:endParaRPr kumimoji="0" lang="zh-CN" altLang="en-US" sz="1009" b="0" i="0" u="none" strike="noStrike" kern="1200" cap="none" spc="0" normalizeH="0" baseline="0" noProof="0">
                <a:ln>
                  <a:noFill/>
                </a:ln>
                <a:solidFill>
                  <a:srgbClr val="FFFFFF"/>
                </a:solidFill>
                <a:effectLst/>
                <a:uLnTx/>
                <a:uFillTx/>
                <a:latin typeface="Verdana" panose="020B0604030504040204" pitchFamily="34" charset="0"/>
                <a:ea typeface="微软雅黑"/>
                <a:cs typeface="Arial" panose="020B0604020202020204" pitchFamily="34" charset="0"/>
                <a:sym typeface="Calibri" pitchFamily="34" charset="0"/>
              </a:endParaRPr>
            </a:p>
          </p:txBody>
        </p:sp>
        <p:sp>
          <p:nvSpPr>
            <p:cNvPr id="70" name="Rectangle 118"/>
            <p:cNvSpPr>
              <a:spLocks noChangeArrowheads="1"/>
            </p:cNvSpPr>
            <p:nvPr/>
          </p:nvSpPr>
          <p:spPr bwMode="auto">
            <a:xfrm>
              <a:off x="49916" y="154738"/>
              <a:ext cx="109814" cy="17471"/>
            </a:xfrm>
            <a:prstGeom prst="rect">
              <a:avLst/>
            </a:prstGeom>
            <a:grpFill/>
            <a:ln w="9525">
              <a:noFill/>
              <a:miter lim="800000"/>
              <a:headEnd/>
              <a:tailEnd/>
            </a:ln>
          </p:spPr>
          <p:txBody>
            <a:bodyPr/>
            <a:lstStyle/>
            <a:p>
              <a:pPr marL="0" marR="0" lvl="0" indent="0" algn="l" defTabSz="684070" rtl="0" eaLnBrk="1" fontAlgn="auto" latinLnBrk="0" hangingPunct="1">
                <a:lnSpc>
                  <a:spcPct val="100000"/>
                </a:lnSpc>
                <a:spcBef>
                  <a:spcPts val="0"/>
                </a:spcBef>
                <a:spcAft>
                  <a:spcPts val="0"/>
                </a:spcAft>
                <a:buClrTx/>
                <a:buSzTx/>
                <a:buFontTx/>
                <a:buNone/>
                <a:tabLst/>
                <a:defRPr/>
              </a:pPr>
              <a:endParaRPr kumimoji="0" lang="zh-CN" altLang="en-US" sz="1009" b="0" i="0" u="none" strike="noStrike" kern="1200" cap="none" spc="0" normalizeH="0" baseline="0" noProof="0">
                <a:ln>
                  <a:noFill/>
                </a:ln>
                <a:solidFill>
                  <a:srgbClr val="FFFFFF"/>
                </a:solidFill>
                <a:effectLst/>
                <a:uLnTx/>
                <a:uFillTx/>
                <a:latin typeface="Verdana" panose="020B0604030504040204" pitchFamily="34" charset="0"/>
                <a:ea typeface="微软雅黑"/>
                <a:cs typeface="Arial" panose="020B0604020202020204" pitchFamily="34" charset="0"/>
                <a:sym typeface="Calibri" pitchFamily="34" charset="0"/>
              </a:endParaRPr>
            </a:p>
          </p:txBody>
        </p:sp>
        <p:sp>
          <p:nvSpPr>
            <p:cNvPr id="71" name="Rectangle 119"/>
            <p:cNvSpPr>
              <a:spLocks noChangeArrowheads="1"/>
            </p:cNvSpPr>
            <p:nvPr/>
          </p:nvSpPr>
          <p:spPr bwMode="auto">
            <a:xfrm>
              <a:off x="49916" y="199662"/>
              <a:ext cx="109814" cy="14975"/>
            </a:xfrm>
            <a:prstGeom prst="rect">
              <a:avLst/>
            </a:prstGeom>
            <a:grpFill/>
            <a:ln w="9525">
              <a:noFill/>
              <a:miter lim="800000"/>
              <a:headEnd/>
              <a:tailEnd/>
            </a:ln>
          </p:spPr>
          <p:txBody>
            <a:bodyPr/>
            <a:lstStyle/>
            <a:p>
              <a:pPr marL="0" marR="0" lvl="0" indent="0" algn="l" defTabSz="684070" rtl="0" eaLnBrk="1" fontAlgn="auto" latinLnBrk="0" hangingPunct="1">
                <a:lnSpc>
                  <a:spcPct val="100000"/>
                </a:lnSpc>
                <a:spcBef>
                  <a:spcPts val="0"/>
                </a:spcBef>
                <a:spcAft>
                  <a:spcPts val="0"/>
                </a:spcAft>
                <a:buClrTx/>
                <a:buSzTx/>
                <a:buFontTx/>
                <a:buNone/>
                <a:tabLst/>
                <a:defRPr/>
              </a:pPr>
              <a:endParaRPr kumimoji="0" lang="zh-CN" altLang="en-US" sz="1009" b="0" i="0" u="none" strike="noStrike" kern="1200" cap="none" spc="0" normalizeH="0" baseline="0" noProof="0">
                <a:ln>
                  <a:noFill/>
                </a:ln>
                <a:solidFill>
                  <a:srgbClr val="FFFFFF"/>
                </a:solidFill>
                <a:effectLst/>
                <a:uLnTx/>
                <a:uFillTx/>
                <a:latin typeface="Verdana" panose="020B0604030504040204" pitchFamily="34" charset="0"/>
                <a:ea typeface="微软雅黑"/>
                <a:cs typeface="Arial" panose="020B0604020202020204" pitchFamily="34" charset="0"/>
                <a:sym typeface="Calibri" pitchFamily="34" charset="0"/>
              </a:endParaRPr>
            </a:p>
          </p:txBody>
        </p:sp>
        <p:sp>
          <p:nvSpPr>
            <p:cNvPr id="72" name="Rectangle 120"/>
            <p:cNvSpPr>
              <a:spLocks noChangeArrowheads="1"/>
            </p:cNvSpPr>
            <p:nvPr/>
          </p:nvSpPr>
          <p:spPr bwMode="auto">
            <a:xfrm>
              <a:off x="49916" y="242091"/>
              <a:ext cx="109814" cy="17471"/>
            </a:xfrm>
            <a:prstGeom prst="rect">
              <a:avLst/>
            </a:prstGeom>
            <a:grpFill/>
            <a:ln w="9525">
              <a:noFill/>
              <a:miter lim="800000"/>
              <a:headEnd/>
              <a:tailEnd/>
            </a:ln>
          </p:spPr>
          <p:txBody>
            <a:bodyPr/>
            <a:lstStyle/>
            <a:p>
              <a:pPr marL="0" marR="0" lvl="0" indent="0" algn="l" defTabSz="684070" rtl="0" eaLnBrk="1" fontAlgn="auto" latinLnBrk="0" hangingPunct="1">
                <a:lnSpc>
                  <a:spcPct val="100000"/>
                </a:lnSpc>
                <a:spcBef>
                  <a:spcPts val="0"/>
                </a:spcBef>
                <a:spcAft>
                  <a:spcPts val="0"/>
                </a:spcAft>
                <a:buClrTx/>
                <a:buSzTx/>
                <a:buFontTx/>
                <a:buNone/>
                <a:tabLst/>
                <a:defRPr/>
              </a:pPr>
              <a:endParaRPr kumimoji="0" lang="zh-CN" altLang="en-US" sz="1009" b="0" i="0" u="none" strike="noStrike" kern="1200" cap="none" spc="0" normalizeH="0" baseline="0" noProof="0">
                <a:ln>
                  <a:noFill/>
                </a:ln>
                <a:solidFill>
                  <a:srgbClr val="FFFFFF"/>
                </a:solidFill>
                <a:effectLst/>
                <a:uLnTx/>
                <a:uFillTx/>
                <a:latin typeface="Verdana" panose="020B0604030504040204" pitchFamily="34" charset="0"/>
                <a:ea typeface="微软雅黑"/>
                <a:cs typeface="Arial" panose="020B0604020202020204" pitchFamily="34" charset="0"/>
                <a:sym typeface="Calibri" pitchFamily="34" charset="0"/>
              </a:endParaRPr>
            </a:p>
          </p:txBody>
        </p:sp>
      </p:grpSp>
      <p:pic>
        <p:nvPicPr>
          <p:cNvPr id="10256" name="图片 106"/>
          <p:cNvPicPr>
            <a:picLocks noChangeAspect="1" noChangeArrowheads="1"/>
          </p:cNvPicPr>
          <p:nvPr/>
        </p:nvPicPr>
        <p:blipFill>
          <a:blip r:embed="rId5" cstate="print">
            <a:extLst>
              <a:ext uri="{28A0092B-C50C-407E-A947-70E740481C1C}">
                <a14:useLocalDpi xmlns:a14="http://schemas.microsoft.com/office/drawing/2010/main" val="0"/>
              </a:ext>
            </a:extLst>
          </a:blip>
          <a:srcRect l="41376" t="37503" r="39510" b="33696"/>
          <a:stretch>
            <a:fillRect/>
          </a:stretch>
        </p:blipFill>
        <p:spPr bwMode="auto">
          <a:xfrm>
            <a:off x="8274845" y="5487989"/>
            <a:ext cx="438151"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图片 1"/>
          <p:cNvPicPr>
            <a:picLocks noChangeAspect="1" noChangeArrowheads="1"/>
          </p:cNvPicPr>
          <p:nvPr/>
        </p:nvPicPr>
        <p:blipFill>
          <a:blip r:embed="rId6" cstate="print">
            <a:extLst>
              <a:ext uri="{28A0092B-C50C-407E-A947-70E740481C1C}">
                <a14:useLocalDpi xmlns:a14="http://schemas.microsoft.com/office/drawing/2010/main" val="0"/>
              </a:ext>
            </a:extLst>
          </a:blip>
          <a:srcRect l="8347" r="32761"/>
          <a:stretch>
            <a:fillRect/>
          </a:stretch>
        </p:blipFill>
        <p:spPr bwMode="auto">
          <a:xfrm>
            <a:off x="2602706" y="4398963"/>
            <a:ext cx="1428751"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p:cNvPicPr>
          <p:nvPr/>
        </p:nvPicPr>
        <p:blipFill>
          <a:blip r:embed="rId7" cstate="print"/>
          <a:stretch>
            <a:fillRect/>
          </a:stretch>
        </p:blipFill>
        <p:spPr>
          <a:xfrm>
            <a:off x="379117" y="-15784"/>
            <a:ext cx="1109939" cy="1109939"/>
          </a:xfrm>
          <a:prstGeom prst="ellipse">
            <a:avLst/>
          </a:prstGeom>
          <a:ln>
            <a:noFill/>
          </a:ln>
          <a:effectLst>
            <a:softEdge rad="112500"/>
          </a:effectLst>
        </p:spPr>
      </p:pic>
    </p:spTree>
    <p:extLst>
      <p:ext uri="{BB962C8B-B14F-4D97-AF65-F5344CB8AC3E}">
        <p14:creationId xmlns:p14="http://schemas.microsoft.com/office/powerpoint/2010/main" val="2800180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7;p2"/>
          <p:cNvSpPr/>
          <p:nvPr/>
        </p:nvSpPr>
        <p:spPr>
          <a:xfrm>
            <a:off x="300692" y="562511"/>
            <a:ext cx="5058059" cy="2000067"/>
          </a:xfrm>
          <a:prstGeom prst="roundRect">
            <a:avLst>
              <a:gd name="adj" fmla="val 16667"/>
            </a:avLst>
          </a:prstGeom>
          <a:solidFill>
            <a:schemeClr val="accent5">
              <a:lumMod val="20000"/>
              <a:lumOff val="80000"/>
            </a:schemeClr>
          </a:solidFill>
          <a:ln w="38100" cap="flat" cmpd="sng">
            <a:solidFill>
              <a:srgbClr val="FF0066"/>
            </a:solidFill>
            <a:prstDash val="dash"/>
            <a:miter lim="800000"/>
            <a:headEnd type="none" w="sm" len="sm"/>
            <a:tailEnd type="none" w="sm" len="sm"/>
          </a:ln>
        </p:spPr>
        <p:txBody>
          <a:bodyPr spcFirstLastPara="1" wrap="square" lIns="121900" tIns="60933" rIns="121900" bIns="60933" anchor="ctr" anchorCtr="0">
            <a:noAutofit/>
          </a:bodyPr>
          <a:lstStyle/>
          <a:p>
            <a:pPr algn="ctr"/>
            <a:endParaRPr sz="4800" dirty="0">
              <a:solidFill>
                <a:schemeClr val="accent1"/>
              </a:solidFill>
              <a:latin typeface="Tahoma"/>
              <a:ea typeface="Tahoma"/>
              <a:cs typeface="Tahoma"/>
              <a:sym typeface="Tahoma"/>
            </a:endParaRPr>
          </a:p>
        </p:txBody>
      </p:sp>
      <p:sp>
        <p:nvSpPr>
          <p:cNvPr id="5" name="TextBox 4"/>
          <p:cNvSpPr txBox="1"/>
          <p:nvPr/>
        </p:nvSpPr>
        <p:spPr>
          <a:xfrm>
            <a:off x="208943" y="1115061"/>
            <a:ext cx="5241556" cy="810543"/>
          </a:xfrm>
          <a:prstGeom prst="rect">
            <a:avLst/>
          </a:prstGeom>
          <a:noFill/>
        </p:spPr>
        <p:txBody>
          <a:bodyPr wrap="square" rtlCol="0">
            <a:spAutoFit/>
          </a:bodyPr>
          <a:lstStyle/>
          <a:p>
            <a:r>
              <a:rPr lang="en-US" sz="4667" dirty="0" err="1">
                <a:solidFill>
                  <a:srgbClr val="00B050"/>
                </a:solidFill>
                <a:effectLst>
                  <a:reflection blurRad="6350" stA="60000" endA="900" endPos="58000" dir="5400000" sy="-100000" algn="bl" rotWithShape="0"/>
                </a:effectLst>
                <a:latin typeface="UTM Androgyne" panose="02040603050506020204" pitchFamily="18" charset="0"/>
              </a:rPr>
              <a:t>Vật</a:t>
            </a:r>
            <a:r>
              <a:rPr lang="en-US" sz="4667" dirty="0">
                <a:solidFill>
                  <a:srgbClr val="00B050"/>
                </a:solidFill>
                <a:effectLst>
                  <a:reflection blurRad="6350" stA="60000" endA="900" endPos="58000" dir="5400000" sy="-100000" algn="bl" rotWithShape="0"/>
                </a:effectLst>
                <a:latin typeface="UTM Androgyne" panose="02040603050506020204" pitchFamily="18" charset="0"/>
              </a:rPr>
              <a:t> </a:t>
            </a:r>
            <a:r>
              <a:rPr lang="en-US" sz="4667" dirty="0" err="1">
                <a:solidFill>
                  <a:srgbClr val="00B050"/>
                </a:solidFill>
                <a:effectLst>
                  <a:reflection blurRad="6350" stA="60000" endA="900" endPos="58000" dir="5400000" sy="-100000" algn="bl" rotWithShape="0"/>
                </a:effectLst>
                <a:latin typeface="UTM Androgyne" panose="02040603050506020204" pitchFamily="18" charset="0"/>
              </a:rPr>
              <a:t>dẫn</a:t>
            </a:r>
            <a:r>
              <a:rPr lang="en-US" sz="4667" dirty="0">
                <a:solidFill>
                  <a:srgbClr val="00B050"/>
                </a:solidFill>
                <a:effectLst>
                  <a:reflection blurRad="6350" stA="60000" endA="900" endPos="58000" dir="5400000" sy="-100000" algn="bl" rotWithShape="0"/>
                </a:effectLst>
                <a:latin typeface="UTM Androgyne" panose="02040603050506020204" pitchFamily="18" charset="0"/>
              </a:rPr>
              <a:t> </a:t>
            </a:r>
            <a:r>
              <a:rPr lang="en-US" sz="4667" dirty="0" err="1">
                <a:solidFill>
                  <a:srgbClr val="00B050"/>
                </a:solidFill>
                <a:effectLst>
                  <a:reflection blurRad="6350" stA="60000" endA="900" endPos="58000" dir="5400000" sy="-100000" algn="bl" rotWithShape="0"/>
                </a:effectLst>
                <a:latin typeface="UTM Androgyne" panose="02040603050506020204" pitchFamily="18" charset="0"/>
              </a:rPr>
              <a:t>nhiệt</a:t>
            </a:r>
            <a:r>
              <a:rPr lang="en-US" sz="4667" dirty="0">
                <a:solidFill>
                  <a:srgbClr val="00B050"/>
                </a:solidFill>
                <a:effectLst>
                  <a:reflection blurRad="6350" stA="60000" endA="900" endPos="58000" dir="5400000" sy="-100000" algn="bl" rotWithShape="0"/>
                </a:effectLst>
                <a:latin typeface="UTM Androgyne" panose="02040603050506020204" pitchFamily="18" charset="0"/>
              </a:rPr>
              <a:t> </a:t>
            </a:r>
            <a:r>
              <a:rPr lang="en-US" sz="4667" dirty="0" err="1">
                <a:solidFill>
                  <a:srgbClr val="00B050"/>
                </a:solidFill>
                <a:effectLst>
                  <a:reflection blurRad="6350" stA="60000" endA="900" endPos="58000" dir="5400000" sy="-100000" algn="bl" rotWithShape="0"/>
                </a:effectLst>
                <a:latin typeface="UTM Androgyne" panose="02040603050506020204" pitchFamily="18" charset="0"/>
              </a:rPr>
              <a:t>kém</a:t>
            </a:r>
            <a:endParaRPr lang="en-US" sz="4667" dirty="0">
              <a:solidFill>
                <a:srgbClr val="00B050"/>
              </a:solidFill>
              <a:effectLst>
                <a:reflection blurRad="6350" stA="60000" endA="900" endPos="58000" dir="5400000" sy="-100000" algn="bl" rotWithShape="0"/>
              </a:effectLst>
              <a:latin typeface="UTM Androgyne" panose="02040603050506020204" pitchFamily="18"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0943" t="3946"/>
          <a:stretch/>
        </p:blipFill>
        <p:spPr>
          <a:xfrm>
            <a:off x="316371" y="2701938"/>
            <a:ext cx="5042380" cy="3372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333" y="249540"/>
            <a:ext cx="4597171" cy="2626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090" t="7901" r="2922" b="8148"/>
          <a:stretch/>
        </p:blipFill>
        <p:spPr>
          <a:xfrm>
            <a:off x="6265333" y="3267456"/>
            <a:ext cx="4899376" cy="2815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8765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par>
                                <p:cTn id="12" presetID="6"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8168" y="3635021"/>
            <a:ext cx="6353477" cy="2431628"/>
          </a:xfrm>
          <a:prstGeom prst="rect">
            <a:avLst/>
          </a:prstGeom>
          <a:noFill/>
        </p:spPr>
        <p:txBody>
          <a:bodyPr wrap="square" rtlCol="0">
            <a:spAutoFit/>
          </a:bodyPr>
          <a:lstStyle/>
          <a:p>
            <a:r>
              <a:rPr lang="nl-NL" sz="4267" dirty="0">
                <a:solidFill>
                  <a:srgbClr val="002060"/>
                </a:solidFill>
                <a:latin typeface="UTM Androgyne" panose="02040603050506020204" pitchFamily="18" charset="0"/>
              </a:rPr>
              <a:t>Gỗ, nhựa, len, bông,… dẫn nhiệt kém gọi là vật cách nhiệt.</a:t>
            </a:r>
            <a:endParaRPr lang="en-US" sz="4267" dirty="0">
              <a:solidFill>
                <a:srgbClr val="002060"/>
              </a:solidFill>
              <a:latin typeface="UTM Androgyne" panose="02040603050506020204" pitchFamily="18" charset="0"/>
              <a:ea typeface="Times New Roman" panose="02020603050405020304" pitchFamily="18" charset="0"/>
            </a:endParaRPr>
          </a:p>
          <a:p>
            <a:endParaRPr lang="en-US" sz="2400" dirty="0"/>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7866" y1="21574" x2="49988" y2="33582"/>
                        <a14:foregroundMark x1="15087" y1="49053" x2="19977" y2="69955"/>
                        <a14:foregroundMark x1="8535" y1="68137" x2="18916" y2="78027"/>
                        <a14:foregroundMark x1="77278" y1="41804" x2="75456" y2="52018"/>
                        <a14:foregroundMark x1="32018" y1="5257" x2="21038" y2="31614"/>
                        <a14:foregroundMark x1="10058" y1="66492" x2="8535" y2="68635"/>
                        <a14:foregroundMark x1="22261" y1="8719" x2="20277" y2="18435"/>
                        <a14:foregroundMark x1="33080" y1="3612" x2="39031" y2="20752"/>
                        <a14:foregroundMark x1="12803" y1="27005" x2="15248" y2="35551"/>
                      </a14:backgroundRemoval>
                    </a14:imgEffect>
                  </a14:imgLayer>
                </a14:imgProps>
              </a:ext>
              <a:ext uri="{28A0092B-C50C-407E-A947-70E740481C1C}">
                <a14:useLocalDpi xmlns:a14="http://schemas.microsoft.com/office/drawing/2010/main" val="0"/>
              </a:ext>
            </a:extLst>
          </a:blip>
          <a:stretch>
            <a:fillRect/>
          </a:stretch>
        </p:blipFill>
        <p:spPr>
          <a:xfrm>
            <a:off x="6798077" y="1840090"/>
            <a:ext cx="5419193" cy="5017911"/>
          </a:xfrm>
          <a:prstGeom prst="rect">
            <a:avLst/>
          </a:prstGeom>
        </p:spPr>
      </p:pic>
      <p:sp>
        <p:nvSpPr>
          <p:cNvPr id="7" name="TextBox 6"/>
          <p:cNvSpPr txBox="1"/>
          <p:nvPr/>
        </p:nvSpPr>
        <p:spPr>
          <a:xfrm>
            <a:off x="169334" y="1384201"/>
            <a:ext cx="7315197" cy="2431628"/>
          </a:xfrm>
          <a:prstGeom prst="rect">
            <a:avLst/>
          </a:prstGeom>
          <a:noFill/>
        </p:spPr>
        <p:txBody>
          <a:bodyPr wrap="square" rtlCol="0">
            <a:spAutoFit/>
          </a:bodyPr>
          <a:lstStyle/>
          <a:p>
            <a:r>
              <a:rPr lang="nl-NL" sz="4267" dirty="0">
                <a:solidFill>
                  <a:srgbClr val="C00000"/>
                </a:solidFill>
                <a:latin typeface="UTM Androgyne" panose="02040603050506020204" pitchFamily="18" charset="0"/>
              </a:rPr>
              <a:t>Các kim loại: đồng, nhôm, sắt, thép,... dẫn nhiệt tốt còn gọi là vật dẫn nhiệt.</a:t>
            </a:r>
          </a:p>
          <a:p>
            <a:endParaRPr lang="en-US" sz="2400" dirty="0"/>
          </a:p>
        </p:txBody>
      </p:sp>
      <p:sp>
        <p:nvSpPr>
          <p:cNvPr id="8" name="Title 1">
            <a:extLst>
              <a:ext uri="{FF2B5EF4-FFF2-40B4-BE49-F238E27FC236}">
                <a16:creationId xmlns:a16="http://schemas.microsoft.com/office/drawing/2014/main" id="{5BE9E057-CB70-437A-AD94-873C4F005BCA}"/>
              </a:ext>
            </a:extLst>
          </p:cNvPr>
          <p:cNvSpPr txBox="1">
            <a:spLocks/>
          </p:cNvSpPr>
          <p:nvPr/>
        </p:nvSpPr>
        <p:spPr>
          <a:xfrm>
            <a:off x="2161777" y="123575"/>
            <a:ext cx="8699609" cy="14576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solidFill>
                  <a:srgbClr val="70391B"/>
                </a:solidFill>
                <a:effectLst>
                  <a:reflection blurRad="6350" stA="60000" endA="900" endPos="58000" dir="5400000" sy="-100000" algn="bl" rotWithShape="0"/>
                </a:effectLst>
                <a:latin typeface="UTM Bitsumishi Pro" panose="02040603050506020204" pitchFamily="18" charset="0"/>
              </a:rPr>
              <a:t>KẾT LUẬN</a:t>
            </a:r>
          </a:p>
        </p:txBody>
      </p:sp>
    </p:spTree>
    <p:extLst>
      <p:ext uri="{BB962C8B-B14F-4D97-AF65-F5344CB8AC3E}">
        <p14:creationId xmlns:p14="http://schemas.microsoft.com/office/powerpoint/2010/main" val="12747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B80FBBD2-C361-44E2-90EC-E7DC7935C427}"/>
              </a:ext>
            </a:extLst>
          </p:cNvPr>
          <p:cNvPicPr>
            <a:picLocks noChangeAspect="1"/>
          </p:cNvPicPr>
          <p:nvPr/>
        </p:nvPicPr>
        <p:blipFill rotWithShape="1">
          <a:blip r:embed="rId2">
            <a:extLst>
              <a:ext uri="{28A0092B-C50C-407E-A947-70E740481C1C}">
                <a14:useLocalDpi xmlns:a14="http://schemas.microsoft.com/office/drawing/2010/main" val="0"/>
              </a:ext>
            </a:extLst>
          </a:blip>
          <a:srcRect l="363" t="7272" r="468"/>
          <a:stretch/>
        </p:blipFill>
        <p:spPr>
          <a:xfrm>
            <a:off x="0" y="-186266"/>
            <a:ext cx="12192000" cy="3781777"/>
          </a:xfrm>
          <a:prstGeom prst="rect">
            <a:avLst/>
          </a:prstGeom>
        </p:spPr>
      </p:pic>
      <p:sp>
        <p:nvSpPr>
          <p:cNvPr id="7" name="Round Diagonal Corner Rectangle 6"/>
          <p:cNvSpPr/>
          <p:nvPr/>
        </p:nvSpPr>
        <p:spPr>
          <a:xfrm>
            <a:off x="1035423" y="611469"/>
            <a:ext cx="9914672" cy="5321633"/>
          </a:xfrm>
          <a:prstGeom prst="round2DiagRect">
            <a:avLst/>
          </a:prstGeom>
          <a:solidFill>
            <a:srgbClr val="DBEAF1">
              <a:alpha val="92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sz="2400" b="1" dirty="0">
              <a:solidFill>
                <a:srgbClr val="3333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144" b="37376" l="38025" r="63811"/>
                    </a14:imgEffect>
                  </a14:imgLayer>
                </a14:imgProps>
              </a:ext>
              <a:ext uri="{28A0092B-C50C-407E-A947-70E740481C1C}">
                <a14:useLocalDpi xmlns:a14="http://schemas.microsoft.com/office/drawing/2010/main" val="0"/>
              </a:ext>
            </a:extLst>
          </a:blip>
          <a:srcRect l="37038" t="-497" r="33211" b="58458"/>
          <a:stretch/>
        </p:blipFill>
        <p:spPr>
          <a:xfrm>
            <a:off x="-684097" y="1"/>
            <a:ext cx="8214239" cy="9070623"/>
          </a:xfrm>
          <a:prstGeom prst="rect">
            <a:avLst/>
          </a:prstGeom>
        </p:spPr>
      </p:pic>
      <p:sp>
        <p:nvSpPr>
          <p:cNvPr id="10" name="TextBox 9"/>
          <p:cNvSpPr txBox="1"/>
          <p:nvPr/>
        </p:nvSpPr>
        <p:spPr>
          <a:xfrm>
            <a:off x="849822" y="1033330"/>
            <a:ext cx="3905956" cy="461665"/>
          </a:xfrm>
          <a:prstGeom prst="rect">
            <a:avLst/>
          </a:prstGeom>
          <a:noFill/>
        </p:spPr>
        <p:txBody>
          <a:bodyPr wrap="square" rtlCol="0">
            <a:spAutoFit/>
          </a:bodyPr>
          <a:lstStyle/>
          <a:p>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810622" y="1044618"/>
            <a:ext cx="3905956" cy="461665"/>
          </a:xfrm>
          <a:prstGeom prst="rect">
            <a:avLst/>
          </a:prstGeom>
          <a:noFill/>
        </p:spPr>
        <p:txBody>
          <a:bodyPr wrap="square" rtlCol="0">
            <a:spAutoFit/>
          </a:bodyPr>
          <a:lstStyle/>
          <a:p>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626577" y="1704624"/>
            <a:ext cx="1219200" cy="461665"/>
          </a:xfrm>
          <a:prstGeom prst="rect">
            <a:avLst/>
          </a:prstGeom>
          <a:noFill/>
        </p:spPr>
        <p:txBody>
          <a:bodyPr wrap="square" rtlCol="0">
            <a:spAutoFit/>
          </a:bodyPr>
          <a:lstStyle/>
          <a:p>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810622" y="1033330"/>
            <a:ext cx="4857377" cy="4401590"/>
          </a:xfrm>
          <a:prstGeom prst="rect">
            <a:avLst/>
          </a:prstGeom>
          <a:noFill/>
        </p:spPr>
        <p:txBody>
          <a:bodyPr wrap="square" rtlCol="0">
            <a:spAutoFit/>
          </a:bodyPr>
          <a:lstStyle/>
          <a:p>
            <a:r>
              <a:rPr lang="en-US" sz="4667" b="1" dirty="0" err="1">
                <a:solidFill>
                  <a:srgbClr val="002060"/>
                </a:solidFill>
                <a:latin typeface="Times New Roman" panose="02020603050405020304" pitchFamily="18" charset="0"/>
                <a:cs typeface="Times New Roman" panose="02020603050405020304" pitchFamily="18" charset="0"/>
              </a:rPr>
              <a:t>Tại</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sao</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khi</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trời</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lạnh</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chạm</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tay</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vào</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ghê</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sắt</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tay</a:t>
            </a:r>
            <a:r>
              <a:rPr lang="en-US" sz="4667" b="1" dirty="0">
                <a:solidFill>
                  <a:srgbClr val="002060"/>
                </a:solidFill>
                <a:latin typeface="Times New Roman" panose="02020603050405020304" pitchFamily="18" charset="0"/>
                <a:cs typeface="Times New Roman" panose="02020603050405020304" pitchFamily="18" charset="0"/>
              </a:rPr>
              <a:t> có </a:t>
            </a:r>
            <a:r>
              <a:rPr lang="en-US" sz="4667" b="1" dirty="0" err="1">
                <a:solidFill>
                  <a:srgbClr val="002060"/>
                </a:solidFill>
                <a:latin typeface="Times New Roman" panose="02020603050405020304" pitchFamily="18" charset="0"/>
                <a:cs typeface="Times New Roman" panose="02020603050405020304" pitchFamily="18" charset="0"/>
              </a:rPr>
              <a:t>cảm</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giác</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lạnh</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hơn</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khi</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chạm</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tay</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vào</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ghê</a:t>
            </a:r>
            <a:r>
              <a:rPr lang="en-US" sz="4667" b="1" dirty="0">
                <a:solidFill>
                  <a:srgbClr val="002060"/>
                </a:solidFill>
                <a:latin typeface="Times New Roman" panose="02020603050405020304" pitchFamily="18" charset="0"/>
                <a:cs typeface="Times New Roman" panose="02020603050405020304" pitchFamily="18" charset="0"/>
              </a:rPr>
              <a:t>́ </a:t>
            </a:r>
            <a:r>
              <a:rPr lang="en-US" sz="4667" b="1" dirty="0" err="1">
                <a:solidFill>
                  <a:srgbClr val="002060"/>
                </a:solidFill>
                <a:latin typeface="Times New Roman" panose="02020603050405020304" pitchFamily="18" charset="0"/>
                <a:cs typeface="Times New Roman" panose="02020603050405020304" pitchFamily="18" charset="0"/>
              </a:rPr>
              <a:t>gô</a:t>
            </a:r>
            <a:r>
              <a:rPr lang="en-US" sz="4667" b="1" dirty="0">
                <a:solidFill>
                  <a:srgbClr val="002060"/>
                </a:solidFill>
                <a:latin typeface="Times New Roman" panose="02020603050405020304" pitchFamily="18" charset="0"/>
                <a:cs typeface="Times New Roman" panose="02020603050405020304" pitchFamily="18" charset="0"/>
              </a:rPr>
              <a:t>̃?</a:t>
            </a:r>
          </a:p>
        </p:txBody>
      </p:sp>
      <p:pic>
        <p:nvPicPr>
          <p:cNvPr id="8194" name="Picture 2" descr="Various wooden garden and city benches flat set Free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5" b="89720" l="3195" r="28754"/>
                    </a14:imgEffect>
                  </a14:imgLayer>
                </a14:imgProps>
              </a:ext>
              <a:ext uri="{28A0092B-C50C-407E-A947-70E740481C1C}">
                <a14:useLocalDpi xmlns:a14="http://schemas.microsoft.com/office/drawing/2010/main" val="0"/>
              </a:ext>
            </a:extLst>
          </a:blip>
          <a:srcRect t="-4828" r="67962"/>
          <a:stretch/>
        </p:blipFill>
        <p:spPr bwMode="auto">
          <a:xfrm>
            <a:off x="9889067" y="4780724"/>
            <a:ext cx="2652887" cy="445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246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FC9C40-7EB5-4FD2-8101-F727FF3B51DD}"/>
              </a:ext>
            </a:extLst>
          </p:cNvPr>
          <p:cNvSpPr txBox="1"/>
          <p:nvPr/>
        </p:nvSpPr>
        <p:spPr>
          <a:xfrm>
            <a:off x="243098" y="384985"/>
            <a:ext cx="7659125" cy="4770537"/>
          </a:xfrm>
          <a:custGeom>
            <a:avLst/>
            <a:gdLst>
              <a:gd name="connsiteX0" fmla="*/ 0 w 5744344"/>
              <a:gd name="connsiteY0" fmla="*/ 0 h 4339650"/>
              <a:gd name="connsiteX1" fmla="*/ 631878 w 5744344"/>
              <a:gd name="connsiteY1" fmla="*/ 0 h 4339650"/>
              <a:gd name="connsiteX2" fmla="*/ 1091425 w 5744344"/>
              <a:gd name="connsiteY2" fmla="*/ 0 h 4339650"/>
              <a:gd name="connsiteX3" fmla="*/ 1780747 w 5744344"/>
              <a:gd name="connsiteY3" fmla="*/ 0 h 4339650"/>
              <a:gd name="connsiteX4" fmla="*/ 2355181 w 5744344"/>
              <a:gd name="connsiteY4" fmla="*/ 0 h 4339650"/>
              <a:gd name="connsiteX5" fmla="*/ 2929615 w 5744344"/>
              <a:gd name="connsiteY5" fmla="*/ 0 h 4339650"/>
              <a:gd name="connsiteX6" fmla="*/ 3331720 w 5744344"/>
              <a:gd name="connsiteY6" fmla="*/ 0 h 4339650"/>
              <a:gd name="connsiteX7" fmla="*/ 3963597 w 5744344"/>
              <a:gd name="connsiteY7" fmla="*/ 0 h 4339650"/>
              <a:gd name="connsiteX8" fmla="*/ 4595475 w 5744344"/>
              <a:gd name="connsiteY8" fmla="*/ 0 h 4339650"/>
              <a:gd name="connsiteX9" fmla="*/ 4997579 w 5744344"/>
              <a:gd name="connsiteY9" fmla="*/ 0 h 4339650"/>
              <a:gd name="connsiteX10" fmla="*/ 5744344 w 5744344"/>
              <a:gd name="connsiteY10" fmla="*/ 0 h 4339650"/>
              <a:gd name="connsiteX11" fmla="*/ 5744344 w 5744344"/>
              <a:gd name="connsiteY11" fmla="*/ 499060 h 4339650"/>
              <a:gd name="connsiteX12" fmla="*/ 5744344 w 5744344"/>
              <a:gd name="connsiteY12" fmla="*/ 954723 h 4339650"/>
              <a:gd name="connsiteX13" fmla="*/ 5744344 w 5744344"/>
              <a:gd name="connsiteY13" fmla="*/ 1583972 h 4339650"/>
              <a:gd name="connsiteX14" fmla="*/ 5744344 w 5744344"/>
              <a:gd name="connsiteY14" fmla="*/ 2126429 h 4339650"/>
              <a:gd name="connsiteX15" fmla="*/ 5744344 w 5744344"/>
              <a:gd name="connsiteY15" fmla="*/ 2712281 h 4339650"/>
              <a:gd name="connsiteX16" fmla="*/ 5744344 w 5744344"/>
              <a:gd name="connsiteY16" fmla="*/ 3341531 h 4339650"/>
              <a:gd name="connsiteX17" fmla="*/ 5744344 w 5744344"/>
              <a:gd name="connsiteY17" fmla="*/ 4339650 h 4339650"/>
              <a:gd name="connsiteX18" fmla="*/ 5112466 w 5744344"/>
              <a:gd name="connsiteY18" fmla="*/ 4339650 h 4339650"/>
              <a:gd name="connsiteX19" fmla="*/ 4423145 w 5744344"/>
              <a:gd name="connsiteY19" fmla="*/ 4339650 h 4339650"/>
              <a:gd name="connsiteX20" fmla="*/ 3733824 w 5744344"/>
              <a:gd name="connsiteY20" fmla="*/ 4339650 h 4339650"/>
              <a:gd name="connsiteX21" fmla="*/ 3101946 w 5744344"/>
              <a:gd name="connsiteY21" fmla="*/ 4339650 h 4339650"/>
              <a:gd name="connsiteX22" fmla="*/ 2470068 w 5744344"/>
              <a:gd name="connsiteY22" fmla="*/ 4339650 h 4339650"/>
              <a:gd name="connsiteX23" fmla="*/ 1780747 w 5744344"/>
              <a:gd name="connsiteY23" fmla="*/ 4339650 h 4339650"/>
              <a:gd name="connsiteX24" fmla="*/ 1321199 w 5744344"/>
              <a:gd name="connsiteY24" fmla="*/ 4339650 h 4339650"/>
              <a:gd name="connsiteX25" fmla="*/ 746765 w 5744344"/>
              <a:gd name="connsiteY25" fmla="*/ 4339650 h 4339650"/>
              <a:gd name="connsiteX26" fmla="*/ 0 w 5744344"/>
              <a:gd name="connsiteY26" fmla="*/ 4339650 h 4339650"/>
              <a:gd name="connsiteX27" fmla="*/ 0 w 5744344"/>
              <a:gd name="connsiteY27" fmla="*/ 3840590 h 4339650"/>
              <a:gd name="connsiteX28" fmla="*/ 0 w 5744344"/>
              <a:gd name="connsiteY28" fmla="*/ 3298134 h 4339650"/>
              <a:gd name="connsiteX29" fmla="*/ 0 w 5744344"/>
              <a:gd name="connsiteY29" fmla="*/ 2712281 h 4339650"/>
              <a:gd name="connsiteX30" fmla="*/ 0 w 5744344"/>
              <a:gd name="connsiteY30" fmla="*/ 2169825 h 4339650"/>
              <a:gd name="connsiteX31" fmla="*/ 0 w 5744344"/>
              <a:gd name="connsiteY31" fmla="*/ 1540576 h 4339650"/>
              <a:gd name="connsiteX32" fmla="*/ 0 w 5744344"/>
              <a:gd name="connsiteY32" fmla="*/ 911326 h 4339650"/>
              <a:gd name="connsiteX33" fmla="*/ 0 w 5744344"/>
              <a:gd name="connsiteY33" fmla="*/ 0 h 433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44344" h="4339650" fill="none" extrusionOk="0">
                <a:moveTo>
                  <a:pt x="0" y="0"/>
                </a:moveTo>
                <a:cubicBezTo>
                  <a:pt x="281584" y="-33991"/>
                  <a:pt x="411449" y="7741"/>
                  <a:pt x="631878" y="0"/>
                </a:cubicBezTo>
                <a:cubicBezTo>
                  <a:pt x="852307" y="-7741"/>
                  <a:pt x="912132" y="35614"/>
                  <a:pt x="1091425" y="0"/>
                </a:cubicBezTo>
                <a:cubicBezTo>
                  <a:pt x="1270718" y="-35614"/>
                  <a:pt x="1513126" y="22361"/>
                  <a:pt x="1780747" y="0"/>
                </a:cubicBezTo>
                <a:cubicBezTo>
                  <a:pt x="2048368" y="-22361"/>
                  <a:pt x="2133405" y="25700"/>
                  <a:pt x="2355181" y="0"/>
                </a:cubicBezTo>
                <a:cubicBezTo>
                  <a:pt x="2576957" y="-25700"/>
                  <a:pt x="2737614" y="17238"/>
                  <a:pt x="2929615" y="0"/>
                </a:cubicBezTo>
                <a:cubicBezTo>
                  <a:pt x="3121616" y="-17238"/>
                  <a:pt x="3177462" y="20989"/>
                  <a:pt x="3331720" y="0"/>
                </a:cubicBezTo>
                <a:cubicBezTo>
                  <a:pt x="3485978" y="-20989"/>
                  <a:pt x="3745970" y="71960"/>
                  <a:pt x="3963597" y="0"/>
                </a:cubicBezTo>
                <a:cubicBezTo>
                  <a:pt x="4181224" y="-71960"/>
                  <a:pt x="4459238" y="10915"/>
                  <a:pt x="4595475" y="0"/>
                </a:cubicBezTo>
                <a:cubicBezTo>
                  <a:pt x="4731712" y="-10915"/>
                  <a:pt x="4821620" y="45909"/>
                  <a:pt x="4997579" y="0"/>
                </a:cubicBezTo>
                <a:cubicBezTo>
                  <a:pt x="5173538" y="-45909"/>
                  <a:pt x="5375328" y="7987"/>
                  <a:pt x="5744344" y="0"/>
                </a:cubicBezTo>
                <a:cubicBezTo>
                  <a:pt x="5753860" y="100768"/>
                  <a:pt x="5709633" y="394826"/>
                  <a:pt x="5744344" y="499060"/>
                </a:cubicBezTo>
                <a:cubicBezTo>
                  <a:pt x="5779055" y="603294"/>
                  <a:pt x="5720525" y="837049"/>
                  <a:pt x="5744344" y="954723"/>
                </a:cubicBezTo>
                <a:cubicBezTo>
                  <a:pt x="5768163" y="1072397"/>
                  <a:pt x="5727717" y="1374618"/>
                  <a:pt x="5744344" y="1583972"/>
                </a:cubicBezTo>
                <a:cubicBezTo>
                  <a:pt x="5760971" y="1793326"/>
                  <a:pt x="5708269" y="1879887"/>
                  <a:pt x="5744344" y="2126429"/>
                </a:cubicBezTo>
                <a:cubicBezTo>
                  <a:pt x="5780419" y="2372971"/>
                  <a:pt x="5685118" y="2483829"/>
                  <a:pt x="5744344" y="2712281"/>
                </a:cubicBezTo>
                <a:cubicBezTo>
                  <a:pt x="5803570" y="2940733"/>
                  <a:pt x="5711648" y="3114048"/>
                  <a:pt x="5744344" y="3341531"/>
                </a:cubicBezTo>
                <a:cubicBezTo>
                  <a:pt x="5777040" y="3569014"/>
                  <a:pt x="5718389" y="3845397"/>
                  <a:pt x="5744344" y="4339650"/>
                </a:cubicBezTo>
                <a:cubicBezTo>
                  <a:pt x="5482071" y="4352556"/>
                  <a:pt x="5265252" y="4332850"/>
                  <a:pt x="5112466" y="4339650"/>
                </a:cubicBezTo>
                <a:cubicBezTo>
                  <a:pt x="4959680" y="4346450"/>
                  <a:pt x="4579352" y="4305306"/>
                  <a:pt x="4423145" y="4339650"/>
                </a:cubicBezTo>
                <a:cubicBezTo>
                  <a:pt x="4266938" y="4373994"/>
                  <a:pt x="4054892" y="4263409"/>
                  <a:pt x="3733824" y="4339650"/>
                </a:cubicBezTo>
                <a:cubicBezTo>
                  <a:pt x="3412756" y="4415891"/>
                  <a:pt x="3245678" y="4272963"/>
                  <a:pt x="3101946" y="4339650"/>
                </a:cubicBezTo>
                <a:cubicBezTo>
                  <a:pt x="2958214" y="4406337"/>
                  <a:pt x="2754532" y="4309563"/>
                  <a:pt x="2470068" y="4339650"/>
                </a:cubicBezTo>
                <a:cubicBezTo>
                  <a:pt x="2185604" y="4369737"/>
                  <a:pt x="2068299" y="4317187"/>
                  <a:pt x="1780747" y="4339650"/>
                </a:cubicBezTo>
                <a:cubicBezTo>
                  <a:pt x="1493195" y="4362113"/>
                  <a:pt x="1497772" y="4312873"/>
                  <a:pt x="1321199" y="4339650"/>
                </a:cubicBezTo>
                <a:cubicBezTo>
                  <a:pt x="1144626" y="4366427"/>
                  <a:pt x="922523" y="4331176"/>
                  <a:pt x="746765" y="4339650"/>
                </a:cubicBezTo>
                <a:cubicBezTo>
                  <a:pt x="571007" y="4348124"/>
                  <a:pt x="199419" y="4332554"/>
                  <a:pt x="0" y="4339650"/>
                </a:cubicBezTo>
                <a:cubicBezTo>
                  <a:pt x="-54283" y="4235596"/>
                  <a:pt x="38121" y="4029039"/>
                  <a:pt x="0" y="3840590"/>
                </a:cubicBezTo>
                <a:cubicBezTo>
                  <a:pt x="-38121" y="3652141"/>
                  <a:pt x="54132" y="3569273"/>
                  <a:pt x="0" y="3298134"/>
                </a:cubicBezTo>
                <a:cubicBezTo>
                  <a:pt x="-54132" y="3026995"/>
                  <a:pt x="13221" y="2832442"/>
                  <a:pt x="0" y="2712281"/>
                </a:cubicBezTo>
                <a:cubicBezTo>
                  <a:pt x="-13221" y="2592120"/>
                  <a:pt x="57056" y="2437095"/>
                  <a:pt x="0" y="2169825"/>
                </a:cubicBezTo>
                <a:cubicBezTo>
                  <a:pt x="-57056" y="1902555"/>
                  <a:pt x="73049" y="1731952"/>
                  <a:pt x="0" y="1540576"/>
                </a:cubicBezTo>
                <a:cubicBezTo>
                  <a:pt x="-73049" y="1349200"/>
                  <a:pt x="5402" y="1071085"/>
                  <a:pt x="0" y="911326"/>
                </a:cubicBezTo>
                <a:cubicBezTo>
                  <a:pt x="-5402" y="751567"/>
                  <a:pt x="57324" y="268017"/>
                  <a:pt x="0" y="0"/>
                </a:cubicBezTo>
                <a:close/>
              </a:path>
              <a:path w="5744344" h="4339650" stroke="0" extrusionOk="0">
                <a:moveTo>
                  <a:pt x="0" y="0"/>
                </a:moveTo>
                <a:cubicBezTo>
                  <a:pt x="281334" y="-40169"/>
                  <a:pt x="449507" y="39045"/>
                  <a:pt x="631878" y="0"/>
                </a:cubicBezTo>
                <a:cubicBezTo>
                  <a:pt x="814249" y="-39045"/>
                  <a:pt x="974852" y="64602"/>
                  <a:pt x="1206312" y="0"/>
                </a:cubicBezTo>
                <a:cubicBezTo>
                  <a:pt x="1437772" y="-64602"/>
                  <a:pt x="1539910" y="51896"/>
                  <a:pt x="1723303" y="0"/>
                </a:cubicBezTo>
                <a:cubicBezTo>
                  <a:pt x="1906696" y="-51896"/>
                  <a:pt x="2103111" y="23622"/>
                  <a:pt x="2355181" y="0"/>
                </a:cubicBezTo>
                <a:cubicBezTo>
                  <a:pt x="2607251" y="-23622"/>
                  <a:pt x="2846552" y="57378"/>
                  <a:pt x="2987059" y="0"/>
                </a:cubicBezTo>
                <a:cubicBezTo>
                  <a:pt x="3127566" y="-57378"/>
                  <a:pt x="3424221" y="65027"/>
                  <a:pt x="3618937" y="0"/>
                </a:cubicBezTo>
                <a:cubicBezTo>
                  <a:pt x="3813653" y="-65027"/>
                  <a:pt x="4067140" y="68033"/>
                  <a:pt x="4193371" y="0"/>
                </a:cubicBezTo>
                <a:cubicBezTo>
                  <a:pt x="4319602" y="-68033"/>
                  <a:pt x="4558030" y="7718"/>
                  <a:pt x="4767806" y="0"/>
                </a:cubicBezTo>
                <a:cubicBezTo>
                  <a:pt x="4977582" y="-7718"/>
                  <a:pt x="5063842" y="5264"/>
                  <a:pt x="5227353" y="0"/>
                </a:cubicBezTo>
                <a:cubicBezTo>
                  <a:pt x="5390864" y="-5264"/>
                  <a:pt x="5640606" y="60674"/>
                  <a:pt x="5744344" y="0"/>
                </a:cubicBezTo>
                <a:cubicBezTo>
                  <a:pt x="5797277" y="113839"/>
                  <a:pt x="5720897" y="283004"/>
                  <a:pt x="5744344" y="542456"/>
                </a:cubicBezTo>
                <a:cubicBezTo>
                  <a:pt x="5767791" y="801908"/>
                  <a:pt x="5736192" y="1037942"/>
                  <a:pt x="5744344" y="1171706"/>
                </a:cubicBezTo>
                <a:cubicBezTo>
                  <a:pt x="5752496" y="1305470"/>
                  <a:pt x="5703902" y="1449414"/>
                  <a:pt x="5744344" y="1627369"/>
                </a:cubicBezTo>
                <a:cubicBezTo>
                  <a:pt x="5784786" y="1805324"/>
                  <a:pt x="5737201" y="1979610"/>
                  <a:pt x="5744344" y="2126429"/>
                </a:cubicBezTo>
                <a:cubicBezTo>
                  <a:pt x="5751487" y="2273248"/>
                  <a:pt x="5700857" y="2419688"/>
                  <a:pt x="5744344" y="2538695"/>
                </a:cubicBezTo>
                <a:cubicBezTo>
                  <a:pt x="5787831" y="2657702"/>
                  <a:pt x="5725860" y="2834608"/>
                  <a:pt x="5744344" y="3037755"/>
                </a:cubicBezTo>
                <a:cubicBezTo>
                  <a:pt x="5762828" y="3240902"/>
                  <a:pt x="5712475" y="3434621"/>
                  <a:pt x="5744344" y="3667004"/>
                </a:cubicBezTo>
                <a:cubicBezTo>
                  <a:pt x="5776213" y="3899387"/>
                  <a:pt x="5674650" y="4134477"/>
                  <a:pt x="5744344" y="4339650"/>
                </a:cubicBezTo>
                <a:cubicBezTo>
                  <a:pt x="5454903" y="4380480"/>
                  <a:pt x="5199726" y="4284275"/>
                  <a:pt x="5055023" y="4339650"/>
                </a:cubicBezTo>
                <a:cubicBezTo>
                  <a:pt x="4910320" y="4395025"/>
                  <a:pt x="4658251" y="4322299"/>
                  <a:pt x="4538032" y="4339650"/>
                </a:cubicBezTo>
                <a:cubicBezTo>
                  <a:pt x="4417813" y="4357001"/>
                  <a:pt x="4128820" y="4328999"/>
                  <a:pt x="4021041" y="4339650"/>
                </a:cubicBezTo>
                <a:cubicBezTo>
                  <a:pt x="3913262" y="4350301"/>
                  <a:pt x="3779743" y="4333854"/>
                  <a:pt x="3561493" y="4339650"/>
                </a:cubicBezTo>
                <a:cubicBezTo>
                  <a:pt x="3343243" y="4345446"/>
                  <a:pt x="3093240" y="4292791"/>
                  <a:pt x="2929615" y="4339650"/>
                </a:cubicBezTo>
                <a:cubicBezTo>
                  <a:pt x="2765990" y="4386509"/>
                  <a:pt x="2616682" y="4313793"/>
                  <a:pt x="2527511" y="4339650"/>
                </a:cubicBezTo>
                <a:cubicBezTo>
                  <a:pt x="2438340" y="4365507"/>
                  <a:pt x="2185132" y="4272961"/>
                  <a:pt x="1895634" y="4339650"/>
                </a:cubicBezTo>
                <a:cubicBezTo>
                  <a:pt x="1606136" y="4406339"/>
                  <a:pt x="1479784" y="4288780"/>
                  <a:pt x="1321199" y="4339650"/>
                </a:cubicBezTo>
                <a:cubicBezTo>
                  <a:pt x="1162615" y="4390520"/>
                  <a:pt x="1032399" y="4316746"/>
                  <a:pt x="919095" y="4339650"/>
                </a:cubicBezTo>
                <a:cubicBezTo>
                  <a:pt x="805791" y="4362554"/>
                  <a:pt x="451703" y="4269299"/>
                  <a:pt x="0" y="4339650"/>
                </a:cubicBezTo>
                <a:cubicBezTo>
                  <a:pt x="-9132" y="4178279"/>
                  <a:pt x="21708" y="3950666"/>
                  <a:pt x="0" y="3753797"/>
                </a:cubicBezTo>
                <a:cubicBezTo>
                  <a:pt x="-21708" y="3556928"/>
                  <a:pt x="23904" y="3475290"/>
                  <a:pt x="0" y="3211341"/>
                </a:cubicBezTo>
                <a:cubicBezTo>
                  <a:pt x="-23904" y="2947392"/>
                  <a:pt x="30666" y="2915433"/>
                  <a:pt x="0" y="2755678"/>
                </a:cubicBezTo>
                <a:cubicBezTo>
                  <a:pt x="-30666" y="2595923"/>
                  <a:pt x="47483" y="2427407"/>
                  <a:pt x="0" y="2300015"/>
                </a:cubicBezTo>
                <a:cubicBezTo>
                  <a:pt x="-47483" y="2172623"/>
                  <a:pt x="44755" y="2046557"/>
                  <a:pt x="0" y="1887748"/>
                </a:cubicBezTo>
                <a:cubicBezTo>
                  <a:pt x="-44755" y="1728939"/>
                  <a:pt x="13914" y="1588854"/>
                  <a:pt x="0" y="1432085"/>
                </a:cubicBezTo>
                <a:cubicBezTo>
                  <a:pt x="-13914" y="1275316"/>
                  <a:pt x="48120" y="1036122"/>
                  <a:pt x="0" y="889628"/>
                </a:cubicBezTo>
                <a:cubicBezTo>
                  <a:pt x="-48120" y="743134"/>
                  <a:pt x="8867" y="356979"/>
                  <a:pt x="0" y="0"/>
                </a:cubicBezTo>
                <a:close/>
              </a:path>
            </a:pathLst>
          </a:custGeom>
          <a:solidFill>
            <a:schemeClr val="bg2">
              <a:lumMod val="40000"/>
              <a:lumOff val="60000"/>
            </a:schemeClr>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just"/>
            <a:r>
              <a:rPr lang="nl-NL" sz="3200" b="1" i="1">
                <a:solidFill>
                  <a:srgbClr val="002060"/>
                </a:solidFill>
                <a:latin typeface="Times New Roman" panose="02020603050405020304" pitchFamily="18" charset="0"/>
                <a:cs typeface="Times New Roman" panose="02020603050405020304" pitchFamily="18" charset="0"/>
              </a:rPr>
              <a:t> + Vào </a:t>
            </a:r>
            <a:r>
              <a:rPr lang="nl-NL" sz="3200" b="1" i="1" dirty="0">
                <a:solidFill>
                  <a:srgbClr val="002060"/>
                </a:solidFill>
                <a:latin typeface="Times New Roman" panose="02020603050405020304" pitchFamily="18" charset="0"/>
                <a:cs typeface="Times New Roman" panose="02020603050405020304" pitchFamily="18" charset="0"/>
              </a:rPr>
              <a:t>những hôm trời rét, chạm tay vào ghế sắt ta có cảm giác lạnh là do sắt dẫn nhiệt tốt nên tay ta ấm đã truyền nhiệt cho ghế sắt. Ghế sắt là vật lạnh hơn, do đó tay ta có cảm giác lạnh.</a:t>
            </a:r>
            <a:endParaRPr lang="en-US" sz="3200" b="1" dirty="0">
              <a:solidFill>
                <a:srgbClr val="002060"/>
              </a:solidFill>
              <a:latin typeface="Times New Roman" panose="02020603050405020304" pitchFamily="18" charset="0"/>
              <a:cs typeface="Times New Roman" panose="02020603050405020304" pitchFamily="18" charset="0"/>
            </a:endParaRPr>
          </a:p>
          <a:p>
            <a:pPr algn="just"/>
            <a:r>
              <a:rPr lang="nl-NL" sz="3200" b="1" i="1" dirty="0">
                <a:solidFill>
                  <a:srgbClr val="002060"/>
                </a:solidFill>
                <a:latin typeface="Times New Roman" panose="02020603050405020304" pitchFamily="18" charset="0"/>
                <a:cs typeface="Times New Roman" panose="02020603050405020304" pitchFamily="18" charset="0"/>
              </a:rPr>
              <a:t>+ Khi chạm vào ghế gỗ, tay ta không có cảm giác lạnh bằng khi chạm vào ghế sắt vì gỗ là vật dẫn nhiệt kém nên tay ta không bị mất nhiệt nhanh như khi chạm vào ghế sắt</a:t>
            </a:r>
            <a:r>
              <a:rPr lang="nl-NL" sz="4800" i="1" dirty="0">
                <a:solidFill>
                  <a:srgbClr val="002060"/>
                </a:solidFill>
                <a:latin typeface="Times New Roman" panose="02020603050405020304" pitchFamily="18" charset="0"/>
                <a:cs typeface="Times New Roman" panose="02020603050405020304" pitchFamily="18" charset="0"/>
              </a:rPr>
              <a:t>.</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2800" b="94400" l="0" r="93450">
                        <a14:foregroundMark x1="24150" y1="53000" x2="22200" y2="69800"/>
                        <a14:foregroundMark x1="23500" y1="49400" x2="22850" y2="52500"/>
                        <a14:foregroundMark x1="31900" y1="51850" x2="26450" y2="57600"/>
                        <a14:foregroundMark x1="31400" y1="54300" x2="33700" y2="54000"/>
                        <a14:foregroundMark x1="16400" y1="63350" x2="21200" y2="63850"/>
                        <a14:foregroundMark x1="13800" y1="73750" x2="28450" y2="86900"/>
                        <a14:foregroundMark x1="38800" y1="62550" x2="37000" y2="63350"/>
                        <a14:foregroundMark x1="74850" y1="48400" x2="74550" y2="56950"/>
                        <a14:foregroundMark x1="60850" y1="68150" x2="60550" y2="69950"/>
                        <a14:foregroundMark x1="60350" y1="70800" x2="61050" y2="72750"/>
                        <a14:foregroundMark x1="83100" y1="69300" x2="78150" y2="82650"/>
                        <a14:foregroundMark x1="78950" y1="86900" x2="62850" y2="87750"/>
                        <a14:foregroundMark x1="25150" y1="76050" x2="22000" y2="80350"/>
                      </a14:backgroundRemoval>
                    </a14:imgEffect>
                  </a14:imgLayer>
                </a14:imgProps>
              </a:ext>
              <a:ext uri="{28A0092B-C50C-407E-A947-70E740481C1C}">
                <a14:useLocalDpi xmlns:a14="http://schemas.microsoft.com/office/drawing/2010/main" val="0"/>
              </a:ext>
            </a:extLst>
          </a:blip>
          <a:srcRect t="43941" r="46862"/>
          <a:stretch/>
        </p:blipFill>
        <p:spPr>
          <a:xfrm>
            <a:off x="6904294" y="2703935"/>
            <a:ext cx="4908397" cy="5178112"/>
          </a:xfrm>
          <a:prstGeom prst="rect">
            <a:avLst/>
          </a:prstGeom>
        </p:spPr>
      </p:pic>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2800" b="94400" l="0" r="93450">
                        <a14:foregroundMark x1="24150" y1="53000" x2="22200" y2="69800"/>
                        <a14:foregroundMark x1="23500" y1="49400" x2="22850" y2="52500"/>
                        <a14:foregroundMark x1="31900" y1="51850" x2="26450" y2="57600"/>
                        <a14:foregroundMark x1="31400" y1="54300" x2="33700" y2="54000"/>
                        <a14:foregroundMark x1="16400" y1="63350" x2="21200" y2="63850"/>
                        <a14:foregroundMark x1="13800" y1="73750" x2="28450" y2="86900"/>
                        <a14:foregroundMark x1="38800" y1="62550" x2="37000" y2="63350"/>
                        <a14:foregroundMark x1="74850" y1="48400" x2="74550" y2="56950"/>
                        <a14:foregroundMark x1="60850" y1="68150" x2="60550" y2="69950"/>
                        <a14:foregroundMark x1="60350" y1="70800" x2="61050" y2="72750"/>
                        <a14:foregroundMark x1="83100" y1="69300" x2="78150" y2="82650"/>
                        <a14:foregroundMark x1="78950" y1="86900" x2="62850" y2="87750"/>
                        <a14:foregroundMark x1="25150" y1="76050" x2="22000" y2="80350"/>
                      </a14:backgroundRemoval>
                    </a14:imgEffect>
                  </a14:imgLayer>
                </a14:imgProps>
              </a:ext>
              <a:ext uri="{28A0092B-C50C-407E-A947-70E740481C1C}">
                <a14:useLocalDpi xmlns:a14="http://schemas.microsoft.com/office/drawing/2010/main" val="0"/>
              </a:ext>
            </a:extLst>
          </a:blip>
          <a:srcRect l="47753" t="48285" r="1"/>
          <a:stretch/>
        </p:blipFill>
        <p:spPr>
          <a:xfrm>
            <a:off x="9358492" y="3533422"/>
            <a:ext cx="4170667" cy="4128247"/>
          </a:xfrm>
          <a:prstGeom prst="rect">
            <a:avLst/>
          </a:prstGeom>
        </p:spPr>
      </p:pic>
    </p:spTree>
    <p:extLst>
      <p:ext uri="{BB962C8B-B14F-4D97-AF65-F5344CB8AC3E}">
        <p14:creationId xmlns:p14="http://schemas.microsoft.com/office/powerpoint/2010/main" val="26629722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4" name="Google Shape;766;p51"/>
          <p:cNvSpPr txBox="1">
            <a:spLocks noGrp="1"/>
          </p:cNvSpPr>
          <p:nvPr>
            <p:ph type="subTitle" idx="1"/>
          </p:nvPr>
        </p:nvSpPr>
        <p:spPr>
          <a:xfrm>
            <a:off x="1" y="83095"/>
            <a:ext cx="6107289" cy="29761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spcFirstLastPara="1" vert="horz" wrap="square" lIns="121900" tIns="121900" rIns="121900" bIns="121900" rtlCol="0" anchor="t" anchorCtr="0">
            <a:noAutofit/>
          </a:bodyPr>
          <a:lstStyle/>
          <a:p>
            <a:pPr marL="0" indent="0">
              <a:spcAft>
                <a:spcPts val="2133"/>
              </a:spcAft>
              <a:buClr>
                <a:schemeClr val="dk1"/>
              </a:buClr>
              <a:buSzPts val="1100"/>
            </a:pPr>
            <a:r>
              <a:rPr lang="nl-NL" sz="8000" b="1" dirty="0">
                <a:solidFill>
                  <a:srgbClr val="C00000"/>
                </a:solidFill>
                <a:latin typeface="UVN Banh Mi" pitchFamily="2" charset="0"/>
              </a:rPr>
              <a:t>2. Tính cách nhiệt của không khí</a:t>
            </a:r>
            <a:endParaRPr sz="8000" dirty="0">
              <a:solidFill>
                <a:srgbClr val="C00000"/>
              </a:solidFill>
              <a:latin typeface="UVN Banh Mi" pitchFamily="2"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296" b="97120" l="3904" r="98064">
                        <a14:foregroundMark x1="19216" y1="26176" x2="6544" y2="45600"/>
                        <a14:foregroundMark x1="84240" y1="55152" x2="90816" y2="64192"/>
                        <a14:foregroundMark x1="56256" y1="45104" x2="50656" y2="44112"/>
                        <a14:foregroundMark x1="72544" y1="16128" x2="73376" y2="20080"/>
                        <a14:foregroundMark x1="81600" y1="31440" x2="83088" y2="33088"/>
                        <a14:foregroundMark x1="84080" y1="28976" x2="74688" y2="14480"/>
                        <a14:foregroundMark x1="73040" y1="26016" x2="69088" y2="17280"/>
                        <a14:foregroundMark x1="74192" y1="14976" x2="70240" y2="16128"/>
                        <a14:foregroundMark x1="68768" y1="17616" x2="71392" y2="23376"/>
                        <a14:foregroundMark x1="16416" y1="25024" x2="6208" y2="39008"/>
                        <a14:foregroundMark x1="22176" y1="30944" x2="18064" y2="36544"/>
                        <a14:foregroundMark x1="6880" y1="39344" x2="5056" y2="43792"/>
                      </a14:backgroundRemoval>
                    </a14:imgEffect>
                  </a14:imgLayer>
                </a14:imgProps>
              </a:ext>
              <a:ext uri="{28A0092B-C50C-407E-A947-70E740481C1C}">
                <a14:useLocalDpi xmlns:a14="http://schemas.microsoft.com/office/drawing/2010/main" val="0"/>
              </a:ext>
            </a:extLst>
          </a:blip>
          <a:stretch>
            <a:fillRect/>
          </a:stretch>
        </p:blipFill>
        <p:spPr>
          <a:xfrm>
            <a:off x="5003799" y="561620"/>
            <a:ext cx="6858000" cy="6858000"/>
          </a:xfrm>
          <a:prstGeom prst="rect">
            <a:avLst/>
          </a:prstGeom>
        </p:spPr>
      </p:pic>
    </p:spTree>
    <p:extLst>
      <p:ext uri="{BB962C8B-B14F-4D97-AF65-F5344CB8AC3E}">
        <p14:creationId xmlns:p14="http://schemas.microsoft.com/office/powerpoint/2010/main" val="402959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259643" y="351820"/>
            <a:ext cx="11740445" cy="6139288"/>
          </a:xfrm>
          <a:prstGeom prst="round2DiagRect">
            <a:avLst/>
          </a:prstGeom>
          <a:solidFill>
            <a:srgbClr val="DBEAF1">
              <a:alpha val="92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sz="4000" b="1" dirty="0">
              <a:solidFill>
                <a:srgbClr val="3333FF"/>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3632" b="99274" l="1824" r="99088">
                        <a14:foregroundMark x1="16565" y1="22518" x2="13982" y2="19613"/>
                        <a14:foregroundMark x1="80395" y1="33898" x2="92401" y2="63196"/>
                        <a14:foregroundMark x1="87994" y1="26877" x2="96353" y2="47700"/>
                        <a14:foregroundMark x1="86322" y1="33172" x2="85866" y2="43584"/>
                        <a14:foregroundMark x1="81155" y1="50363" x2="77204" y2="69492"/>
                        <a14:foregroundMark x1="85410" y1="69734" x2="91793" y2="65860"/>
                        <a14:foregroundMark x1="76140" y1="41404" x2="75532" y2="66102"/>
                        <a14:foregroundMark x1="95745" y1="50363" x2="94529" y2="57869"/>
                        <a14:foregroundMark x1="82675" y1="27845" x2="87234" y2="24213"/>
                      </a14:backgroundRemoval>
                    </a14:imgEffect>
                  </a14:imgLayer>
                </a14:imgProps>
              </a:ext>
              <a:ext uri="{28A0092B-C50C-407E-A947-70E740481C1C}">
                <a14:useLocalDpi xmlns:a14="http://schemas.microsoft.com/office/drawing/2010/main" val="0"/>
              </a:ext>
            </a:extLst>
          </a:blip>
          <a:stretch>
            <a:fillRect/>
          </a:stretch>
        </p:blipFill>
        <p:spPr>
          <a:xfrm>
            <a:off x="7376064" y="3603868"/>
            <a:ext cx="4624024" cy="2902313"/>
          </a:xfrm>
          <a:prstGeom prst="rect">
            <a:avLst/>
          </a:prstGeom>
        </p:spPr>
      </p:pic>
      <p:sp>
        <p:nvSpPr>
          <p:cNvPr id="8" name="TextBox 7"/>
          <p:cNvSpPr txBox="1"/>
          <p:nvPr/>
        </p:nvSpPr>
        <p:spPr>
          <a:xfrm>
            <a:off x="784393" y="1500904"/>
            <a:ext cx="7450669" cy="3170099"/>
          </a:xfrm>
          <a:prstGeom prst="rect">
            <a:avLst/>
          </a:prstGeom>
          <a:noFill/>
        </p:spPr>
        <p:txBody>
          <a:bodyPr wrap="square" rtlCol="0">
            <a:spAutoFit/>
          </a:bodyPr>
          <a:lstStyle/>
          <a:p>
            <a:pPr algn="just"/>
            <a:r>
              <a:rPr lang="nl-NL" sz="4000" b="1" dirty="0">
                <a:solidFill>
                  <a:srgbClr val="002060"/>
                </a:solidFill>
                <a:latin typeface="Times New Roman" panose="02020603050405020304" pitchFamily="18" charset="0"/>
                <a:cs typeface="Times New Roman" panose="02020603050405020304" pitchFamily="18" charset="0"/>
              </a:rPr>
              <a:t>Bên trong giỏ ấm đựng thường được làm bằng gì? Sử dụng vật liệu đó có ích lợi gì?</a:t>
            </a:r>
          </a:p>
          <a:p>
            <a:endParaRPr lang="nl-NL" sz="4000" i="1"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7477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6">
            <a:extLst>
              <a:ext uri="{FF2B5EF4-FFF2-40B4-BE49-F238E27FC236}">
                <a16:creationId xmlns:a16="http://schemas.microsoft.com/office/drawing/2014/main" id="{6E245909-1457-4C40-97A3-70C00034AAAC}"/>
              </a:ext>
            </a:extLst>
          </p:cNvPr>
          <p:cNvSpPr/>
          <p:nvPr/>
        </p:nvSpPr>
        <p:spPr>
          <a:xfrm>
            <a:off x="903766" y="730307"/>
            <a:ext cx="10084813" cy="5106973"/>
          </a:xfrm>
          <a:prstGeom prst="roundRect">
            <a:avLst>
              <a:gd name="adj" fmla="val 19216"/>
            </a:avLst>
          </a:prstGeom>
          <a:solidFill>
            <a:schemeClr val="bg2">
              <a:lumMod val="40000"/>
              <a:lumOff val="6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nvGrpSpPr>
          <p:cNvPr id="9" name="Google Shape;503;p26"/>
          <p:cNvGrpSpPr/>
          <p:nvPr/>
        </p:nvGrpSpPr>
        <p:grpSpPr>
          <a:xfrm rot="-6149147">
            <a:off x="8973008" y="-806332"/>
            <a:ext cx="3272008" cy="3616456"/>
            <a:chOff x="703800" y="3463825"/>
            <a:chExt cx="2713800" cy="2963975"/>
          </a:xfrm>
        </p:grpSpPr>
        <p:sp>
          <p:nvSpPr>
            <p:cNvPr id="10" name="Google Shape;504;p26"/>
            <p:cNvSpPr/>
            <p:nvPr/>
          </p:nvSpPr>
          <p:spPr>
            <a:xfrm>
              <a:off x="2073025" y="3995675"/>
              <a:ext cx="958550" cy="257750"/>
            </a:xfrm>
            <a:custGeom>
              <a:avLst/>
              <a:gdLst/>
              <a:ahLst/>
              <a:cxnLst/>
              <a:rect l="l" t="t" r="r" b="b"/>
              <a:pathLst>
                <a:path w="38342" h="10310" fill="none" extrusionOk="0">
                  <a:moveTo>
                    <a:pt x="1" y="10309"/>
                  </a:moveTo>
                  <a:cubicBezTo>
                    <a:pt x="2895" y="8456"/>
                    <a:pt x="6440" y="8163"/>
                    <a:pt x="9854" y="7740"/>
                  </a:cubicBezTo>
                  <a:cubicBezTo>
                    <a:pt x="16911" y="6830"/>
                    <a:pt x="23870" y="5236"/>
                    <a:pt x="30797" y="3610"/>
                  </a:cubicBezTo>
                  <a:cubicBezTo>
                    <a:pt x="33561" y="2960"/>
                    <a:pt x="36553" y="2212"/>
                    <a:pt x="38341" y="0"/>
                  </a:cubicBezTo>
                </a:path>
              </a:pathLst>
            </a:custGeom>
            <a:noFill/>
            <a:ln w="8950" cap="flat" cmpd="sng">
              <a:solidFill>
                <a:schemeClr val="dk2"/>
              </a:solidFill>
              <a:prstDash val="solid"/>
              <a:miter lim="32519"/>
              <a:headEnd type="none" w="sm" len="sm"/>
              <a:tailEnd type="none" w="sm" len="sm"/>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grpSp>
          <p:nvGrpSpPr>
            <p:cNvPr id="11" name="Google Shape;505;p26"/>
            <p:cNvGrpSpPr/>
            <p:nvPr/>
          </p:nvGrpSpPr>
          <p:grpSpPr>
            <a:xfrm>
              <a:off x="703800" y="3463825"/>
              <a:ext cx="2713800" cy="2963975"/>
              <a:chOff x="703800" y="3463825"/>
              <a:chExt cx="2713800" cy="2963975"/>
            </a:xfrm>
          </p:grpSpPr>
          <p:sp>
            <p:nvSpPr>
              <p:cNvPr id="12" name="Google Shape;506;p26"/>
              <p:cNvSpPr/>
              <p:nvPr/>
            </p:nvSpPr>
            <p:spPr>
              <a:xfrm>
                <a:off x="2319225" y="4014225"/>
                <a:ext cx="1091850" cy="447525"/>
              </a:xfrm>
              <a:custGeom>
                <a:avLst/>
                <a:gdLst/>
                <a:ahLst/>
                <a:cxnLst/>
                <a:rect l="l" t="t" r="r" b="b"/>
                <a:pathLst>
                  <a:path w="43674" h="17901" extrusionOk="0">
                    <a:moveTo>
                      <a:pt x="19480" y="0"/>
                    </a:moveTo>
                    <a:cubicBezTo>
                      <a:pt x="19036" y="0"/>
                      <a:pt x="18591" y="39"/>
                      <a:pt x="18146" y="130"/>
                    </a:cubicBezTo>
                    <a:cubicBezTo>
                      <a:pt x="16975" y="455"/>
                      <a:pt x="15837" y="943"/>
                      <a:pt x="14796" y="1594"/>
                    </a:cubicBezTo>
                    <a:lnTo>
                      <a:pt x="9886" y="4358"/>
                    </a:lnTo>
                    <a:cubicBezTo>
                      <a:pt x="9236" y="4748"/>
                      <a:pt x="8520" y="5041"/>
                      <a:pt x="7805" y="5236"/>
                    </a:cubicBezTo>
                    <a:cubicBezTo>
                      <a:pt x="7349" y="5301"/>
                      <a:pt x="6894" y="5366"/>
                      <a:pt x="6439" y="5463"/>
                    </a:cubicBezTo>
                    <a:cubicBezTo>
                      <a:pt x="5951" y="5626"/>
                      <a:pt x="5496" y="5919"/>
                      <a:pt x="5106" y="6276"/>
                    </a:cubicBezTo>
                    <a:cubicBezTo>
                      <a:pt x="3805" y="7350"/>
                      <a:pt x="2829" y="8715"/>
                      <a:pt x="1626" y="9854"/>
                    </a:cubicBezTo>
                    <a:cubicBezTo>
                      <a:pt x="683" y="10764"/>
                      <a:pt x="0" y="11252"/>
                      <a:pt x="650" y="12618"/>
                    </a:cubicBezTo>
                    <a:cubicBezTo>
                      <a:pt x="1854" y="15284"/>
                      <a:pt x="5626" y="16975"/>
                      <a:pt x="8358" y="17236"/>
                    </a:cubicBezTo>
                    <a:cubicBezTo>
                      <a:pt x="8960" y="17274"/>
                      <a:pt x="9558" y="17292"/>
                      <a:pt x="10153" y="17292"/>
                    </a:cubicBezTo>
                    <a:cubicBezTo>
                      <a:pt x="11066" y="17292"/>
                      <a:pt x="11972" y="17249"/>
                      <a:pt x="12878" y="17170"/>
                    </a:cubicBezTo>
                    <a:cubicBezTo>
                      <a:pt x="13749" y="17122"/>
                      <a:pt x="14621" y="17096"/>
                      <a:pt x="15492" y="17096"/>
                    </a:cubicBezTo>
                    <a:cubicBezTo>
                      <a:pt x="17512" y="17096"/>
                      <a:pt x="19528" y="17233"/>
                      <a:pt x="21528" y="17528"/>
                    </a:cubicBezTo>
                    <a:cubicBezTo>
                      <a:pt x="22608" y="17694"/>
                      <a:pt x="23702" y="17900"/>
                      <a:pt x="24774" y="17900"/>
                    </a:cubicBezTo>
                    <a:cubicBezTo>
                      <a:pt x="25381" y="17900"/>
                      <a:pt x="25981" y="17834"/>
                      <a:pt x="26569" y="17658"/>
                    </a:cubicBezTo>
                    <a:cubicBezTo>
                      <a:pt x="28357" y="17105"/>
                      <a:pt x="29690" y="15675"/>
                      <a:pt x="30959" y="14309"/>
                    </a:cubicBezTo>
                    <a:cubicBezTo>
                      <a:pt x="35186" y="9626"/>
                      <a:pt x="39446" y="4943"/>
                      <a:pt x="43674" y="260"/>
                    </a:cubicBezTo>
                    <a:lnTo>
                      <a:pt x="43674" y="260"/>
                    </a:lnTo>
                    <a:cubicBezTo>
                      <a:pt x="42356" y="773"/>
                      <a:pt x="40972" y="903"/>
                      <a:pt x="39564" y="903"/>
                    </a:cubicBezTo>
                    <a:cubicBezTo>
                      <a:pt x="38112" y="903"/>
                      <a:pt x="36635" y="765"/>
                      <a:pt x="35178" y="765"/>
                    </a:cubicBezTo>
                    <a:cubicBezTo>
                      <a:pt x="34909" y="765"/>
                      <a:pt x="34641" y="769"/>
                      <a:pt x="34373" y="781"/>
                    </a:cubicBezTo>
                    <a:cubicBezTo>
                      <a:pt x="32169" y="865"/>
                      <a:pt x="29965" y="1441"/>
                      <a:pt x="27760" y="1441"/>
                    </a:cubicBezTo>
                    <a:cubicBezTo>
                      <a:pt x="27428" y="1441"/>
                      <a:pt x="27096" y="1428"/>
                      <a:pt x="26764" y="1398"/>
                    </a:cubicBezTo>
                    <a:cubicBezTo>
                      <a:pt x="24292" y="1151"/>
                      <a:pt x="21891" y="0"/>
                      <a:pt x="19480" y="0"/>
                    </a:cubicBezTo>
                    <a:close/>
                  </a:path>
                </a:pathLst>
              </a:custGeom>
              <a:solidFill>
                <a:schemeClr val="lt2"/>
              </a:solidFill>
              <a:ln>
                <a:noFill/>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3" name="Google Shape;507;p26"/>
              <p:cNvSpPr/>
              <p:nvPr/>
            </p:nvSpPr>
            <p:spPr>
              <a:xfrm>
                <a:off x="1942800" y="3467075"/>
                <a:ext cx="830900" cy="959450"/>
              </a:xfrm>
              <a:custGeom>
                <a:avLst/>
                <a:gdLst/>
                <a:ahLst/>
                <a:cxnLst/>
                <a:rect l="l" t="t" r="r" b="b"/>
                <a:pathLst>
                  <a:path w="33236" h="38378" extrusionOk="0">
                    <a:moveTo>
                      <a:pt x="33235" y="0"/>
                    </a:moveTo>
                    <a:lnTo>
                      <a:pt x="33235" y="0"/>
                    </a:lnTo>
                    <a:cubicBezTo>
                      <a:pt x="29788" y="1204"/>
                      <a:pt x="26114" y="1496"/>
                      <a:pt x="22537" y="2309"/>
                    </a:cubicBezTo>
                    <a:cubicBezTo>
                      <a:pt x="18959" y="3122"/>
                      <a:pt x="15350" y="4456"/>
                      <a:pt x="12911" y="7187"/>
                    </a:cubicBezTo>
                    <a:cubicBezTo>
                      <a:pt x="11935" y="8391"/>
                      <a:pt x="11090" y="9659"/>
                      <a:pt x="10407" y="10992"/>
                    </a:cubicBezTo>
                    <a:cubicBezTo>
                      <a:pt x="9236" y="13041"/>
                      <a:pt x="8098" y="15090"/>
                      <a:pt x="7350" y="17301"/>
                    </a:cubicBezTo>
                    <a:cubicBezTo>
                      <a:pt x="7090" y="18244"/>
                      <a:pt x="6797" y="19187"/>
                      <a:pt x="6407" y="20130"/>
                    </a:cubicBezTo>
                    <a:cubicBezTo>
                      <a:pt x="5366" y="22471"/>
                      <a:pt x="3220" y="24130"/>
                      <a:pt x="1887" y="26309"/>
                    </a:cubicBezTo>
                    <a:cubicBezTo>
                      <a:pt x="293" y="29008"/>
                      <a:pt x="0" y="32260"/>
                      <a:pt x="1074" y="35187"/>
                    </a:cubicBezTo>
                    <a:cubicBezTo>
                      <a:pt x="1676" y="36792"/>
                      <a:pt x="3051" y="38378"/>
                      <a:pt x="4678" y="38378"/>
                    </a:cubicBezTo>
                    <a:cubicBezTo>
                      <a:pt x="5161" y="38378"/>
                      <a:pt x="5666" y="38238"/>
                      <a:pt x="6179" y="37918"/>
                    </a:cubicBezTo>
                    <a:cubicBezTo>
                      <a:pt x="8423" y="36487"/>
                      <a:pt x="10049" y="32780"/>
                      <a:pt x="12000" y="30829"/>
                    </a:cubicBezTo>
                    <a:cubicBezTo>
                      <a:pt x="14212" y="28650"/>
                      <a:pt x="16716" y="26764"/>
                      <a:pt x="19415" y="25236"/>
                    </a:cubicBezTo>
                    <a:cubicBezTo>
                      <a:pt x="21041" y="24325"/>
                      <a:pt x="22829" y="23415"/>
                      <a:pt x="23707" y="21789"/>
                    </a:cubicBezTo>
                    <a:cubicBezTo>
                      <a:pt x="24423" y="20423"/>
                      <a:pt x="24390" y="18764"/>
                      <a:pt x="24943" y="17333"/>
                    </a:cubicBezTo>
                    <a:cubicBezTo>
                      <a:pt x="26114" y="14342"/>
                      <a:pt x="29626" y="12878"/>
                      <a:pt x="31089" y="10049"/>
                    </a:cubicBezTo>
                    <a:cubicBezTo>
                      <a:pt x="32650" y="6960"/>
                      <a:pt x="31544" y="2992"/>
                      <a:pt x="33235" y="0"/>
                    </a:cubicBezTo>
                    <a:close/>
                  </a:path>
                </a:pathLst>
              </a:custGeom>
              <a:solidFill>
                <a:schemeClr val="dk1"/>
              </a:solidFill>
              <a:ln>
                <a:noFill/>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4" name="Google Shape;508;p26"/>
              <p:cNvSpPr/>
              <p:nvPr/>
            </p:nvSpPr>
            <p:spPr>
              <a:xfrm>
                <a:off x="1174525" y="4087975"/>
                <a:ext cx="552850" cy="1031125"/>
              </a:xfrm>
              <a:custGeom>
                <a:avLst/>
                <a:gdLst/>
                <a:ahLst/>
                <a:cxnLst/>
                <a:rect l="l" t="t" r="r" b="b"/>
                <a:pathLst>
                  <a:path w="22114" h="41245" extrusionOk="0">
                    <a:moveTo>
                      <a:pt x="20467" y="1"/>
                    </a:moveTo>
                    <a:cubicBezTo>
                      <a:pt x="20334" y="1"/>
                      <a:pt x="20205" y="59"/>
                      <a:pt x="20098" y="139"/>
                    </a:cubicBezTo>
                    <a:cubicBezTo>
                      <a:pt x="18406" y="1148"/>
                      <a:pt x="17008" y="2578"/>
                      <a:pt x="15642" y="3977"/>
                    </a:cubicBezTo>
                    <a:lnTo>
                      <a:pt x="10179" y="9570"/>
                    </a:lnTo>
                    <a:cubicBezTo>
                      <a:pt x="9334" y="10383"/>
                      <a:pt x="8553" y="11326"/>
                      <a:pt x="7935" y="12334"/>
                    </a:cubicBezTo>
                    <a:cubicBezTo>
                      <a:pt x="6732" y="14513"/>
                      <a:pt x="6797" y="17212"/>
                      <a:pt x="5366" y="19228"/>
                    </a:cubicBezTo>
                    <a:cubicBezTo>
                      <a:pt x="4358" y="20627"/>
                      <a:pt x="2765" y="21505"/>
                      <a:pt x="1691" y="22871"/>
                    </a:cubicBezTo>
                    <a:cubicBezTo>
                      <a:pt x="163" y="24887"/>
                      <a:pt x="0" y="27749"/>
                      <a:pt x="878" y="30155"/>
                    </a:cubicBezTo>
                    <a:cubicBezTo>
                      <a:pt x="1724" y="32529"/>
                      <a:pt x="3513" y="34480"/>
                      <a:pt x="5464" y="36106"/>
                    </a:cubicBezTo>
                    <a:cubicBezTo>
                      <a:pt x="8325" y="38448"/>
                      <a:pt x="9041" y="40301"/>
                      <a:pt x="12618" y="41244"/>
                    </a:cubicBezTo>
                    <a:cubicBezTo>
                      <a:pt x="13366" y="39163"/>
                      <a:pt x="13008" y="36757"/>
                      <a:pt x="13886" y="34740"/>
                    </a:cubicBezTo>
                    <a:cubicBezTo>
                      <a:pt x="14309" y="33960"/>
                      <a:pt x="14797" y="33179"/>
                      <a:pt x="15317" y="32464"/>
                    </a:cubicBezTo>
                    <a:cubicBezTo>
                      <a:pt x="17756" y="28822"/>
                      <a:pt x="18764" y="24464"/>
                      <a:pt x="19740" y="20204"/>
                    </a:cubicBezTo>
                    <a:lnTo>
                      <a:pt x="20976" y="14643"/>
                    </a:lnTo>
                    <a:cubicBezTo>
                      <a:pt x="21236" y="13505"/>
                      <a:pt x="21496" y="12334"/>
                      <a:pt x="21658" y="11164"/>
                    </a:cubicBezTo>
                    <a:cubicBezTo>
                      <a:pt x="22114" y="7684"/>
                      <a:pt x="21561" y="4172"/>
                      <a:pt x="21008" y="725"/>
                    </a:cubicBezTo>
                    <a:cubicBezTo>
                      <a:pt x="20976" y="432"/>
                      <a:pt x="20845" y="42"/>
                      <a:pt x="20553" y="9"/>
                    </a:cubicBezTo>
                    <a:cubicBezTo>
                      <a:pt x="20524" y="4"/>
                      <a:pt x="20495" y="1"/>
                      <a:pt x="20467" y="1"/>
                    </a:cubicBezTo>
                    <a:close/>
                  </a:path>
                </a:pathLst>
              </a:custGeom>
              <a:solidFill>
                <a:schemeClr val="lt2"/>
              </a:solidFill>
              <a:ln>
                <a:noFill/>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5" name="Google Shape;509;p26"/>
              <p:cNvSpPr/>
              <p:nvPr/>
            </p:nvSpPr>
            <p:spPr>
              <a:xfrm>
                <a:off x="1685900" y="4696875"/>
                <a:ext cx="1143075" cy="365750"/>
              </a:xfrm>
              <a:custGeom>
                <a:avLst/>
                <a:gdLst/>
                <a:ahLst/>
                <a:cxnLst/>
                <a:rect l="l" t="t" r="r" b="b"/>
                <a:pathLst>
                  <a:path w="45723" h="14630" extrusionOk="0">
                    <a:moveTo>
                      <a:pt x="9823" y="0"/>
                    </a:moveTo>
                    <a:cubicBezTo>
                      <a:pt x="9051" y="0"/>
                      <a:pt x="8281" y="31"/>
                      <a:pt x="7512" y="108"/>
                    </a:cubicBezTo>
                    <a:cubicBezTo>
                      <a:pt x="6179" y="271"/>
                      <a:pt x="4813" y="563"/>
                      <a:pt x="3740" y="1376"/>
                    </a:cubicBezTo>
                    <a:cubicBezTo>
                      <a:pt x="2960" y="1994"/>
                      <a:pt x="2342" y="2742"/>
                      <a:pt x="1886" y="3620"/>
                    </a:cubicBezTo>
                    <a:cubicBezTo>
                      <a:pt x="1171" y="4823"/>
                      <a:pt x="0" y="6742"/>
                      <a:pt x="423" y="8271"/>
                    </a:cubicBezTo>
                    <a:cubicBezTo>
                      <a:pt x="813" y="9799"/>
                      <a:pt x="2634" y="10189"/>
                      <a:pt x="3935" y="10677"/>
                    </a:cubicBezTo>
                    <a:cubicBezTo>
                      <a:pt x="7805" y="12068"/>
                      <a:pt x="11816" y="13234"/>
                      <a:pt x="15968" y="13234"/>
                    </a:cubicBezTo>
                    <a:cubicBezTo>
                      <a:pt x="16281" y="13234"/>
                      <a:pt x="16595" y="13227"/>
                      <a:pt x="16910" y="13214"/>
                    </a:cubicBezTo>
                    <a:cubicBezTo>
                      <a:pt x="17951" y="13169"/>
                      <a:pt x="18992" y="13050"/>
                      <a:pt x="20022" y="13050"/>
                    </a:cubicBezTo>
                    <a:cubicBezTo>
                      <a:pt x="20505" y="13050"/>
                      <a:pt x="20986" y="13076"/>
                      <a:pt x="21463" y="13148"/>
                    </a:cubicBezTo>
                    <a:cubicBezTo>
                      <a:pt x="22894" y="13376"/>
                      <a:pt x="24227" y="14027"/>
                      <a:pt x="25658" y="14352"/>
                    </a:cubicBezTo>
                    <a:cubicBezTo>
                      <a:pt x="26479" y="14543"/>
                      <a:pt x="27312" y="14629"/>
                      <a:pt x="28145" y="14629"/>
                    </a:cubicBezTo>
                    <a:cubicBezTo>
                      <a:pt x="29722" y="14629"/>
                      <a:pt x="31302" y="14321"/>
                      <a:pt x="32813" y="13831"/>
                    </a:cubicBezTo>
                    <a:cubicBezTo>
                      <a:pt x="35121" y="13116"/>
                      <a:pt x="37333" y="12043"/>
                      <a:pt x="39577" y="11197"/>
                    </a:cubicBezTo>
                    <a:cubicBezTo>
                      <a:pt x="41593" y="10384"/>
                      <a:pt x="43674" y="9766"/>
                      <a:pt x="45723" y="9149"/>
                    </a:cubicBezTo>
                    <a:lnTo>
                      <a:pt x="41073" y="5344"/>
                    </a:lnTo>
                    <a:cubicBezTo>
                      <a:pt x="40292" y="4628"/>
                      <a:pt x="39447" y="4010"/>
                      <a:pt x="38569" y="3490"/>
                    </a:cubicBezTo>
                    <a:cubicBezTo>
                      <a:pt x="37300" y="2807"/>
                      <a:pt x="35934" y="2287"/>
                      <a:pt x="34536" y="1962"/>
                    </a:cubicBezTo>
                    <a:cubicBezTo>
                      <a:pt x="31089" y="986"/>
                      <a:pt x="27544" y="206"/>
                      <a:pt x="23967" y="173"/>
                    </a:cubicBezTo>
                    <a:cubicBezTo>
                      <a:pt x="22049" y="173"/>
                      <a:pt x="20130" y="368"/>
                      <a:pt x="18211" y="368"/>
                    </a:cubicBezTo>
                    <a:cubicBezTo>
                      <a:pt x="18123" y="369"/>
                      <a:pt x="18036" y="369"/>
                      <a:pt x="17948" y="369"/>
                    </a:cubicBezTo>
                    <a:cubicBezTo>
                      <a:pt x="15234" y="369"/>
                      <a:pt x="12521" y="0"/>
                      <a:pt x="9823" y="0"/>
                    </a:cubicBezTo>
                    <a:close/>
                  </a:path>
                </a:pathLst>
              </a:custGeom>
              <a:solidFill>
                <a:schemeClr val="dk1"/>
              </a:solidFill>
              <a:ln>
                <a:noFill/>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6" name="Google Shape;510;p26"/>
              <p:cNvSpPr/>
              <p:nvPr/>
            </p:nvSpPr>
            <p:spPr>
              <a:xfrm>
                <a:off x="733875" y="4969475"/>
                <a:ext cx="377250" cy="913950"/>
              </a:xfrm>
              <a:custGeom>
                <a:avLst/>
                <a:gdLst/>
                <a:ahLst/>
                <a:cxnLst/>
                <a:rect l="l" t="t" r="r" b="b"/>
                <a:pathLst>
                  <a:path w="15090" h="36558" extrusionOk="0">
                    <a:moveTo>
                      <a:pt x="6992" y="1"/>
                    </a:moveTo>
                    <a:cubicBezTo>
                      <a:pt x="6147" y="3870"/>
                      <a:pt x="2115" y="6342"/>
                      <a:pt x="1009" y="10179"/>
                    </a:cubicBezTo>
                    <a:cubicBezTo>
                      <a:pt x="1" y="13854"/>
                      <a:pt x="1984" y="17626"/>
                      <a:pt x="2472" y="21431"/>
                    </a:cubicBezTo>
                    <a:cubicBezTo>
                      <a:pt x="2797" y="23870"/>
                      <a:pt x="2472" y="26407"/>
                      <a:pt x="2667" y="28878"/>
                    </a:cubicBezTo>
                    <a:cubicBezTo>
                      <a:pt x="2830" y="31350"/>
                      <a:pt x="3610" y="33984"/>
                      <a:pt x="5562" y="35512"/>
                    </a:cubicBezTo>
                    <a:cubicBezTo>
                      <a:pt x="6480" y="36237"/>
                      <a:pt x="7482" y="36558"/>
                      <a:pt x="8453" y="36558"/>
                    </a:cubicBezTo>
                    <a:cubicBezTo>
                      <a:pt x="10577" y="36558"/>
                      <a:pt x="12557" y="35022"/>
                      <a:pt x="13204" y="32813"/>
                    </a:cubicBezTo>
                    <a:cubicBezTo>
                      <a:pt x="14439" y="28748"/>
                      <a:pt x="15090" y="24000"/>
                      <a:pt x="13496" y="19935"/>
                    </a:cubicBezTo>
                    <a:cubicBezTo>
                      <a:pt x="12586" y="17691"/>
                      <a:pt x="10992" y="15675"/>
                      <a:pt x="10602" y="13269"/>
                    </a:cubicBezTo>
                    <a:cubicBezTo>
                      <a:pt x="10309" y="11480"/>
                      <a:pt x="10700" y="9626"/>
                      <a:pt x="10635" y="7805"/>
                    </a:cubicBezTo>
                    <a:cubicBezTo>
                      <a:pt x="10537" y="4814"/>
                      <a:pt x="9204" y="1984"/>
                      <a:pt x="6992" y="1"/>
                    </a:cubicBezTo>
                    <a:close/>
                  </a:path>
                </a:pathLst>
              </a:custGeom>
              <a:solidFill>
                <a:schemeClr val="dk1"/>
              </a:solidFill>
              <a:ln>
                <a:noFill/>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7" name="Google Shape;511;p26"/>
              <p:cNvSpPr/>
              <p:nvPr/>
            </p:nvSpPr>
            <p:spPr>
              <a:xfrm>
                <a:off x="1084275" y="5224125"/>
                <a:ext cx="1196750" cy="465475"/>
              </a:xfrm>
              <a:custGeom>
                <a:avLst/>
                <a:gdLst/>
                <a:ahLst/>
                <a:cxnLst/>
                <a:rect l="l" t="t" r="r" b="b"/>
                <a:pathLst>
                  <a:path w="47870" h="18619" extrusionOk="0">
                    <a:moveTo>
                      <a:pt x="38063" y="1"/>
                    </a:moveTo>
                    <a:cubicBezTo>
                      <a:pt x="36764" y="1"/>
                      <a:pt x="35461" y="95"/>
                      <a:pt x="34146" y="188"/>
                    </a:cubicBezTo>
                    <a:cubicBezTo>
                      <a:pt x="32911" y="221"/>
                      <a:pt x="31675" y="416"/>
                      <a:pt x="30439" y="741"/>
                    </a:cubicBezTo>
                    <a:cubicBezTo>
                      <a:pt x="29138" y="1131"/>
                      <a:pt x="27968" y="1847"/>
                      <a:pt x="26732" y="2432"/>
                    </a:cubicBezTo>
                    <a:cubicBezTo>
                      <a:pt x="23090" y="4156"/>
                      <a:pt x="18992" y="4644"/>
                      <a:pt x="15187" y="5879"/>
                    </a:cubicBezTo>
                    <a:cubicBezTo>
                      <a:pt x="10797" y="7310"/>
                      <a:pt x="1" y="15245"/>
                      <a:pt x="9724" y="17391"/>
                    </a:cubicBezTo>
                    <a:cubicBezTo>
                      <a:pt x="12781" y="18074"/>
                      <a:pt x="15870" y="18464"/>
                      <a:pt x="18960" y="18594"/>
                    </a:cubicBezTo>
                    <a:cubicBezTo>
                      <a:pt x="19325" y="18611"/>
                      <a:pt x="19691" y="18619"/>
                      <a:pt x="20057" y="18619"/>
                    </a:cubicBezTo>
                    <a:cubicBezTo>
                      <a:pt x="21153" y="18619"/>
                      <a:pt x="22244" y="18546"/>
                      <a:pt x="23317" y="18399"/>
                    </a:cubicBezTo>
                    <a:cubicBezTo>
                      <a:pt x="25073" y="18042"/>
                      <a:pt x="26764" y="17456"/>
                      <a:pt x="28390" y="16708"/>
                    </a:cubicBezTo>
                    <a:cubicBezTo>
                      <a:pt x="36293" y="13261"/>
                      <a:pt x="44227" y="8383"/>
                      <a:pt x="47870" y="579"/>
                    </a:cubicBezTo>
                    <a:lnTo>
                      <a:pt x="47870" y="579"/>
                    </a:lnTo>
                    <a:cubicBezTo>
                      <a:pt x="47206" y="823"/>
                      <a:pt x="46525" y="914"/>
                      <a:pt x="45833" y="914"/>
                    </a:cubicBezTo>
                    <a:cubicBezTo>
                      <a:pt x="44219" y="914"/>
                      <a:pt x="42549" y="416"/>
                      <a:pt x="40910" y="188"/>
                    </a:cubicBezTo>
                    <a:cubicBezTo>
                      <a:pt x="39962" y="51"/>
                      <a:pt x="39014" y="1"/>
                      <a:pt x="38063" y="1"/>
                    </a:cubicBezTo>
                    <a:close/>
                  </a:path>
                </a:pathLst>
              </a:custGeom>
              <a:solidFill>
                <a:schemeClr val="lt2"/>
              </a:solidFill>
              <a:ln>
                <a:noFill/>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8" name="Google Shape;512;p26"/>
              <p:cNvSpPr/>
              <p:nvPr/>
            </p:nvSpPr>
            <p:spPr>
              <a:xfrm>
                <a:off x="768025" y="4185475"/>
                <a:ext cx="1968275" cy="2242325"/>
              </a:xfrm>
              <a:custGeom>
                <a:avLst/>
                <a:gdLst/>
                <a:ahLst/>
                <a:cxnLst/>
                <a:rect l="l" t="t" r="r" b="b"/>
                <a:pathLst>
                  <a:path w="78731" h="89693" extrusionOk="0">
                    <a:moveTo>
                      <a:pt x="77996" y="0"/>
                    </a:moveTo>
                    <a:cubicBezTo>
                      <a:pt x="71013" y="0"/>
                      <a:pt x="64377" y="3099"/>
                      <a:pt x="58438" y="6743"/>
                    </a:cubicBezTo>
                    <a:cubicBezTo>
                      <a:pt x="47804" y="13280"/>
                      <a:pt x="41203" y="23231"/>
                      <a:pt x="32520" y="32141"/>
                    </a:cubicBezTo>
                    <a:cubicBezTo>
                      <a:pt x="19512" y="45507"/>
                      <a:pt x="1236" y="84270"/>
                      <a:pt x="1" y="89050"/>
                    </a:cubicBezTo>
                    <a:cubicBezTo>
                      <a:pt x="220" y="89490"/>
                      <a:pt x="698" y="89692"/>
                      <a:pt x="1195" y="89692"/>
                    </a:cubicBezTo>
                    <a:cubicBezTo>
                      <a:pt x="1581" y="89692"/>
                      <a:pt x="1979" y="89570"/>
                      <a:pt x="2277" y="89343"/>
                    </a:cubicBezTo>
                    <a:cubicBezTo>
                      <a:pt x="2992" y="88823"/>
                      <a:pt x="3350" y="87977"/>
                      <a:pt x="3675" y="87164"/>
                    </a:cubicBezTo>
                    <a:cubicBezTo>
                      <a:pt x="5919" y="81278"/>
                      <a:pt x="10797" y="70091"/>
                      <a:pt x="19382" y="53994"/>
                    </a:cubicBezTo>
                    <a:cubicBezTo>
                      <a:pt x="25301" y="45377"/>
                      <a:pt x="31317" y="36759"/>
                      <a:pt x="37853" y="28596"/>
                    </a:cubicBezTo>
                    <a:cubicBezTo>
                      <a:pt x="43187" y="21962"/>
                      <a:pt x="48910" y="15556"/>
                      <a:pt x="55674" y="10386"/>
                    </a:cubicBezTo>
                    <a:cubicBezTo>
                      <a:pt x="62438" y="5215"/>
                      <a:pt x="70308" y="1248"/>
                      <a:pt x="78731" y="12"/>
                    </a:cubicBezTo>
                    <a:cubicBezTo>
                      <a:pt x="78485" y="4"/>
                      <a:pt x="78241" y="0"/>
                      <a:pt x="77996" y="0"/>
                    </a:cubicBezTo>
                    <a:close/>
                  </a:path>
                </a:pathLst>
              </a:custGeom>
              <a:solidFill>
                <a:schemeClr val="dk2"/>
              </a:solidFill>
              <a:ln>
                <a:noFill/>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9" name="Google Shape;513;p26"/>
              <p:cNvSpPr/>
              <p:nvPr/>
            </p:nvSpPr>
            <p:spPr>
              <a:xfrm>
                <a:off x="2063125" y="3463825"/>
                <a:ext cx="725200" cy="1037400"/>
              </a:xfrm>
              <a:custGeom>
                <a:avLst/>
                <a:gdLst/>
                <a:ahLst/>
                <a:cxnLst/>
                <a:rect l="l" t="t" r="r" b="b"/>
                <a:pathLst>
                  <a:path w="29008" h="41496" fill="none" extrusionOk="0">
                    <a:moveTo>
                      <a:pt x="423" y="41495"/>
                    </a:moveTo>
                    <a:cubicBezTo>
                      <a:pt x="0" y="37593"/>
                      <a:pt x="1073" y="33658"/>
                      <a:pt x="2862" y="30146"/>
                    </a:cubicBezTo>
                    <a:cubicBezTo>
                      <a:pt x="4618" y="26634"/>
                      <a:pt x="7025" y="23512"/>
                      <a:pt x="9431" y="20390"/>
                    </a:cubicBezTo>
                    <a:cubicBezTo>
                      <a:pt x="11805" y="17333"/>
                      <a:pt x="14146" y="14309"/>
                      <a:pt x="16748" y="11447"/>
                    </a:cubicBezTo>
                    <a:cubicBezTo>
                      <a:pt x="20520" y="7317"/>
                      <a:pt x="24780" y="3675"/>
                      <a:pt x="29008" y="0"/>
                    </a:cubicBezTo>
                  </a:path>
                </a:pathLst>
              </a:custGeom>
              <a:noFill/>
              <a:ln w="8950" cap="flat" cmpd="sng">
                <a:solidFill>
                  <a:schemeClr val="dk2"/>
                </a:solidFill>
                <a:prstDash val="solid"/>
                <a:miter lim="32519"/>
                <a:headEnd type="none" w="sm" len="sm"/>
                <a:tailEnd type="none" w="sm" len="sm"/>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20" name="Google Shape;514;p26"/>
              <p:cNvSpPr/>
              <p:nvPr/>
            </p:nvSpPr>
            <p:spPr>
              <a:xfrm>
                <a:off x="1921650" y="3473575"/>
                <a:ext cx="858550" cy="995950"/>
              </a:xfrm>
              <a:custGeom>
                <a:avLst/>
                <a:gdLst/>
                <a:ahLst/>
                <a:cxnLst/>
                <a:rect l="l" t="t" r="r" b="b"/>
                <a:pathLst>
                  <a:path w="34342" h="39838" fill="none" extrusionOk="0">
                    <a:moveTo>
                      <a:pt x="30927" y="11448"/>
                    </a:moveTo>
                    <a:cubicBezTo>
                      <a:pt x="29821" y="12813"/>
                      <a:pt x="28195" y="13659"/>
                      <a:pt x="27220" y="15122"/>
                    </a:cubicBezTo>
                    <a:cubicBezTo>
                      <a:pt x="26407" y="16325"/>
                      <a:pt x="26147" y="17854"/>
                      <a:pt x="25691" y="19285"/>
                    </a:cubicBezTo>
                    <a:cubicBezTo>
                      <a:pt x="24261" y="23772"/>
                      <a:pt x="20748" y="27220"/>
                      <a:pt x="17139" y="30211"/>
                    </a:cubicBezTo>
                    <a:cubicBezTo>
                      <a:pt x="13562" y="33203"/>
                      <a:pt x="9627" y="36000"/>
                      <a:pt x="6928" y="39837"/>
                    </a:cubicBezTo>
                    <a:cubicBezTo>
                      <a:pt x="5237" y="38536"/>
                      <a:pt x="3220" y="37561"/>
                      <a:pt x="1887" y="35902"/>
                    </a:cubicBezTo>
                    <a:cubicBezTo>
                      <a:pt x="424" y="34081"/>
                      <a:pt x="1" y="31545"/>
                      <a:pt x="456" y="29236"/>
                    </a:cubicBezTo>
                    <a:cubicBezTo>
                      <a:pt x="977" y="26959"/>
                      <a:pt x="2115" y="24846"/>
                      <a:pt x="3773" y="23155"/>
                    </a:cubicBezTo>
                    <a:cubicBezTo>
                      <a:pt x="5107" y="21691"/>
                      <a:pt x="6732" y="20455"/>
                      <a:pt x="7773" y="18797"/>
                    </a:cubicBezTo>
                    <a:cubicBezTo>
                      <a:pt x="9627" y="15870"/>
                      <a:pt x="9594" y="12033"/>
                      <a:pt x="11480" y="9139"/>
                    </a:cubicBezTo>
                    <a:cubicBezTo>
                      <a:pt x="13822" y="5594"/>
                      <a:pt x="18407" y="4358"/>
                      <a:pt x="22570" y="3708"/>
                    </a:cubicBezTo>
                    <a:cubicBezTo>
                      <a:pt x="26765" y="3025"/>
                      <a:pt x="30667" y="2342"/>
                      <a:pt x="34342" y="1"/>
                    </a:cubicBezTo>
                    <a:cubicBezTo>
                      <a:pt x="32911" y="3545"/>
                      <a:pt x="33366" y="8391"/>
                      <a:pt x="30927" y="11448"/>
                    </a:cubicBezTo>
                    <a:close/>
                  </a:path>
                </a:pathLst>
              </a:custGeom>
              <a:noFill/>
              <a:ln w="13000" cap="flat" cmpd="sng">
                <a:solidFill>
                  <a:schemeClr val="dk2"/>
                </a:solidFill>
                <a:prstDash val="solid"/>
                <a:miter lim="32519"/>
                <a:headEnd type="none" w="sm" len="sm"/>
                <a:tailEnd type="none" w="sm" len="sm"/>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21" name="Google Shape;515;p26"/>
              <p:cNvSpPr/>
              <p:nvPr/>
            </p:nvSpPr>
            <p:spPr>
              <a:xfrm>
                <a:off x="892425" y="4939400"/>
                <a:ext cx="162600" cy="938200"/>
              </a:xfrm>
              <a:custGeom>
                <a:avLst/>
                <a:gdLst/>
                <a:ahLst/>
                <a:cxnLst/>
                <a:rect l="l" t="t" r="r" b="b"/>
                <a:pathLst>
                  <a:path w="6504" h="37528" fill="none" extrusionOk="0">
                    <a:moveTo>
                      <a:pt x="6504" y="37528"/>
                    </a:moveTo>
                    <a:cubicBezTo>
                      <a:pt x="4260" y="35609"/>
                      <a:pt x="2829" y="32878"/>
                      <a:pt x="1984" y="30049"/>
                    </a:cubicBezTo>
                    <a:cubicBezTo>
                      <a:pt x="1138" y="27187"/>
                      <a:pt x="911" y="24228"/>
                      <a:pt x="618" y="21301"/>
                    </a:cubicBezTo>
                    <a:cubicBezTo>
                      <a:pt x="325" y="18341"/>
                      <a:pt x="98" y="15512"/>
                      <a:pt x="33" y="12618"/>
                    </a:cubicBezTo>
                    <a:cubicBezTo>
                      <a:pt x="0" y="8390"/>
                      <a:pt x="423" y="4195"/>
                      <a:pt x="878" y="0"/>
                    </a:cubicBezTo>
                  </a:path>
                </a:pathLst>
              </a:custGeom>
              <a:noFill/>
              <a:ln w="6500" cap="flat" cmpd="sng">
                <a:solidFill>
                  <a:schemeClr val="dk2"/>
                </a:solidFill>
                <a:prstDash val="solid"/>
                <a:miter lim="32519"/>
                <a:headEnd type="none" w="sm" len="sm"/>
                <a:tailEnd type="none" w="sm" len="sm"/>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22" name="Google Shape;516;p26"/>
              <p:cNvSpPr/>
              <p:nvPr/>
            </p:nvSpPr>
            <p:spPr>
              <a:xfrm>
                <a:off x="703800" y="4948350"/>
                <a:ext cx="377250" cy="917875"/>
              </a:xfrm>
              <a:custGeom>
                <a:avLst/>
                <a:gdLst/>
                <a:ahLst/>
                <a:cxnLst/>
                <a:rect l="l" t="t" r="r" b="b"/>
                <a:pathLst>
                  <a:path w="15090" h="36715" fill="none" extrusionOk="0">
                    <a:moveTo>
                      <a:pt x="12456" y="8065"/>
                    </a:moveTo>
                    <a:cubicBezTo>
                      <a:pt x="12553" y="9366"/>
                      <a:pt x="12098" y="10699"/>
                      <a:pt x="12293" y="11967"/>
                    </a:cubicBezTo>
                    <a:cubicBezTo>
                      <a:pt x="12456" y="13073"/>
                      <a:pt x="13106" y="14049"/>
                      <a:pt x="13594" y="15057"/>
                    </a:cubicBezTo>
                    <a:cubicBezTo>
                      <a:pt x="15090" y="18244"/>
                      <a:pt x="14960" y="21983"/>
                      <a:pt x="14504" y="25495"/>
                    </a:cubicBezTo>
                    <a:cubicBezTo>
                      <a:pt x="14082" y="29008"/>
                      <a:pt x="13366" y="32520"/>
                      <a:pt x="13821" y="36064"/>
                    </a:cubicBezTo>
                    <a:cubicBezTo>
                      <a:pt x="12228" y="36194"/>
                      <a:pt x="10634" y="36715"/>
                      <a:pt x="9041" y="36455"/>
                    </a:cubicBezTo>
                    <a:cubicBezTo>
                      <a:pt x="7285" y="36129"/>
                      <a:pt x="5756" y="35056"/>
                      <a:pt x="4813" y="33528"/>
                    </a:cubicBezTo>
                    <a:cubicBezTo>
                      <a:pt x="3935" y="31999"/>
                      <a:pt x="3480" y="30243"/>
                      <a:pt x="3513" y="28487"/>
                    </a:cubicBezTo>
                    <a:cubicBezTo>
                      <a:pt x="3513" y="26991"/>
                      <a:pt x="3740" y="25495"/>
                      <a:pt x="3480" y="24000"/>
                    </a:cubicBezTo>
                    <a:cubicBezTo>
                      <a:pt x="2992" y="21463"/>
                      <a:pt x="1009" y="19382"/>
                      <a:pt x="553" y="16813"/>
                    </a:cubicBezTo>
                    <a:cubicBezTo>
                      <a:pt x="1" y="13658"/>
                      <a:pt x="1887" y="10602"/>
                      <a:pt x="3870" y="8098"/>
                    </a:cubicBezTo>
                    <a:cubicBezTo>
                      <a:pt x="5822" y="5561"/>
                      <a:pt x="7643" y="3187"/>
                      <a:pt x="8456" y="0"/>
                    </a:cubicBezTo>
                    <a:cubicBezTo>
                      <a:pt x="9464" y="2699"/>
                      <a:pt x="12228" y="5138"/>
                      <a:pt x="12456" y="8065"/>
                    </a:cubicBezTo>
                    <a:close/>
                  </a:path>
                </a:pathLst>
              </a:custGeom>
              <a:noFill/>
              <a:ln w="9750" cap="flat" cmpd="sng">
                <a:solidFill>
                  <a:schemeClr val="dk2"/>
                </a:solidFill>
                <a:prstDash val="solid"/>
                <a:miter lim="32519"/>
                <a:headEnd type="none" w="sm" len="sm"/>
                <a:tailEnd type="none" w="sm" len="sm"/>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23" name="Google Shape;517;p26"/>
              <p:cNvSpPr/>
              <p:nvPr/>
            </p:nvSpPr>
            <p:spPr>
              <a:xfrm>
                <a:off x="1611100" y="4823150"/>
                <a:ext cx="1195125" cy="174000"/>
              </a:xfrm>
              <a:custGeom>
                <a:avLst/>
                <a:gdLst/>
                <a:ahLst/>
                <a:cxnLst/>
                <a:rect l="l" t="t" r="r" b="b"/>
                <a:pathLst>
                  <a:path w="47805" h="6960" fill="none" extrusionOk="0">
                    <a:moveTo>
                      <a:pt x="0" y="6959"/>
                    </a:moveTo>
                    <a:cubicBezTo>
                      <a:pt x="2765" y="4585"/>
                      <a:pt x="7675" y="943"/>
                      <a:pt x="11285" y="488"/>
                    </a:cubicBezTo>
                    <a:cubicBezTo>
                      <a:pt x="14862" y="0"/>
                      <a:pt x="18504" y="228"/>
                      <a:pt x="22114" y="423"/>
                    </a:cubicBezTo>
                    <a:cubicBezTo>
                      <a:pt x="25658" y="651"/>
                      <a:pt x="29203" y="846"/>
                      <a:pt x="32748" y="1366"/>
                    </a:cubicBezTo>
                    <a:cubicBezTo>
                      <a:pt x="37821" y="2081"/>
                      <a:pt x="42829" y="3415"/>
                      <a:pt x="47804" y="4748"/>
                    </a:cubicBezTo>
                  </a:path>
                </a:pathLst>
              </a:custGeom>
              <a:noFill/>
              <a:ln w="8125" cap="flat" cmpd="sng">
                <a:solidFill>
                  <a:schemeClr val="dk2"/>
                </a:solidFill>
                <a:prstDash val="solid"/>
                <a:miter lim="32519"/>
                <a:headEnd type="none" w="sm" len="sm"/>
                <a:tailEnd type="none" w="sm" len="sm"/>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24" name="Google Shape;518;p26"/>
              <p:cNvSpPr/>
              <p:nvPr/>
            </p:nvSpPr>
            <p:spPr>
              <a:xfrm>
                <a:off x="1675325" y="4620700"/>
                <a:ext cx="1120325" cy="435800"/>
              </a:xfrm>
              <a:custGeom>
                <a:avLst/>
                <a:gdLst/>
                <a:ahLst/>
                <a:cxnLst/>
                <a:rect l="l" t="t" r="r" b="b"/>
                <a:pathLst>
                  <a:path w="44813" h="17432" fill="none" extrusionOk="0">
                    <a:moveTo>
                      <a:pt x="34309" y="16130"/>
                    </a:moveTo>
                    <a:cubicBezTo>
                      <a:pt x="32715" y="16000"/>
                      <a:pt x="31219" y="15187"/>
                      <a:pt x="29593" y="15220"/>
                    </a:cubicBezTo>
                    <a:cubicBezTo>
                      <a:pt x="28228" y="15220"/>
                      <a:pt x="26959" y="15805"/>
                      <a:pt x="25626" y="16195"/>
                    </a:cubicBezTo>
                    <a:cubicBezTo>
                      <a:pt x="21496" y="17431"/>
                      <a:pt x="17008" y="16586"/>
                      <a:pt x="12846" y="15383"/>
                    </a:cubicBezTo>
                    <a:cubicBezTo>
                      <a:pt x="8683" y="14212"/>
                      <a:pt x="4553" y="12683"/>
                      <a:pt x="228" y="12586"/>
                    </a:cubicBezTo>
                    <a:cubicBezTo>
                      <a:pt x="326" y="10635"/>
                      <a:pt x="0" y="8586"/>
                      <a:pt x="586" y="6700"/>
                    </a:cubicBezTo>
                    <a:cubicBezTo>
                      <a:pt x="1301" y="4651"/>
                      <a:pt x="2862" y="2993"/>
                      <a:pt x="4911" y="2147"/>
                    </a:cubicBezTo>
                    <a:cubicBezTo>
                      <a:pt x="6927" y="1367"/>
                      <a:pt x="9138" y="1139"/>
                      <a:pt x="11252" y="1497"/>
                    </a:cubicBezTo>
                    <a:cubicBezTo>
                      <a:pt x="13073" y="1789"/>
                      <a:pt x="14862" y="2342"/>
                      <a:pt x="16683" y="2310"/>
                    </a:cubicBezTo>
                    <a:cubicBezTo>
                      <a:pt x="19870" y="2180"/>
                      <a:pt x="22764" y="163"/>
                      <a:pt x="25951" y="98"/>
                    </a:cubicBezTo>
                    <a:cubicBezTo>
                      <a:pt x="29853" y="1"/>
                      <a:pt x="33203" y="2862"/>
                      <a:pt x="35870" y="5724"/>
                    </a:cubicBezTo>
                    <a:cubicBezTo>
                      <a:pt x="38569" y="8553"/>
                      <a:pt x="41105" y="11187"/>
                      <a:pt x="44813" y="12748"/>
                    </a:cubicBezTo>
                    <a:cubicBezTo>
                      <a:pt x="41365" y="13529"/>
                      <a:pt x="37918" y="16391"/>
                      <a:pt x="34309" y="16130"/>
                    </a:cubicBezTo>
                    <a:close/>
                  </a:path>
                </a:pathLst>
              </a:custGeom>
              <a:noFill/>
              <a:ln w="12200" cap="flat" cmpd="sng">
                <a:solidFill>
                  <a:schemeClr val="dk2"/>
                </a:solidFill>
                <a:prstDash val="solid"/>
                <a:miter lim="32519"/>
                <a:headEnd type="none" w="sm" len="sm"/>
                <a:tailEnd type="none" w="sm" len="sm"/>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25" name="Google Shape;519;p26"/>
              <p:cNvSpPr/>
              <p:nvPr/>
            </p:nvSpPr>
            <p:spPr>
              <a:xfrm>
                <a:off x="2329775" y="3971125"/>
                <a:ext cx="1087825" cy="475625"/>
              </a:xfrm>
              <a:custGeom>
                <a:avLst/>
                <a:gdLst/>
                <a:ahLst/>
                <a:cxnLst/>
                <a:rect l="l" t="t" r="r" b="b"/>
                <a:pathLst>
                  <a:path w="43513" h="19025" fill="none" extrusionOk="0">
                    <a:moveTo>
                      <a:pt x="38179" y="2635"/>
                    </a:moveTo>
                    <a:cubicBezTo>
                      <a:pt x="36780" y="2440"/>
                      <a:pt x="35447" y="1887"/>
                      <a:pt x="34114" y="1431"/>
                    </a:cubicBezTo>
                    <a:cubicBezTo>
                      <a:pt x="31707" y="651"/>
                      <a:pt x="29138" y="228"/>
                      <a:pt x="26699" y="911"/>
                    </a:cubicBezTo>
                    <a:cubicBezTo>
                      <a:pt x="25854" y="1204"/>
                      <a:pt x="24976" y="1431"/>
                      <a:pt x="24098" y="1627"/>
                    </a:cubicBezTo>
                    <a:cubicBezTo>
                      <a:pt x="22992" y="1757"/>
                      <a:pt x="21919" y="1464"/>
                      <a:pt x="20813" y="1399"/>
                    </a:cubicBezTo>
                    <a:cubicBezTo>
                      <a:pt x="17561" y="1139"/>
                      <a:pt x="14439" y="2505"/>
                      <a:pt x="11448" y="3838"/>
                    </a:cubicBezTo>
                    <a:cubicBezTo>
                      <a:pt x="9659" y="4553"/>
                      <a:pt x="7968" y="5464"/>
                      <a:pt x="6375" y="6537"/>
                    </a:cubicBezTo>
                    <a:cubicBezTo>
                      <a:pt x="3708" y="8456"/>
                      <a:pt x="1822" y="11220"/>
                      <a:pt x="1" y="13919"/>
                    </a:cubicBezTo>
                    <a:cubicBezTo>
                      <a:pt x="4944" y="16423"/>
                      <a:pt x="10407" y="19025"/>
                      <a:pt x="15805" y="17789"/>
                    </a:cubicBezTo>
                    <a:cubicBezTo>
                      <a:pt x="17399" y="17464"/>
                      <a:pt x="18960" y="16781"/>
                      <a:pt x="20553" y="16976"/>
                    </a:cubicBezTo>
                    <a:cubicBezTo>
                      <a:pt x="21496" y="17106"/>
                      <a:pt x="22374" y="17529"/>
                      <a:pt x="23285" y="17691"/>
                    </a:cubicBezTo>
                    <a:cubicBezTo>
                      <a:pt x="26016" y="18212"/>
                      <a:pt x="28618" y="16586"/>
                      <a:pt x="30797" y="14895"/>
                    </a:cubicBezTo>
                    <a:cubicBezTo>
                      <a:pt x="34374" y="12163"/>
                      <a:pt x="37659" y="9041"/>
                      <a:pt x="40618" y="5659"/>
                    </a:cubicBezTo>
                    <a:cubicBezTo>
                      <a:pt x="41951" y="4131"/>
                      <a:pt x="43512" y="2147"/>
                      <a:pt x="43154" y="1"/>
                    </a:cubicBezTo>
                    <a:cubicBezTo>
                      <a:pt x="42406" y="2277"/>
                      <a:pt x="40585" y="3025"/>
                      <a:pt x="38179" y="2635"/>
                    </a:cubicBezTo>
                    <a:close/>
                  </a:path>
                </a:pathLst>
              </a:custGeom>
              <a:noFill/>
              <a:ln w="13000" cap="flat" cmpd="sng">
                <a:solidFill>
                  <a:schemeClr val="dk2"/>
                </a:solidFill>
                <a:prstDash val="solid"/>
                <a:miter lim="32519"/>
                <a:headEnd type="none" w="sm" len="sm"/>
                <a:tailEnd type="none" w="sm" len="sm"/>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26" name="Google Shape;520;p26"/>
              <p:cNvSpPr/>
              <p:nvPr/>
            </p:nvSpPr>
            <p:spPr>
              <a:xfrm>
                <a:off x="1215975" y="5250775"/>
                <a:ext cx="1063425" cy="313825"/>
              </a:xfrm>
              <a:custGeom>
                <a:avLst/>
                <a:gdLst/>
                <a:ahLst/>
                <a:cxnLst/>
                <a:rect l="l" t="t" r="r" b="b"/>
                <a:pathLst>
                  <a:path w="42537" h="12553" fill="none" extrusionOk="0">
                    <a:moveTo>
                      <a:pt x="1" y="12553"/>
                    </a:moveTo>
                    <a:cubicBezTo>
                      <a:pt x="2895" y="10732"/>
                      <a:pt x="10635" y="8130"/>
                      <a:pt x="14049" y="7708"/>
                    </a:cubicBezTo>
                    <a:cubicBezTo>
                      <a:pt x="21106" y="6830"/>
                      <a:pt x="28065" y="5204"/>
                      <a:pt x="34992" y="3610"/>
                    </a:cubicBezTo>
                    <a:cubicBezTo>
                      <a:pt x="37756" y="2960"/>
                      <a:pt x="40748" y="2179"/>
                      <a:pt x="42537" y="0"/>
                    </a:cubicBezTo>
                  </a:path>
                </a:pathLst>
              </a:custGeom>
              <a:noFill/>
              <a:ln w="8950" cap="flat" cmpd="sng">
                <a:solidFill>
                  <a:schemeClr val="dk2"/>
                </a:solidFill>
                <a:prstDash val="solid"/>
                <a:miter lim="32519"/>
                <a:headEnd type="none" w="sm" len="sm"/>
                <a:tailEnd type="none" w="sm" len="sm"/>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27" name="Google Shape;521;p26"/>
              <p:cNvSpPr/>
              <p:nvPr/>
            </p:nvSpPr>
            <p:spPr>
              <a:xfrm>
                <a:off x="1215975" y="5216625"/>
                <a:ext cx="1088625" cy="474825"/>
              </a:xfrm>
              <a:custGeom>
                <a:avLst/>
                <a:gdLst/>
                <a:ahLst/>
                <a:cxnLst/>
                <a:rect l="l" t="t" r="r" b="b"/>
                <a:pathLst>
                  <a:path w="43545" h="18993" fill="none" extrusionOk="0">
                    <a:moveTo>
                      <a:pt x="38179" y="2667"/>
                    </a:moveTo>
                    <a:cubicBezTo>
                      <a:pt x="36781" y="2440"/>
                      <a:pt x="35447" y="1887"/>
                      <a:pt x="34114" y="1431"/>
                    </a:cubicBezTo>
                    <a:cubicBezTo>
                      <a:pt x="31708" y="651"/>
                      <a:pt x="29138" y="261"/>
                      <a:pt x="26699" y="911"/>
                    </a:cubicBezTo>
                    <a:cubicBezTo>
                      <a:pt x="25854" y="1204"/>
                      <a:pt x="24976" y="1464"/>
                      <a:pt x="24098" y="1627"/>
                    </a:cubicBezTo>
                    <a:cubicBezTo>
                      <a:pt x="22992" y="1757"/>
                      <a:pt x="21887" y="1496"/>
                      <a:pt x="20813" y="1399"/>
                    </a:cubicBezTo>
                    <a:cubicBezTo>
                      <a:pt x="17561" y="1139"/>
                      <a:pt x="14407" y="2505"/>
                      <a:pt x="11448" y="3838"/>
                    </a:cubicBezTo>
                    <a:cubicBezTo>
                      <a:pt x="9692" y="4553"/>
                      <a:pt x="7968" y="5464"/>
                      <a:pt x="6375" y="6537"/>
                    </a:cubicBezTo>
                    <a:cubicBezTo>
                      <a:pt x="3741" y="8456"/>
                      <a:pt x="1855" y="11220"/>
                      <a:pt x="1" y="13919"/>
                    </a:cubicBezTo>
                    <a:cubicBezTo>
                      <a:pt x="4944" y="16423"/>
                      <a:pt x="10407" y="18992"/>
                      <a:pt x="15838" y="17789"/>
                    </a:cubicBezTo>
                    <a:cubicBezTo>
                      <a:pt x="17399" y="17431"/>
                      <a:pt x="18992" y="16781"/>
                      <a:pt x="20586" y="16976"/>
                    </a:cubicBezTo>
                    <a:cubicBezTo>
                      <a:pt x="21529" y="17106"/>
                      <a:pt x="22407" y="17529"/>
                      <a:pt x="23317" y="17691"/>
                    </a:cubicBezTo>
                    <a:cubicBezTo>
                      <a:pt x="26017" y="18212"/>
                      <a:pt x="28651" y="16586"/>
                      <a:pt x="30829" y="14895"/>
                    </a:cubicBezTo>
                    <a:cubicBezTo>
                      <a:pt x="34407" y="12163"/>
                      <a:pt x="37691" y="9041"/>
                      <a:pt x="40650" y="5659"/>
                    </a:cubicBezTo>
                    <a:cubicBezTo>
                      <a:pt x="41984" y="4131"/>
                      <a:pt x="43545" y="2114"/>
                      <a:pt x="43154" y="1"/>
                    </a:cubicBezTo>
                    <a:cubicBezTo>
                      <a:pt x="42439" y="2277"/>
                      <a:pt x="40585" y="2992"/>
                      <a:pt x="38179" y="2667"/>
                    </a:cubicBezTo>
                    <a:close/>
                  </a:path>
                </a:pathLst>
              </a:custGeom>
              <a:noFill/>
              <a:ln w="13000" cap="flat" cmpd="sng">
                <a:solidFill>
                  <a:schemeClr val="dk2"/>
                </a:solidFill>
                <a:prstDash val="solid"/>
                <a:miter lim="32519"/>
                <a:headEnd type="none" w="sm" len="sm"/>
                <a:tailEnd type="none" w="sm" len="sm"/>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28" name="Google Shape;522;p26"/>
              <p:cNvSpPr/>
              <p:nvPr/>
            </p:nvSpPr>
            <p:spPr>
              <a:xfrm>
                <a:off x="1410300" y="4102025"/>
                <a:ext cx="248800" cy="1008125"/>
              </a:xfrm>
              <a:custGeom>
                <a:avLst/>
                <a:gdLst/>
                <a:ahLst/>
                <a:cxnLst/>
                <a:rect l="l" t="t" r="r" b="b"/>
                <a:pathLst>
                  <a:path w="9952" h="40325" fill="none" extrusionOk="0">
                    <a:moveTo>
                      <a:pt x="2602" y="40325"/>
                    </a:moveTo>
                    <a:cubicBezTo>
                      <a:pt x="0" y="33853"/>
                      <a:pt x="1528" y="26504"/>
                      <a:pt x="3870" y="19902"/>
                    </a:cubicBezTo>
                    <a:cubicBezTo>
                      <a:pt x="6179" y="13333"/>
                      <a:pt x="9301" y="6894"/>
                      <a:pt x="9951" y="0"/>
                    </a:cubicBezTo>
                  </a:path>
                </a:pathLst>
              </a:custGeom>
              <a:noFill/>
              <a:ln w="8950" cap="flat" cmpd="sng">
                <a:solidFill>
                  <a:schemeClr val="dk2"/>
                </a:solidFill>
                <a:prstDash val="solid"/>
                <a:miter lim="32519"/>
                <a:headEnd type="none" w="sm" len="sm"/>
                <a:tailEnd type="none" w="sm" len="sm"/>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29" name="Google Shape;523;p26"/>
              <p:cNvSpPr/>
              <p:nvPr/>
            </p:nvSpPr>
            <p:spPr>
              <a:xfrm>
                <a:off x="1220875" y="4101200"/>
                <a:ext cx="512200" cy="1039025"/>
              </a:xfrm>
              <a:custGeom>
                <a:avLst/>
                <a:gdLst/>
                <a:ahLst/>
                <a:cxnLst/>
                <a:rect l="l" t="t" r="r" b="b"/>
                <a:pathLst>
                  <a:path w="20488" h="41561" fill="none" extrusionOk="0">
                    <a:moveTo>
                      <a:pt x="20000" y="5692"/>
                    </a:moveTo>
                    <a:cubicBezTo>
                      <a:pt x="20487" y="6927"/>
                      <a:pt x="20260" y="8261"/>
                      <a:pt x="20000" y="9529"/>
                    </a:cubicBezTo>
                    <a:cubicBezTo>
                      <a:pt x="18991" y="14862"/>
                      <a:pt x="17821" y="20163"/>
                      <a:pt x="16455" y="25431"/>
                    </a:cubicBezTo>
                    <a:cubicBezTo>
                      <a:pt x="15740" y="28065"/>
                      <a:pt x="14992" y="30764"/>
                      <a:pt x="13561" y="33106"/>
                    </a:cubicBezTo>
                    <a:cubicBezTo>
                      <a:pt x="11870" y="35772"/>
                      <a:pt x="9203" y="38439"/>
                      <a:pt x="9853" y="41561"/>
                    </a:cubicBezTo>
                    <a:cubicBezTo>
                      <a:pt x="9073" y="37951"/>
                      <a:pt x="5138" y="36097"/>
                      <a:pt x="2862" y="33236"/>
                    </a:cubicBezTo>
                    <a:cubicBezTo>
                      <a:pt x="163" y="29691"/>
                      <a:pt x="0" y="24846"/>
                      <a:pt x="2439" y="21106"/>
                    </a:cubicBezTo>
                    <a:cubicBezTo>
                      <a:pt x="2927" y="20391"/>
                      <a:pt x="3480" y="19740"/>
                      <a:pt x="3935" y="18992"/>
                    </a:cubicBezTo>
                    <a:cubicBezTo>
                      <a:pt x="5366" y="16618"/>
                      <a:pt x="5236" y="13561"/>
                      <a:pt x="6634" y="11155"/>
                    </a:cubicBezTo>
                    <a:cubicBezTo>
                      <a:pt x="7317" y="9919"/>
                      <a:pt x="8390" y="8911"/>
                      <a:pt x="9431" y="7936"/>
                    </a:cubicBezTo>
                    <a:cubicBezTo>
                      <a:pt x="11219" y="6244"/>
                      <a:pt x="15674" y="3123"/>
                      <a:pt x="17528" y="1"/>
                    </a:cubicBezTo>
                    <a:cubicBezTo>
                      <a:pt x="17528" y="1"/>
                      <a:pt x="19349" y="4066"/>
                      <a:pt x="20000" y="5692"/>
                    </a:cubicBezTo>
                    <a:close/>
                  </a:path>
                </a:pathLst>
              </a:custGeom>
              <a:noFill/>
              <a:ln w="13000" cap="flat" cmpd="sng">
                <a:solidFill>
                  <a:schemeClr val="dk2"/>
                </a:solidFill>
                <a:prstDash val="solid"/>
                <a:miter lim="32519"/>
                <a:headEnd type="none" w="sm" len="sm"/>
                <a:tailEnd type="none" w="sm" len="sm"/>
              </a:ln>
            </p:spPr>
            <p:txBody>
              <a:bodyPr spcFirstLastPara="1" wrap="square" lIns="121900" tIns="121900" rIns="121900" bIns="121900" anchor="ctr" anchorCtr="0">
                <a:noAutofit/>
              </a:bodyPr>
              <a:lstStyle/>
              <a:p>
                <a:endParaRPr sz="3600">
                  <a:latin typeface="Times New Roman" panose="02020603050405020304" pitchFamily="18" charset="0"/>
                  <a:cs typeface="Times New Roman" panose="02020603050405020304" pitchFamily="18" charset="0"/>
                </a:endParaRPr>
              </a:p>
            </p:txBody>
          </p:sp>
        </p:grpSp>
      </p:grpSp>
      <p:sp>
        <p:nvSpPr>
          <p:cNvPr id="30" name="TextBox 29"/>
          <p:cNvSpPr txBox="1"/>
          <p:nvPr/>
        </p:nvSpPr>
        <p:spPr>
          <a:xfrm>
            <a:off x="1532093" y="1663869"/>
            <a:ext cx="8580100" cy="2862322"/>
          </a:xfrm>
          <a:prstGeom prst="rect">
            <a:avLst/>
          </a:prstGeom>
          <a:noFill/>
        </p:spPr>
        <p:txBody>
          <a:bodyPr wrap="square" rtlCol="0">
            <a:spAutoFit/>
          </a:bodyPr>
          <a:lstStyle/>
          <a:p>
            <a:pPr algn="just"/>
            <a:r>
              <a:rPr lang="nl-NL" sz="3600" b="1" i="1" dirty="0">
                <a:solidFill>
                  <a:srgbClr val="002060"/>
                </a:solidFill>
                <a:latin typeface="Times New Roman" panose="02020603050405020304" pitchFamily="18" charset="0"/>
                <a:cs typeface="Times New Roman" panose="02020603050405020304" pitchFamily="18" charset="0"/>
              </a:rPr>
              <a:t>Bên trong giỏ ấm thường được làm bằng xốp, bông len, dạ,… là những vật chứa nhiều không khí. Không khí dẫn nhiệt kém nên giữ cho nước trong bình nóng lâu hơn</a:t>
            </a:r>
            <a:r>
              <a:rPr lang="nl-NL" sz="3600" i="1"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pic>
        <p:nvPicPr>
          <p:cNvPr id="32" name="Picture 4" descr="Tea Kettle Euclidean Vector - Tea Pot Cartoon Png, Transparent Png ,  Transparent Png Image - PNGitem">
            <a:extLst>
              <a:ext uri="{FF2B5EF4-FFF2-40B4-BE49-F238E27FC236}">
                <a16:creationId xmlns:a16="http://schemas.microsoft.com/office/drawing/2014/main" id="{92925C27-79D0-414E-855E-C95260368CE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352" b="90783" l="5000" r="93256">
                        <a14:foregroundMark x1="27674" y1="28345" x2="38605" y2="14470"/>
                        <a14:foregroundMark x1="34186" y1="7730" x2="43140" y2="5352"/>
                        <a14:foregroundMark x1="37209" y1="22597" x2="41512" y2="17740"/>
                        <a14:foregroundMark x1="35581" y1="37166" x2="47326" y2="36769"/>
                        <a14:foregroundMark x1="8256" y1="47572" x2="8140" y2="51635"/>
                        <a14:foregroundMark x1="5116" y1="71853" x2="7326" y2="72052"/>
                        <a14:foregroundMark x1="40000" y1="90783" x2="50698" y2="90783"/>
                        <a14:foregroundMark x1="93256" y1="39148" x2="92209" y2="41526"/>
                        <a14:foregroundMark x1="30233" y1="34787" x2="33488" y2="34787"/>
                        <a14:foregroundMark x1="38372" y1="34985" x2="46744" y2="34291"/>
                        <a14:foregroundMark x1="51279" y1="34985" x2="57209" y2="35282"/>
                        <a14:foregroundMark x1="58372" y1="34589" x2="60581" y2="35084"/>
                        <a14:foregroundMark x1="64535" y1="35580" x2="66512" y2="36670"/>
                        <a14:foregroundMark x1="16628" y1="26858" x2="16163" y2="28543"/>
                        <a14:foregroundMark x1="13605" y1="73241" x2="14651" y2="77007"/>
                      </a14:backgroundRemoval>
                    </a14:imgEffect>
                  </a14:imgLayer>
                </a14:imgProps>
              </a:ext>
              <a:ext uri="{28A0092B-C50C-407E-A947-70E740481C1C}">
                <a14:useLocalDpi xmlns:a14="http://schemas.microsoft.com/office/drawing/2010/main" val="0"/>
              </a:ext>
            </a:extLst>
          </a:blip>
          <a:srcRect/>
          <a:stretch>
            <a:fillRect/>
          </a:stretch>
        </p:blipFill>
        <p:spPr bwMode="auto">
          <a:xfrm rot="11382495" flipV="1">
            <a:off x="9552963" y="3689282"/>
            <a:ext cx="2377108" cy="330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0731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4">
            <a:extLst>
              <a:ext uri="{FF2B5EF4-FFF2-40B4-BE49-F238E27FC236}">
                <a16:creationId xmlns:a16="http://schemas.microsoft.com/office/drawing/2014/main" id="{1370C243-57F1-42F6-80DC-62937183851E}"/>
              </a:ext>
            </a:extLst>
          </p:cNvPr>
          <p:cNvSpPr/>
          <p:nvPr/>
        </p:nvSpPr>
        <p:spPr>
          <a:xfrm>
            <a:off x="335574" y="355019"/>
            <a:ext cx="10947405" cy="6203436"/>
          </a:xfrm>
          <a:prstGeom prst="roundRect">
            <a:avLst>
              <a:gd name="adj" fmla="val 5900"/>
            </a:avLst>
          </a:prstGeom>
          <a:solidFill>
            <a:schemeClr val="accent5">
              <a:lumMod val="20000"/>
              <a:lumOff val="80000"/>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en-US" sz="30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THÍ NGHIỆM</a:t>
            </a:r>
            <a:endParaRPr lang="en-US" altLang="en-US" sz="30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p:txBody>
      </p:sp>
      <p:sp>
        <p:nvSpPr>
          <p:cNvPr id="11" name="Rectangle 7"/>
          <p:cNvSpPr>
            <a:spLocks noChangeArrowheads="1"/>
          </p:cNvSpPr>
          <p:nvPr/>
        </p:nvSpPr>
        <p:spPr bwMode="auto">
          <a:xfrm>
            <a:off x="465535" y="1493025"/>
            <a:ext cx="997857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kumimoji="1" lang="en-US" altLang="en-US" sz="3000" b="1" dirty="0">
                <a:solidFill>
                  <a:srgbClr val="0070C0"/>
                </a:solidFill>
                <a:latin typeface="Times New Roman" panose="02020603050405020304" pitchFamily="18" charset="0"/>
                <a:cs typeface="Times New Roman" panose="02020603050405020304" pitchFamily="18" charset="0"/>
              </a:rPr>
              <a:t>B1. </a:t>
            </a:r>
            <a:r>
              <a:rPr kumimoji="1" lang="en-US" altLang="en-US" sz="3000" b="1" dirty="0" err="1">
                <a:solidFill>
                  <a:srgbClr val="0070C0"/>
                </a:solidFill>
                <a:latin typeface="Times New Roman" panose="02020603050405020304" pitchFamily="18" charset="0"/>
                <a:cs typeface="Times New Roman" panose="02020603050405020304" pitchFamily="18" charset="0"/>
              </a:rPr>
              <a:t>Lấy</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một</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tờ</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báo</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quấn</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chặt</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vào</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cốc</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thứ</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nhất</a:t>
            </a:r>
            <a:r>
              <a:rPr kumimoji="1" lang="en-US" altLang="en-US" sz="3000" b="1" dirty="0">
                <a:solidFill>
                  <a:srgbClr val="0070C0"/>
                </a:solidFill>
                <a:latin typeface="Times New Roman" panose="02020603050405020304" pitchFamily="18" charset="0"/>
                <a:cs typeface="Times New Roman" panose="02020603050405020304" pitchFamily="18" charset="0"/>
              </a:rPr>
              <a:t>.</a:t>
            </a:r>
          </a:p>
          <a:p>
            <a:pPr eaLnBrk="1" hangingPunct="1">
              <a:spcBef>
                <a:spcPct val="50000"/>
              </a:spcBef>
              <a:buFont typeface="Arial" panose="020B0604020202020204" pitchFamily="34" charset="0"/>
              <a:buNone/>
            </a:pP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Lấy</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tờ</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báo</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nhăn</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quấn</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lỏng</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vào</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cốc</a:t>
            </a:r>
            <a:r>
              <a:rPr kumimoji="1" lang="en-US" altLang="en-US" sz="3000" b="1" dirty="0">
                <a:solidFill>
                  <a:srgbClr val="0070C0"/>
                </a:solidFill>
                <a:latin typeface="Times New Roman" panose="02020603050405020304" pitchFamily="18" charset="0"/>
                <a:cs typeface="Times New Roman" panose="02020603050405020304" pitchFamily="18" charset="0"/>
              </a:rPr>
              <a:t> </a:t>
            </a:r>
            <a:r>
              <a:rPr kumimoji="1" lang="en-US" altLang="en-US" sz="3000" b="1" dirty="0" err="1">
                <a:solidFill>
                  <a:srgbClr val="0070C0"/>
                </a:solidFill>
                <a:latin typeface="Times New Roman" panose="02020603050405020304" pitchFamily="18" charset="0"/>
                <a:cs typeface="Times New Roman" panose="02020603050405020304" pitchFamily="18" charset="0"/>
              </a:rPr>
              <a:t>thứ</a:t>
            </a:r>
            <a:r>
              <a:rPr kumimoji="1" lang="en-US" altLang="en-US" sz="3000" b="1" dirty="0">
                <a:solidFill>
                  <a:srgbClr val="0070C0"/>
                </a:solidFill>
                <a:latin typeface="Times New Roman" panose="02020603050405020304" pitchFamily="18" charset="0"/>
                <a:cs typeface="Times New Roman" panose="02020603050405020304" pitchFamily="18" charset="0"/>
              </a:rPr>
              <a:t> 2.</a:t>
            </a:r>
          </a:p>
          <a:p>
            <a:pPr eaLnBrk="1" hangingPunct="1">
              <a:spcBef>
                <a:spcPct val="50000"/>
              </a:spcBef>
              <a:buFontTx/>
              <a:buNone/>
            </a:pPr>
            <a:endParaRPr kumimoji="1" lang="en-US" altLang="en-US" sz="3000" b="1" dirty="0">
              <a:solidFill>
                <a:srgbClr val="0070C0"/>
              </a:solidFill>
              <a:latin typeface="Times New Roman" panose="02020603050405020304" pitchFamily="18" charset="0"/>
              <a:cs typeface="Times New Roman" panose="02020603050405020304" pitchFamily="18" charset="0"/>
            </a:endParaRPr>
          </a:p>
        </p:txBody>
      </p:sp>
      <p:sp>
        <p:nvSpPr>
          <p:cNvPr id="12" name="Rectangle 5"/>
          <p:cNvSpPr>
            <a:spLocks noChangeArrowheads="1"/>
          </p:cNvSpPr>
          <p:nvPr/>
        </p:nvSpPr>
        <p:spPr bwMode="auto">
          <a:xfrm>
            <a:off x="465535" y="2926607"/>
            <a:ext cx="9736507"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5000"/>
              </a:lnSpc>
              <a:spcBef>
                <a:spcPct val="50000"/>
              </a:spcBef>
              <a:buFontTx/>
              <a:buNone/>
            </a:pPr>
            <a:r>
              <a:rPr kumimoji="1" lang="en-US" altLang="en-US" sz="3000" b="1" dirty="0">
                <a:solidFill>
                  <a:srgbClr val="7030A0"/>
                </a:solidFill>
                <a:latin typeface="Times New Roman" panose="02020603050405020304" pitchFamily="18" charset="0"/>
                <a:cs typeface="Times New Roman" panose="02020603050405020304" pitchFamily="18" charset="0"/>
              </a:rPr>
              <a:t>B2. </a:t>
            </a:r>
            <a:r>
              <a:rPr kumimoji="1" lang="en-US" altLang="en-US" sz="3000" b="1" dirty="0" err="1">
                <a:solidFill>
                  <a:srgbClr val="7030A0"/>
                </a:solidFill>
                <a:latin typeface="Times New Roman" panose="02020603050405020304" pitchFamily="18" charset="0"/>
                <a:cs typeface="Times New Roman" panose="02020603050405020304" pitchFamily="18" charset="0"/>
              </a:rPr>
              <a:t>Đổ</a:t>
            </a:r>
            <a:r>
              <a:rPr kumimoji="1" lang="en-US" altLang="en-US" sz="3000" b="1" dirty="0">
                <a:solidFill>
                  <a:srgbClr val="7030A0"/>
                </a:solidFill>
                <a:latin typeface="Times New Roman" panose="02020603050405020304" pitchFamily="18" charset="0"/>
                <a:cs typeface="Times New Roman" panose="02020603050405020304" pitchFamily="18" charset="0"/>
              </a:rPr>
              <a:t> </a:t>
            </a:r>
            <a:r>
              <a:rPr kumimoji="1" lang="en-US" altLang="en-US" sz="3000" b="1" dirty="0" err="1">
                <a:solidFill>
                  <a:srgbClr val="7030A0"/>
                </a:solidFill>
                <a:latin typeface="Times New Roman" panose="02020603050405020304" pitchFamily="18" charset="0"/>
                <a:cs typeface="Times New Roman" panose="02020603050405020304" pitchFamily="18" charset="0"/>
              </a:rPr>
              <a:t>vào</a:t>
            </a:r>
            <a:r>
              <a:rPr kumimoji="1" lang="en-US" altLang="en-US" sz="3000" b="1" dirty="0">
                <a:solidFill>
                  <a:srgbClr val="7030A0"/>
                </a:solidFill>
                <a:latin typeface="Times New Roman" panose="02020603050405020304" pitchFamily="18" charset="0"/>
                <a:cs typeface="Times New Roman" panose="02020603050405020304" pitchFamily="18" charset="0"/>
              </a:rPr>
              <a:t> 2 </a:t>
            </a:r>
            <a:r>
              <a:rPr kumimoji="1" lang="en-US" altLang="en-US" sz="3000" b="1" dirty="0" err="1">
                <a:solidFill>
                  <a:srgbClr val="7030A0"/>
                </a:solidFill>
                <a:latin typeface="Times New Roman" panose="02020603050405020304" pitchFamily="18" charset="0"/>
                <a:cs typeface="Times New Roman" panose="02020603050405020304" pitchFamily="18" charset="0"/>
              </a:rPr>
              <a:t>cốc</a:t>
            </a:r>
            <a:r>
              <a:rPr kumimoji="1" lang="en-US" altLang="en-US" sz="3000" b="1" dirty="0">
                <a:solidFill>
                  <a:srgbClr val="7030A0"/>
                </a:solidFill>
                <a:latin typeface="Times New Roman" panose="02020603050405020304" pitchFamily="18" charset="0"/>
                <a:cs typeface="Times New Roman" panose="02020603050405020304" pitchFamily="18" charset="0"/>
              </a:rPr>
              <a:t> </a:t>
            </a:r>
            <a:r>
              <a:rPr kumimoji="1" lang="en-US" altLang="en-US" sz="3000" b="1" dirty="0" err="1">
                <a:solidFill>
                  <a:srgbClr val="7030A0"/>
                </a:solidFill>
                <a:latin typeface="Times New Roman" panose="02020603050405020304" pitchFamily="18" charset="0"/>
                <a:cs typeface="Times New Roman" panose="02020603050405020304" pitchFamily="18" charset="0"/>
              </a:rPr>
              <a:t>một</a:t>
            </a:r>
            <a:r>
              <a:rPr kumimoji="1" lang="en-US" altLang="en-US" sz="3000" b="1" dirty="0">
                <a:solidFill>
                  <a:srgbClr val="7030A0"/>
                </a:solidFill>
                <a:latin typeface="Times New Roman" panose="02020603050405020304" pitchFamily="18" charset="0"/>
                <a:cs typeface="Times New Roman" panose="02020603050405020304" pitchFamily="18" charset="0"/>
              </a:rPr>
              <a:t> </a:t>
            </a:r>
            <a:r>
              <a:rPr kumimoji="1" lang="en-US" altLang="en-US" sz="3000" b="1" dirty="0" err="1">
                <a:solidFill>
                  <a:srgbClr val="7030A0"/>
                </a:solidFill>
                <a:latin typeface="Times New Roman" panose="02020603050405020304" pitchFamily="18" charset="0"/>
                <a:cs typeface="Times New Roman" panose="02020603050405020304" pitchFamily="18" charset="0"/>
              </a:rPr>
              <a:t>lượng</a:t>
            </a:r>
            <a:r>
              <a:rPr kumimoji="1" lang="en-US" altLang="en-US" sz="3000" b="1" dirty="0">
                <a:solidFill>
                  <a:srgbClr val="7030A0"/>
                </a:solidFill>
                <a:latin typeface="Times New Roman" panose="02020603050405020304" pitchFamily="18" charset="0"/>
                <a:cs typeface="Times New Roman" panose="02020603050405020304" pitchFamily="18" charset="0"/>
              </a:rPr>
              <a:t> </a:t>
            </a:r>
            <a:r>
              <a:rPr kumimoji="1" lang="en-US" altLang="en-US" sz="3000" b="1" dirty="0" err="1">
                <a:solidFill>
                  <a:srgbClr val="7030A0"/>
                </a:solidFill>
                <a:latin typeface="Times New Roman" panose="02020603050405020304" pitchFamily="18" charset="0"/>
                <a:cs typeface="Times New Roman" panose="02020603050405020304" pitchFamily="18" charset="0"/>
              </a:rPr>
              <a:t>nước</a:t>
            </a:r>
            <a:r>
              <a:rPr kumimoji="1" lang="en-US" altLang="en-US" sz="3000" b="1" dirty="0">
                <a:solidFill>
                  <a:srgbClr val="7030A0"/>
                </a:solidFill>
                <a:latin typeface="Times New Roman" panose="02020603050405020304" pitchFamily="18" charset="0"/>
                <a:cs typeface="Times New Roman" panose="02020603050405020304" pitchFamily="18" charset="0"/>
              </a:rPr>
              <a:t> </a:t>
            </a:r>
            <a:r>
              <a:rPr kumimoji="1" lang="en-US" altLang="en-US" sz="3000" b="1" dirty="0" err="1">
                <a:solidFill>
                  <a:srgbClr val="7030A0"/>
                </a:solidFill>
                <a:latin typeface="Times New Roman" panose="02020603050405020304" pitchFamily="18" charset="0"/>
                <a:cs typeface="Times New Roman" panose="02020603050405020304" pitchFamily="18" charset="0"/>
              </a:rPr>
              <a:t>nóng</a:t>
            </a:r>
            <a:r>
              <a:rPr kumimoji="1" lang="en-US" altLang="en-US" sz="3000" b="1" dirty="0">
                <a:solidFill>
                  <a:srgbClr val="7030A0"/>
                </a:solidFill>
                <a:latin typeface="Times New Roman" panose="02020603050405020304" pitchFamily="18" charset="0"/>
                <a:cs typeface="Times New Roman" panose="02020603050405020304" pitchFamily="18" charset="0"/>
              </a:rPr>
              <a:t> </a:t>
            </a:r>
            <a:r>
              <a:rPr kumimoji="1" lang="en-US" altLang="en-US" sz="3000" b="1" dirty="0" err="1">
                <a:solidFill>
                  <a:srgbClr val="7030A0"/>
                </a:solidFill>
                <a:latin typeface="Times New Roman" panose="02020603050405020304" pitchFamily="18" charset="0"/>
                <a:cs typeface="Times New Roman" panose="02020603050405020304" pitchFamily="18" charset="0"/>
              </a:rPr>
              <a:t>như</a:t>
            </a:r>
            <a:r>
              <a:rPr kumimoji="1" lang="en-US" altLang="en-US" sz="3000" b="1" dirty="0">
                <a:solidFill>
                  <a:srgbClr val="7030A0"/>
                </a:solidFill>
                <a:latin typeface="Times New Roman" panose="02020603050405020304" pitchFamily="18" charset="0"/>
                <a:cs typeface="Times New Roman" panose="02020603050405020304" pitchFamily="18" charset="0"/>
              </a:rPr>
              <a:t> </a:t>
            </a:r>
            <a:r>
              <a:rPr kumimoji="1" lang="en-US" altLang="en-US" sz="3000" b="1" dirty="0" err="1">
                <a:solidFill>
                  <a:srgbClr val="7030A0"/>
                </a:solidFill>
                <a:latin typeface="Times New Roman" panose="02020603050405020304" pitchFamily="18" charset="0"/>
                <a:cs typeface="Times New Roman" panose="02020603050405020304" pitchFamily="18" charset="0"/>
              </a:rPr>
              <a:t>nhau</a:t>
            </a:r>
            <a:r>
              <a:rPr kumimoji="1" lang="en-US" altLang="en-US" sz="3000" b="1" dirty="0">
                <a:solidFill>
                  <a:srgbClr val="7030A0"/>
                </a:solidFill>
                <a:latin typeface="Times New Roman" panose="02020603050405020304" pitchFamily="18" charset="0"/>
                <a:cs typeface="Times New Roman" panose="02020603050405020304" pitchFamily="18" charset="0"/>
              </a:rPr>
              <a:t>.</a:t>
            </a:r>
          </a:p>
        </p:txBody>
      </p:sp>
      <p:sp>
        <p:nvSpPr>
          <p:cNvPr id="13" name="Rectangle 12"/>
          <p:cNvSpPr>
            <a:spLocks noChangeArrowheads="1"/>
          </p:cNvSpPr>
          <p:nvPr/>
        </p:nvSpPr>
        <p:spPr bwMode="auto">
          <a:xfrm>
            <a:off x="402468" y="4132888"/>
            <a:ext cx="102059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kumimoji="1" lang="en-US" altLang="en-US" sz="3000" b="1" dirty="0">
                <a:solidFill>
                  <a:srgbClr val="002060"/>
                </a:solidFill>
                <a:latin typeface="Times New Roman" panose="02020603050405020304" pitchFamily="18" charset="0"/>
                <a:cs typeface="Times New Roman" panose="02020603050405020304" pitchFamily="18" charset="0"/>
              </a:rPr>
              <a:t>B3. </a:t>
            </a:r>
            <a:r>
              <a:rPr kumimoji="1" lang="en-US" altLang="en-US" sz="3000" b="1" dirty="0" err="1">
                <a:solidFill>
                  <a:srgbClr val="002060"/>
                </a:solidFill>
                <a:latin typeface="Times New Roman" panose="02020603050405020304" pitchFamily="18" charset="0"/>
                <a:cs typeface="Times New Roman" panose="02020603050405020304" pitchFamily="18" charset="0"/>
              </a:rPr>
              <a:t>Dùng</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nhiệt</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kế</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kiểm</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tra</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nhiệt</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độ</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của</a:t>
            </a:r>
            <a:r>
              <a:rPr kumimoji="1" lang="en-US" altLang="en-US" sz="3000" b="1" dirty="0">
                <a:solidFill>
                  <a:srgbClr val="002060"/>
                </a:solidFill>
                <a:latin typeface="Times New Roman" panose="02020603050405020304" pitchFamily="18" charset="0"/>
                <a:cs typeface="Times New Roman" panose="02020603050405020304" pitchFamily="18" charset="0"/>
              </a:rPr>
              <a:t> 2 </a:t>
            </a:r>
            <a:r>
              <a:rPr kumimoji="1" lang="en-US" altLang="en-US" sz="3000" b="1" dirty="0" err="1">
                <a:solidFill>
                  <a:srgbClr val="002060"/>
                </a:solidFill>
                <a:latin typeface="Times New Roman" panose="02020603050405020304" pitchFamily="18" charset="0"/>
                <a:cs typeface="Times New Roman" panose="02020603050405020304" pitchFamily="18" charset="0"/>
              </a:rPr>
              <a:t>ly</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nước</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khi</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vừa</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đổ</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nước</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nóng</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vào</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và</a:t>
            </a:r>
            <a:r>
              <a:rPr kumimoji="1" lang="en-US" altLang="en-US" sz="3000" b="1" dirty="0">
                <a:solidFill>
                  <a:srgbClr val="002060"/>
                </a:solidFill>
                <a:latin typeface="Times New Roman" panose="02020603050405020304" pitchFamily="18" charset="0"/>
                <a:cs typeface="Times New Roman" panose="02020603050405020304" pitchFamily="18" charset="0"/>
              </a:rPr>
              <a:t> </a:t>
            </a:r>
            <a:r>
              <a:rPr kumimoji="1" lang="en-US" altLang="en-US" sz="3000" b="1" dirty="0" err="1">
                <a:solidFill>
                  <a:srgbClr val="002060"/>
                </a:solidFill>
                <a:latin typeface="Times New Roman" panose="02020603050405020304" pitchFamily="18" charset="0"/>
                <a:cs typeface="Times New Roman" panose="02020603050405020304" pitchFamily="18" charset="0"/>
              </a:rPr>
              <a:t>sau</a:t>
            </a:r>
            <a:r>
              <a:rPr kumimoji="1" lang="en-US" altLang="en-US" sz="3000" b="1" dirty="0">
                <a:solidFill>
                  <a:srgbClr val="002060"/>
                </a:solidFill>
                <a:latin typeface="Times New Roman" panose="02020603050405020304" pitchFamily="18" charset="0"/>
                <a:cs typeface="Times New Roman" panose="02020603050405020304" pitchFamily="18" charset="0"/>
              </a:rPr>
              <a:t> 3 </a:t>
            </a:r>
            <a:r>
              <a:rPr kumimoji="1" lang="en-US" altLang="en-US" sz="3000" b="1" dirty="0" err="1">
                <a:solidFill>
                  <a:srgbClr val="002060"/>
                </a:solidFill>
                <a:latin typeface="Times New Roman" panose="02020603050405020304" pitchFamily="18" charset="0"/>
                <a:cs typeface="Times New Roman" panose="02020603050405020304" pitchFamily="18" charset="0"/>
              </a:rPr>
              <a:t>phút</a:t>
            </a:r>
            <a:r>
              <a:rPr kumimoji="1" lang="en-US" altLang="en-US" sz="3000" b="1" dirty="0">
                <a:solidFill>
                  <a:srgbClr val="002060"/>
                </a:solidFill>
                <a:latin typeface="Times New Roman" panose="02020603050405020304" pitchFamily="18" charset="0"/>
                <a:cs typeface="Times New Roman" panose="02020603050405020304" pitchFamily="18" charset="0"/>
              </a:rPr>
              <a:t>.</a:t>
            </a:r>
          </a:p>
        </p:txBody>
      </p:sp>
      <p:pic>
        <p:nvPicPr>
          <p:cNvPr id="15" name="图片 83">
            <a:extLst>
              <a:ext uri="{FF2B5EF4-FFF2-40B4-BE49-F238E27FC236}">
                <a16:creationId xmlns:a16="http://schemas.microsoft.com/office/drawing/2014/main" id="{85ABC248-E864-4ED9-9705-8C1A1F61FF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988" t="4347" r="32637" b="5988"/>
          <a:stretch/>
        </p:blipFill>
        <p:spPr>
          <a:xfrm>
            <a:off x="9934684" y="737855"/>
            <a:ext cx="2861141" cy="6475167"/>
          </a:xfrm>
          <a:prstGeom prst="rect">
            <a:avLst/>
          </a:prstGeom>
        </p:spPr>
      </p:pic>
      <p:sp>
        <p:nvSpPr>
          <p:cNvPr id="16" name="Text Box 5"/>
          <p:cNvSpPr txBox="1">
            <a:spLocks noChangeArrowheads="1"/>
          </p:cNvSpPr>
          <p:nvPr/>
        </p:nvSpPr>
        <p:spPr bwMode="auto">
          <a:xfrm>
            <a:off x="237478" y="5442706"/>
            <a:ext cx="10771060" cy="51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2767" tIns="61384" rIns="122767" bIns="6138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5000"/>
              </a:lnSpc>
              <a:spcBef>
                <a:spcPct val="50000"/>
              </a:spcBef>
              <a:buFontTx/>
              <a:buNone/>
            </a:pPr>
            <a:r>
              <a:rPr kumimoji="1" lang="en-US" altLang="en-US" sz="3000" b="1" dirty="0">
                <a:solidFill>
                  <a:srgbClr val="FF0000"/>
                </a:solidFill>
                <a:latin typeface="Times New Roman" panose="02020603050405020304" pitchFamily="18" charset="0"/>
                <a:cs typeface="Times New Roman" panose="02020603050405020304" pitchFamily="18" charset="0"/>
              </a:rPr>
              <a:t>*</a:t>
            </a:r>
            <a:r>
              <a:rPr kumimoji="1" lang="en-US" altLang="en-US" sz="3000" b="1" u="sng" dirty="0" err="1">
                <a:solidFill>
                  <a:srgbClr val="FF0000"/>
                </a:solidFill>
                <a:latin typeface="Times New Roman" panose="02020603050405020304" pitchFamily="18" charset="0"/>
                <a:cs typeface="Times New Roman" panose="02020603050405020304" pitchFamily="18" charset="0"/>
              </a:rPr>
              <a:t>Dự</a:t>
            </a:r>
            <a:r>
              <a:rPr kumimoji="1" lang="en-US" altLang="en-US" sz="3000" b="1" u="sng" dirty="0">
                <a:solidFill>
                  <a:srgbClr val="FF0000"/>
                </a:solidFill>
                <a:latin typeface="Times New Roman" panose="02020603050405020304" pitchFamily="18" charset="0"/>
                <a:cs typeface="Times New Roman" panose="02020603050405020304" pitchFamily="18" charset="0"/>
              </a:rPr>
              <a:t> </a:t>
            </a:r>
            <a:r>
              <a:rPr kumimoji="1" lang="en-US" altLang="en-US" sz="3000" b="1" u="sng" dirty="0" err="1">
                <a:solidFill>
                  <a:srgbClr val="FF0000"/>
                </a:solidFill>
                <a:latin typeface="Times New Roman" panose="02020603050405020304" pitchFamily="18" charset="0"/>
                <a:cs typeface="Times New Roman" panose="02020603050405020304" pitchFamily="18" charset="0"/>
              </a:rPr>
              <a:t>đoán</a:t>
            </a:r>
            <a:r>
              <a:rPr kumimoji="1" lang="en-US" altLang="en-US" sz="3000" b="1" dirty="0">
                <a:solidFill>
                  <a:srgbClr val="FF0000"/>
                </a:solidFill>
                <a:latin typeface="Times New Roman" panose="02020603050405020304" pitchFamily="18" charset="0"/>
                <a:cs typeface="Times New Roman" panose="02020603050405020304" pitchFamily="18" charset="0"/>
              </a:rPr>
              <a:t>: </a:t>
            </a:r>
            <a:r>
              <a:rPr kumimoji="1" lang="en-US" altLang="en-US" sz="3000" b="1" dirty="0" err="1">
                <a:solidFill>
                  <a:srgbClr val="000099"/>
                </a:solidFill>
                <a:latin typeface="Times New Roman" panose="02020603050405020304" pitchFamily="18" charset="0"/>
                <a:cs typeface="Times New Roman" panose="02020603050405020304" pitchFamily="18" charset="0"/>
              </a:rPr>
              <a:t>Nước</a:t>
            </a:r>
            <a:r>
              <a:rPr kumimoji="1" lang="en-US" altLang="en-US" sz="3000" b="1" dirty="0">
                <a:solidFill>
                  <a:srgbClr val="000099"/>
                </a:solidFill>
                <a:latin typeface="Times New Roman" panose="02020603050405020304" pitchFamily="18" charset="0"/>
                <a:cs typeface="Times New Roman" panose="02020603050405020304" pitchFamily="18" charset="0"/>
              </a:rPr>
              <a:t> </a:t>
            </a:r>
            <a:r>
              <a:rPr kumimoji="1" lang="en-US" altLang="en-US" sz="3000" b="1" dirty="0" err="1">
                <a:solidFill>
                  <a:srgbClr val="000099"/>
                </a:solidFill>
                <a:latin typeface="Times New Roman" panose="02020603050405020304" pitchFamily="18" charset="0"/>
                <a:cs typeface="Times New Roman" panose="02020603050405020304" pitchFamily="18" charset="0"/>
              </a:rPr>
              <a:t>trong</a:t>
            </a:r>
            <a:r>
              <a:rPr kumimoji="1" lang="en-US" altLang="en-US" sz="3000" b="1" dirty="0">
                <a:solidFill>
                  <a:srgbClr val="000099"/>
                </a:solidFill>
                <a:latin typeface="Times New Roman" panose="02020603050405020304" pitchFamily="18" charset="0"/>
                <a:cs typeface="Times New Roman" panose="02020603050405020304" pitchFamily="18" charset="0"/>
              </a:rPr>
              <a:t> </a:t>
            </a:r>
            <a:r>
              <a:rPr kumimoji="1" lang="en-US" altLang="en-US" sz="3000" b="1" dirty="0" err="1">
                <a:solidFill>
                  <a:srgbClr val="000099"/>
                </a:solidFill>
                <a:latin typeface="Times New Roman" panose="02020603050405020304" pitchFamily="18" charset="0"/>
                <a:cs typeface="Times New Roman" panose="02020603050405020304" pitchFamily="18" charset="0"/>
              </a:rPr>
              <a:t>cốc</a:t>
            </a:r>
            <a:r>
              <a:rPr kumimoji="1" lang="en-US" altLang="en-US" sz="3000" b="1" dirty="0">
                <a:solidFill>
                  <a:srgbClr val="000099"/>
                </a:solidFill>
                <a:latin typeface="Times New Roman" panose="02020603050405020304" pitchFamily="18" charset="0"/>
                <a:cs typeface="Times New Roman" panose="02020603050405020304" pitchFamily="18" charset="0"/>
              </a:rPr>
              <a:t> </a:t>
            </a:r>
            <a:r>
              <a:rPr kumimoji="1" lang="en-US" altLang="en-US" sz="3000" b="1" dirty="0" err="1">
                <a:solidFill>
                  <a:srgbClr val="000099"/>
                </a:solidFill>
                <a:latin typeface="Times New Roman" panose="02020603050405020304" pitchFamily="18" charset="0"/>
                <a:cs typeface="Times New Roman" panose="02020603050405020304" pitchFamily="18" charset="0"/>
              </a:rPr>
              <a:t>nào</a:t>
            </a:r>
            <a:r>
              <a:rPr kumimoji="1" lang="en-US" altLang="en-US" sz="3000" b="1" dirty="0">
                <a:solidFill>
                  <a:srgbClr val="000099"/>
                </a:solidFill>
                <a:latin typeface="Times New Roman" panose="02020603050405020304" pitchFamily="18" charset="0"/>
                <a:cs typeface="Times New Roman" panose="02020603050405020304" pitchFamily="18" charset="0"/>
              </a:rPr>
              <a:t> </a:t>
            </a:r>
            <a:r>
              <a:rPr kumimoji="1" lang="en-US" altLang="en-US" sz="3000" b="1" dirty="0" err="1">
                <a:solidFill>
                  <a:srgbClr val="000099"/>
                </a:solidFill>
                <a:latin typeface="Times New Roman" panose="02020603050405020304" pitchFamily="18" charset="0"/>
                <a:cs typeface="Times New Roman" panose="02020603050405020304" pitchFamily="18" charset="0"/>
              </a:rPr>
              <a:t>còn</a:t>
            </a:r>
            <a:r>
              <a:rPr kumimoji="1" lang="en-US" altLang="en-US" sz="3000" b="1" dirty="0">
                <a:solidFill>
                  <a:srgbClr val="000099"/>
                </a:solidFill>
                <a:latin typeface="Times New Roman" panose="02020603050405020304" pitchFamily="18" charset="0"/>
                <a:cs typeface="Times New Roman" panose="02020603050405020304" pitchFamily="18" charset="0"/>
              </a:rPr>
              <a:t> </a:t>
            </a:r>
            <a:r>
              <a:rPr kumimoji="1" lang="en-US" altLang="en-US" sz="3000" b="1" dirty="0" err="1">
                <a:solidFill>
                  <a:srgbClr val="000099"/>
                </a:solidFill>
                <a:latin typeface="Times New Roman" panose="02020603050405020304" pitchFamily="18" charset="0"/>
                <a:cs typeface="Times New Roman" panose="02020603050405020304" pitchFamily="18" charset="0"/>
              </a:rPr>
              <a:t>nóng</a:t>
            </a:r>
            <a:r>
              <a:rPr kumimoji="1" lang="en-US" altLang="en-US" sz="3000" b="1" dirty="0">
                <a:solidFill>
                  <a:srgbClr val="000099"/>
                </a:solidFill>
                <a:latin typeface="Times New Roman" panose="02020603050405020304" pitchFamily="18" charset="0"/>
                <a:cs typeface="Times New Roman" panose="02020603050405020304" pitchFamily="18" charset="0"/>
              </a:rPr>
              <a:t> </a:t>
            </a:r>
            <a:r>
              <a:rPr kumimoji="1" lang="en-US" altLang="en-US" sz="3000" b="1" dirty="0" err="1">
                <a:solidFill>
                  <a:srgbClr val="000099"/>
                </a:solidFill>
                <a:latin typeface="Times New Roman" panose="02020603050405020304" pitchFamily="18" charset="0"/>
                <a:cs typeface="Times New Roman" panose="02020603050405020304" pitchFamily="18" charset="0"/>
              </a:rPr>
              <a:t>hơn</a:t>
            </a:r>
            <a:r>
              <a:rPr kumimoji="1" lang="en-US" altLang="en-US" sz="3000" b="1" dirty="0">
                <a:solidFill>
                  <a:srgbClr val="0000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1146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circle(in)">
                                      <p:cBhvr>
                                        <p:cTn id="19" dur="20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circle(in)">
                                      <p:cBhvr>
                                        <p:cTn id="24" dur="20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7;p59"/>
          <p:cNvGrpSpPr/>
          <p:nvPr/>
        </p:nvGrpSpPr>
        <p:grpSpPr>
          <a:xfrm>
            <a:off x="9560077" y="0"/>
            <a:ext cx="2631924" cy="2215848"/>
            <a:chOff x="2496269" y="1171698"/>
            <a:chExt cx="761953" cy="723022"/>
          </a:xfrm>
        </p:grpSpPr>
        <p:sp>
          <p:nvSpPr>
            <p:cNvPr id="5" name="Google Shape;988;p59"/>
            <p:cNvSpPr/>
            <p:nvPr/>
          </p:nvSpPr>
          <p:spPr>
            <a:xfrm>
              <a:off x="2727495" y="1360642"/>
              <a:ext cx="175877" cy="207414"/>
            </a:xfrm>
            <a:custGeom>
              <a:avLst/>
              <a:gdLst/>
              <a:ahLst/>
              <a:cxnLst/>
              <a:rect l="l" t="t" r="r" b="b"/>
              <a:pathLst>
                <a:path w="27928" h="32936" extrusionOk="0">
                  <a:moveTo>
                    <a:pt x="23" y="1"/>
                  </a:moveTo>
                  <a:cubicBezTo>
                    <a:pt x="8" y="305"/>
                    <a:pt x="0" y="607"/>
                    <a:pt x="0" y="910"/>
                  </a:cubicBezTo>
                  <a:cubicBezTo>
                    <a:pt x="0" y="18582"/>
                    <a:pt x="10658" y="32913"/>
                    <a:pt x="23811" y="32936"/>
                  </a:cubicBezTo>
                  <a:cubicBezTo>
                    <a:pt x="23827" y="32889"/>
                    <a:pt x="23841" y="32840"/>
                    <a:pt x="23857" y="32793"/>
                  </a:cubicBezTo>
                  <a:cubicBezTo>
                    <a:pt x="27927" y="20274"/>
                    <a:pt x="17588" y="5690"/>
                    <a:pt x="767" y="228"/>
                  </a:cubicBezTo>
                  <a:cubicBezTo>
                    <a:pt x="522" y="146"/>
                    <a:pt x="273" y="70"/>
                    <a:pt x="23" y="1"/>
                  </a:cubicBezTo>
                  <a:close/>
                </a:path>
              </a:pathLst>
            </a:custGeom>
            <a:solidFill>
              <a:srgbClr val="213B55"/>
            </a:solidFill>
            <a:ln>
              <a:noFill/>
            </a:ln>
          </p:spPr>
          <p:txBody>
            <a:bodyPr spcFirstLastPara="1" wrap="square" lIns="121900" tIns="121900" rIns="121900" bIns="121900" anchor="ctr" anchorCtr="0">
              <a:noAutofit/>
            </a:bodyPr>
            <a:lstStyle/>
            <a:p>
              <a:endParaRPr sz="4000">
                <a:latin typeface="Times New Roman" panose="02020603050405020304" pitchFamily="18" charset="0"/>
                <a:cs typeface="Times New Roman" panose="02020603050405020304" pitchFamily="18" charset="0"/>
              </a:endParaRPr>
            </a:p>
          </p:txBody>
        </p:sp>
        <p:sp>
          <p:nvSpPr>
            <p:cNvPr id="6" name="Google Shape;989;p59"/>
            <p:cNvSpPr/>
            <p:nvPr/>
          </p:nvSpPr>
          <p:spPr>
            <a:xfrm>
              <a:off x="2730750" y="1408371"/>
              <a:ext cx="108720" cy="144761"/>
            </a:xfrm>
            <a:custGeom>
              <a:avLst/>
              <a:gdLst/>
              <a:ahLst/>
              <a:cxnLst/>
              <a:rect l="l" t="t" r="r" b="b"/>
              <a:pathLst>
                <a:path w="17264" h="22987" extrusionOk="0">
                  <a:moveTo>
                    <a:pt x="0" y="0"/>
                  </a:moveTo>
                  <a:lnTo>
                    <a:pt x="0" y="0"/>
                  </a:lnTo>
                  <a:cubicBezTo>
                    <a:pt x="1651" y="10456"/>
                    <a:pt x="7099" y="19031"/>
                    <a:pt x="14312" y="22986"/>
                  </a:cubicBezTo>
                  <a:cubicBezTo>
                    <a:pt x="14397" y="22780"/>
                    <a:pt x="14469" y="22572"/>
                    <a:pt x="14539" y="22357"/>
                  </a:cubicBezTo>
                  <a:cubicBezTo>
                    <a:pt x="17263" y="13961"/>
                    <a:pt x="10821" y="4262"/>
                    <a:pt x="0" y="0"/>
                  </a:cubicBezTo>
                  <a:close/>
                </a:path>
              </a:pathLst>
            </a:custGeom>
            <a:solidFill>
              <a:srgbClr val="A5B7C5"/>
            </a:solidFill>
            <a:ln>
              <a:noFill/>
            </a:ln>
          </p:spPr>
          <p:txBody>
            <a:bodyPr spcFirstLastPara="1" wrap="square" lIns="121900" tIns="121900" rIns="121900" bIns="121900" anchor="ctr" anchorCtr="0">
              <a:noAutofit/>
            </a:bodyPr>
            <a:lstStyle/>
            <a:p>
              <a:endParaRPr sz="4000">
                <a:latin typeface="Times New Roman" panose="02020603050405020304" pitchFamily="18" charset="0"/>
                <a:cs typeface="Times New Roman" panose="02020603050405020304" pitchFamily="18" charset="0"/>
              </a:endParaRPr>
            </a:p>
          </p:txBody>
        </p:sp>
        <p:grpSp>
          <p:nvGrpSpPr>
            <p:cNvPr id="7" name="Google Shape;990;p59"/>
            <p:cNvGrpSpPr/>
            <p:nvPr/>
          </p:nvGrpSpPr>
          <p:grpSpPr>
            <a:xfrm>
              <a:off x="2496269" y="1171698"/>
              <a:ext cx="761953" cy="723022"/>
              <a:chOff x="2496269" y="1120652"/>
              <a:chExt cx="761953" cy="723022"/>
            </a:xfrm>
          </p:grpSpPr>
          <p:sp>
            <p:nvSpPr>
              <p:cNvPr id="8" name="Google Shape;991;p59"/>
              <p:cNvSpPr/>
              <p:nvPr/>
            </p:nvSpPr>
            <p:spPr>
              <a:xfrm>
                <a:off x="2496269" y="1304589"/>
                <a:ext cx="407089" cy="305057"/>
              </a:xfrm>
              <a:custGeom>
                <a:avLst/>
                <a:gdLst/>
                <a:ahLst/>
                <a:cxnLst/>
                <a:rect l="l" t="t" r="r" b="b"/>
                <a:pathLst>
                  <a:path w="64643" h="48441" extrusionOk="0">
                    <a:moveTo>
                      <a:pt x="30753" y="1"/>
                    </a:moveTo>
                    <a:cubicBezTo>
                      <a:pt x="19553" y="1"/>
                      <a:pt x="7984" y="7486"/>
                      <a:pt x="2667" y="11431"/>
                    </a:cubicBezTo>
                    <a:cubicBezTo>
                      <a:pt x="790" y="12823"/>
                      <a:pt x="1" y="15251"/>
                      <a:pt x="700" y="17481"/>
                    </a:cubicBezTo>
                    <a:cubicBezTo>
                      <a:pt x="3088" y="25083"/>
                      <a:pt x="9784" y="42156"/>
                      <a:pt x="22752" y="46368"/>
                    </a:cubicBezTo>
                    <a:cubicBezTo>
                      <a:pt x="27079" y="47774"/>
                      <a:pt x="31415" y="48440"/>
                      <a:pt x="35536" y="48440"/>
                    </a:cubicBezTo>
                    <a:cubicBezTo>
                      <a:pt x="47434" y="48440"/>
                      <a:pt x="57553" y="42892"/>
                      <a:pt x="60574" y="33591"/>
                    </a:cubicBezTo>
                    <a:cubicBezTo>
                      <a:pt x="64643" y="21069"/>
                      <a:pt x="54305" y="6487"/>
                      <a:pt x="37486" y="1023"/>
                    </a:cubicBezTo>
                    <a:cubicBezTo>
                      <a:pt x="35294" y="311"/>
                      <a:pt x="33031" y="1"/>
                      <a:pt x="30753" y="1"/>
                    </a:cubicBezTo>
                    <a:close/>
                  </a:path>
                </a:pathLst>
              </a:custGeom>
              <a:solidFill>
                <a:schemeClr val="dk1"/>
              </a:solidFill>
              <a:ln>
                <a:noFill/>
              </a:ln>
            </p:spPr>
            <p:txBody>
              <a:bodyPr spcFirstLastPara="1" wrap="square" lIns="121900" tIns="121900" rIns="121900" bIns="121900" anchor="ctr" anchorCtr="0">
                <a:noAutofit/>
              </a:bodyPr>
              <a:lstStyle/>
              <a:p>
                <a:endParaRPr sz="4000">
                  <a:latin typeface="Times New Roman" panose="02020603050405020304" pitchFamily="18" charset="0"/>
                  <a:cs typeface="Times New Roman" panose="02020603050405020304" pitchFamily="18" charset="0"/>
                </a:endParaRPr>
              </a:p>
            </p:txBody>
          </p:sp>
          <p:sp>
            <p:nvSpPr>
              <p:cNvPr id="9" name="Google Shape;992;p59"/>
              <p:cNvSpPr/>
              <p:nvPr/>
            </p:nvSpPr>
            <p:spPr>
              <a:xfrm>
                <a:off x="2586468" y="1493376"/>
                <a:ext cx="358850" cy="349656"/>
              </a:xfrm>
              <a:custGeom>
                <a:avLst/>
                <a:gdLst/>
                <a:ahLst/>
                <a:cxnLst/>
                <a:rect l="l" t="t" r="r" b="b"/>
                <a:pathLst>
                  <a:path w="56983" h="55523" extrusionOk="0">
                    <a:moveTo>
                      <a:pt x="34707" y="1"/>
                    </a:moveTo>
                    <a:cubicBezTo>
                      <a:pt x="25495" y="1"/>
                      <a:pt x="15173" y="5595"/>
                      <a:pt x="8014" y="15449"/>
                    </a:cubicBezTo>
                    <a:cubicBezTo>
                      <a:pt x="0" y="26478"/>
                      <a:pt x="4618" y="44227"/>
                      <a:pt x="7155" y="51780"/>
                    </a:cubicBezTo>
                    <a:cubicBezTo>
                      <a:pt x="7899" y="53993"/>
                      <a:pt x="9963" y="55495"/>
                      <a:pt x="12300" y="55519"/>
                    </a:cubicBezTo>
                    <a:cubicBezTo>
                      <a:pt x="12540" y="55521"/>
                      <a:pt x="12789" y="55522"/>
                      <a:pt x="13047" y="55522"/>
                    </a:cubicBezTo>
                    <a:cubicBezTo>
                      <a:pt x="21360" y="55522"/>
                      <a:pt x="38815" y="54172"/>
                      <a:pt x="46588" y="43473"/>
                    </a:cubicBezTo>
                    <a:cubicBezTo>
                      <a:pt x="56983" y="29165"/>
                      <a:pt x="56776" y="11292"/>
                      <a:pt x="46123" y="3553"/>
                    </a:cubicBezTo>
                    <a:cubicBezTo>
                      <a:pt x="42808" y="1144"/>
                      <a:pt x="38871" y="1"/>
                      <a:pt x="34707" y="1"/>
                    </a:cubicBezTo>
                    <a:close/>
                  </a:path>
                </a:pathLst>
              </a:custGeom>
              <a:solidFill>
                <a:schemeClr val="lt2"/>
              </a:solidFill>
              <a:ln>
                <a:noFill/>
              </a:ln>
            </p:spPr>
            <p:txBody>
              <a:bodyPr spcFirstLastPara="1" wrap="square" lIns="121900" tIns="121900" rIns="121900" bIns="121900" anchor="ctr" anchorCtr="0">
                <a:noAutofit/>
              </a:bodyPr>
              <a:lstStyle/>
              <a:p>
                <a:endParaRPr sz="4000">
                  <a:latin typeface="Times New Roman" panose="02020603050405020304" pitchFamily="18" charset="0"/>
                  <a:cs typeface="Times New Roman" panose="02020603050405020304" pitchFamily="18" charset="0"/>
                </a:endParaRPr>
              </a:p>
            </p:txBody>
          </p:sp>
          <p:sp>
            <p:nvSpPr>
              <p:cNvPr id="10" name="Google Shape;993;p59"/>
              <p:cNvSpPr/>
              <p:nvPr/>
            </p:nvSpPr>
            <p:spPr>
              <a:xfrm>
                <a:off x="2807939" y="1494024"/>
                <a:ext cx="358857" cy="349650"/>
              </a:xfrm>
              <a:custGeom>
                <a:avLst/>
                <a:gdLst/>
                <a:ahLst/>
                <a:cxnLst/>
                <a:rect l="l" t="t" r="r" b="b"/>
                <a:pathLst>
                  <a:path w="56984" h="55522" extrusionOk="0">
                    <a:moveTo>
                      <a:pt x="22278" y="1"/>
                    </a:moveTo>
                    <a:cubicBezTo>
                      <a:pt x="18114" y="1"/>
                      <a:pt x="14176" y="1144"/>
                      <a:pt x="10859" y="3554"/>
                    </a:cubicBezTo>
                    <a:cubicBezTo>
                      <a:pt x="208" y="11292"/>
                      <a:pt x="0" y="29166"/>
                      <a:pt x="10397" y="43474"/>
                    </a:cubicBezTo>
                    <a:cubicBezTo>
                      <a:pt x="18169" y="54172"/>
                      <a:pt x="35625" y="55522"/>
                      <a:pt x="43938" y="55522"/>
                    </a:cubicBezTo>
                    <a:cubicBezTo>
                      <a:pt x="44195" y="55522"/>
                      <a:pt x="44444" y="55521"/>
                      <a:pt x="44684" y="55518"/>
                    </a:cubicBezTo>
                    <a:cubicBezTo>
                      <a:pt x="47019" y="55494"/>
                      <a:pt x="49085" y="53995"/>
                      <a:pt x="49830" y="51779"/>
                    </a:cubicBezTo>
                    <a:cubicBezTo>
                      <a:pt x="52366" y="44227"/>
                      <a:pt x="56984" y="26479"/>
                      <a:pt x="48970" y="15448"/>
                    </a:cubicBezTo>
                    <a:cubicBezTo>
                      <a:pt x="41810" y="5595"/>
                      <a:pt x="31490" y="1"/>
                      <a:pt x="22278" y="1"/>
                    </a:cubicBezTo>
                    <a:close/>
                  </a:path>
                </a:pathLst>
              </a:custGeom>
              <a:solidFill>
                <a:schemeClr val="accent2"/>
              </a:solidFill>
              <a:ln>
                <a:noFill/>
              </a:ln>
            </p:spPr>
            <p:txBody>
              <a:bodyPr spcFirstLastPara="1" wrap="square" lIns="121900" tIns="121900" rIns="121900" bIns="121900" anchor="ctr" anchorCtr="0">
                <a:noAutofit/>
              </a:bodyPr>
              <a:lstStyle/>
              <a:p>
                <a:endParaRPr sz="4000">
                  <a:latin typeface="Times New Roman" panose="02020603050405020304" pitchFamily="18" charset="0"/>
                  <a:cs typeface="Times New Roman" panose="02020603050405020304" pitchFamily="18" charset="0"/>
                </a:endParaRPr>
              </a:p>
            </p:txBody>
          </p:sp>
          <p:sp>
            <p:nvSpPr>
              <p:cNvPr id="11" name="Google Shape;994;p59"/>
              <p:cNvSpPr/>
              <p:nvPr/>
            </p:nvSpPr>
            <p:spPr>
              <a:xfrm>
                <a:off x="2851133" y="1305635"/>
                <a:ext cx="407089" cy="305057"/>
              </a:xfrm>
              <a:custGeom>
                <a:avLst/>
                <a:gdLst/>
                <a:ahLst/>
                <a:cxnLst/>
                <a:rect l="l" t="t" r="r" b="b"/>
                <a:pathLst>
                  <a:path w="64643" h="48441" extrusionOk="0">
                    <a:moveTo>
                      <a:pt x="33890" y="0"/>
                    </a:moveTo>
                    <a:cubicBezTo>
                      <a:pt x="31613" y="0"/>
                      <a:pt x="29351" y="310"/>
                      <a:pt x="27159" y="1022"/>
                    </a:cubicBezTo>
                    <a:cubicBezTo>
                      <a:pt x="10340" y="6488"/>
                      <a:pt x="1" y="21070"/>
                      <a:pt x="4069" y="33592"/>
                    </a:cubicBezTo>
                    <a:cubicBezTo>
                      <a:pt x="7091" y="42892"/>
                      <a:pt x="17210" y="48440"/>
                      <a:pt x="29109" y="48440"/>
                    </a:cubicBezTo>
                    <a:cubicBezTo>
                      <a:pt x="33230" y="48440"/>
                      <a:pt x="37566" y="47775"/>
                      <a:pt x="41894" y="46368"/>
                    </a:cubicBezTo>
                    <a:cubicBezTo>
                      <a:pt x="54859" y="42156"/>
                      <a:pt x="61556" y="25084"/>
                      <a:pt x="63944" y="17481"/>
                    </a:cubicBezTo>
                    <a:cubicBezTo>
                      <a:pt x="64643" y="15252"/>
                      <a:pt x="63854" y="12824"/>
                      <a:pt x="61978" y="11431"/>
                    </a:cubicBezTo>
                    <a:cubicBezTo>
                      <a:pt x="56659" y="7487"/>
                      <a:pt x="45090" y="0"/>
                      <a:pt x="33890" y="0"/>
                    </a:cubicBezTo>
                    <a:close/>
                  </a:path>
                </a:pathLst>
              </a:custGeom>
              <a:solidFill>
                <a:schemeClr val="lt1"/>
              </a:solidFill>
              <a:ln>
                <a:noFill/>
              </a:ln>
            </p:spPr>
            <p:txBody>
              <a:bodyPr spcFirstLastPara="1" wrap="square" lIns="121900" tIns="121900" rIns="121900" bIns="121900" anchor="ctr" anchorCtr="0">
                <a:noAutofit/>
              </a:bodyPr>
              <a:lstStyle/>
              <a:p>
                <a:endParaRPr sz="4000">
                  <a:latin typeface="Times New Roman" panose="02020603050405020304" pitchFamily="18" charset="0"/>
                  <a:cs typeface="Times New Roman" panose="02020603050405020304" pitchFamily="18" charset="0"/>
                </a:endParaRPr>
              </a:p>
            </p:txBody>
          </p:sp>
          <p:sp>
            <p:nvSpPr>
              <p:cNvPr id="12" name="Google Shape;995;p59"/>
              <p:cNvSpPr/>
              <p:nvPr/>
            </p:nvSpPr>
            <p:spPr>
              <a:xfrm>
                <a:off x="2727495" y="1120652"/>
                <a:ext cx="300271" cy="396358"/>
              </a:xfrm>
              <a:custGeom>
                <a:avLst/>
                <a:gdLst/>
                <a:ahLst/>
                <a:cxnLst/>
                <a:rect l="l" t="t" r="r" b="b"/>
                <a:pathLst>
                  <a:path w="47681" h="62939" extrusionOk="0">
                    <a:moveTo>
                      <a:pt x="23841" y="1"/>
                    </a:moveTo>
                    <a:cubicBezTo>
                      <a:pt x="22726" y="1"/>
                      <a:pt x="21612" y="340"/>
                      <a:pt x="20660" y="1017"/>
                    </a:cubicBezTo>
                    <a:cubicBezTo>
                      <a:pt x="14168" y="5636"/>
                      <a:pt x="0" y="17280"/>
                      <a:pt x="0" y="30914"/>
                    </a:cubicBezTo>
                    <a:cubicBezTo>
                      <a:pt x="0" y="48601"/>
                      <a:pt x="10674" y="62939"/>
                      <a:pt x="23841" y="62939"/>
                    </a:cubicBezTo>
                    <a:cubicBezTo>
                      <a:pt x="37007" y="62939"/>
                      <a:pt x="47681" y="48600"/>
                      <a:pt x="47681" y="30914"/>
                    </a:cubicBezTo>
                    <a:cubicBezTo>
                      <a:pt x="47681" y="17280"/>
                      <a:pt x="33513" y="5636"/>
                      <a:pt x="27022" y="1017"/>
                    </a:cubicBezTo>
                    <a:cubicBezTo>
                      <a:pt x="26069" y="340"/>
                      <a:pt x="24955" y="1"/>
                      <a:pt x="23841" y="1"/>
                    </a:cubicBezTo>
                    <a:close/>
                  </a:path>
                </a:pathLst>
              </a:custGeom>
              <a:solidFill>
                <a:schemeClr val="dk2"/>
              </a:solidFill>
              <a:ln>
                <a:noFill/>
              </a:ln>
            </p:spPr>
            <p:txBody>
              <a:bodyPr spcFirstLastPara="1" wrap="square" lIns="121900" tIns="121900" rIns="121900" bIns="121900" anchor="ctr" anchorCtr="0">
                <a:noAutofit/>
              </a:bodyPr>
              <a:lstStyle/>
              <a:p>
                <a:endParaRPr sz="4000">
                  <a:latin typeface="Times New Roman" panose="02020603050405020304" pitchFamily="18" charset="0"/>
                  <a:cs typeface="Times New Roman" panose="02020603050405020304" pitchFamily="18" charset="0"/>
                </a:endParaRPr>
              </a:p>
            </p:txBody>
          </p:sp>
        </p:grpSp>
      </p:grpSp>
      <p:sp>
        <p:nvSpPr>
          <p:cNvPr id="13" name="Google Shape;996;p59"/>
          <p:cNvSpPr/>
          <p:nvPr/>
        </p:nvSpPr>
        <p:spPr>
          <a:xfrm>
            <a:off x="10516492" y="850463"/>
            <a:ext cx="761307" cy="735475"/>
          </a:xfrm>
          <a:prstGeom prst="teardrop">
            <a:avLst>
              <a:gd name="adj" fmla="val 70866"/>
            </a:avLst>
          </a:prstGeom>
          <a:solidFill>
            <a:schemeClr val="accent3"/>
          </a:solidFill>
          <a:ln>
            <a:noFill/>
          </a:ln>
        </p:spPr>
        <p:txBody>
          <a:bodyPr spcFirstLastPara="1" wrap="square" lIns="121900" tIns="121900" rIns="121900" bIns="121900" anchor="ctr" anchorCtr="0">
            <a:noAutofit/>
          </a:bodyPr>
          <a:lstStyle/>
          <a:p>
            <a:endParaRPr sz="4000">
              <a:latin typeface="Times New Roman" panose="02020603050405020304" pitchFamily="18" charset="0"/>
              <a:cs typeface="Times New Roman" panose="02020603050405020304" pitchFamily="18" charset="0"/>
            </a:endParaRPr>
          </a:p>
        </p:txBody>
      </p:sp>
      <p:sp>
        <p:nvSpPr>
          <p:cNvPr id="14" name="Text Box 5"/>
          <p:cNvSpPr txBox="1">
            <a:spLocks noChangeArrowheads="1"/>
          </p:cNvSpPr>
          <p:nvPr/>
        </p:nvSpPr>
        <p:spPr bwMode="auto">
          <a:xfrm>
            <a:off x="125182" y="449917"/>
            <a:ext cx="9289956" cy="117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2767" tIns="61384" rIns="122767" bIns="6138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5000"/>
              </a:lnSpc>
              <a:spcBef>
                <a:spcPct val="50000"/>
              </a:spcBef>
              <a:buFontTx/>
              <a:buNone/>
            </a:pPr>
            <a:r>
              <a:rPr kumimoji="1" lang="en-US" altLang="en-US" sz="4000" b="1" dirty="0" err="1">
                <a:solidFill>
                  <a:srgbClr val="FF0000"/>
                </a:solidFill>
                <a:latin typeface="Times New Roman" panose="02020603050405020304" pitchFamily="18" charset="0"/>
                <a:cs typeface="Times New Roman" panose="02020603050405020304" pitchFamily="18" charset="0"/>
              </a:rPr>
              <a:t>Kết</a:t>
            </a:r>
            <a:r>
              <a:rPr kumimoji="1" lang="en-US" altLang="en-US" sz="4000" b="1" dirty="0">
                <a:solidFill>
                  <a:srgbClr val="FF0000"/>
                </a:solidFill>
                <a:latin typeface="Times New Roman" panose="02020603050405020304" pitchFamily="18" charset="0"/>
                <a:cs typeface="Times New Roman" panose="02020603050405020304" pitchFamily="18" charset="0"/>
              </a:rPr>
              <a:t> quả: </a:t>
            </a:r>
            <a:r>
              <a:rPr kumimoji="1" lang="en-US" altLang="en-US" sz="4000" b="1" dirty="0" err="1">
                <a:solidFill>
                  <a:srgbClr val="002060"/>
                </a:solidFill>
                <a:latin typeface="Times New Roman" panose="02020603050405020304" pitchFamily="18" charset="0"/>
                <a:cs typeface="Times New Roman" panose="02020603050405020304" pitchFamily="18" charset="0"/>
              </a:rPr>
              <a:t>Nước</a:t>
            </a:r>
            <a:r>
              <a:rPr kumimoji="1" lang="en-US" altLang="en-US" sz="4000" b="1" dirty="0">
                <a:solidFill>
                  <a:srgbClr val="002060"/>
                </a:solidFill>
                <a:latin typeface="Times New Roman" panose="02020603050405020304" pitchFamily="18" charset="0"/>
                <a:cs typeface="Times New Roman" panose="02020603050405020304" pitchFamily="18" charset="0"/>
              </a:rPr>
              <a:t> </a:t>
            </a:r>
            <a:r>
              <a:rPr kumimoji="1" lang="en-US" altLang="en-US" sz="4000" b="1" dirty="0" err="1">
                <a:solidFill>
                  <a:srgbClr val="002060"/>
                </a:solidFill>
                <a:latin typeface="Times New Roman" panose="02020603050405020304" pitchFamily="18" charset="0"/>
                <a:cs typeface="Times New Roman" panose="02020603050405020304" pitchFamily="18" charset="0"/>
              </a:rPr>
              <a:t>trong</a:t>
            </a:r>
            <a:r>
              <a:rPr kumimoji="1" lang="en-US" altLang="en-US" sz="4000" b="1" dirty="0">
                <a:solidFill>
                  <a:srgbClr val="002060"/>
                </a:solidFill>
                <a:latin typeface="Times New Roman" panose="02020603050405020304" pitchFamily="18" charset="0"/>
                <a:cs typeface="Times New Roman" panose="02020603050405020304" pitchFamily="18" charset="0"/>
              </a:rPr>
              <a:t> </a:t>
            </a:r>
            <a:r>
              <a:rPr kumimoji="1" lang="en-US" altLang="en-US" sz="4000" b="1" dirty="0" err="1">
                <a:solidFill>
                  <a:srgbClr val="002060"/>
                </a:solidFill>
                <a:latin typeface="Times New Roman" panose="02020603050405020304" pitchFamily="18" charset="0"/>
                <a:cs typeface="Times New Roman" panose="02020603050405020304" pitchFamily="18" charset="0"/>
              </a:rPr>
              <a:t>cốc</a:t>
            </a:r>
            <a:r>
              <a:rPr kumimoji="1" lang="en-US" altLang="en-US" sz="4000" b="1" dirty="0">
                <a:solidFill>
                  <a:srgbClr val="002060"/>
                </a:solidFill>
                <a:latin typeface="Times New Roman" panose="02020603050405020304" pitchFamily="18" charset="0"/>
                <a:cs typeface="Times New Roman" panose="02020603050405020304" pitchFamily="18" charset="0"/>
              </a:rPr>
              <a:t> </a:t>
            </a:r>
            <a:r>
              <a:rPr kumimoji="1" lang="en-US" altLang="en-US" sz="4000" b="1" dirty="0" err="1">
                <a:solidFill>
                  <a:srgbClr val="002060"/>
                </a:solidFill>
                <a:latin typeface="Times New Roman" panose="02020603050405020304" pitchFamily="18" charset="0"/>
                <a:cs typeface="Times New Roman" panose="02020603050405020304" pitchFamily="18" charset="0"/>
              </a:rPr>
              <a:t>quấn</a:t>
            </a:r>
            <a:r>
              <a:rPr kumimoji="1" lang="en-US" altLang="en-US" sz="4000" b="1" dirty="0">
                <a:solidFill>
                  <a:srgbClr val="002060"/>
                </a:solidFill>
                <a:latin typeface="Times New Roman" panose="02020603050405020304" pitchFamily="18" charset="0"/>
                <a:cs typeface="Times New Roman" panose="02020603050405020304" pitchFamily="18" charset="0"/>
              </a:rPr>
              <a:t> </a:t>
            </a:r>
            <a:r>
              <a:rPr kumimoji="1" lang="en-US" altLang="en-US" sz="4000" b="1" dirty="0" err="1">
                <a:solidFill>
                  <a:srgbClr val="002060"/>
                </a:solidFill>
                <a:latin typeface="Times New Roman" panose="02020603050405020304" pitchFamily="18" charset="0"/>
                <a:cs typeface="Times New Roman" panose="02020603050405020304" pitchFamily="18" charset="0"/>
              </a:rPr>
              <a:t>giấy</a:t>
            </a:r>
            <a:r>
              <a:rPr kumimoji="1" lang="en-US" altLang="en-US" sz="4000" b="1" dirty="0">
                <a:solidFill>
                  <a:srgbClr val="002060"/>
                </a:solidFill>
                <a:latin typeface="Times New Roman" panose="02020603050405020304" pitchFamily="18" charset="0"/>
                <a:cs typeface="Times New Roman" panose="02020603050405020304" pitchFamily="18" charset="0"/>
              </a:rPr>
              <a:t> </a:t>
            </a:r>
            <a:r>
              <a:rPr kumimoji="1" lang="en-US" altLang="en-US" sz="4000" b="1" dirty="0" err="1">
                <a:solidFill>
                  <a:srgbClr val="002060"/>
                </a:solidFill>
                <a:latin typeface="Times New Roman" panose="02020603050405020304" pitchFamily="18" charset="0"/>
                <a:cs typeface="Times New Roman" panose="02020603050405020304" pitchFamily="18" charset="0"/>
              </a:rPr>
              <a:t>báo</a:t>
            </a:r>
            <a:r>
              <a:rPr kumimoji="1" lang="en-US" altLang="en-US" sz="4000" b="1" dirty="0">
                <a:solidFill>
                  <a:srgbClr val="002060"/>
                </a:solidFill>
                <a:latin typeface="Times New Roman" panose="02020603050405020304" pitchFamily="18" charset="0"/>
                <a:cs typeface="Times New Roman" panose="02020603050405020304" pitchFamily="18" charset="0"/>
              </a:rPr>
              <a:t>  </a:t>
            </a:r>
            <a:r>
              <a:rPr kumimoji="1" lang="en-US" altLang="en-US" sz="4000" b="1" dirty="0" err="1">
                <a:solidFill>
                  <a:srgbClr val="002060"/>
                </a:solidFill>
                <a:latin typeface="Times New Roman" panose="02020603050405020304" pitchFamily="18" charset="0"/>
                <a:cs typeface="Times New Roman" panose="02020603050405020304" pitchFamily="18" charset="0"/>
              </a:rPr>
              <a:t>nhăn</a:t>
            </a:r>
            <a:r>
              <a:rPr kumimoji="1" lang="en-US" altLang="en-US" sz="4000" b="1" dirty="0">
                <a:solidFill>
                  <a:srgbClr val="002060"/>
                </a:solidFill>
                <a:latin typeface="Times New Roman" panose="02020603050405020304" pitchFamily="18" charset="0"/>
                <a:cs typeface="Times New Roman" panose="02020603050405020304" pitchFamily="18" charset="0"/>
              </a:rPr>
              <a:t> </a:t>
            </a:r>
            <a:r>
              <a:rPr kumimoji="1" lang="en-US" altLang="en-US" sz="4000" b="1" dirty="0" err="1">
                <a:solidFill>
                  <a:srgbClr val="002060"/>
                </a:solidFill>
                <a:latin typeface="Times New Roman" panose="02020603050405020304" pitchFamily="18" charset="0"/>
                <a:cs typeface="Times New Roman" panose="02020603050405020304" pitchFamily="18" charset="0"/>
              </a:rPr>
              <a:t>va</a:t>
            </a:r>
            <a:r>
              <a:rPr kumimoji="1" lang="en-US" altLang="en-US" sz="4000" b="1" dirty="0">
                <a:solidFill>
                  <a:srgbClr val="002060"/>
                </a:solidFill>
                <a:latin typeface="Times New Roman" panose="02020603050405020304" pitchFamily="18" charset="0"/>
                <a:cs typeface="Times New Roman" panose="02020603050405020304" pitchFamily="18" charset="0"/>
              </a:rPr>
              <a:t>̀ </a:t>
            </a:r>
            <a:r>
              <a:rPr kumimoji="1" lang="en-US" altLang="en-US" sz="4000" b="1" dirty="0" err="1">
                <a:solidFill>
                  <a:srgbClr val="002060"/>
                </a:solidFill>
                <a:latin typeface="Times New Roman" panose="02020603050405020304" pitchFamily="18" charset="0"/>
                <a:cs typeface="Times New Roman" panose="02020603050405020304" pitchFamily="18" charset="0"/>
              </a:rPr>
              <a:t>lỏng</a:t>
            </a:r>
            <a:r>
              <a:rPr kumimoji="1" lang="en-US" altLang="en-US" sz="4000" b="1" dirty="0">
                <a:solidFill>
                  <a:srgbClr val="002060"/>
                </a:solidFill>
                <a:latin typeface="Times New Roman" panose="02020603050405020304" pitchFamily="18" charset="0"/>
                <a:cs typeface="Times New Roman" panose="02020603050405020304" pitchFamily="18" charset="0"/>
              </a:rPr>
              <a:t> sẽ </a:t>
            </a:r>
            <a:r>
              <a:rPr kumimoji="1" lang="en-US" altLang="en-US" sz="4000" b="1" dirty="0" err="1">
                <a:solidFill>
                  <a:srgbClr val="002060"/>
                </a:solidFill>
                <a:latin typeface="Times New Roman" panose="02020603050405020304" pitchFamily="18" charset="0"/>
                <a:cs typeface="Times New Roman" panose="02020603050405020304" pitchFamily="18" charset="0"/>
              </a:rPr>
              <a:t>nóng</a:t>
            </a:r>
            <a:r>
              <a:rPr kumimoji="1" lang="en-US" altLang="en-US" sz="4000" b="1" dirty="0">
                <a:solidFill>
                  <a:srgbClr val="002060"/>
                </a:solidFill>
                <a:latin typeface="Times New Roman" panose="02020603050405020304" pitchFamily="18" charset="0"/>
                <a:cs typeface="Times New Roman" panose="02020603050405020304" pitchFamily="18" charset="0"/>
              </a:rPr>
              <a:t> </a:t>
            </a:r>
            <a:r>
              <a:rPr kumimoji="1" lang="en-US" altLang="en-US" sz="4000" b="1" dirty="0" err="1">
                <a:solidFill>
                  <a:srgbClr val="002060"/>
                </a:solidFill>
                <a:latin typeface="Times New Roman" panose="02020603050405020304" pitchFamily="18" charset="0"/>
                <a:cs typeface="Times New Roman" panose="02020603050405020304" pitchFamily="18" charset="0"/>
              </a:rPr>
              <a:t>hơn</a:t>
            </a:r>
            <a:r>
              <a:rPr kumimoji="1" lang="en-US" altLang="en-US" sz="4000" b="1" dirty="0">
                <a:solidFill>
                  <a:srgbClr val="002060"/>
                </a:solidFill>
                <a:latin typeface="Times New Roman" panose="02020603050405020304" pitchFamily="18" charset="0"/>
                <a:cs typeface="Times New Roman" panose="02020603050405020304" pitchFamily="18" charset="0"/>
              </a:rPr>
              <a:t>.</a:t>
            </a:r>
          </a:p>
        </p:txBody>
      </p:sp>
      <p:pic>
        <p:nvPicPr>
          <p:cNvPr id="15" name="Picture 2" descr="Du học sinh có nên về nước trong dịch Covid19 - GLC Edu"/>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5684" r="98934">
                        <a14:foregroundMark x1="84902" y1="2333" x2="84902" y2="7333"/>
                        <a14:foregroundMark x1="75488" y1="18000" x2="74778" y2="19667"/>
                      </a14:backgroundRemoval>
                    </a14:imgEffect>
                  </a14:imgLayer>
                </a14:imgProps>
              </a:ext>
              <a:ext uri="{28A0092B-C50C-407E-A947-70E740481C1C}">
                <a14:useLocalDpi xmlns:a14="http://schemas.microsoft.com/office/drawing/2010/main" val="0"/>
              </a:ext>
            </a:extLst>
          </a:blip>
          <a:srcRect/>
          <a:stretch>
            <a:fillRect/>
          </a:stretch>
        </p:blipFill>
        <p:spPr bwMode="auto">
          <a:xfrm>
            <a:off x="7258899" y="1711068"/>
            <a:ext cx="4892232" cy="52137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682"/>
          <p:cNvSpPr txBox="1"/>
          <p:nvPr/>
        </p:nvSpPr>
        <p:spPr>
          <a:xfrm>
            <a:off x="1083198" y="2076306"/>
            <a:ext cx="6328913" cy="4170069"/>
          </a:xfrm>
          <a:prstGeom prst="cloudCallout">
            <a:avLst>
              <a:gd name="adj1" fmla="val 65757"/>
              <a:gd name="adj2" fmla="val 42147"/>
            </a:avLst>
          </a:prstGeom>
          <a:solidFill>
            <a:srgbClr val="FAF0EA"/>
          </a:solidFill>
          <a:ln>
            <a:solidFill>
              <a:srgbClr val="FF0000"/>
            </a:solid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sz="4000" dirty="0">
              <a:solidFill>
                <a:srgbClr val="069DB6"/>
              </a:solidFill>
              <a:latin typeface="Times New Roman" panose="02020603050405020304" pitchFamily="18" charset="0"/>
              <a:cs typeface="Times New Roman" panose="02020603050405020304" pitchFamily="18" charset="0"/>
            </a:endParaRPr>
          </a:p>
        </p:txBody>
      </p:sp>
      <p:sp>
        <p:nvSpPr>
          <p:cNvPr id="17" name="Google Shape;831;p55"/>
          <p:cNvSpPr txBox="1">
            <a:spLocks noGrp="1"/>
          </p:cNvSpPr>
          <p:nvPr>
            <p:ph type="subTitle" idx="1"/>
          </p:nvPr>
        </p:nvSpPr>
        <p:spPr>
          <a:xfrm>
            <a:off x="352789" y="3294747"/>
            <a:ext cx="7636520" cy="1143337"/>
          </a:xfrm>
          <a:prstGeom prst="rect">
            <a:avLst/>
          </a:prstGeom>
        </p:spPr>
        <p:txBody>
          <a:bodyPr spcFirstLastPara="1" vert="horz" wrap="square" lIns="121900" tIns="121900" rIns="121900" bIns="121900" rtlCol="0" anchor="t" anchorCtr="0">
            <a:noAutofit/>
          </a:bodyPr>
          <a:lstStyle/>
          <a:p>
            <a:pPr marL="0" indent="0" algn="ctr">
              <a:buClr>
                <a:srgbClr val="FFFFFF"/>
              </a:buClr>
              <a:buSzPts val="1100"/>
              <a:buNone/>
            </a:pPr>
            <a:r>
              <a:rPr lang="en-US" sz="7200" b="1" dirty="0">
                <a:solidFill>
                  <a:srgbClr val="FF0000"/>
                </a:solidFill>
                <a:latin typeface="Times New Roman" panose="02020603050405020304" pitchFamily="18" charset="0"/>
                <a:cs typeface="Times New Roman" panose="02020603050405020304" pitchFamily="18" charset="0"/>
              </a:rPr>
              <a:t>Vì </a:t>
            </a:r>
            <a:r>
              <a:rPr lang="en-US" sz="7200" b="1" dirty="0" err="1" smtClean="0">
                <a:solidFill>
                  <a:srgbClr val="FF0000"/>
                </a:solidFill>
                <a:latin typeface="Times New Roman" panose="02020603050405020304" pitchFamily="18" charset="0"/>
                <a:cs typeface="Times New Roman" panose="02020603050405020304" pitchFamily="18" charset="0"/>
              </a:rPr>
              <a:t>sao</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smtClean="0">
                <a:solidFill>
                  <a:srgbClr val="FF0000"/>
                </a:solidFill>
                <a:latin typeface="Times New Roman" panose="02020603050405020304" pitchFamily="18" charset="0"/>
                <a:cs typeface="Times New Roman" panose="02020603050405020304" pitchFamily="18" charset="0"/>
              </a:rPr>
              <a:t>nhi</a:t>
            </a:r>
            <a:r>
              <a:rPr lang="en-US" sz="7200" b="1" dirty="0" smtClean="0">
                <a:solidFill>
                  <a:srgbClr val="FF0000"/>
                </a:solidFill>
                <a:latin typeface="Times New Roman" panose="02020603050405020304" pitchFamily="18" charset="0"/>
                <a:cs typeface="Times New Roman" panose="02020603050405020304" pitchFamily="18" charset="0"/>
              </a:rPr>
              <a:t>̉</a:t>
            </a:r>
            <a:r>
              <a:rPr lang="en-US" sz="7200" b="1" dirty="0">
                <a:solidFill>
                  <a:srgbClr val="FF0000"/>
                </a:solidFill>
                <a:latin typeface="Times New Roman" panose="02020603050405020304" pitchFamily="18" charset="0"/>
                <a:cs typeface="Times New Roman" panose="02020603050405020304" pitchFamily="18" charset="0"/>
              </a:rPr>
              <a:t>?</a:t>
            </a:r>
            <a:endParaRPr sz="7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635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900" decel="100000" fill="hold"/>
                                        <p:tgtEl>
                                          <p:spTgt spid="1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down)">
                                      <p:cBhvr>
                                        <p:cTn id="1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9;p2"/>
          <p:cNvGrpSpPr/>
          <p:nvPr/>
        </p:nvGrpSpPr>
        <p:grpSpPr>
          <a:xfrm>
            <a:off x="3400" y="-302036"/>
            <a:ext cx="12191539" cy="7505232"/>
            <a:chOff x="1" y="-933450"/>
            <a:chExt cx="9143654" cy="5628924"/>
          </a:xfrm>
        </p:grpSpPr>
        <p:grpSp>
          <p:nvGrpSpPr>
            <p:cNvPr id="4" name="Google Shape;10;p2"/>
            <p:cNvGrpSpPr/>
            <p:nvPr/>
          </p:nvGrpSpPr>
          <p:grpSpPr>
            <a:xfrm>
              <a:off x="1" y="-933450"/>
              <a:ext cx="9143654" cy="5628924"/>
              <a:chOff x="-539337" y="-5372100"/>
              <a:chExt cx="9143654" cy="5628924"/>
            </a:xfrm>
          </p:grpSpPr>
          <p:sp>
            <p:nvSpPr>
              <p:cNvPr id="8" name="Google Shape;11;p2"/>
              <p:cNvSpPr/>
              <p:nvPr/>
            </p:nvSpPr>
            <p:spPr>
              <a:xfrm>
                <a:off x="73437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12;p2"/>
              <p:cNvSpPr/>
              <p:nvPr/>
            </p:nvSpPr>
            <p:spPr>
              <a:xfrm>
                <a:off x="1500027"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13;p2"/>
              <p:cNvSpPr/>
              <p:nvPr/>
            </p:nvSpPr>
            <p:spPr>
              <a:xfrm>
                <a:off x="2263328"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14;p2"/>
              <p:cNvSpPr/>
              <p:nvPr/>
            </p:nvSpPr>
            <p:spPr>
              <a:xfrm>
                <a:off x="3031330"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15;p2"/>
              <p:cNvSpPr/>
              <p:nvPr/>
            </p:nvSpPr>
            <p:spPr>
              <a:xfrm>
                <a:off x="3797006"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16;p2"/>
              <p:cNvSpPr/>
              <p:nvPr/>
            </p:nvSpPr>
            <p:spPr>
              <a:xfrm>
                <a:off x="4562657"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17;p2"/>
              <p:cNvSpPr/>
              <p:nvPr/>
            </p:nvSpPr>
            <p:spPr>
              <a:xfrm>
                <a:off x="5328308" y="-5372100"/>
                <a:ext cx="25" cy="5628924"/>
              </a:xfrm>
              <a:custGeom>
                <a:avLst/>
                <a:gdLst/>
                <a:ahLst/>
                <a:cxnLst/>
                <a:rect l="l" t="t" r="r" b="b"/>
                <a:pathLst>
                  <a:path w="1" h="302671" fill="none" extrusionOk="0">
                    <a:moveTo>
                      <a:pt x="1" y="1"/>
                    </a:moveTo>
                    <a:lnTo>
                      <a:pt x="1"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18;p2"/>
              <p:cNvSpPr/>
              <p:nvPr/>
            </p:nvSpPr>
            <p:spPr>
              <a:xfrm>
                <a:off x="6091609"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19;p2"/>
              <p:cNvSpPr/>
              <p:nvPr/>
            </p:nvSpPr>
            <p:spPr>
              <a:xfrm>
                <a:off x="6857260" y="-537210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20;p2"/>
              <p:cNvSpPr/>
              <p:nvPr/>
            </p:nvSpPr>
            <p:spPr>
              <a:xfrm>
                <a:off x="-539337" y="-47919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21;p2"/>
              <p:cNvSpPr/>
              <p:nvPr/>
            </p:nvSpPr>
            <p:spPr>
              <a:xfrm>
                <a:off x="-539337" y="-40263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22;p2"/>
              <p:cNvSpPr/>
              <p:nvPr/>
            </p:nvSpPr>
            <p:spPr>
              <a:xfrm>
                <a:off x="-539337" y="-32606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23;p2"/>
              <p:cNvSpPr/>
              <p:nvPr/>
            </p:nvSpPr>
            <p:spPr>
              <a:xfrm>
                <a:off x="-539337" y="-249737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24;p2"/>
              <p:cNvSpPr/>
              <p:nvPr/>
            </p:nvSpPr>
            <p:spPr>
              <a:xfrm>
                <a:off x="-539337" y="-1731725"/>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25;p2"/>
              <p:cNvSpPr/>
              <p:nvPr/>
            </p:nvSpPr>
            <p:spPr>
              <a:xfrm>
                <a:off x="-539337" y="-966075"/>
                <a:ext cx="9143654" cy="25"/>
              </a:xfrm>
              <a:custGeom>
                <a:avLst/>
                <a:gdLst/>
                <a:ahLst/>
                <a:cxnLst/>
                <a:rect l="l" t="t" r="r" b="b"/>
                <a:pathLst>
                  <a:path w="346909" h="1" fill="none" extrusionOk="0">
                    <a:moveTo>
                      <a:pt x="346908" y="1"/>
                    </a:moveTo>
                    <a:lnTo>
                      <a:pt x="0" y="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26;p2"/>
              <p:cNvSpPr/>
              <p:nvPr/>
            </p:nvSpPr>
            <p:spPr>
              <a:xfrm>
                <a:off x="-539337" y="-198050"/>
                <a:ext cx="9143654" cy="25"/>
              </a:xfrm>
              <a:custGeom>
                <a:avLst/>
                <a:gdLst/>
                <a:ahLst/>
                <a:cxnLst/>
                <a:rect l="l" t="t" r="r" b="b"/>
                <a:pathLst>
                  <a:path w="346909" h="1" fill="none" extrusionOk="0">
                    <a:moveTo>
                      <a:pt x="346908" y="0"/>
                    </a:moveTo>
                    <a:lnTo>
                      <a:pt x="0" y="0"/>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5" name="Google Shape;27;p2"/>
            <p:cNvSpPr/>
            <p:nvPr/>
          </p:nvSpPr>
          <p:spPr>
            <a:xfrm>
              <a:off x="8162249"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 name="Google Shape;28;p2"/>
            <p:cNvSpPr/>
            <p:nvPr/>
          </p:nvSpPr>
          <p:spPr>
            <a:xfrm>
              <a:off x="8924450"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 name="Google Shape;29;p2"/>
            <p:cNvSpPr/>
            <p:nvPr/>
          </p:nvSpPr>
          <p:spPr>
            <a:xfrm>
              <a:off x="510975" y="-933450"/>
              <a:ext cx="25" cy="5628924"/>
            </a:xfrm>
            <a:custGeom>
              <a:avLst/>
              <a:gdLst/>
              <a:ahLst/>
              <a:cxnLst/>
              <a:rect l="l" t="t" r="r" b="b"/>
              <a:pathLst>
                <a:path w="1" h="302671" fill="none" extrusionOk="0">
                  <a:moveTo>
                    <a:pt x="0" y="1"/>
                  </a:moveTo>
                  <a:lnTo>
                    <a:pt x="0" y="302671"/>
                  </a:lnTo>
                </a:path>
              </a:pathLst>
            </a:custGeom>
            <a:noFill/>
            <a:ln w="14175" cap="flat" cmpd="sng">
              <a:solidFill>
                <a:srgbClr val="FCEDDE"/>
              </a:solidFill>
              <a:prstDash val="solid"/>
              <a:miter lim="9452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26" name="Picture 2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296" b="100000" l="0" r="98596">
                        <a14:backgroundMark x1="10883" y1="81568" x2="31917" y2="19728"/>
                        <a14:backgroundMark x1="28690" y1="41024" x2="68311" y2="33856"/>
                        <a14:backgroundMark x1="36981" y1="18496" x2="54644" y2="42864"/>
                        <a14:backgroundMark x1="29302" y1="44096" x2="34221" y2="88320"/>
                        <a14:backgroundMark x1="33909" y1="40208" x2="34065" y2="79728"/>
                        <a14:backgroundMark x1="37905" y1="44096" x2="61243" y2="41024"/>
                        <a14:backgroundMark x1="47420" y1="10512" x2="59251" y2="25664"/>
                        <a14:backgroundMark x1="62167" y1="24640" x2="88889" y2="44096"/>
                        <a14:backgroundMark x1="89813" y1="43280" x2="90269" y2="80960"/>
                        <a14:backgroundMark x1="88277" y1="61712" x2="88121" y2="71328"/>
                        <a14:backgroundMark x1="65083" y1="36720" x2="61087" y2="43488"/>
                        <a14:backgroundMark x1="61855" y1="28528" x2="65851" y2="30384"/>
                        <a14:backgroundMark x1="69846" y1="35696" x2="77058" y2="35088"/>
                      </a14:backgroundRemoval>
                    </a14:imgEffect>
                  </a14:imgLayer>
                </a14:imgProps>
              </a:ext>
              <a:ext uri="{28A0092B-C50C-407E-A947-70E740481C1C}">
                <a14:useLocalDpi xmlns:a14="http://schemas.microsoft.com/office/drawing/2010/main" val="0"/>
              </a:ext>
            </a:extLst>
          </a:blip>
          <a:srcRect l="-2323" t="-4129" r="2323" b="4129"/>
          <a:stretch/>
        </p:blipFill>
        <p:spPr>
          <a:xfrm>
            <a:off x="3946735" y="259431"/>
            <a:ext cx="9265156" cy="6948311"/>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43" y="75753"/>
            <a:ext cx="9002407" cy="4563619"/>
          </a:xfrm>
          <a:prstGeom prst="rect">
            <a:avLst/>
          </a:prstGeom>
        </p:spPr>
      </p:pic>
      <p:pic>
        <p:nvPicPr>
          <p:cNvPr id="31" name="Picture 30" descr="A picture containing application&#10;&#10;Description automatically generated">
            <a:extLst>
              <a:ext uri="{FF2B5EF4-FFF2-40B4-BE49-F238E27FC236}">
                <a16:creationId xmlns:a16="http://schemas.microsoft.com/office/drawing/2014/main" id="{8C9627C7-818C-4F9D-AF03-D021D1204C5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200" b="59400" l="8150" r="33550"/>
                    </a14:imgEffect>
                  </a14:imgLayer>
                </a14:imgProps>
              </a:ext>
              <a:ext uri="{28A0092B-C50C-407E-A947-70E740481C1C}">
                <a14:useLocalDpi xmlns:a14="http://schemas.microsoft.com/office/drawing/2010/main" val="0"/>
              </a:ext>
            </a:extLst>
          </a:blip>
          <a:srcRect l="5535" t="34271" r="67669" b="40759"/>
          <a:stretch/>
        </p:blipFill>
        <p:spPr>
          <a:xfrm>
            <a:off x="1459853" y="5279156"/>
            <a:ext cx="1511875" cy="1360011"/>
          </a:xfrm>
          <a:prstGeom prst="rect">
            <a:avLst/>
          </a:prstGeom>
          <a:ln>
            <a:noFill/>
          </a:ln>
          <a:effectLst>
            <a:outerShdw blurRad="292100" dist="139700" dir="2700000" algn="tl" rotWithShape="0">
              <a:srgbClr val="333333">
                <a:alpha val="65000"/>
              </a:srgbClr>
            </a:outerShdw>
          </a:effectLst>
        </p:spPr>
      </p:pic>
      <p:pic>
        <p:nvPicPr>
          <p:cNvPr id="32" name="Picture 31" descr="A picture containing application&#10;&#10;Description automatically generated">
            <a:extLst>
              <a:ext uri="{FF2B5EF4-FFF2-40B4-BE49-F238E27FC236}">
                <a16:creationId xmlns:a16="http://schemas.microsoft.com/office/drawing/2014/main" id="{F56D1614-722A-4606-8677-126D3964E5ED}"/>
              </a:ext>
            </a:extLst>
          </p:cNvPr>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0" b="31950" l="350" r="34600">
                        <a14:foregroundMark x1="18200" y1="4750" x2="19450" y2="10600"/>
                        <a14:foregroundMark x1="22500" y1="5900" x2="24150" y2="13550"/>
                        <a14:foregroundMark x1="15550" y1="6550" x2="14500" y2="12200"/>
                      </a14:backgroundRemoval>
                    </a14:imgEffect>
                  </a14:imgLayer>
                </a14:imgProps>
              </a:ext>
              <a:ext uri="{28A0092B-C50C-407E-A947-70E740481C1C}">
                <a14:useLocalDpi xmlns:a14="http://schemas.microsoft.com/office/drawing/2010/main" val="0"/>
              </a:ext>
            </a:extLst>
          </a:blip>
          <a:srcRect l="5926" t="841" r="65631" b="69411"/>
          <a:stretch/>
        </p:blipFill>
        <p:spPr>
          <a:xfrm>
            <a:off x="2868170" y="5144474"/>
            <a:ext cx="1565031" cy="1494693"/>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226" b="94247" l="79335" r="97704"/>
                    </a14:imgEffect>
                  </a14:imgLayer>
                </a14:imgProps>
              </a:ext>
              <a:ext uri="{28A0092B-C50C-407E-A947-70E740481C1C}">
                <a14:useLocalDpi xmlns:a14="http://schemas.microsoft.com/office/drawing/2010/main" val="0"/>
              </a:ext>
            </a:extLst>
          </a:blip>
          <a:srcRect l="77039" t="42474"/>
          <a:stretch/>
        </p:blipFill>
        <p:spPr>
          <a:xfrm>
            <a:off x="5350873" y="3853554"/>
            <a:ext cx="2212876" cy="3384005"/>
          </a:xfrm>
          <a:prstGeom prst="rect">
            <a:avLst/>
          </a:prstGeom>
        </p:spPr>
      </p:pic>
      <p:sp>
        <p:nvSpPr>
          <p:cNvPr id="24" name="TextBox 23"/>
          <p:cNvSpPr txBox="1"/>
          <p:nvPr/>
        </p:nvSpPr>
        <p:spPr>
          <a:xfrm>
            <a:off x="1011547" y="711949"/>
            <a:ext cx="5742991" cy="2800382"/>
          </a:xfrm>
          <a:prstGeom prst="rect">
            <a:avLst/>
          </a:prstGeom>
          <a:noFill/>
        </p:spPr>
        <p:txBody>
          <a:bodyPr wrap="square" rtlCol="0">
            <a:spAutoFit/>
          </a:bodyPr>
          <a:lstStyle/>
          <a:p>
            <a:pPr algn="ctr"/>
            <a:r>
              <a:rPr lang="nl-NL" sz="2933" b="1" i="1" dirty="0">
                <a:solidFill>
                  <a:srgbClr val="002060"/>
                </a:solidFill>
                <a:latin typeface="UTM Aptima" panose="02040603050506020204" pitchFamily="18" charset="0"/>
              </a:rPr>
              <a:t>Vì giữa các lớp báo quấn lỏng có chứa rất nhiều không khí nên nhiệt độ của nước</a:t>
            </a:r>
            <a:r>
              <a:rPr lang="nl-NL" sz="2933" b="1" dirty="0">
                <a:solidFill>
                  <a:srgbClr val="002060"/>
                </a:solidFill>
                <a:latin typeface="UTM Aptima" panose="02040603050506020204" pitchFamily="18" charset="0"/>
              </a:rPr>
              <a:t> </a:t>
            </a:r>
            <a:r>
              <a:rPr lang="nl-NL" sz="2933" b="1" i="1" dirty="0">
                <a:solidFill>
                  <a:srgbClr val="002060"/>
                </a:solidFill>
                <a:latin typeface="UTM Aptima" panose="02040603050506020204" pitchFamily="18" charset="0"/>
              </a:rPr>
              <a:t>truyền qua cốc, lớp giấy báo và truyền ra ngoài môi trường ít hơn, chậm hơn nên nó còn nóng lâu hơn.</a:t>
            </a:r>
            <a:endParaRPr lang="en-US" sz="2933" b="1" dirty="0">
              <a:solidFill>
                <a:srgbClr val="002060"/>
              </a:solidFill>
              <a:latin typeface="UTM Aptima" panose="02040603050506020204" pitchFamily="18" charset="0"/>
            </a:endParaRPr>
          </a:p>
        </p:txBody>
      </p:sp>
    </p:spTree>
    <p:extLst>
      <p:ext uri="{BB962C8B-B14F-4D97-AF65-F5344CB8AC3E}">
        <p14:creationId xmlns:p14="http://schemas.microsoft.com/office/powerpoint/2010/main" val="1704964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p:cNvPicPr>
            <a:picLocks noChangeAspect="1"/>
          </p:cNvPicPr>
          <p:nvPr/>
        </p:nvPicPr>
        <p:blipFill rotWithShape="1">
          <a:blip r:embed="rId3" cstate="print">
            <a:extLst>
              <a:ext uri="{28A0092B-C50C-407E-A947-70E740481C1C}">
                <a14:useLocalDpi xmlns:a14="http://schemas.microsoft.com/office/drawing/2010/main" val="0"/>
              </a:ext>
            </a:extLst>
          </a:blip>
          <a:srcRect r="64718"/>
          <a:stretch/>
        </p:blipFill>
        <p:spPr>
          <a:xfrm>
            <a:off x="8435206" y="1"/>
            <a:ext cx="3831889" cy="5581524"/>
          </a:xfrm>
          <a:prstGeom prst="rect">
            <a:avLst/>
          </a:prstGeom>
        </p:spPr>
      </p:pic>
      <p:pic>
        <p:nvPicPr>
          <p:cNvPr id="114" name="Picture 113"/>
          <p:cNvPicPr>
            <a:picLocks noChangeAspect="1"/>
          </p:cNvPicPr>
          <p:nvPr/>
        </p:nvPicPr>
        <p:blipFill rotWithShape="1">
          <a:blip r:embed="rId4">
            <a:extLst>
              <a:ext uri="{28A0092B-C50C-407E-A947-70E740481C1C}">
                <a14:useLocalDpi xmlns:a14="http://schemas.microsoft.com/office/drawing/2010/main" val="0"/>
              </a:ext>
            </a:extLst>
          </a:blip>
          <a:srcRect t="94668" b="1"/>
          <a:stretch/>
        </p:blipFill>
        <p:spPr>
          <a:xfrm>
            <a:off x="-66143" y="5466919"/>
            <a:ext cx="12347641" cy="796632"/>
          </a:xfrm>
          <a:prstGeom prst="rect">
            <a:avLst/>
          </a:prstGeom>
        </p:spPr>
      </p:pic>
      <p:sp>
        <p:nvSpPr>
          <p:cNvPr id="98" name="Rectangle 97"/>
          <p:cNvSpPr/>
          <p:nvPr/>
        </p:nvSpPr>
        <p:spPr>
          <a:xfrm>
            <a:off x="850513" y="188180"/>
            <a:ext cx="8380836" cy="1733680"/>
          </a:xfrm>
          <a:prstGeom prst="rect">
            <a:avLst/>
          </a:prstGeom>
        </p:spPr>
        <p:txBody>
          <a:bodyPr wrap="square">
            <a:spAutoFit/>
          </a:bodyPr>
          <a:lstStyle/>
          <a:p>
            <a:pPr algn="ctr"/>
            <a:r>
              <a:rPr lang="en-US" sz="5333" dirty="0">
                <a:ln w="0"/>
                <a:solidFill>
                  <a:srgbClr val="FF0000"/>
                </a:solidFill>
                <a:effectLst>
                  <a:reflection blurRad="6350" stA="60000" endA="900" endPos="58000" dir="5400000" sy="-100000" algn="bl" rotWithShape="0"/>
                </a:effectLst>
                <a:latin typeface="Times New Roman" panose="02020603050405020304" pitchFamily="18" charset="0"/>
                <a:ea typeface="UVF Valentine" panose="02000603000000000000" pitchFamily="2" charset="0"/>
                <a:cs typeface="Times New Roman" panose="02020603050405020304" pitchFamily="18" charset="0"/>
              </a:rPr>
              <a:t>VẬT DẪN NHIỆT </a:t>
            </a:r>
          </a:p>
          <a:p>
            <a:pPr algn="ctr"/>
            <a:r>
              <a:rPr lang="en-US" sz="5333" dirty="0">
                <a:ln w="0"/>
                <a:solidFill>
                  <a:srgbClr val="FF0000"/>
                </a:solidFill>
                <a:effectLst>
                  <a:reflection blurRad="6350" stA="60000" endA="900" endPos="58000" dir="5400000" sy="-100000" algn="bl" rotWithShape="0"/>
                </a:effectLst>
                <a:latin typeface="Times New Roman" panose="02020603050405020304" pitchFamily="18" charset="0"/>
                <a:ea typeface="UVF Valentine" panose="02000603000000000000" pitchFamily="2" charset="0"/>
                <a:cs typeface="Times New Roman" panose="02020603050405020304" pitchFamily="18" charset="0"/>
              </a:rPr>
              <a:t>VÀ VẬT CÁCH NHIỆT</a:t>
            </a:r>
            <a:endParaRPr lang="vi-VN" sz="5333" dirty="0">
              <a:ln w="0"/>
              <a:solidFill>
                <a:srgbClr val="FF0000"/>
              </a:solidFill>
              <a:effectLst>
                <a:reflection blurRad="6350" stA="60000" endA="900" endPos="58000" dir="5400000" sy="-100000" algn="bl" rotWithShape="0"/>
              </a:effectLst>
              <a:latin typeface="Times New Roman" panose="02020603050405020304" pitchFamily="18" charset="0"/>
              <a:ea typeface="UVF Valentine" panose="02000603000000000000" pitchFamily="2" charset="0"/>
              <a:cs typeface="Times New Roman" panose="02020603050405020304" pitchFamily="18" charset="0"/>
            </a:endParaRPr>
          </a:p>
        </p:txBody>
      </p:sp>
      <p:sp>
        <p:nvSpPr>
          <p:cNvPr id="99" name="TextBox 98">
            <a:extLst>
              <a:ext uri="{FF2B5EF4-FFF2-40B4-BE49-F238E27FC236}">
                <a16:creationId xmlns:a16="http://schemas.microsoft.com/office/drawing/2014/main" id="{6F087353-A1C8-42C5-B18D-D0ABB4D37D75}"/>
              </a:ext>
            </a:extLst>
          </p:cNvPr>
          <p:cNvSpPr txBox="1"/>
          <p:nvPr/>
        </p:nvSpPr>
        <p:spPr>
          <a:xfrm>
            <a:off x="3134573" y="2329478"/>
            <a:ext cx="6870691" cy="937627"/>
          </a:xfrm>
          <a:prstGeom prst="ellipse">
            <a:avLst/>
          </a:prstGeom>
          <a:noFill/>
        </p:spPr>
        <p:txBody>
          <a:bodyPr wrap="square">
            <a:spAutoFit/>
            <a:scene3d>
              <a:camera prst="orthographicFront"/>
              <a:lightRig rig="threePt" dir="t"/>
            </a:scene3d>
            <a:sp3d extrusionH="57150">
              <a:bevelT w="57150" h="38100" prst="artDeco"/>
            </a:sp3d>
          </a:bodyPr>
          <a:lstStyle/>
          <a:p>
            <a:pPr algn="ctr"/>
            <a:r>
              <a:rPr lang="en-US" sz="3733" b="1" dirty="0">
                <a:solidFill>
                  <a:srgbClr val="002060"/>
                </a:solidFill>
                <a:effectLst>
                  <a:glow rad="63500">
                    <a:schemeClr val="accent5">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KHOA HỌC</a:t>
            </a:r>
          </a:p>
        </p:txBody>
      </p:sp>
      <p:pic>
        <p:nvPicPr>
          <p:cNvPr id="101" name="Picture 10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234" b="100000" l="48286" r="74143">
                        <a14:foregroundMark x1="57166" y1="46045" x2="59727" y2="54621"/>
                        <a14:foregroundMark x1="61214" y1="45129" x2="59851" y2="53206"/>
                        <a14:foregroundMark x1="57084" y1="72606" x2="61545" y2="72773"/>
                        <a14:foregroundMark x1="58034" y1="93256" x2="58116" y2="93838"/>
                      </a14:backgroundRemoval>
                    </a14:imgEffect>
                  </a14:imgLayer>
                </a14:imgProps>
              </a:ext>
              <a:ext uri="{28A0092B-C50C-407E-A947-70E740481C1C}">
                <a14:useLocalDpi xmlns:a14="http://schemas.microsoft.com/office/drawing/2010/main" val="0"/>
              </a:ext>
            </a:extLst>
          </a:blip>
          <a:srcRect l="36352" t="22779" r="34030" b="23467"/>
          <a:stretch/>
        </p:blipFill>
        <p:spPr>
          <a:xfrm>
            <a:off x="1286996" y="2032438"/>
            <a:ext cx="3611067" cy="3677521"/>
          </a:xfrm>
          <a:prstGeom prst="rect">
            <a:avLst/>
          </a:prstGeom>
        </p:spPr>
      </p:pic>
      <p:pic>
        <p:nvPicPr>
          <p:cNvPr id="105" name="Picture 10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966" b="44952" l="64900" r="97125">
                        <a14:foregroundMark x1="87413" y1="5980" x2="88338" y2="12779"/>
                        <a14:foregroundMark x1="89263" y1="11448" x2="94113" y2="12021"/>
                        <a14:foregroundMark x1="88113" y1="13537" x2="88000" y2="19783"/>
                        <a14:foregroundMark x1="86038" y1="28302" x2="82688" y2="33975"/>
                        <a14:foregroundMark x1="87075" y1="34733" x2="88000" y2="40979"/>
                        <a14:foregroundMark x1="88113" y1="22056" x2="86950" y2="27913"/>
                        <a14:foregroundMark x1="87075" y1="27729" x2="87650" y2="32644"/>
                        <a14:foregroundMark x1="71713" y1="17899" x2="71125" y2="33033"/>
                        <a14:foregroundMark x1="73550" y1="32644" x2="71588" y2="38706"/>
                        <a14:foregroundMark x1="70438" y1="34364" x2="73100" y2="40795"/>
                        <a14:foregroundMark x1="74138" y1="30575" x2="74713" y2="28302"/>
                      </a14:backgroundRemoval>
                    </a14:imgEffect>
                  </a14:imgLayer>
                </a14:imgProps>
              </a:ext>
              <a:ext uri="{28A0092B-C50C-407E-A947-70E740481C1C}">
                <a14:useLocalDpi xmlns:a14="http://schemas.microsoft.com/office/drawing/2010/main" val="0"/>
              </a:ext>
            </a:extLst>
          </a:blip>
          <a:srcRect l="61332" t="2185" r="2744" b="53154"/>
          <a:stretch/>
        </p:blipFill>
        <p:spPr>
          <a:xfrm>
            <a:off x="1100211" y="3809971"/>
            <a:ext cx="2485807" cy="1886336"/>
          </a:xfrm>
          <a:prstGeom prst="rect">
            <a:avLst/>
          </a:prstGeom>
        </p:spPr>
      </p:pic>
      <p:pic>
        <p:nvPicPr>
          <p:cNvPr id="111" name="Picture 110"/>
          <p:cNvPicPr>
            <a:picLocks noChangeAspect="1"/>
          </p:cNvPicPr>
          <p:nvPr/>
        </p:nvPicPr>
        <p:blipFill rotWithShape="1">
          <a:blip r:embed="rId9" cstate="print">
            <a:extLst>
              <a:ext uri="{28A0092B-C50C-407E-A947-70E740481C1C}">
                <a14:useLocalDpi xmlns:a14="http://schemas.microsoft.com/office/drawing/2010/main" val="0"/>
              </a:ext>
            </a:extLst>
          </a:blip>
          <a:srcRect l="-2929" t="28926" r="45436" b="33113"/>
          <a:stretch/>
        </p:blipFill>
        <p:spPr>
          <a:xfrm>
            <a:off x="5828620" y="4631003"/>
            <a:ext cx="2498699" cy="1222060"/>
          </a:xfrm>
          <a:prstGeom prst="rect">
            <a:avLst/>
          </a:prstGeom>
        </p:spPr>
      </p:pic>
      <p:pic>
        <p:nvPicPr>
          <p:cNvPr id="112" name="Picture 11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080" b="92220" l="25350" r="63467">
                        <a14:foregroundMark x1="38583" y1="66980" x2="50850" y2="63300"/>
                      </a14:backgroundRemoval>
                    </a14:imgEffect>
                  </a14:imgLayer>
                </a14:imgProps>
              </a:ext>
              <a:ext uri="{28A0092B-C50C-407E-A947-70E740481C1C}">
                <a14:useLocalDpi xmlns:a14="http://schemas.microsoft.com/office/drawing/2010/main" val="0"/>
              </a:ext>
            </a:extLst>
          </a:blip>
          <a:srcRect l="27392" t="22324" r="32524"/>
          <a:stretch/>
        </p:blipFill>
        <p:spPr>
          <a:xfrm>
            <a:off x="5961427" y="4125429"/>
            <a:ext cx="1022320" cy="1650875"/>
          </a:xfrm>
          <a:prstGeom prst="rect">
            <a:avLst/>
          </a:prstGeom>
        </p:spPr>
      </p:pic>
      <p:pic>
        <p:nvPicPr>
          <p:cNvPr id="110" name="Picture 10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720" b="36040" l="31022" r="57422"/>
                    </a14:imgEffect>
                  </a14:imgLayer>
                </a14:imgProps>
              </a:ext>
              <a:ext uri="{28A0092B-C50C-407E-A947-70E740481C1C}">
                <a14:useLocalDpi xmlns:a14="http://schemas.microsoft.com/office/drawing/2010/main" val="0"/>
              </a:ext>
            </a:extLst>
          </a:blip>
          <a:srcRect l="27741" t="3874" r="39258" b="64810"/>
          <a:stretch/>
        </p:blipFill>
        <p:spPr>
          <a:xfrm>
            <a:off x="7453045" y="4603977"/>
            <a:ext cx="1292531" cy="908516"/>
          </a:xfrm>
          <a:prstGeom prst="rect">
            <a:avLst/>
          </a:prstGeom>
        </p:spPr>
      </p:pic>
      <p:pic>
        <p:nvPicPr>
          <p:cNvPr id="113" name="Picture 112"/>
          <p:cNvPicPr>
            <a:picLocks noChangeAspect="1"/>
          </p:cNvPicPr>
          <p:nvPr/>
        </p:nvPicPr>
        <p:blipFill rotWithShape="1">
          <a:blip r:embed="rId4">
            <a:extLst>
              <a:ext uri="{28A0092B-C50C-407E-A947-70E740481C1C}">
                <a14:useLocalDpi xmlns:a14="http://schemas.microsoft.com/office/drawing/2010/main" val="0"/>
              </a:ext>
            </a:extLst>
          </a:blip>
          <a:srcRect t="94668" b="1"/>
          <a:stretch/>
        </p:blipFill>
        <p:spPr>
          <a:xfrm>
            <a:off x="-66145" y="6205560"/>
            <a:ext cx="12347641" cy="796632"/>
          </a:xfrm>
          <a:prstGeom prst="rect">
            <a:avLst/>
          </a:prstGeom>
        </p:spPr>
      </p:pic>
      <p:pic>
        <p:nvPicPr>
          <p:cNvPr id="1046" name="Picture 1045" descr="A picture containing toy, vector graphics&#10;&#10;Description automatically generated">
            <a:extLst>
              <a:ext uri="{FF2B5EF4-FFF2-40B4-BE49-F238E27FC236}">
                <a16:creationId xmlns:a16="http://schemas.microsoft.com/office/drawing/2014/main" id="{5216F74F-453F-47CE-BB46-82069C38340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63102" b="89840" l="9798" r="89914">
                        <a14:foregroundMark x1="25648" y1="69786" x2="25072" y2="70053"/>
                        <a14:backgroundMark x1="71182" y1="71390" x2="52161" y2="70053"/>
                        <a14:backgroundMark x1="57637" y1="65241" x2="48991" y2="74332"/>
                        <a14:backgroundMark x1="72334" y1="72460" x2="65418" y2="73262"/>
                      </a14:backgroundRemoval>
                    </a14:imgEffect>
                  </a14:imgLayer>
                </a14:imgProps>
              </a:ext>
              <a:ext uri="{28A0092B-C50C-407E-A947-70E740481C1C}">
                <a14:useLocalDpi xmlns:a14="http://schemas.microsoft.com/office/drawing/2010/main" val="0"/>
              </a:ext>
            </a:extLst>
          </a:blip>
          <a:stretch>
            <a:fillRect/>
          </a:stretch>
        </p:blipFill>
        <p:spPr>
          <a:xfrm flipH="1">
            <a:off x="2484433" y="2138325"/>
            <a:ext cx="4100407" cy="4419459"/>
          </a:xfrm>
          <a:prstGeom prst="rect">
            <a:avLst/>
          </a:prstGeom>
        </p:spPr>
      </p:pic>
    </p:spTree>
    <p:custDataLst>
      <p:tags r:id="rId1"/>
    </p:custDataLst>
    <p:extLst>
      <p:ext uri="{BB962C8B-B14F-4D97-AF65-F5344CB8AC3E}">
        <p14:creationId xmlns:p14="http://schemas.microsoft.com/office/powerpoint/2010/main" val="6503532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99"/>
                                        </p:tgtEl>
                                        <p:attrNameLst>
                                          <p:attrName>style.visibility</p:attrName>
                                        </p:attrNameLst>
                                      </p:cBhvr>
                                      <p:to>
                                        <p:strVal val="visible"/>
                                      </p:to>
                                    </p:set>
                                    <p:anim by="(-#ppt_w*2)" calcmode="lin" valueType="num">
                                      <p:cBhvr rctx="PPT">
                                        <p:cTn id="7" dur="500" autoRev="1" fill="hold">
                                          <p:stCondLst>
                                            <p:cond delay="0"/>
                                          </p:stCondLst>
                                        </p:cTn>
                                        <p:tgtEl>
                                          <p:spTgt spid="99"/>
                                        </p:tgtEl>
                                        <p:attrNameLst>
                                          <p:attrName>ppt_w</p:attrName>
                                        </p:attrNameLst>
                                      </p:cBhvr>
                                    </p:anim>
                                    <p:anim by="(#ppt_w*0.50)" calcmode="lin" valueType="num">
                                      <p:cBhvr>
                                        <p:cTn id="8" dur="500" decel="50000" autoRev="1" fill="hold">
                                          <p:stCondLst>
                                            <p:cond delay="0"/>
                                          </p:stCondLst>
                                        </p:cTn>
                                        <p:tgtEl>
                                          <p:spTgt spid="99"/>
                                        </p:tgtEl>
                                        <p:attrNameLst>
                                          <p:attrName>ppt_x</p:attrName>
                                        </p:attrNameLst>
                                      </p:cBhvr>
                                    </p:anim>
                                    <p:anim from="(-#ppt_h/2)" to="(#ppt_y)" calcmode="lin" valueType="num">
                                      <p:cBhvr>
                                        <p:cTn id="9" dur="1000" fill="hold">
                                          <p:stCondLst>
                                            <p:cond delay="0"/>
                                          </p:stCondLst>
                                        </p:cTn>
                                        <p:tgtEl>
                                          <p:spTgt spid="99"/>
                                        </p:tgtEl>
                                        <p:attrNameLst>
                                          <p:attrName>ppt_y</p:attrName>
                                        </p:attrNameLst>
                                      </p:cBhvr>
                                    </p:anim>
                                    <p:animRot by="21600000">
                                      <p:cBhvr>
                                        <p:cTn id="10" dur="1000" fill="hold">
                                          <p:stCondLst>
                                            <p:cond delay="0"/>
                                          </p:stCondLst>
                                        </p:cTn>
                                        <p:tgtEl>
                                          <p:spTgt spid="9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circle(in)">
                                      <p:cBhvr>
                                        <p:cTn id="15" dur="2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9" name="Rectangle: Rounded Corners 4">
            <a:extLst>
              <a:ext uri="{FF2B5EF4-FFF2-40B4-BE49-F238E27FC236}">
                <a16:creationId xmlns:a16="http://schemas.microsoft.com/office/drawing/2014/main" id="{1370C243-57F1-42F6-80DC-62937183851E}"/>
              </a:ext>
            </a:extLst>
          </p:cNvPr>
          <p:cNvSpPr/>
          <p:nvPr/>
        </p:nvSpPr>
        <p:spPr>
          <a:xfrm>
            <a:off x="1141793" y="355019"/>
            <a:ext cx="9724569" cy="5576487"/>
          </a:xfrm>
          <a:prstGeom prst="roundRect">
            <a:avLst>
              <a:gd name="adj" fmla="val 5900"/>
            </a:avLst>
          </a:prstGeom>
          <a:solidFill>
            <a:schemeClr val="accent4">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5333"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036839" y="801915"/>
            <a:ext cx="8534400" cy="4524315"/>
          </a:xfrm>
          <a:prstGeom prst="rect">
            <a:avLst/>
          </a:prstGeom>
          <a:noFill/>
        </p:spPr>
        <p:txBody>
          <a:bodyPr wrap="square" rtlCol="0">
            <a:spAutoFit/>
          </a:bodyPr>
          <a:lstStyle/>
          <a:p>
            <a:pPr>
              <a:lnSpc>
                <a:spcPct val="120000"/>
              </a:lnSpc>
              <a:spcBef>
                <a:spcPct val="50000"/>
              </a:spcBef>
            </a:pPr>
            <a:r>
              <a:rPr lang="en-US" sz="8000" dirty="0" err="1">
                <a:solidFill>
                  <a:srgbClr val="002060"/>
                </a:solidFill>
                <a:latin typeface="Times New Roman" panose="02020603050405020304" pitchFamily="18" charset="0"/>
                <a:cs typeface="Times New Roman" panose="02020603050405020304" pitchFamily="18" charset="0"/>
              </a:rPr>
              <a:t>Không</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khí</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là</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vật</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cách</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nhiệt</a:t>
            </a:r>
            <a:r>
              <a:rPr lang="en-US" sz="8000" dirty="0">
                <a:solidFill>
                  <a:srgbClr val="002060"/>
                </a:solidFill>
                <a:latin typeface="Times New Roman" panose="02020603050405020304" pitchFamily="18" charset="0"/>
                <a:cs typeface="Times New Roman" panose="02020603050405020304" pitchFamily="18" charset="0"/>
              </a:rPr>
              <a:t> hay </a:t>
            </a:r>
            <a:r>
              <a:rPr lang="en-US" sz="8000" dirty="0" err="1">
                <a:solidFill>
                  <a:srgbClr val="002060"/>
                </a:solidFill>
                <a:latin typeface="Times New Roman" panose="02020603050405020304" pitchFamily="18" charset="0"/>
                <a:cs typeface="Times New Roman" panose="02020603050405020304" pitchFamily="18" charset="0"/>
              </a:rPr>
              <a:t>vật</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dẫn</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nhiệt</a:t>
            </a:r>
            <a:r>
              <a:rPr lang="en-US" sz="8000" dirty="0">
                <a:solidFill>
                  <a:srgbClr val="002060"/>
                </a:solidFill>
                <a:latin typeface="Times New Roman" panose="02020603050405020304" pitchFamily="18" charset="0"/>
                <a:cs typeface="Times New Roman" panose="02020603050405020304" pitchFamily="18" charset="0"/>
              </a:rPr>
              <a:t> ?</a:t>
            </a:r>
          </a:p>
        </p:txBody>
      </p:sp>
      <p:sp>
        <p:nvSpPr>
          <p:cNvPr id="8" name="TextBox 7"/>
          <p:cNvSpPr txBox="1"/>
          <p:nvPr/>
        </p:nvSpPr>
        <p:spPr>
          <a:xfrm>
            <a:off x="1727200" y="1395725"/>
            <a:ext cx="8534400" cy="2918107"/>
          </a:xfrm>
          <a:prstGeom prst="rect">
            <a:avLst/>
          </a:prstGeom>
          <a:noFill/>
        </p:spPr>
        <p:txBody>
          <a:bodyPr wrap="square" rtlCol="0">
            <a:spAutoFit/>
          </a:bodyPr>
          <a:lstStyle/>
          <a:p>
            <a:pPr algn="ctr">
              <a:lnSpc>
                <a:spcPct val="120000"/>
              </a:lnSpc>
              <a:spcBef>
                <a:spcPct val="50000"/>
              </a:spcBef>
            </a:pPr>
            <a:r>
              <a:rPr lang="en-US" sz="8000" dirty="0" err="1">
                <a:solidFill>
                  <a:srgbClr val="002060"/>
                </a:solidFill>
                <a:latin typeface="Times New Roman" panose="02020603050405020304" pitchFamily="18" charset="0"/>
                <a:cs typeface="Times New Roman" panose="02020603050405020304" pitchFamily="18" charset="0"/>
              </a:rPr>
              <a:t>Không</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khí</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là</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vật</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cách</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nhiệt</a:t>
            </a:r>
            <a:endParaRPr lang="en-US" sz="8000" dirty="0">
              <a:solidFill>
                <a:srgbClr val="002060"/>
              </a:solidFill>
              <a:latin typeface="Times New Roman" panose="02020603050405020304" pitchFamily="18" charset="0"/>
              <a:cs typeface="Times New Roman" panose="02020603050405020304" pitchFamily="18" charset="0"/>
            </a:endParaRPr>
          </a:p>
        </p:txBody>
      </p:sp>
      <p:grpSp>
        <p:nvGrpSpPr>
          <p:cNvPr id="10" name="Google Shape;987;p59"/>
          <p:cNvGrpSpPr/>
          <p:nvPr/>
        </p:nvGrpSpPr>
        <p:grpSpPr>
          <a:xfrm>
            <a:off x="9915231" y="4563412"/>
            <a:ext cx="2197384" cy="2198539"/>
            <a:chOff x="2496269" y="1171698"/>
            <a:chExt cx="761953" cy="723022"/>
          </a:xfrm>
        </p:grpSpPr>
        <p:sp>
          <p:nvSpPr>
            <p:cNvPr id="11" name="Google Shape;988;p59"/>
            <p:cNvSpPr/>
            <p:nvPr/>
          </p:nvSpPr>
          <p:spPr>
            <a:xfrm>
              <a:off x="2727495" y="1360642"/>
              <a:ext cx="175877" cy="207414"/>
            </a:xfrm>
            <a:custGeom>
              <a:avLst/>
              <a:gdLst/>
              <a:ahLst/>
              <a:cxnLst/>
              <a:rect l="l" t="t" r="r" b="b"/>
              <a:pathLst>
                <a:path w="27928" h="32936" extrusionOk="0">
                  <a:moveTo>
                    <a:pt x="23" y="1"/>
                  </a:moveTo>
                  <a:cubicBezTo>
                    <a:pt x="8" y="305"/>
                    <a:pt x="0" y="607"/>
                    <a:pt x="0" y="910"/>
                  </a:cubicBezTo>
                  <a:cubicBezTo>
                    <a:pt x="0" y="18582"/>
                    <a:pt x="10658" y="32913"/>
                    <a:pt x="23811" y="32936"/>
                  </a:cubicBezTo>
                  <a:cubicBezTo>
                    <a:pt x="23827" y="32889"/>
                    <a:pt x="23841" y="32840"/>
                    <a:pt x="23857" y="32793"/>
                  </a:cubicBezTo>
                  <a:cubicBezTo>
                    <a:pt x="27927" y="20274"/>
                    <a:pt x="17588" y="5690"/>
                    <a:pt x="767" y="228"/>
                  </a:cubicBezTo>
                  <a:cubicBezTo>
                    <a:pt x="522" y="146"/>
                    <a:pt x="273" y="70"/>
                    <a:pt x="23" y="1"/>
                  </a:cubicBezTo>
                  <a:close/>
                </a:path>
              </a:pathLst>
            </a:custGeom>
            <a:solidFill>
              <a:srgbClr val="213B5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2" name="Google Shape;989;p59"/>
            <p:cNvSpPr/>
            <p:nvPr/>
          </p:nvSpPr>
          <p:spPr>
            <a:xfrm>
              <a:off x="2730750" y="1408371"/>
              <a:ext cx="108720" cy="144761"/>
            </a:xfrm>
            <a:custGeom>
              <a:avLst/>
              <a:gdLst/>
              <a:ahLst/>
              <a:cxnLst/>
              <a:rect l="l" t="t" r="r" b="b"/>
              <a:pathLst>
                <a:path w="17264" h="22987" extrusionOk="0">
                  <a:moveTo>
                    <a:pt x="0" y="0"/>
                  </a:moveTo>
                  <a:lnTo>
                    <a:pt x="0" y="0"/>
                  </a:lnTo>
                  <a:cubicBezTo>
                    <a:pt x="1651" y="10456"/>
                    <a:pt x="7099" y="19031"/>
                    <a:pt x="14312" y="22986"/>
                  </a:cubicBezTo>
                  <a:cubicBezTo>
                    <a:pt x="14397" y="22780"/>
                    <a:pt x="14469" y="22572"/>
                    <a:pt x="14539" y="22357"/>
                  </a:cubicBezTo>
                  <a:cubicBezTo>
                    <a:pt x="17263" y="13961"/>
                    <a:pt x="10821" y="4262"/>
                    <a:pt x="0" y="0"/>
                  </a:cubicBezTo>
                  <a:close/>
                </a:path>
              </a:pathLst>
            </a:custGeom>
            <a:solidFill>
              <a:srgbClr val="A5B7C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nvGrpSpPr>
            <p:cNvPr id="13" name="Google Shape;990;p59"/>
            <p:cNvGrpSpPr/>
            <p:nvPr/>
          </p:nvGrpSpPr>
          <p:grpSpPr>
            <a:xfrm>
              <a:off x="2496269" y="1171698"/>
              <a:ext cx="761953" cy="723022"/>
              <a:chOff x="2496269" y="1120652"/>
              <a:chExt cx="761953" cy="723022"/>
            </a:xfrm>
          </p:grpSpPr>
          <p:sp>
            <p:nvSpPr>
              <p:cNvPr id="14" name="Google Shape;991;p59"/>
              <p:cNvSpPr/>
              <p:nvPr/>
            </p:nvSpPr>
            <p:spPr>
              <a:xfrm>
                <a:off x="2496269" y="1304589"/>
                <a:ext cx="407089" cy="305057"/>
              </a:xfrm>
              <a:custGeom>
                <a:avLst/>
                <a:gdLst/>
                <a:ahLst/>
                <a:cxnLst/>
                <a:rect l="l" t="t" r="r" b="b"/>
                <a:pathLst>
                  <a:path w="64643" h="48441" extrusionOk="0">
                    <a:moveTo>
                      <a:pt x="30753" y="1"/>
                    </a:moveTo>
                    <a:cubicBezTo>
                      <a:pt x="19553" y="1"/>
                      <a:pt x="7984" y="7486"/>
                      <a:pt x="2667" y="11431"/>
                    </a:cubicBezTo>
                    <a:cubicBezTo>
                      <a:pt x="790" y="12823"/>
                      <a:pt x="1" y="15251"/>
                      <a:pt x="700" y="17481"/>
                    </a:cubicBezTo>
                    <a:cubicBezTo>
                      <a:pt x="3088" y="25083"/>
                      <a:pt x="9784" y="42156"/>
                      <a:pt x="22752" y="46368"/>
                    </a:cubicBezTo>
                    <a:cubicBezTo>
                      <a:pt x="27079" y="47774"/>
                      <a:pt x="31415" y="48440"/>
                      <a:pt x="35536" y="48440"/>
                    </a:cubicBezTo>
                    <a:cubicBezTo>
                      <a:pt x="47434" y="48440"/>
                      <a:pt x="57553" y="42892"/>
                      <a:pt x="60574" y="33591"/>
                    </a:cubicBezTo>
                    <a:cubicBezTo>
                      <a:pt x="64643" y="21069"/>
                      <a:pt x="54305" y="6487"/>
                      <a:pt x="37486" y="1023"/>
                    </a:cubicBezTo>
                    <a:cubicBezTo>
                      <a:pt x="35294" y="311"/>
                      <a:pt x="33031" y="1"/>
                      <a:pt x="30753"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5" name="Google Shape;992;p59"/>
              <p:cNvSpPr/>
              <p:nvPr/>
            </p:nvSpPr>
            <p:spPr>
              <a:xfrm>
                <a:off x="2586468" y="1493376"/>
                <a:ext cx="358850" cy="349656"/>
              </a:xfrm>
              <a:custGeom>
                <a:avLst/>
                <a:gdLst/>
                <a:ahLst/>
                <a:cxnLst/>
                <a:rect l="l" t="t" r="r" b="b"/>
                <a:pathLst>
                  <a:path w="56983" h="55523" extrusionOk="0">
                    <a:moveTo>
                      <a:pt x="34707" y="1"/>
                    </a:moveTo>
                    <a:cubicBezTo>
                      <a:pt x="25495" y="1"/>
                      <a:pt x="15173" y="5595"/>
                      <a:pt x="8014" y="15449"/>
                    </a:cubicBezTo>
                    <a:cubicBezTo>
                      <a:pt x="0" y="26478"/>
                      <a:pt x="4618" y="44227"/>
                      <a:pt x="7155" y="51780"/>
                    </a:cubicBezTo>
                    <a:cubicBezTo>
                      <a:pt x="7899" y="53993"/>
                      <a:pt x="9963" y="55495"/>
                      <a:pt x="12300" y="55519"/>
                    </a:cubicBezTo>
                    <a:cubicBezTo>
                      <a:pt x="12540" y="55521"/>
                      <a:pt x="12789" y="55522"/>
                      <a:pt x="13047" y="55522"/>
                    </a:cubicBezTo>
                    <a:cubicBezTo>
                      <a:pt x="21360" y="55522"/>
                      <a:pt x="38815" y="54172"/>
                      <a:pt x="46588" y="43473"/>
                    </a:cubicBezTo>
                    <a:cubicBezTo>
                      <a:pt x="56983" y="29165"/>
                      <a:pt x="56776" y="11292"/>
                      <a:pt x="46123" y="3553"/>
                    </a:cubicBezTo>
                    <a:cubicBezTo>
                      <a:pt x="42808" y="1144"/>
                      <a:pt x="38871" y="1"/>
                      <a:pt x="34707"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6" name="Google Shape;993;p59"/>
              <p:cNvSpPr/>
              <p:nvPr/>
            </p:nvSpPr>
            <p:spPr>
              <a:xfrm>
                <a:off x="2807939" y="1494024"/>
                <a:ext cx="358857" cy="349650"/>
              </a:xfrm>
              <a:custGeom>
                <a:avLst/>
                <a:gdLst/>
                <a:ahLst/>
                <a:cxnLst/>
                <a:rect l="l" t="t" r="r" b="b"/>
                <a:pathLst>
                  <a:path w="56984" h="55522" extrusionOk="0">
                    <a:moveTo>
                      <a:pt x="22278" y="1"/>
                    </a:moveTo>
                    <a:cubicBezTo>
                      <a:pt x="18114" y="1"/>
                      <a:pt x="14176" y="1144"/>
                      <a:pt x="10859" y="3554"/>
                    </a:cubicBezTo>
                    <a:cubicBezTo>
                      <a:pt x="208" y="11292"/>
                      <a:pt x="0" y="29166"/>
                      <a:pt x="10397" y="43474"/>
                    </a:cubicBezTo>
                    <a:cubicBezTo>
                      <a:pt x="18169" y="54172"/>
                      <a:pt x="35625" y="55522"/>
                      <a:pt x="43938" y="55522"/>
                    </a:cubicBezTo>
                    <a:cubicBezTo>
                      <a:pt x="44195" y="55522"/>
                      <a:pt x="44444" y="55521"/>
                      <a:pt x="44684" y="55518"/>
                    </a:cubicBezTo>
                    <a:cubicBezTo>
                      <a:pt x="47019" y="55494"/>
                      <a:pt x="49085" y="53995"/>
                      <a:pt x="49830" y="51779"/>
                    </a:cubicBezTo>
                    <a:cubicBezTo>
                      <a:pt x="52366" y="44227"/>
                      <a:pt x="56984" y="26479"/>
                      <a:pt x="48970" y="15448"/>
                    </a:cubicBezTo>
                    <a:cubicBezTo>
                      <a:pt x="41810" y="5595"/>
                      <a:pt x="31490" y="1"/>
                      <a:pt x="22278" y="1"/>
                    </a:cubicBezTo>
                    <a:close/>
                  </a:path>
                </a:pathLst>
              </a:custGeom>
              <a:solidFill>
                <a:schemeClr val="accent2"/>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7" name="Google Shape;994;p59"/>
              <p:cNvSpPr/>
              <p:nvPr/>
            </p:nvSpPr>
            <p:spPr>
              <a:xfrm>
                <a:off x="2851133" y="1305635"/>
                <a:ext cx="407089" cy="305057"/>
              </a:xfrm>
              <a:custGeom>
                <a:avLst/>
                <a:gdLst/>
                <a:ahLst/>
                <a:cxnLst/>
                <a:rect l="l" t="t" r="r" b="b"/>
                <a:pathLst>
                  <a:path w="64643" h="48441" extrusionOk="0">
                    <a:moveTo>
                      <a:pt x="33890" y="0"/>
                    </a:moveTo>
                    <a:cubicBezTo>
                      <a:pt x="31613" y="0"/>
                      <a:pt x="29351" y="310"/>
                      <a:pt x="27159" y="1022"/>
                    </a:cubicBezTo>
                    <a:cubicBezTo>
                      <a:pt x="10340" y="6488"/>
                      <a:pt x="1" y="21070"/>
                      <a:pt x="4069" y="33592"/>
                    </a:cubicBezTo>
                    <a:cubicBezTo>
                      <a:pt x="7091" y="42892"/>
                      <a:pt x="17210" y="48440"/>
                      <a:pt x="29109" y="48440"/>
                    </a:cubicBezTo>
                    <a:cubicBezTo>
                      <a:pt x="33230" y="48440"/>
                      <a:pt x="37566" y="47775"/>
                      <a:pt x="41894" y="46368"/>
                    </a:cubicBezTo>
                    <a:cubicBezTo>
                      <a:pt x="54859" y="42156"/>
                      <a:pt x="61556" y="25084"/>
                      <a:pt x="63944" y="17481"/>
                    </a:cubicBezTo>
                    <a:cubicBezTo>
                      <a:pt x="64643" y="15252"/>
                      <a:pt x="63854" y="12824"/>
                      <a:pt x="61978" y="11431"/>
                    </a:cubicBezTo>
                    <a:cubicBezTo>
                      <a:pt x="56659" y="7487"/>
                      <a:pt x="45090" y="0"/>
                      <a:pt x="33890"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8" name="Google Shape;995;p59"/>
              <p:cNvSpPr/>
              <p:nvPr/>
            </p:nvSpPr>
            <p:spPr>
              <a:xfrm>
                <a:off x="2727495" y="1120652"/>
                <a:ext cx="300271" cy="396358"/>
              </a:xfrm>
              <a:custGeom>
                <a:avLst/>
                <a:gdLst/>
                <a:ahLst/>
                <a:cxnLst/>
                <a:rect l="l" t="t" r="r" b="b"/>
                <a:pathLst>
                  <a:path w="47681" h="62939" extrusionOk="0">
                    <a:moveTo>
                      <a:pt x="23841" y="1"/>
                    </a:moveTo>
                    <a:cubicBezTo>
                      <a:pt x="22726" y="1"/>
                      <a:pt x="21612" y="340"/>
                      <a:pt x="20660" y="1017"/>
                    </a:cubicBezTo>
                    <a:cubicBezTo>
                      <a:pt x="14168" y="5636"/>
                      <a:pt x="0" y="17280"/>
                      <a:pt x="0" y="30914"/>
                    </a:cubicBezTo>
                    <a:cubicBezTo>
                      <a:pt x="0" y="48601"/>
                      <a:pt x="10674" y="62939"/>
                      <a:pt x="23841" y="62939"/>
                    </a:cubicBezTo>
                    <a:cubicBezTo>
                      <a:pt x="37007" y="62939"/>
                      <a:pt x="47681" y="48600"/>
                      <a:pt x="47681" y="30914"/>
                    </a:cubicBezTo>
                    <a:cubicBezTo>
                      <a:pt x="47681" y="17280"/>
                      <a:pt x="33513" y="5636"/>
                      <a:pt x="27022" y="1017"/>
                    </a:cubicBezTo>
                    <a:cubicBezTo>
                      <a:pt x="26069" y="340"/>
                      <a:pt x="24955" y="1"/>
                      <a:pt x="23841" y="1"/>
                    </a:cubicBezTo>
                    <a:close/>
                  </a:path>
                </a:pathLst>
              </a:custGeom>
              <a:solidFill>
                <a:schemeClr val="dk2"/>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9547403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5" name="TextBox 4">
            <a:extLst>
              <a:ext uri="{FF2B5EF4-FFF2-40B4-BE49-F238E27FC236}">
                <a16:creationId xmlns:a16="http://schemas.microsoft.com/office/drawing/2014/main" id="{30FC9C40-7EB5-4FD2-8101-F727FF3B51DD}"/>
              </a:ext>
            </a:extLst>
          </p:cNvPr>
          <p:cNvSpPr txBox="1"/>
          <p:nvPr/>
        </p:nvSpPr>
        <p:spPr>
          <a:xfrm>
            <a:off x="558677" y="2479659"/>
            <a:ext cx="6460128" cy="830997"/>
          </a:xfrm>
          <a:custGeom>
            <a:avLst/>
            <a:gdLst>
              <a:gd name="connsiteX0" fmla="*/ 0 w 4845096"/>
              <a:gd name="connsiteY0" fmla="*/ 0 h 3105080"/>
              <a:gd name="connsiteX1" fmla="*/ 538344 w 4845096"/>
              <a:gd name="connsiteY1" fmla="*/ 0 h 3105080"/>
              <a:gd name="connsiteX2" fmla="*/ 1076688 w 4845096"/>
              <a:gd name="connsiteY2" fmla="*/ 0 h 3105080"/>
              <a:gd name="connsiteX3" fmla="*/ 1663483 w 4845096"/>
              <a:gd name="connsiteY3" fmla="*/ 0 h 3105080"/>
              <a:gd name="connsiteX4" fmla="*/ 2250278 w 4845096"/>
              <a:gd name="connsiteY4" fmla="*/ 0 h 3105080"/>
              <a:gd name="connsiteX5" fmla="*/ 2837073 w 4845096"/>
              <a:gd name="connsiteY5" fmla="*/ 0 h 3105080"/>
              <a:gd name="connsiteX6" fmla="*/ 3472319 w 4845096"/>
              <a:gd name="connsiteY6" fmla="*/ 0 h 3105080"/>
              <a:gd name="connsiteX7" fmla="*/ 4107565 w 4845096"/>
              <a:gd name="connsiteY7" fmla="*/ 0 h 3105080"/>
              <a:gd name="connsiteX8" fmla="*/ 4845096 w 4845096"/>
              <a:gd name="connsiteY8" fmla="*/ 0 h 3105080"/>
              <a:gd name="connsiteX9" fmla="*/ 4845096 w 4845096"/>
              <a:gd name="connsiteY9" fmla="*/ 517513 h 3105080"/>
              <a:gd name="connsiteX10" fmla="*/ 4845096 w 4845096"/>
              <a:gd name="connsiteY10" fmla="*/ 972925 h 3105080"/>
              <a:gd name="connsiteX11" fmla="*/ 4845096 w 4845096"/>
              <a:gd name="connsiteY11" fmla="*/ 1459388 h 3105080"/>
              <a:gd name="connsiteX12" fmla="*/ 4845096 w 4845096"/>
              <a:gd name="connsiteY12" fmla="*/ 2039003 h 3105080"/>
              <a:gd name="connsiteX13" fmla="*/ 4845096 w 4845096"/>
              <a:gd name="connsiteY13" fmla="*/ 2587567 h 3105080"/>
              <a:gd name="connsiteX14" fmla="*/ 4845096 w 4845096"/>
              <a:gd name="connsiteY14" fmla="*/ 3105080 h 3105080"/>
              <a:gd name="connsiteX15" fmla="*/ 4258301 w 4845096"/>
              <a:gd name="connsiteY15" fmla="*/ 3105080 h 3105080"/>
              <a:gd name="connsiteX16" fmla="*/ 3816859 w 4845096"/>
              <a:gd name="connsiteY16" fmla="*/ 3105080 h 3105080"/>
              <a:gd name="connsiteX17" fmla="*/ 3423868 w 4845096"/>
              <a:gd name="connsiteY17" fmla="*/ 3105080 h 3105080"/>
              <a:gd name="connsiteX18" fmla="*/ 2788622 w 4845096"/>
              <a:gd name="connsiteY18" fmla="*/ 3105080 h 3105080"/>
              <a:gd name="connsiteX19" fmla="*/ 2347180 w 4845096"/>
              <a:gd name="connsiteY19" fmla="*/ 3105080 h 3105080"/>
              <a:gd name="connsiteX20" fmla="*/ 1857287 w 4845096"/>
              <a:gd name="connsiteY20" fmla="*/ 3105080 h 3105080"/>
              <a:gd name="connsiteX21" fmla="*/ 1318943 w 4845096"/>
              <a:gd name="connsiteY21" fmla="*/ 3105080 h 3105080"/>
              <a:gd name="connsiteX22" fmla="*/ 877501 w 4845096"/>
              <a:gd name="connsiteY22" fmla="*/ 3105080 h 3105080"/>
              <a:gd name="connsiteX23" fmla="*/ 484510 w 4845096"/>
              <a:gd name="connsiteY23" fmla="*/ 3105080 h 3105080"/>
              <a:gd name="connsiteX24" fmla="*/ 0 w 4845096"/>
              <a:gd name="connsiteY24" fmla="*/ 3105080 h 3105080"/>
              <a:gd name="connsiteX25" fmla="*/ 0 w 4845096"/>
              <a:gd name="connsiteY25" fmla="*/ 2618617 h 3105080"/>
              <a:gd name="connsiteX26" fmla="*/ 0 w 4845096"/>
              <a:gd name="connsiteY26" fmla="*/ 2039003 h 3105080"/>
              <a:gd name="connsiteX27" fmla="*/ 0 w 4845096"/>
              <a:gd name="connsiteY27" fmla="*/ 1583591 h 3105080"/>
              <a:gd name="connsiteX28" fmla="*/ 0 w 4845096"/>
              <a:gd name="connsiteY28" fmla="*/ 1159230 h 3105080"/>
              <a:gd name="connsiteX29" fmla="*/ 0 w 4845096"/>
              <a:gd name="connsiteY29" fmla="*/ 672767 h 3105080"/>
              <a:gd name="connsiteX30" fmla="*/ 0 w 4845096"/>
              <a:gd name="connsiteY30" fmla="*/ 0 h 31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45096" h="3105080" fill="none" extrusionOk="0">
                <a:moveTo>
                  <a:pt x="0" y="0"/>
                </a:moveTo>
                <a:cubicBezTo>
                  <a:pt x="188113" y="-18764"/>
                  <a:pt x="368263" y="28234"/>
                  <a:pt x="538344" y="0"/>
                </a:cubicBezTo>
                <a:cubicBezTo>
                  <a:pt x="708425" y="-28234"/>
                  <a:pt x="940227" y="61402"/>
                  <a:pt x="1076688" y="0"/>
                </a:cubicBezTo>
                <a:cubicBezTo>
                  <a:pt x="1213149" y="-61402"/>
                  <a:pt x="1438996" y="58590"/>
                  <a:pt x="1663483" y="0"/>
                </a:cubicBezTo>
                <a:cubicBezTo>
                  <a:pt x="1887971" y="-58590"/>
                  <a:pt x="1982904" y="18315"/>
                  <a:pt x="2250278" y="0"/>
                </a:cubicBezTo>
                <a:cubicBezTo>
                  <a:pt x="2517653" y="-18315"/>
                  <a:pt x="2586449" y="24856"/>
                  <a:pt x="2837073" y="0"/>
                </a:cubicBezTo>
                <a:cubicBezTo>
                  <a:pt x="3087697" y="-24856"/>
                  <a:pt x="3259239" y="35921"/>
                  <a:pt x="3472319" y="0"/>
                </a:cubicBezTo>
                <a:cubicBezTo>
                  <a:pt x="3685399" y="-35921"/>
                  <a:pt x="3934415" y="44750"/>
                  <a:pt x="4107565" y="0"/>
                </a:cubicBezTo>
                <a:cubicBezTo>
                  <a:pt x="4280715" y="-44750"/>
                  <a:pt x="4643464" y="12287"/>
                  <a:pt x="4845096" y="0"/>
                </a:cubicBezTo>
                <a:cubicBezTo>
                  <a:pt x="4855372" y="194736"/>
                  <a:pt x="4809041" y="362343"/>
                  <a:pt x="4845096" y="517513"/>
                </a:cubicBezTo>
                <a:cubicBezTo>
                  <a:pt x="4881151" y="672683"/>
                  <a:pt x="4809740" y="781360"/>
                  <a:pt x="4845096" y="972925"/>
                </a:cubicBezTo>
                <a:cubicBezTo>
                  <a:pt x="4880452" y="1164490"/>
                  <a:pt x="4787281" y="1255271"/>
                  <a:pt x="4845096" y="1459388"/>
                </a:cubicBezTo>
                <a:cubicBezTo>
                  <a:pt x="4902911" y="1663505"/>
                  <a:pt x="4842327" y="1861059"/>
                  <a:pt x="4845096" y="2039003"/>
                </a:cubicBezTo>
                <a:cubicBezTo>
                  <a:pt x="4847865" y="2216948"/>
                  <a:pt x="4797438" y="2385813"/>
                  <a:pt x="4845096" y="2587567"/>
                </a:cubicBezTo>
                <a:cubicBezTo>
                  <a:pt x="4892754" y="2789321"/>
                  <a:pt x="4799897" y="2955048"/>
                  <a:pt x="4845096" y="3105080"/>
                </a:cubicBezTo>
                <a:cubicBezTo>
                  <a:pt x="4649937" y="3117247"/>
                  <a:pt x="4391359" y="3047932"/>
                  <a:pt x="4258301" y="3105080"/>
                </a:cubicBezTo>
                <a:cubicBezTo>
                  <a:pt x="4125243" y="3162228"/>
                  <a:pt x="3959638" y="3075887"/>
                  <a:pt x="3816859" y="3105080"/>
                </a:cubicBezTo>
                <a:cubicBezTo>
                  <a:pt x="3674080" y="3134273"/>
                  <a:pt x="3574452" y="3092867"/>
                  <a:pt x="3423868" y="3105080"/>
                </a:cubicBezTo>
                <a:cubicBezTo>
                  <a:pt x="3273284" y="3117293"/>
                  <a:pt x="3014267" y="3036103"/>
                  <a:pt x="2788622" y="3105080"/>
                </a:cubicBezTo>
                <a:cubicBezTo>
                  <a:pt x="2562977" y="3174057"/>
                  <a:pt x="2468896" y="3054181"/>
                  <a:pt x="2347180" y="3105080"/>
                </a:cubicBezTo>
                <a:cubicBezTo>
                  <a:pt x="2225464" y="3155979"/>
                  <a:pt x="2078811" y="3068663"/>
                  <a:pt x="1857287" y="3105080"/>
                </a:cubicBezTo>
                <a:cubicBezTo>
                  <a:pt x="1635763" y="3141497"/>
                  <a:pt x="1522385" y="3087788"/>
                  <a:pt x="1318943" y="3105080"/>
                </a:cubicBezTo>
                <a:cubicBezTo>
                  <a:pt x="1115501" y="3122372"/>
                  <a:pt x="1089356" y="3092233"/>
                  <a:pt x="877501" y="3105080"/>
                </a:cubicBezTo>
                <a:cubicBezTo>
                  <a:pt x="665646" y="3117927"/>
                  <a:pt x="595413" y="3091091"/>
                  <a:pt x="484510" y="3105080"/>
                </a:cubicBezTo>
                <a:cubicBezTo>
                  <a:pt x="373607" y="3119069"/>
                  <a:pt x="164600" y="3051718"/>
                  <a:pt x="0" y="3105080"/>
                </a:cubicBezTo>
                <a:cubicBezTo>
                  <a:pt x="-52568" y="2903106"/>
                  <a:pt x="20769" y="2858263"/>
                  <a:pt x="0" y="2618617"/>
                </a:cubicBezTo>
                <a:cubicBezTo>
                  <a:pt x="-20769" y="2378971"/>
                  <a:pt x="19650" y="2254292"/>
                  <a:pt x="0" y="2039003"/>
                </a:cubicBezTo>
                <a:cubicBezTo>
                  <a:pt x="-19650" y="1823714"/>
                  <a:pt x="12415" y="1767311"/>
                  <a:pt x="0" y="1583591"/>
                </a:cubicBezTo>
                <a:cubicBezTo>
                  <a:pt x="-12415" y="1399871"/>
                  <a:pt x="11069" y="1291825"/>
                  <a:pt x="0" y="1159230"/>
                </a:cubicBezTo>
                <a:cubicBezTo>
                  <a:pt x="-11069" y="1026635"/>
                  <a:pt x="13017" y="915503"/>
                  <a:pt x="0" y="672767"/>
                </a:cubicBezTo>
                <a:cubicBezTo>
                  <a:pt x="-13017" y="430031"/>
                  <a:pt x="14625" y="230360"/>
                  <a:pt x="0" y="0"/>
                </a:cubicBezTo>
                <a:close/>
              </a:path>
              <a:path w="4845096" h="3105080" stroke="0" extrusionOk="0">
                <a:moveTo>
                  <a:pt x="0" y="0"/>
                </a:moveTo>
                <a:cubicBezTo>
                  <a:pt x="290832" y="-66326"/>
                  <a:pt x="345244" y="58612"/>
                  <a:pt x="586795" y="0"/>
                </a:cubicBezTo>
                <a:cubicBezTo>
                  <a:pt x="828347" y="-58612"/>
                  <a:pt x="896893" y="45719"/>
                  <a:pt x="1125139" y="0"/>
                </a:cubicBezTo>
                <a:cubicBezTo>
                  <a:pt x="1353385" y="-45719"/>
                  <a:pt x="1484948" y="10002"/>
                  <a:pt x="1615032" y="0"/>
                </a:cubicBezTo>
                <a:cubicBezTo>
                  <a:pt x="1745116" y="-10002"/>
                  <a:pt x="1965137" y="6262"/>
                  <a:pt x="2201827" y="0"/>
                </a:cubicBezTo>
                <a:cubicBezTo>
                  <a:pt x="2438518" y="-6262"/>
                  <a:pt x="2578664" y="31330"/>
                  <a:pt x="2788622" y="0"/>
                </a:cubicBezTo>
                <a:cubicBezTo>
                  <a:pt x="2998580" y="-31330"/>
                  <a:pt x="3100191" y="42513"/>
                  <a:pt x="3375417" y="0"/>
                </a:cubicBezTo>
                <a:cubicBezTo>
                  <a:pt x="3650644" y="-42513"/>
                  <a:pt x="3749008" y="4060"/>
                  <a:pt x="3913761" y="0"/>
                </a:cubicBezTo>
                <a:cubicBezTo>
                  <a:pt x="4078514" y="-4060"/>
                  <a:pt x="4648692" y="26175"/>
                  <a:pt x="4845096" y="0"/>
                </a:cubicBezTo>
                <a:cubicBezTo>
                  <a:pt x="4861167" y="98343"/>
                  <a:pt x="4830601" y="303538"/>
                  <a:pt x="4845096" y="455412"/>
                </a:cubicBezTo>
                <a:cubicBezTo>
                  <a:pt x="4859591" y="607286"/>
                  <a:pt x="4806534" y="706723"/>
                  <a:pt x="4845096" y="879773"/>
                </a:cubicBezTo>
                <a:cubicBezTo>
                  <a:pt x="4883658" y="1052823"/>
                  <a:pt x="4828593" y="1151981"/>
                  <a:pt x="4845096" y="1304134"/>
                </a:cubicBezTo>
                <a:cubicBezTo>
                  <a:pt x="4861599" y="1456287"/>
                  <a:pt x="4808333" y="1630308"/>
                  <a:pt x="4845096" y="1883749"/>
                </a:cubicBezTo>
                <a:cubicBezTo>
                  <a:pt x="4881859" y="2137191"/>
                  <a:pt x="4835647" y="2202140"/>
                  <a:pt x="4845096" y="2339160"/>
                </a:cubicBezTo>
                <a:cubicBezTo>
                  <a:pt x="4854545" y="2476180"/>
                  <a:pt x="4837684" y="2919361"/>
                  <a:pt x="4845096" y="3105080"/>
                </a:cubicBezTo>
                <a:cubicBezTo>
                  <a:pt x="4750759" y="3129195"/>
                  <a:pt x="4573523" y="3070388"/>
                  <a:pt x="4452105" y="3105080"/>
                </a:cubicBezTo>
                <a:cubicBezTo>
                  <a:pt x="4330687" y="3139772"/>
                  <a:pt x="4088405" y="3050526"/>
                  <a:pt x="3816859" y="3105080"/>
                </a:cubicBezTo>
                <a:cubicBezTo>
                  <a:pt x="3545313" y="3159634"/>
                  <a:pt x="3531806" y="3051892"/>
                  <a:pt x="3278515" y="3105080"/>
                </a:cubicBezTo>
                <a:cubicBezTo>
                  <a:pt x="3025224" y="3158268"/>
                  <a:pt x="2954971" y="3036073"/>
                  <a:pt x="2643269" y="3105080"/>
                </a:cubicBezTo>
                <a:cubicBezTo>
                  <a:pt x="2331567" y="3174087"/>
                  <a:pt x="2201390" y="3102845"/>
                  <a:pt x="2056474" y="3105080"/>
                </a:cubicBezTo>
                <a:cubicBezTo>
                  <a:pt x="1911559" y="3107315"/>
                  <a:pt x="1732188" y="3074891"/>
                  <a:pt x="1566581" y="3105080"/>
                </a:cubicBezTo>
                <a:cubicBezTo>
                  <a:pt x="1400974" y="3135269"/>
                  <a:pt x="1302751" y="3067128"/>
                  <a:pt x="1076688" y="3105080"/>
                </a:cubicBezTo>
                <a:cubicBezTo>
                  <a:pt x="850625" y="3143032"/>
                  <a:pt x="837777" y="3078821"/>
                  <a:pt x="635246" y="3105080"/>
                </a:cubicBezTo>
                <a:cubicBezTo>
                  <a:pt x="432715" y="3131339"/>
                  <a:pt x="160579" y="3036720"/>
                  <a:pt x="0" y="3105080"/>
                </a:cubicBezTo>
                <a:cubicBezTo>
                  <a:pt x="-29178" y="3010305"/>
                  <a:pt x="25171" y="2866499"/>
                  <a:pt x="0" y="2680719"/>
                </a:cubicBezTo>
                <a:cubicBezTo>
                  <a:pt x="-25171" y="2494939"/>
                  <a:pt x="34984" y="2301311"/>
                  <a:pt x="0" y="2101104"/>
                </a:cubicBezTo>
                <a:cubicBezTo>
                  <a:pt x="-34984" y="1900898"/>
                  <a:pt x="22122" y="1762136"/>
                  <a:pt x="0" y="1552540"/>
                </a:cubicBezTo>
                <a:cubicBezTo>
                  <a:pt x="-22122" y="1342944"/>
                  <a:pt x="7245" y="1194606"/>
                  <a:pt x="0" y="972925"/>
                </a:cubicBezTo>
                <a:cubicBezTo>
                  <a:pt x="-7245" y="751245"/>
                  <a:pt x="27986" y="262160"/>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ctr" defTabSz="1219170">
              <a:buClr>
                <a:srgbClr val="000000"/>
              </a:buClr>
              <a:defRPr/>
            </a:pPr>
            <a:endParaRPr lang="vi-VN" sz="4800" b="1" kern="0" dirty="0">
              <a:solidFill>
                <a:srgbClr val="70391B"/>
              </a:solidFill>
              <a:latin typeface="UVF TypoSlabserif" panose="02000403050000020004" pitchFamily="2" charset="0"/>
              <a:cs typeface="Times New Roman" pitchFamily="18" charset="0"/>
              <a:sym typeface="Arial"/>
            </a:endParaRPr>
          </a:p>
        </p:txBody>
      </p:sp>
      <p:pic>
        <p:nvPicPr>
          <p:cNvPr id="6" name="图片 6">
            <a:extLst>
              <a:ext uri="{FF2B5EF4-FFF2-40B4-BE49-F238E27FC236}">
                <a16:creationId xmlns:a16="http://schemas.microsoft.com/office/drawing/2014/main" id="{B80FBBD2-C361-44E2-90EC-E7DC7935C427}"/>
              </a:ext>
            </a:extLst>
          </p:cNvPr>
          <p:cNvPicPr>
            <a:picLocks noChangeAspect="1"/>
          </p:cNvPicPr>
          <p:nvPr/>
        </p:nvPicPr>
        <p:blipFill rotWithShape="1">
          <a:blip r:embed="rId3">
            <a:extLst>
              <a:ext uri="{28A0092B-C50C-407E-A947-70E740481C1C}">
                <a14:useLocalDpi xmlns:a14="http://schemas.microsoft.com/office/drawing/2010/main" val="0"/>
              </a:ext>
            </a:extLst>
          </a:blip>
          <a:srcRect l="363" t="7272" r="468"/>
          <a:stretch/>
        </p:blipFill>
        <p:spPr>
          <a:xfrm>
            <a:off x="0" y="-181436"/>
            <a:ext cx="12192000" cy="4693595"/>
          </a:xfrm>
          <a:prstGeom prst="rect">
            <a:avLst/>
          </a:prstGeom>
        </p:spPr>
      </p:pic>
      <p:sp>
        <p:nvSpPr>
          <p:cNvPr id="8" name="Google Shape;1199;p65"/>
          <p:cNvSpPr txBox="1">
            <a:spLocks/>
          </p:cNvSpPr>
          <p:nvPr/>
        </p:nvSpPr>
        <p:spPr>
          <a:xfrm>
            <a:off x="469462" y="4052311"/>
            <a:ext cx="8251751" cy="2121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Delius Swash Caps"/>
              <a:buNone/>
              <a:defRPr sz="1600" b="0" i="0" u="none" strike="noStrike" cap="none">
                <a:solidFill>
                  <a:schemeClr val="lt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9pPr>
          </a:lstStyle>
          <a:p>
            <a:pPr marL="0" indent="0" defTabSz="1219170">
              <a:buClr>
                <a:srgbClr val="FFFFFF"/>
              </a:buClr>
              <a:buSzPts val="1100"/>
              <a:defRPr/>
            </a:pPr>
            <a:r>
              <a:rPr lang="en-US" sz="12000" b="1" dirty="0" err="1">
                <a:solidFill>
                  <a:srgbClr val="002060"/>
                </a:solidFill>
                <a:effectLst>
                  <a:reflection blurRad="6350" stA="55000" endA="300" endPos="45500" dir="5400000" sy="-100000" algn="bl" rotWithShape="0"/>
                </a:effectLst>
                <a:latin typeface="Dosis ExtraBold" pitchFamily="2" charset="0"/>
              </a:rPr>
              <a:t>Ứng</a:t>
            </a:r>
            <a:r>
              <a:rPr lang="en-US" sz="12000" b="1" dirty="0">
                <a:solidFill>
                  <a:srgbClr val="002060"/>
                </a:solidFill>
                <a:effectLst>
                  <a:reflection blurRad="6350" stA="55000" endA="300" endPos="45500" dir="5400000" sy="-100000" algn="bl" rotWithShape="0"/>
                </a:effectLst>
                <a:latin typeface="Dosis ExtraBold" pitchFamily="2" charset="0"/>
              </a:rPr>
              <a:t> </a:t>
            </a:r>
            <a:r>
              <a:rPr lang="en-US" sz="12000" b="1" dirty="0" err="1">
                <a:solidFill>
                  <a:srgbClr val="002060"/>
                </a:solidFill>
                <a:effectLst>
                  <a:reflection blurRad="6350" stA="55000" endA="300" endPos="45500" dir="5400000" sy="-100000" algn="bl" rotWithShape="0"/>
                </a:effectLst>
                <a:latin typeface="Dosis ExtraBold" pitchFamily="2" charset="0"/>
              </a:rPr>
              <a:t>dụng</a:t>
            </a:r>
            <a:endParaRPr lang="vi-VN" sz="12000" b="1" kern="0" dirty="0">
              <a:solidFill>
                <a:srgbClr val="002060"/>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618735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3502785" y="-23473"/>
            <a:ext cx="9463313" cy="2121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Delius Swash Caps"/>
              <a:buNone/>
              <a:defRPr sz="1600" b="0" i="0" u="none" strike="noStrike" cap="none">
                <a:solidFill>
                  <a:schemeClr val="lt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lt1"/>
              </a:buClr>
              <a:buSzPts val="1400"/>
              <a:buFont typeface="Delius Swash Caps"/>
              <a:buNone/>
              <a:defRPr sz="1400" b="0" i="0" u="none" strike="noStrike" cap="none">
                <a:solidFill>
                  <a:schemeClr val="lt1"/>
                </a:solidFill>
                <a:latin typeface="Delius Swash Caps"/>
                <a:ea typeface="Delius Swash Caps"/>
                <a:cs typeface="Delius Swash Caps"/>
                <a:sym typeface="Delius Swash Caps"/>
              </a:defRPr>
            </a:lvl9pPr>
          </a:lstStyle>
          <a:p>
            <a:r>
              <a:rPr lang="en-US" sz="3467" b="1" dirty="0" err="1">
                <a:solidFill>
                  <a:srgbClr val="002060"/>
                </a:solidFill>
                <a:latin typeface="UTM Androgyne" panose="02040603050506020204" pitchFamily="18" charset="0"/>
              </a:rPr>
              <a:t>Dùng</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vật</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liệu</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dẫn</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nhiệt</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tốt</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đê</a:t>
            </a:r>
            <a:r>
              <a:rPr lang="en-US" sz="3467" b="1" dirty="0">
                <a:solidFill>
                  <a:srgbClr val="002060"/>
                </a:solidFill>
                <a:latin typeface="UTM Androgyne" panose="02040603050506020204" pitchFamily="18" charset="0"/>
              </a:rPr>
              <a:t>̉: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8075" y="732317"/>
            <a:ext cx="3984325" cy="2730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15" y="629448"/>
            <a:ext cx="4190460" cy="2833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1819" y="3560840"/>
            <a:ext cx="4889348" cy="3103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121880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99622" y="106565"/>
            <a:ext cx="9463313" cy="2121200"/>
          </a:xfrm>
        </p:spPr>
        <p:txBody>
          <a:bodyPr/>
          <a:lstStyle/>
          <a:p>
            <a:r>
              <a:rPr lang="en-US" sz="3467" b="1" dirty="0" err="1">
                <a:solidFill>
                  <a:srgbClr val="002060"/>
                </a:solidFill>
                <a:latin typeface="UTM Androgyne" panose="02040603050506020204" pitchFamily="18" charset="0"/>
              </a:rPr>
              <a:t>Dùng</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vật</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liệu</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cách</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nhiệt</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tốt</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đê</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giư</a:t>
            </a:r>
            <a:r>
              <a:rPr lang="en-US" sz="3467" b="1" dirty="0">
                <a:solidFill>
                  <a:srgbClr val="002060"/>
                </a:solidFill>
                <a:latin typeface="UTM Androgyne" panose="02040603050506020204" pitchFamily="18" charset="0"/>
              </a:rPr>
              <a:t>̃ </a:t>
            </a:r>
            <a:r>
              <a:rPr lang="en-US" sz="3467" b="1" dirty="0" err="1">
                <a:solidFill>
                  <a:srgbClr val="002060"/>
                </a:solidFill>
                <a:latin typeface="UTM Androgyne" panose="02040603050506020204" pitchFamily="18" charset="0"/>
              </a:rPr>
              <a:t>nhiệt</a:t>
            </a:r>
            <a:r>
              <a:rPr lang="en-US" sz="3467" b="1" dirty="0">
                <a:solidFill>
                  <a:srgbClr val="002060"/>
                </a:solidFill>
                <a:latin typeface="UTM Androgyne" panose="0204060305050602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077" y="948683"/>
            <a:ext cx="3715657" cy="2558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1405" y="1008567"/>
            <a:ext cx="32512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09" y="3783394"/>
            <a:ext cx="4142167" cy="2583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Phích Đựng Nước nóng 2 Lít N3 - Rạng Đông Lamp"/>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9143" l="10000" r="90000"/>
                    </a14:imgEffect>
                  </a14:imgLayer>
                </a14:imgProps>
              </a:ext>
              <a:ext uri="{28A0092B-C50C-407E-A947-70E740481C1C}">
                <a14:useLocalDpi xmlns:a14="http://schemas.microsoft.com/office/drawing/2010/main" val="0"/>
              </a:ext>
            </a:extLst>
          </a:blip>
          <a:srcRect/>
          <a:stretch>
            <a:fillRect/>
          </a:stretch>
        </p:blipFill>
        <p:spPr bwMode="auto">
          <a:xfrm>
            <a:off x="4198175" y="3679196"/>
            <a:ext cx="3368656" cy="336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710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0-#ppt_w/2"/>
                                          </p:val>
                                        </p:tav>
                                        <p:tav tm="100000">
                                          <p:val>
                                            <p:strVal val="#ppt_x"/>
                                          </p:val>
                                        </p:tav>
                                      </p:tavLst>
                                    </p:anim>
                                    <p:anim calcmode="lin" valueType="num">
                                      <p:cBhvr additive="base">
                                        <p:cTn id="2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1562" r="16548" b="3119"/>
          <a:stretch/>
        </p:blipFill>
        <p:spPr>
          <a:xfrm>
            <a:off x="551066" y="2133602"/>
            <a:ext cx="10865513" cy="2713702"/>
          </a:xfrm>
          <a:prstGeom prst="rect">
            <a:avLst/>
          </a:prstGeom>
        </p:spPr>
      </p:pic>
      <p:sp>
        <p:nvSpPr>
          <p:cNvPr id="5" name="TextBox 4"/>
          <p:cNvSpPr txBox="1"/>
          <p:nvPr/>
        </p:nvSpPr>
        <p:spPr>
          <a:xfrm>
            <a:off x="2851355" y="530942"/>
            <a:ext cx="5268815" cy="769441"/>
          </a:xfrm>
          <a:prstGeom prst="rect">
            <a:avLst/>
          </a:prstGeom>
          <a:noFill/>
        </p:spPr>
        <p:txBody>
          <a:bodyPr wrap="none" rtlCol="0">
            <a:spAutoFit/>
          </a:bodyPr>
          <a:lstStyle/>
          <a:p>
            <a:r>
              <a:rPr lang="en-US" sz="4400" b="1" dirty="0" smtClean="0">
                <a:solidFill>
                  <a:srgbClr val="C00000"/>
                </a:solidFill>
                <a:latin typeface="Times New Roman" panose="02020603050405020304" pitchFamily="18" charset="0"/>
                <a:cs typeface="Times New Roman" panose="02020603050405020304" pitchFamily="18" charset="0"/>
              </a:rPr>
              <a:t>NỘI DUNG GHI VỞ</a:t>
            </a:r>
            <a:endParaRPr lang="en-US" sz="4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564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4" name="Google Shape;766;p51"/>
          <p:cNvSpPr txBox="1">
            <a:spLocks noGrp="1"/>
          </p:cNvSpPr>
          <p:nvPr>
            <p:ph type="subTitle" idx="1"/>
          </p:nvPr>
        </p:nvSpPr>
        <p:spPr>
          <a:xfrm>
            <a:off x="-196193" y="107451"/>
            <a:ext cx="6473372" cy="29761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spcFirstLastPara="1" vert="horz" wrap="square" lIns="121900" tIns="121900" rIns="121900" bIns="121900" rtlCol="0" anchor="t" anchorCtr="0">
            <a:noAutofit/>
          </a:bodyPr>
          <a:lstStyle/>
          <a:p>
            <a:pPr marL="0" indent="0">
              <a:spcAft>
                <a:spcPts val="2133"/>
              </a:spcAft>
              <a:buClr>
                <a:schemeClr val="dk1"/>
              </a:buClr>
              <a:buSzPts val="1100"/>
            </a:pPr>
            <a:r>
              <a:rPr lang="vi-VN" sz="16000" dirty="0">
                <a:solidFill>
                  <a:srgbClr val="C00000"/>
                </a:solidFill>
                <a:latin typeface="UVN Banh Mi" pitchFamily="2" charset="0"/>
              </a:rPr>
              <a:t>TẠM BIỆT</a:t>
            </a:r>
            <a:endParaRPr sz="16000" dirty="0">
              <a:solidFill>
                <a:srgbClr val="C00000"/>
              </a:solidFill>
              <a:latin typeface="UVN Banh Mi" pitchFamily="2"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296" b="97120" l="3904" r="98064">
                        <a14:foregroundMark x1="19216" y1="26176" x2="6544" y2="45600"/>
                        <a14:foregroundMark x1="84240" y1="55152" x2="90816" y2="64192"/>
                        <a14:foregroundMark x1="56256" y1="45104" x2="50656" y2="44112"/>
                        <a14:foregroundMark x1="72544" y1="16128" x2="73376" y2="20080"/>
                        <a14:foregroundMark x1="81600" y1="31440" x2="83088" y2="33088"/>
                        <a14:foregroundMark x1="84080" y1="28976" x2="74688" y2="14480"/>
                        <a14:foregroundMark x1="73040" y1="26016" x2="69088" y2="17280"/>
                        <a14:foregroundMark x1="74192" y1="14976" x2="70240" y2="16128"/>
                        <a14:foregroundMark x1="68768" y1="17616" x2="71392" y2="23376"/>
                        <a14:foregroundMark x1="16416" y1="25024" x2="6208" y2="39008"/>
                        <a14:foregroundMark x1="22176" y1="30944" x2="18064" y2="36544"/>
                        <a14:foregroundMark x1="6880" y1="39344" x2="5056" y2="43792"/>
                      </a14:backgroundRemoval>
                    </a14:imgEffect>
                  </a14:imgLayer>
                </a14:imgProps>
              </a:ext>
              <a:ext uri="{28A0092B-C50C-407E-A947-70E740481C1C}">
                <a14:useLocalDpi xmlns:a14="http://schemas.microsoft.com/office/drawing/2010/main" val="0"/>
              </a:ext>
            </a:extLst>
          </a:blip>
          <a:stretch>
            <a:fillRect/>
          </a:stretch>
        </p:blipFill>
        <p:spPr>
          <a:xfrm>
            <a:off x="5187647" y="571296"/>
            <a:ext cx="6858000" cy="6858000"/>
          </a:xfrm>
          <a:prstGeom prst="rect">
            <a:avLst/>
          </a:prstGeom>
        </p:spPr>
      </p:pic>
    </p:spTree>
    <p:extLst>
      <p:ext uri="{BB962C8B-B14F-4D97-AF65-F5344CB8AC3E}">
        <p14:creationId xmlns:p14="http://schemas.microsoft.com/office/powerpoint/2010/main" val="2601627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heel(1)">
                                      <p:cBhvr>
                                        <p:cTn id="7"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4"/>
          <p:cNvSpPr txBox="1">
            <a:spLocks noGrp="1"/>
          </p:cNvSpPr>
          <p:nvPr>
            <p:ph type="title"/>
          </p:nvPr>
        </p:nvSpPr>
        <p:spPr>
          <a:xfrm>
            <a:off x="1909200" y="0"/>
            <a:ext cx="10282800" cy="684000"/>
          </a:xfrm>
          <a:prstGeom prst="rect">
            <a:avLst/>
          </a:prstGeom>
        </p:spPr>
        <p:txBody>
          <a:bodyPr spcFirstLastPara="1" vert="horz" wrap="square" lIns="121900" tIns="121900" rIns="121900" bIns="121900" rtlCol="0" anchor="t" anchorCtr="0">
            <a:noAutofit/>
          </a:bodyPr>
          <a:lstStyle/>
          <a:p>
            <a:r>
              <a:rPr lang="en-US" sz="6667" dirty="0" err="1">
                <a:effectLst>
                  <a:reflection blurRad="6350" stA="60000" endA="900" endPos="58000" dir="5400000" sy="-100000" algn="bl" rotWithShape="0"/>
                </a:effectLst>
                <a:latin typeface="UTM Androgyne" panose="02040603050506020204" pitchFamily="18" charset="0"/>
              </a:rPr>
              <a:t>Yêu</a:t>
            </a:r>
            <a:r>
              <a:rPr lang="en-US" sz="6667" dirty="0">
                <a:effectLst>
                  <a:reflection blurRad="6350" stA="60000" endA="900" endPos="58000" dir="5400000" sy="-100000" algn="bl" rotWithShape="0"/>
                </a:effectLst>
                <a:latin typeface="UTM Androgyne" panose="02040603050506020204" pitchFamily="18" charset="0"/>
              </a:rPr>
              <a:t> </a:t>
            </a:r>
            <a:r>
              <a:rPr lang="en-US" sz="6667" dirty="0" err="1">
                <a:effectLst>
                  <a:reflection blurRad="6350" stA="60000" endA="900" endPos="58000" dir="5400000" sy="-100000" algn="bl" rotWithShape="0"/>
                </a:effectLst>
                <a:latin typeface="UTM Androgyne" panose="02040603050506020204" pitchFamily="18" charset="0"/>
              </a:rPr>
              <a:t>cầu</a:t>
            </a:r>
            <a:r>
              <a:rPr lang="en-US" sz="6667" dirty="0">
                <a:effectLst>
                  <a:reflection blurRad="6350" stA="60000" endA="900" endPos="58000" dir="5400000" sy="-100000" algn="bl" rotWithShape="0"/>
                </a:effectLst>
                <a:latin typeface="UTM Androgyne" panose="02040603050506020204" pitchFamily="18" charset="0"/>
              </a:rPr>
              <a:t> </a:t>
            </a:r>
            <a:r>
              <a:rPr lang="en-US" sz="6667" dirty="0" err="1">
                <a:effectLst>
                  <a:reflection blurRad="6350" stA="60000" endA="900" endPos="58000" dir="5400000" sy="-100000" algn="bl" rotWithShape="0"/>
                </a:effectLst>
                <a:latin typeface="UTM Androgyne" panose="02040603050506020204" pitchFamily="18" charset="0"/>
              </a:rPr>
              <a:t>cần</a:t>
            </a:r>
            <a:r>
              <a:rPr lang="en-US" sz="6667" dirty="0">
                <a:effectLst>
                  <a:reflection blurRad="6350" stA="60000" endA="900" endPos="58000" dir="5400000" sy="-100000" algn="bl" rotWithShape="0"/>
                </a:effectLst>
                <a:latin typeface="UTM Androgyne" panose="02040603050506020204" pitchFamily="18" charset="0"/>
              </a:rPr>
              <a:t> </a:t>
            </a:r>
            <a:r>
              <a:rPr lang="en-US" sz="6667" dirty="0" err="1">
                <a:effectLst>
                  <a:reflection blurRad="6350" stA="60000" endA="900" endPos="58000" dir="5400000" sy="-100000" algn="bl" rotWithShape="0"/>
                </a:effectLst>
                <a:latin typeface="UTM Androgyne" panose="02040603050506020204" pitchFamily="18" charset="0"/>
              </a:rPr>
              <a:t>đạt</a:t>
            </a:r>
            <a:endParaRPr sz="6667" dirty="0">
              <a:solidFill>
                <a:schemeClr val="lt2"/>
              </a:solidFill>
              <a:effectLst>
                <a:reflection blurRad="6350" stA="60000" endA="900" endPos="58000" dir="5400000" sy="-100000" algn="bl" rotWithShape="0"/>
              </a:effectLst>
              <a:latin typeface="UTM Androgyne" panose="02040603050506020204" pitchFamily="18" charset="0"/>
            </a:endParaRPr>
          </a:p>
        </p:txBody>
      </p:sp>
      <p:sp>
        <p:nvSpPr>
          <p:cNvPr id="3" name="TextBox 2"/>
          <p:cNvSpPr txBox="1"/>
          <p:nvPr/>
        </p:nvSpPr>
        <p:spPr>
          <a:xfrm>
            <a:off x="211842" y="1002221"/>
            <a:ext cx="11417087" cy="5262979"/>
          </a:xfrm>
          <a:prstGeom prst="rect">
            <a:avLst/>
          </a:prstGeom>
          <a:noFill/>
        </p:spPr>
        <p:txBody>
          <a:bodyPr wrap="square" rtlCol="0">
            <a:spAutoFit/>
          </a:bodyPr>
          <a:lstStyle/>
          <a:p>
            <a:r>
              <a:rPr lang="nl-NL" sz="2800" b="1" dirty="0">
                <a:solidFill>
                  <a:srgbClr val="FF0000"/>
                </a:solidFill>
                <a:latin typeface="Times New Roman" panose="02020603050405020304" pitchFamily="18" charset="0"/>
                <a:cs typeface="Times New Roman" panose="02020603050405020304" pitchFamily="18" charset="0"/>
              </a:rPr>
              <a:t>1. Kiến thức </a:t>
            </a:r>
            <a:endParaRPr lang="en-US" sz="2800" b="1" dirty="0">
              <a:solidFill>
                <a:srgbClr val="FF0000"/>
              </a:solidFill>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b="1" dirty="0">
                <a:latin typeface="Times New Roman" panose="02020603050405020304" pitchFamily="18" charset="0"/>
                <a:cs typeface="Times New Roman" panose="02020603050405020304" pitchFamily="18" charset="0"/>
              </a:rPr>
              <a:t>Kể được tên một số vật dẫn nhiệt tốt và dẫn nhiệt kém:</a:t>
            </a:r>
            <a:endParaRPr lang="en-US" sz="2800" b="1" dirty="0">
              <a:latin typeface="Times New Roman" panose="02020603050405020304" pitchFamily="18" charset="0"/>
              <a:cs typeface="Times New Roman" panose="02020603050405020304" pitchFamily="18" charset="0"/>
            </a:endParaRPr>
          </a:p>
          <a:p>
            <a:r>
              <a:rPr lang="nl-NL" sz="2800" b="1" dirty="0">
                <a:latin typeface="Times New Roman" panose="02020603050405020304" pitchFamily="18" charset="0"/>
                <a:cs typeface="Times New Roman" panose="02020603050405020304" pitchFamily="18" charset="0"/>
              </a:rPr>
              <a:t>  + Các kim loại (đồng, nhôm,…) dẫn nhiệt tốt.</a:t>
            </a:r>
            <a:endParaRPr lang="en-US" sz="2800" b="1" dirty="0">
              <a:latin typeface="Times New Roman" panose="02020603050405020304" pitchFamily="18" charset="0"/>
              <a:cs typeface="Times New Roman" panose="02020603050405020304" pitchFamily="18" charset="0"/>
            </a:endParaRPr>
          </a:p>
          <a:p>
            <a:r>
              <a:rPr lang="nl-NL" sz="2800" b="1" dirty="0">
                <a:latin typeface="Times New Roman" panose="02020603050405020304" pitchFamily="18" charset="0"/>
                <a:cs typeface="Times New Roman" panose="02020603050405020304" pitchFamily="18" charset="0"/>
              </a:rPr>
              <a:t>  + Không khí, các vật xốp như bông, len,… dẫn nhiệt kém.</a:t>
            </a:r>
            <a:r>
              <a:rPr lang="nl-NL" sz="2800" b="1" u="sng"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r>
              <a:rPr lang="nl-NL" sz="2800" b="1" dirty="0">
                <a:solidFill>
                  <a:srgbClr val="FF0000"/>
                </a:solidFill>
                <a:latin typeface="Times New Roman" panose="02020603050405020304" pitchFamily="18" charset="0"/>
                <a:cs typeface="Times New Roman" panose="02020603050405020304" pitchFamily="18" charset="0"/>
              </a:rPr>
              <a:t>2. Kĩ năng</a:t>
            </a:r>
            <a:endParaRPr lang="en-US" sz="2800" b="1" dirty="0">
              <a:solidFill>
                <a:srgbClr val="FF0000"/>
              </a:solidFill>
              <a:latin typeface="Times New Roman" panose="02020603050405020304" pitchFamily="18" charset="0"/>
              <a:cs typeface="Times New Roman" panose="02020603050405020304" pitchFamily="18" charset="0"/>
            </a:endParaRPr>
          </a:p>
          <a:p>
            <a:r>
              <a:rPr lang="nl-NL" sz="2800" b="1" dirty="0">
                <a:latin typeface="Times New Roman" panose="02020603050405020304" pitchFamily="18" charset="0"/>
                <a:cs typeface="Times New Roman" panose="02020603050405020304" pitchFamily="18" charset="0"/>
              </a:rPr>
              <a:t>- Làm thí nghiệm phát hiện kiến thức.</a:t>
            </a:r>
            <a:endParaRPr lang="en-US" sz="2800" b="1" dirty="0">
              <a:latin typeface="Times New Roman" panose="02020603050405020304" pitchFamily="18" charset="0"/>
              <a:cs typeface="Times New Roman" panose="02020603050405020304" pitchFamily="18" charset="0"/>
            </a:endParaRPr>
          </a:p>
          <a:p>
            <a:r>
              <a:rPr lang="nl-NL" sz="2800" b="1" dirty="0">
                <a:latin typeface="Times New Roman" panose="02020603050405020304" pitchFamily="18" charset="0"/>
                <a:cs typeface="Times New Roman" panose="02020603050405020304" pitchFamily="18" charset="0"/>
              </a:rPr>
              <a:t>- Vận dụng bài học trong cuộc sống</a:t>
            </a:r>
            <a:endParaRPr lang="en-US" sz="2800" b="1" dirty="0">
              <a:latin typeface="Times New Roman" panose="02020603050405020304" pitchFamily="18" charset="0"/>
              <a:cs typeface="Times New Roman" panose="02020603050405020304" pitchFamily="18" charset="0"/>
            </a:endParaRPr>
          </a:p>
          <a:p>
            <a:r>
              <a:rPr lang="en-US" sz="2800" b="1" dirty="0">
                <a:solidFill>
                  <a:srgbClr val="FF0000"/>
                </a:solidFill>
                <a:latin typeface="Times New Roman" panose="02020603050405020304" pitchFamily="18" charset="0"/>
                <a:cs typeface="Times New Roman" panose="02020603050405020304" pitchFamily="18" charset="0"/>
              </a:rPr>
              <a:t>3. </a:t>
            </a:r>
            <a:r>
              <a:rPr lang="nl-NL" sz="2800" b="1" dirty="0">
                <a:solidFill>
                  <a:srgbClr val="FF0000"/>
                </a:solidFill>
                <a:latin typeface="Times New Roman" panose="02020603050405020304" pitchFamily="18" charset="0"/>
                <a:cs typeface="Times New Roman" panose="02020603050405020304" pitchFamily="18" charset="0"/>
              </a:rPr>
              <a:t>Phẩm chất</a:t>
            </a:r>
            <a:endParaRPr lang="en-US" sz="2800" dirty="0">
              <a:solidFill>
                <a:srgbClr val="FF0000"/>
              </a:solidFill>
              <a:latin typeface="Times New Roman" panose="02020603050405020304" pitchFamily="18" charset="0"/>
              <a:cs typeface="Times New Roman" panose="02020603050405020304" pitchFamily="18" charset="0"/>
            </a:endParaRPr>
          </a:p>
          <a:p>
            <a:r>
              <a:rPr lang="nl-NL" sz="2800" b="1" dirty="0">
                <a:latin typeface="Times New Roman" panose="02020603050405020304" pitchFamily="18" charset="0"/>
                <a:cs typeface="Times New Roman" panose="02020603050405020304" pitchFamily="18" charset="0"/>
              </a:rPr>
              <a:t>- HS học tập nghiêm túc, tích cực</a:t>
            </a:r>
            <a:endParaRPr lang="en-US" sz="2800" b="1" dirty="0">
              <a:latin typeface="Times New Roman" panose="02020603050405020304" pitchFamily="18" charset="0"/>
              <a:cs typeface="Times New Roman" panose="02020603050405020304" pitchFamily="18" charset="0"/>
            </a:endParaRPr>
          </a:p>
          <a:p>
            <a:r>
              <a:rPr lang="nl-NL" sz="2800" b="1" dirty="0">
                <a:solidFill>
                  <a:srgbClr val="FF0000"/>
                </a:solidFill>
                <a:latin typeface="Times New Roman" panose="02020603050405020304" pitchFamily="18" charset="0"/>
                <a:cs typeface="Times New Roman" panose="02020603050405020304" pitchFamily="18" charset="0"/>
              </a:rPr>
              <a:t>4. Góp phần phát triển các năng lực:</a:t>
            </a:r>
            <a:endParaRPr lang="en-US" sz="2800" b="1" dirty="0">
              <a:solidFill>
                <a:srgbClr val="FF0000"/>
              </a:solidFill>
              <a:latin typeface="Times New Roman" panose="02020603050405020304" pitchFamily="18" charset="0"/>
              <a:cs typeface="Times New Roman" panose="02020603050405020304" pitchFamily="18" charset="0"/>
            </a:endParaRPr>
          </a:p>
          <a:p>
            <a:r>
              <a:rPr lang="nl-NL" sz="2800" b="1" dirty="0">
                <a:latin typeface="Times New Roman" panose="02020603050405020304" pitchFamily="18" charset="0"/>
                <a:cs typeface="Times New Roman" panose="02020603050405020304" pitchFamily="18" charset="0"/>
              </a:rPr>
              <a:t>- NL giải quyết vấn đề và sáng tạo,  NL hợp tác, NL sáng tạo</a:t>
            </a:r>
            <a:endParaRPr lang="en-US" sz="2800" b="1"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A1D434-3930-414C-9B8A-894A1BE5CFB6}"/>
              </a:ext>
            </a:extLst>
          </p:cNvPr>
          <p:cNvPicPr>
            <a:picLocks noChangeAspect="1"/>
          </p:cNvPicPr>
          <p:nvPr/>
        </p:nvPicPr>
        <p:blipFill>
          <a:blip r:embed="rId3"/>
          <a:srcRect/>
          <a:stretch/>
        </p:blipFill>
        <p:spPr>
          <a:xfrm>
            <a:off x="10287522" y="3390782"/>
            <a:ext cx="2232159" cy="3849045"/>
          </a:xfrm>
          <a:prstGeom prst="rect">
            <a:avLst/>
          </a:prstGeom>
        </p:spPr>
      </p:pic>
    </p:spTree>
    <p:extLst>
      <p:ext uri="{BB962C8B-B14F-4D97-AF65-F5344CB8AC3E}">
        <p14:creationId xmlns:p14="http://schemas.microsoft.com/office/powerpoint/2010/main" val="36219240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43"/>
          <p:cNvSpPr txBox="1">
            <a:spLocks noGrp="1"/>
          </p:cNvSpPr>
          <p:nvPr>
            <p:ph type="ctrTitle"/>
          </p:nvPr>
        </p:nvSpPr>
        <p:spPr>
          <a:xfrm>
            <a:off x="1677888" y="1070447"/>
            <a:ext cx="7738400" cy="2339200"/>
          </a:xfrm>
          <a:prstGeom prst="rect">
            <a:avLst/>
          </a:prstGeom>
          <a:effectLst>
            <a:softEdge rad="12700"/>
          </a:effectLst>
        </p:spPr>
        <p:txBody>
          <a:bodyPr spcFirstLastPara="1" vert="horz" wrap="square" lIns="121900" tIns="121900" rIns="121900" bIns="121900" rtlCol="0" anchor="ctr" anchorCtr="0">
            <a:noAutofit/>
          </a:bodyPr>
          <a:lstStyle/>
          <a:p>
            <a:pPr algn="l">
              <a:spcBef>
                <a:spcPts val="0"/>
              </a:spcBef>
            </a:pPr>
            <a:r>
              <a:rPr lang="en-US" sz="12000"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reflection blurRad="6350" stA="60000" endA="900" endPos="60000" dist="29997" dir="5400000" sy="-100000" algn="bl" rotWithShape="0"/>
                </a:effectLst>
                <a:latin typeface="UTM Androgyne" panose="02040603050506020204" pitchFamily="18" charset="0"/>
              </a:rPr>
              <a:t>Khởi</a:t>
            </a:r>
            <a:r>
              <a:rPr lang="en-US" sz="12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reflection blurRad="6350" stA="60000" endA="900" endPos="60000" dist="29997" dir="5400000" sy="-100000" algn="bl" rotWithShape="0"/>
                </a:effectLst>
                <a:latin typeface="UTM Androgyne" panose="02040603050506020204" pitchFamily="18" charset="0"/>
              </a:rPr>
              <a:t> </a:t>
            </a:r>
            <a:r>
              <a:rPr lang="en-US" sz="12000"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reflection blurRad="6350" stA="60000" endA="900" endPos="60000" dist="29997" dir="5400000" sy="-100000" algn="bl" rotWithShape="0"/>
                </a:effectLst>
                <a:latin typeface="UTM Androgyne" panose="02040603050506020204" pitchFamily="18" charset="0"/>
              </a:rPr>
              <a:t>động</a:t>
            </a:r>
            <a:endParaRPr sz="12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effectLst>
                <a:reflection blurRad="6350" stA="60000" endA="900" endPos="60000" dist="29997" dir="5400000" sy="-100000" algn="bl" rotWithShape="0"/>
              </a:effectLst>
              <a:latin typeface="UTM Androgyne" panose="02040603050506020204" pitchFamily="18" charset="0"/>
            </a:endParaRPr>
          </a:p>
        </p:txBody>
      </p:sp>
      <p:pic>
        <p:nvPicPr>
          <p:cNvPr id="5" name="Picture 2" descr="Hình ảnh Học Sinh Trường Tiểu Học Sinh Trong Mùa Trong Ngày Khai Trường  Tích Cực Phát Biểu Một Nữ Sinh Trong Lớp Giơ Tay Phát Biểu, Vẽ Tay Học Sinh,  Trườ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99063"/>
                    </a14:imgEffect>
                  </a14:imgLayer>
                </a14:imgProps>
              </a:ext>
              <a:ext uri="{28A0092B-C50C-407E-A947-70E740481C1C}">
                <a14:useLocalDpi xmlns:a14="http://schemas.microsoft.com/office/drawing/2010/main" val="0"/>
              </a:ext>
            </a:extLst>
          </a:blip>
          <a:srcRect/>
          <a:stretch>
            <a:fillRect/>
          </a:stretch>
        </p:blipFill>
        <p:spPr bwMode="auto">
          <a:xfrm>
            <a:off x="-230102" y="2468273"/>
            <a:ext cx="5777191" cy="57771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66" b="44952" l="64900" r="97125">
                        <a14:foregroundMark x1="87413" y1="5980" x2="88338" y2="12779"/>
                        <a14:foregroundMark x1="89263" y1="11448" x2="94113" y2="12021"/>
                        <a14:foregroundMark x1="88113" y1="13537" x2="88000" y2="19783"/>
                        <a14:foregroundMark x1="86038" y1="28302" x2="82688" y2="33975"/>
                        <a14:foregroundMark x1="87075" y1="34733" x2="88000" y2="40979"/>
                        <a14:foregroundMark x1="88113" y1="22056" x2="86950" y2="27913"/>
                        <a14:foregroundMark x1="87075" y1="27729" x2="87650" y2="32644"/>
                        <a14:foregroundMark x1="71713" y1="17899" x2="71125" y2="33033"/>
                        <a14:foregroundMark x1="73550" y1="32644" x2="71588" y2="38706"/>
                        <a14:foregroundMark x1="70438" y1="34364" x2="73100" y2="40795"/>
                        <a14:foregroundMark x1="74138" y1="30575" x2="74713" y2="28302"/>
                      </a14:backgroundRemoval>
                    </a14:imgEffect>
                  </a14:imgLayer>
                </a14:imgProps>
              </a:ext>
              <a:ext uri="{28A0092B-C50C-407E-A947-70E740481C1C}">
                <a14:useLocalDpi xmlns:a14="http://schemas.microsoft.com/office/drawing/2010/main" val="0"/>
              </a:ext>
            </a:extLst>
          </a:blip>
          <a:srcRect l="61332" t="2185" r="2744" b="53154"/>
          <a:stretch/>
        </p:blipFill>
        <p:spPr>
          <a:xfrm>
            <a:off x="4554654" y="4807474"/>
            <a:ext cx="3082692" cy="2339277"/>
          </a:xfrm>
          <a:prstGeom prst="rect">
            <a:avLst/>
          </a:prstGeom>
        </p:spPr>
      </p:pic>
    </p:spTree>
    <p:extLst>
      <p:ext uri="{BB962C8B-B14F-4D97-AF65-F5344CB8AC3E}">
        <p14:creationId xmlns:p14="http://schemas.microsoft.com/office/powerpoint/2010/main" val="446171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12" name="图片 8">
            <a:extLst>
              <a:ext uri="{FF2B5EF4-FFF2-40B4-BE49-F238E27FC236}">
                <a16:creationId xmlns:a16="http://schemas.microsoft.com/office/drawing/2014/main" id="{C3D0551C-BAF9-4AA7-9694-3FB8ECA10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333"/>
            <a:ext cx="9691607" cy="5186767"/>
          </a:xfrm>
          <a:prstGeom prst="rect">
            <a:avLst/>
          </a:prstGeom>
        </p:spPr>
      </p:pic>
      <p:sp>
        <p:nvSpPr>
          <p:cNvPr id="703" name="Google Shape;703;p46"/>
          <p:cNvSpPr txBox="1">
            <a:spLocks noGrp="1"/>
          </p:cNvSpPr>
          <p:nvPr>
            <p:ph type="title"/>
          </p:nvPr>
        </p:nvSpPr>
        <p:spPr>
          <a:xfrm>
            <a:off x="541348" y="-405099"/>
            <a:ext cx="9491224" cy="3884900"/>
          </a:xfrm>
          <a:prstGeom prst="rect">
            <a:avLst/>
          </a:prstGeom>
        </p:spPr>
        <p:txBody>
          <a:bodyPr spcFirstLastPara="1" vert="horz" wrap="square" lIns="121900" tIns="121900" rIns="121900" bIns="121900" rtlCol="0" anchor="ctr" anchorCtr="0">
            <a:noAutofit/>
          </a:bodyPr>
          <a:lstStyle/>
          <a:p>
            <a:r>
              <a:rPr lang="en-US" sz="5067" dirty="0" err="1">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Tại</a:t>
            </a:r>
            <a:r>
              <a:rPr lang="en-US" sz="5067"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 </a:t>
            </a:r>
            <a:r>
              <a:rPr lang="en-US" sz="5067" dirty="0" err="1">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sao</a:t>
            </a:r>
            <a:r>
              <a:rPr lang="en-US" sz="5067"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 </a:t>
            </a:r>
            <a:r>
              <a:rPr lang="en-US" sz="5067" dirty="0" err="1">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khi</a:t>
            </a:r>
            <a:r>
              <a:rPr lang="en-US" sz="5067"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 </a:t>
            </a:r>
            <a:r>
              <a:rPr lang="en-US" sz="5067" dirty="0" err="1">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đun</a:t>
            </a:r>
            <a:r>
              <a:rPr lang="en-US" sz="5067"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 </a:t>
            </a:r>
            <a:r>
              <a:rPr lang="en-US" sz="5067" dirty="0" err="1">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nước</a:t>
            </a:r>
            <a:r>
              <a:rPr lang="en-US" sz="5067"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 </a:t>
            </a:r>
            <a:r>
              <a:rPr lang="en-US" sz="5067" dirty="0" err="1">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không</a:t>
            </a:r>
            <a:r>
              <a:rPr lang="en-US" sz="5067"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 </a:t>
            </a:r>
            <a:r>
              <a:rPr lang="en-US" sz="5067" dirty="0" err="1">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nên</a:t>
            </a:r>
            <a:r>
              <a:rPr lang="en-US" sz="5067"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 </a:t>
            </a:r>
            <a:r>
              <a:rPr lang="en-US" sz="5067" dirty="0" err="1">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đổ</a:t>
            </a:r>
            <a:r>
              <a:rPr lang="en-US" sz="5067"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 </a:t>
            </a:r>
            <a:r>
              <a:rPr lang="en-US" sz="5067" dirty="0" err="1">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đầy</a:t>
            </a:r>
            <a:r>
              <a:rPr lang="en-US" sz="5067"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 </a:t>
            </a:r>
            <a:r>
              <a:rPr lang="en-US" sz="5067" dirty="0" err="1">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nước</a:t>
            </a:r>
            <a:r>
              <a:rPr lang="en-US" sz="5067"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 </a:t>
            </a:r>
            <a:r>
              <a:rPr lang="en-US" sz="5067" dirty="0" err="1">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vào</a:t>
            </a:r>
            <a:r>
              <a:rPr lang="en-US" sz="5067"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 </a:t>
            </a:r>
            <a:r>
              <a:rPr lang="en-US" sz="5067" dirty="0" err="1">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ấm</a:t>
            </a:r>
            <a:r>
              <a:rPr lang="en-US" sz="5067"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a:t>
            </a:r>
            <a:r>
              <a:rPr lang="vi-VN" sz="5333"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t/>
            </a:r>
            <a:br>
              <a:rPr lang="vi-VN" sz="5333"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rPr>
            </a:br>
            <a:endParaRPr sz="5333" dirty="0">
              <a:solidFill>
                <a:srgbClr val="C00000"/>
              </a:solidFill>
              <a:latin typeface="Times New Roman" panose="02020603050405020304" pitchFamily="18" charset="0"/>
              <a:ea typeface="Architecture" panose="020B0500000000000000" pitchFamily="34" charset="0"/>
              <a:cs typeface="Times New Roman" panose="02020603050405020304" pitchFamily="18" charset="0"/>
            </a:endParaRPr>
          </a:p>
        </p:txBody>
      </p:sp>
      <p:sp>
        <p:nvSpPr>
          <p:cNvPr id="3" name="TextBox 2"/>
          <p:cNvSpPr txBox="1"/>
          <p:nvPr/>
        </p:nvSpPr>
        <p:spPr>
          <a:xfrm>
            <a:off x="821409" y="1940918"/>
            <a:ext cx="7831524" cy="2595839"/>
          </a:xfrm>
          <a:prstGeom prst="rect">
            <a:avLst/>
          </a:prstGeom>
          <a:noFill/>
        </p:spPr>
        <p:txBody>
          <a:bodyPr wrap="square" rtlCol="0">
            <a:spAutoFit/>
          </a:bodyPr>
          <a:lstStyle/>
          <a:p>
            <a:pPr algn="ctr"/>
            <a:r>
              <a:rPr lang="en-US" sz="3467" b="1" dirty="0" err="1">
                <a:solidFill>
                  <a:srgbClr val="002060"/>
                </a:solidFill>
                <a:latin typeface="Times New Roman" panose="02020603050405020304" pitchFamily="18" charset="0"/>
                <a:cs typeface="Times New Roman" panose="02020603050405020304" pitchFamily="18" charset="0"/>
              </a:rPr>
              <a:t>Khi</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đun</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nước</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không</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nên</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đổ</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đầy</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nước</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vào</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ấm</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vì</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nước</a:t>
            </a:r>
            <a:r>
              <a:rPr lang="en-US" sz="3467" b="1" dirty="0">
                <a:solidFill>
                  <a:srgbClr val="002060"/>
                </a:solidFill>
                <a:latin typeface="Times New Roman" panose="02020603050405020304" pitchFamily="18" charset="0"/>
                <a:cs typeface="Times New Roman" panose="02020603050405020304" pitchFamily="18" charset="0"/>
              </a:rPr>
              <a:t> ở </a:t>
            </a:r>
            <a:r>
              <a:rPr lang="en-US" sz="3467" b="1" dirty="0" err="1">
                <a:solidFill>
                  <a:srgbClr val="002060"/>
                </a:solidFill>
                <a:latin typeface="Times New Roman" panose="02020603050405020304" pitchFamily="18" charset="0"/>
                <a:cs typeface="Times New Roman" panose="02020603050405020304" pitchFamily="18" charset="0"/>
              </a:rPr>
              <a:t>nhiệt</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độ</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cao</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sẽ</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nở</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ra.</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Nếu</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nước</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quá</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đầy</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ấm</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sẽ</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tràn</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ra</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ngoài</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gây</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bỏng</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tay</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tắt</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bếp</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chập</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điện</a:t>
            </a:r>
            <a:r>
              <a:rPr lang="en-US" sz="3467" b="1" dirty="0">
                <a:solidFill>
                  <a:srgbClr val="002060"/>
                </a:solidFill>
                <a:latin typeface="Times New Roman" panose="02020603050405020304" pitchFamily="18" charset="0"/>
                <a:cs typeface="Times New Roman" panose="02020603050405020304" pitchFamily="18" charset="0"/>
              </a:rPr>
              <a:t>.</a:t>
            </a:r>
            <a:endParaRPr lang="vi-VN" sz="3467" b="1" dirty="0">
              <a:solidFill>
                <a:srgbClr val="002060"/>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20" b="36040" l="31022" r="57422"/>
                    </a14:imgEffect>
                  </a14:imgLayer>
                </a14:imgProps>
              </a:ext>
              <a:ext uri="{28A0092B-C50C-407E-A947-70E740481C1C}">
                <a14:useLocalDpi xmlns:a14="http://schemas.microsoft.com/office/drawing/2010/main" val="0"/>
              </a:ext>
            </a:extLst>
          </a:blip>
          <a:srcRect l="27741" t="3874" r="39258" b="64810"/>
          <a:stretch/>
        </p:blipFill>
        <p:spPr>
          <a:xfrm>
            <a:off x="2175418" y="4451442"/>
            <a:ext cx="3303721" cy="2322177"/>
          </a:xfrm>
          <a:prstGeom prst="rect">
            <a:avLst/>
          </a:prstGeom>
        </p:spPr>
      </p:pic>
      <p:pic>
        <p:nvPicPr>
          <p:cNvPr id="7" name="Picture 4" descr="Tea Kettle Euclidean Vector - Tea Pot Cartoon Png, Transparent Png ,  Transparent Png Image - PNGitem">
            <a:extLst>
              <a:ext uri="{FF2B5EF4-FFF2-40B4-BE49-F238E27FC236}">
                <a16:creationId xmlns:a16="http://schemas.microsoft.com/office/drawing/2014/main" id="{92925C27-79D0-414E-855E-C95260368CE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52" b="90783" l="5000" r="93256">
                        <a14:foregroundMark x1="27674" y1="28345" x2="38605" y2="14470"/>
                        <a14:foregroundMark x1="34186" y1="7730" x2="43140" y2="5352"/>
                        <a14:foregroundMark x1="37209" y1="22597" x2="41512" y2="17740"/>
                        <a14:foregroundMark x1="35581" y1="37166" x2="47326" y2="36769"/>
                        <a14:foregroundMark x1="8256" y1="47572" x2="8140" y2="51635"/>
                        <a14:foregroundMark x1="5116" y1="71853" x2="7326" y2="72052"/>
                        <a14:foregroundMark x1="40000" y1="90783" x2="50698" y2="90783"/>
                        <a14:foregroundMark x1="93256" y1="39148" x2="92209" y2="41526"/>
                        <a14:foregroundMark x1="30233" y1="34787" x2="33488" y2="34787"/>
                        <a14:foregroundMark x1="38372" y1="34985" x2="46744" y2="34291"/>
                        <a14:foregroundMark x1="51279" y1="34985" x2="57209" y2="35282"/>
                        <a14:foregroundMark x1="58372" y1="34589" x2="60581" y2="35084"/>
                        <a14:foregroundMark x1="64535" y1="35580" x2="66512" y2="36670"/>
                        <a14:foregroundMark x1="16628" y1="26858" x2="16163" y2="28543"/>
                        <a14:foregroundMark x1="13605" y1="73241" x2="14651" y2="77007"/>
                      </a14:backgroundRemoval>
                    </a14:imgEffect>
                  </a14:imgLayer>
                </a14:imgProps>
              </a:ext>
              <a:ext uri="{28A0092B-C50C-407E-A947-70E740481C1C}">
                <a14:useLocalDpi xmlns:a14="http://schemas.microsoft.com/office/drawing/2010/main" val="0"/>
              </a:ext>
            </a:extLst>
          </a:blip>
          <a:srcRect/>
          <a:stretch>
            <a:fillRect/>
          </a:stretch>
        </p:blipFill>
        <p:spPr bwMode="auto">
          <a:xfrm rot="1058301">
            <a:off x="379006" y="4152211"/>
            <a:ext cx="2457084" cy="288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9866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03"/>
                                        </p:tgtEl>
                                        <p:attrNameLst>
                                          <p:attrName>style.visibility</p:attrName>
                                        </p:attrNameLst>
                                      </p:cBhvr>
                                      <p:to>
                                        <p:strVal val="visible"/>
                                      </p:to>
                                    </p:set>
                                    <p:animEffect transition="in" filter="wipe(down)">
                                      <p:cBhvr>
                                        <p:cTn id="18" dur="500"/>
                                        <p:tgtEl>
                                          <p:spTgt spid="70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5" name="图片 4" descr="6e3e461d6fe4261ffac34bab182ac1ed"/>
          <p:cNvPicPr>
            <a:picLocks noChangeAspect="1"/>
          </p:cNvPicPr>
          <p:nvPr/>
        </p:nvPicPr>
        <p:blipFill>
          <a:blip r:embed="rId3"/>
          <a:stretch>
            <a:fillRect/>
          </a:stretch>
        </p:blipFill>
        <p:spPr>
          <a:xfrm>
            <a:off x="1860392" y="1"/>
            <a:ext cx="9763225" cy="5415495"/>
          </a:xfrm>
          <a:prstGeom prst="rect">
            <a:avLst/>
          </a:prstGeom>
        </p:spPr>
      </p:pic>
      <p:sp>
        <p:nvSpPr>
          <p:cNvPr id="710" name="Google Shape;710;p47"/>
          <p:cNvSpPr txBox="1">
            <a:spLocks noGrp="1"/>
          </p:cNvSpPr>
          <p:nvPr>
            <p:ph type="body" idx="1"/>
          </p:nvPr>
        </p:nvSpPr>
        <p:spPr>
          <a:xfrm>
            <a:off x="3033133" y="2370285"/>
            <a:ext cx="7615988" cy="674924"/>
          </a:xfrm>
          <a:prstGeom prst="rect">
            <a:avLst/>
          </a:prstGeom>
        </p:spPr>
        <p:txBody>
          <a:bodyPr spcFirstLastPara="1" vert="horz" wrap="square" lIns="121900" tIns="121900" rIns="121900" bIns="121900" rtlCol="0" anchor="ctr" anchorCtr="0">
            <a:noAutofit/>
          </a:bodyPr>
          <a:lstStyle/>
          <a:p>
            <a:pPr marL="0" indent="0" algn="ctr">
              <a:buSzPts val="1100"/>
              <a:buNone/>
            </a:pPr>
            <a:r>
              <a:rPr lang="en" sz="5333" b="1" dirty="0">
                <a:solidFill>
                  <a:srgbClr val="7030A0"/>
                </a:solidFill>
                <a:latin typeface="Times New Roman" panose="02020603050405020304" pitchFamily="18" charset="0"/>
                <a:cs typeface="Times New Roman" panose="02020603050405020304" pitchFamily="18" charset="0"/>
              </a:rPr>
              <a:t>Em hãy cho biết nước và các chất lỏng khác nở ra và co lại khi nào?</a:t>
            </a:r>
            <a:endParaRPr sz="5333" b="1" dirty="0">
              <a:solidFill>
                <a:srgbClr val="7030A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373568" y="1620269"/>
            <a:ext cx="7275553" cy="2144305"/>
          </a:xfrm>
          <a:prstGeom prst="rect">
            <a:avLst/>
          </a:prstGeom>
          <a:noFill/>
        </p:spPr>
        <p:txBody>
          <a:bodyPr wrap="square" rtlCol="0">
            <a:spAutoFit/>
          </a:bodyPr>
          <a:lstStyle/>
          <a:p>
            <a:r>
              <a:rPr lang="en-US" sz="6667" b="1" dirty="0">
                <a:solidFill>
                  <a:srgbClr val="00B050"/>
                </a:solidFill>
                <a:latin typeface="Times New Roman" panose="02020603050405020304" pitchFamily="18" charset="0"/>
                <a:cs typeface="Times New Roman" panose="02020603050405020304" pitchFamily="18" charset="0"/>
              </a:rPr>
              <a:t>Co </a:t>
            </a:r>
            <a:r>
              <a:rPr lang="en-US" sz="6667" b="1" dirty="0" err="1">
                <a:solidFill>
                  <a:srgbClr val="00B050"/>
                </a:solidFill>
                <a:latin typeface="Times New Roman" panose="02020603050405020304" pitchFamily="18" charset="0"/>
                <a:cs typeface="Times New Roman" panose="02020603050405020304" pitchFamily="18" charset="0"/>
              </a:rPr>
              <a:t>lại</a:t>
            </a:r>
            <a:r>
              <a:rPr lang="en-US" sz="6667" b="1" dirty="0">
                <a:solidFill>
                  <a:srgbClr val="00B050"/>
                </a:solidFill>
                <a:latin typeface="Times New Roman" panose="02020603050405020304" pitchFamily="18" charset="0"/>
                <a:cs typeface="Times New Roman" panose="02020603050405020304" pitchFamily="18" charset="0"/>
              </a:rPr>
              <a:t> </a:t>
            </a:r>
            <a:r>
              <a:rPr lang="en-US" sz="6667" b="1" dirty="0" err="1">
                <a:solidFill>
                  <a:srgbClr val="00B050"/>
                </a:solidFill>
                <a:latin typeface="Times New Roman" panose="02020603050405020304" pitchFamily="18" charset="0"/>
                <a:cs typeface="Times New Roman" panose="02020603050405020304" pitchFamily="18" charset="0"/>
              </a:rPr>
              <a:t>khi</a:t>
            </a:r>
            <a:r>
              <a:rPr lang="en-US" sz="6667" b="1" dirty="0">
                <a:solidFill>
                  <a:srgbClr val="00B050"/>
                </a:solidFill>
                <a:latin typeface="Times New Roman" panose="02020603050405020304" pitchFamily="18" charset="0"/>
                <a:cs typeface="Times New Roman" panose="02020603050405020304" pitchFamily="18" charset="0"/>
              </a:rPr>
              <a:t> </a:t>
            </a:r>
            <a:r>
              <a:rPr lang="en-US" sz="6667" b="1" dirty="0" err="1">
                <a:solidFill>
                  <a:srgbClr val="00B050"/>
                </a:solidFill>
                <a:latin typeface="Times New Roman" panose="02020603050405020304" pitchFamily="18" charset="0"/>
                <a:cs typeface="Times New Roman" panose="02020603050405020304" pitchFamily="18" charset="0"/>
              </a:rPr>
              <a:t>lạnh</a:t>
            </a:r>
            <a:r>
              <a:rPr lang="en-US" sz="6667" b="1" dirty="0">
                <a:solidFill>
                  <a:srgbClr val="00B050"/>
                </a:solidFill>
                <a:latin typeface="Times New Roman" panose="02020603050405020304" pitchFamily="18" charset="0"/>
                <a:cs typeface="Times New Roman" panose="02020603050405020304" pitchFamily="18" charset="0"/>
              </a:rPr>
              <a:t> </a:t>
            </a:r>
            <a:r>
              <a:rPr lang="en-US" sz="6667" b="1" dirty="0" err="1">
                <a:solidFill>
                  <a:srgbClr val="00B050"/>
                </a:solidFill>
                <a:latin typeface="Times New Roman" panose="02020603050405020304" pitchFamily="18" charset="0"/>
                <a:cs typeface="Times New Roman" panose="02020603050405020304" pitchFamily="18" charset="0"/>
              </a:rPr>
              <a:t>đi</a:t>
            </a:r>
            <a:endParaRPr lang="en-US" sz="6667" b="1" dirty="0">
              <a:solidFill>
                <a:srgbClr val="00B050"/>
              </a:solidFill>
              <a:latin typeface="Times New Roman" panose="02020603050405020304" pitchFamily="18" charset="0"/>
              <a:cs typeface="Times New Roman" panose="02020603050405020304" pitchFamily="18" charset="0"/>
            </a:endParaRPr>
          </a:p>
          <a:p>
            <a:r>
              <a:rPr lang="en-US" sz="6667" b="1" dirty="0" err="1">
                <a:solidFill>
                  <a:srgbClr val="00B050"/>
                </a:solidFill>
                <a:latin typeface="Times New Roman" panose="02020603050405020304" pitchFamily="18" charset="0"/>
                <a:cs typeface="Times New Roman" panose="02020603050405020304" pitchFamily="18" charset="0"/>
              </a:rPr>
              <a:t>Nở</a:t>
            </a:r>
            <a:r>
              <a:rPr lang="en-US" sz="6667" b="1" dirty="0">
                <a:solidFill>
                  <a:srgbClr val="00B050"/>
                </a:solidFill>
                <a:latin typeface="Times New Roman" panose="02020603050405020304" pitchFamily="18" charset="0"/>
                <a:cs typeface="Times New Roman" panose="02020603050405020304" pitchFamily="18" charset="0"/>
              </a:rPr>
              <a:t> </a:t>
            </a:r>
            <a:r>
              <a:rPr lang="en-US" sz="6667" b="1" dirty="0" err="1">
                <a:solidFill>
                  <a:srgbClr val="00B050"/>
                </a:solidFill>
                <a:latin typeface="Times New Roman" panose="02020603050405020304" pitchFamily="18" charset="0"/>
                <a:cs typeface="Times New Roman" panose="02020603050405020304" pitchFamily="18" charset="0"/>
              </a:rPr>
              <a:t>ra</a:t>
            </a:r>
            <a:r>
              <a:rPr lang="en-US" sz="6667" b="1" dirty="0">
                <a:solidFill>
                  <a:srgbClr val="00B050"/>
                </a:solidFill>
                <a:latin typeface="Times New Roman" panose="02020603050405020304" pitchFamily="18" charset="0"/>
                <a:cs typeface="Times New Roman" panose="02020603050405020304" pitchFamily="18" charset="0"/>
              </a:rPr>
              <a:t> </a:t>
            </a:r>
            <a:r>
              <a:rPr lang="en-US" sz="6667" b="1" dirty="0" err="1">
                <a:solidFill>
                  <a:srgbClr val="00B050"/>
                </a:solidFill>
                <a:latin typeface="Times New Roman" panose="02020603050405020304" pitchFamily="18" charset="0"/>
                <a:cs typeface="Times New Roman" panose="02020603050405020304" pitchFamily="18" charset="0"/>
              </a:rPr>
              <a:t>khi</a:t>
            </a:r>
            <a:r>
              <a:rPr lang="en-US" sz="6667" b="1" dirty="0">
                <a:solidFill>
                  <a:srgbClr val="00B050"/>
                </a:solidFill>
                <a:latin typeface="Times New Roman" panose="02020603050405020304" pitchFamily="18" charset="0"/>
                <a:cs typeface="Times New Roman" panose="02020603050405020304" pitchFamily="18" charset="0"/>
              </a:rPr>
              <a:t> </a:t>
            </a:r>
            <a:r>
              <a:rPr lang="en-US" sz="6667" b="1" dirty="0" err="1">
                <a:solidFill>
                  <a:srgbClr val="00B050"/>
                </a:solidFill>
                <a:latin typeface="Times New Roman" panose="02020603050405020304" pitchFamily="18" charset="0"/>
                <a:cs typeface="Times New Roman" panose="02020603050405020304" pitchFamily="18" charset="0"/>
              </a:rPr>
              <a:t>nóng</a:t>
            </a:r>
            <a:r>
              <a:rPr lang="en-US" sz="6667" b="1" dirty="0">
                <a:solidFill>
                  <a:srgbClr val="00B050"/>
                </a:solidFill>
                <a:latin typeface="Times New Roman" panose="02020603050405020304" pitchFamily="18" charset="0"/>
                <a:cs typeface="Times New Roman" panose="02020603050405020304" pitchFamily="18" charset="0"/>
              </a:rPr>
              <a:t> </a:t>
            </a:r>
            <a:r>
              <a:rPr lang="en-US" sz="6667" b="1" dirty="0" err="1">
                <a:solidFill>
                  <a:srgbClr val="00B050"/>
                </a:solidFill>
                <a:latin typeface="Times New Roman" panose="02020603050405020304" pitchFamily="18" charset="0"/>
                <a:cs typeface="Times New Roman" panose="02020603050405020304" pitchFamily="18" charset="0"/>
              </a:rPr>
              <a:t>lên</a:t>
            </a:r>
            <a:endParaRPr lang="vi-VN" sz="6667" b="1" dirty="0">
              <a:solidFill>
                <a:srgbClr val="00B05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7089" b="65111" l="4908" r="52631">
                        <a14:backgroundMark x1="37015" y1="54444" x2="36708" y2="59822"/>
                        <a14:backgroundMark x1="36554" y1="49756" x2="37323" y2="59156"/>
                        <a14:backgroundMark x1="21523" y1="53111" x2="21523" y2="59600"/>
                        <a14:backgroundMark x1="49723" y1="53333" x2="48646" y2="58711"/>
                      </a14:backgroundRemoval>
                    </a14:imgEffect>
                  </a14:imgLayer>
                </a14:imgProps>
              </a:ext>
              <a:ext uri="{28A0092B-C50C-407E-A947-70E740481C1C}">
                <a14:useLocalDpi xmlns:a14="http://schemas.microsoft.com/office/drawing/2010/main" val="0"/>
              </a:ext>
            </a:extLst>
          </a:blip>
          <a:srcRect l="6257" t="23279" r="46324" b="34192"/>
          <a:stretch/>
        </p:blipFill>
        <p:spPr>
          <a:xfrm>
            <a:off x="5161224" y="4629414"/>
            <a:ext cx="3739928" cy="2322177"/>
          </a:xfrm>
          <a:prstGeom prst="rect">
            <a:avLst/>
          </a:prstGeom>
        </p:spPr>
      </p:pic>
    </p:spTree>
    <p:extLst>
      <p:ext uri="{BB962C8B-B14F-4D97-AF65-F5344CB8AC3E}">
        <p14:creationId xmlns:p14="http://schemas.microsoft.com/office/powerpoint/2010/main" val="1674761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10">
                                            <p:txEl>
                                              <p:pRg st="0" end="0"/>
                                            </p:txEl>
                                          </p:spTgt>
                                        </p:tgtEl>
                                        <p:attrNameLst>
                                          <p:attrName>style.visibility</p:attrName>
                                        </p:attrNameLst>
                                      </p:cBhvr>
                                      <p:to>
                                        <p:strVal val="visible"/>
                                      </p:to>
                                    </p:set>
                                    <p:animEffect transition="in" filter="circle(in)">
                                      <p:cBhvr>
                                        <p:cTn id="12" dur="2000"/>
                                        <p:tgtEl>
                                          <p:spTgt spid="7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710">
                                            <p:txEl>
                                              <p:pRg st="0" end="0"/>
                                            </p:txEl>
                                          </p:spTgt>
                                        </p:tgtEl>
                                      </p:cBhvr>
                                    </p:animEffect>
                                    <p:anim calcmode="lin" valueType="num">
                                      <p:cBhvr>
                                        <p:cTn id="17" dur="1000"/>
                                        <p:tgtEl>
                                          <p:spTgt spid="710">
                                            <p:txEl>
                                              <p:pRg st="0" end="0"/>
                                            </p:txEl>
                                          </p:spTgt>
                                        </p:tgtEl>
                                        <p:attrNameLst>
                                          <p:attrName>ppt_x</p:attrName>
                                        </p:attrNameLst>
                                      </p:cBhvr>
                                      <p:tavLst>
                                        <p:tav tm="0">
                                          <p:val>
                                            <p:strVal val="ppt_x"/>
                                          </p:val>
                                        </p:tav>
                                        <p:tav tm="100000">
                                          <p:val>
                                            <p:strVal val="ppt_x"/>
                                          </p:val>
                                        </p:tav>
                                      </p:tavLst>
                                    </p:anim>
                                    <p:anim calcmode="lin" valueType="num">
                                      <p:cBhvr>
                                        <p:cTn id="18" dur="1000"/>
                                        <p:tgtEl>
                                          <p:spTgt spid="710">
                                            <p:txEl>
                                              <p:pRg st="0" end="0"/>
                                            </p:txEl>
                                          </p:spTgt>
                                        </p:tgtEl>
                                        <p:attrNameLst>
                                          <p:attrName>ppt_y</p:attrName>
                                        </p:attrNameLst>
                                      </p:cBhvr>
                                      <p:tavLst>
                                        <p:tav tm="0">
                                          <p:val>
                                            <p:strVal val="ppt_y"/>
                                          </p:val>
                                        </p:tav>
                                        <p:tav tm="100000">
                                          <p:val>
                                            <p:strVal val="ppt_y+.1"/>
                                          </p:val>
                                        </p:tav>
                                      </p:tavLst>
                                    </p:anim>
                                    <p:set>
                                      <p:cBhvr>
                                        <p:cTn id="19" dur="1" fill="hold">
                                          <p:stCondLst>
                                            <p:cond delay="999"/>
                                          </p:stCondLst>
                                        </p:cTn>
                                        <p:tgtEl>
                                          <p:spTgt spid="710">
                                            <p:txEl>
                                              <p:pRg st="0" end="0"/>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 grpId="0" build="p"/>
      <p:bldP spid="710" grpId="1"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6" name="Google Shape;766;p51"/>
          <p:cNvSpPr txBox="1">
            <a:spLocks noGrp="1"/>
          </p:cNvSpPr>
          <p:nvPr>
            <p:ph type="subTitle" idx="1"/>
          </p:nvPr>
        </p:nvSpPr>
        <p:spPr>
          <a:xfrm>
            <a:off x="626660" y="938866"/>
            <a:ext cx="7789753" cy="722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spcFirstLastPara="1" vert="horz" wrap="square" lIns="121900" tIns="121900" rIns="121900" bIns="121900" rtlCol="0" anchor="t" anchorCtr="0">
            <a:noAutofit/>
          </a:bodyPr>
          <a:lstStyle/>
          <a:p>
            <a:pPr marL="0" indent="0">
              <a:spcAft>
                <a:spcPts val="2133"/>
              </a:spcAft>
              <a:buClr>
                <a:schemeClr val="dk1"/>
              </a:buClr>
              <a:buSzPts val="1100"/>
            </a:pPr>
            <a:r>
              <a:rPr lang="nl-NL" sz="7000" b="1" dirty="0">
                <a:solidFill>
                  <a:srgbClr val="C00000"/>
                </a:solidFill>
                <a:latin typeface="UVN Banh Mi" pitchFamily="2" charset="0"/>
              </a:rPr>
              <a:t>1. Vật dẫn nhiệt và vật cách nhiệt</a:t>
            </a:r>
            <a:endParaRPr sz="7000" dirty="0">
              <a:solidFill>
                <a:srgbClr val="C00000"/>
              </a:solidFill>
              <a:latin typeface="UVN Banh Mi" pitchFamily="2" charset="0"/>
            </a:endParaRPr>
          </a:p>
        </p:txBody>
      </p:sp>
    </p:spTree>
    <p:extLst>
      <p:ext uri="{BB962C8B-B14F-4D97-AF65-F5344CB8AC3E}">
        <p14:creationId xmlns:p14="http://schemas.microsoft.com/office/powerpoint/2010/main" val="364965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66">
                                            <p:txEl>
                                              <p:pRg st="0" end="0"/>
                                            </p:txEl>
                                          </p:spTgt>
                                        </p:tgtEl>
                                        <p:attrNameLst>
                                          <p:attrName>style.visibility</p:attrName>
                                        </p:attrNameLst>
                                      </p:cBhvr>
                                      <p:to>
                                        <p:strVal val="visible"/>
                                      </p:to>
                                    </p:set>
                                    <p:animEffect transition="in" filter="fade">
                                      <p:cBhvr>
                                        <p:cTn id="7" dur="1000"/>
                                        <p:tgtEl>
                                          <p:spTgt spid="766">
                                            <p:txEl>
                                              <p:pRg st="0" end="0"/>
                                            </p:txEl>
                                          </p:spTgt>
                                        </p:tgtEl>
                                      </p:cBhvr>
                                    </p:animEffect>
                                    <p:anim calcmode="lin" valueType="num">
                                      <p:cBhvr>
                                        <p:cTn id="8" dur="1000" fill="hold"/>
                                        <p:tgtEl>
                                          <p:spTgt spid="76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6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20" name="矩形: 圆角 6">
            <a:extLst>
              <a:ext uri="{FF2B5EF4-FFF2-40B4-BE49-F238E27FC236}">
                <a16:creationId xmlns:a16="http://schemas.microsoft.com/office/drawing/2014/main" id="{6E245909-1457-4C40-97A3-70C00034AAAC}"/>
              </a:ext>
            </a:extLst>
          </p:cNvPr>
          <p:cNvSpPr/>
          <p:nvPr/>
        </p:nvSpPr>
        <p:spPr>
          <a:xfrm>
            <a:off x="270325" y="1205404"/>
            <a:ext cx="10311036" cy="5311787"/>
          </a:xfrm>
          <a:prstGeom prst="roundRect">
            <a:avLst>
              <a:gd name="adj" fmla="val 19216"/>
            </a:avLst>
          </a:prstGeom>
          <a:solidFill>
            <a:schemeClr val="bg2">
              <a:lumMod val="40000"/>
              <a:lumOff val="6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6" name="TextBox 5"/>
          <p:cNvSpPr txBox="1"/>
          <p:nvPr/>
        </p:nvSpPr>
        <p:spPr>
          <a:xfrm>
            <a:off x="2131189" y="63893"/>
            <a:ext cx="7913313" cy="830997"/>
          </a:xfrm>
          <a:prstGeom prst="rect">
            <a:avLst/>
          </a:prstGeom>
          <a:noFill/>
        </p:spPr>
        <p:txBody>
          <a:bodyPr wrap="square" rtlCol="0">
            <a:spAutoFit/>
          </a:bodyPr>
          <a:lstStyle/>
          <a:p>
            <a:r>
              <a:rPr lang="en-US" sz="4800" dirty="0">
                <a:solidFill>
                  <a:srgbClr val="00206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THÍ NGHIỆM</a:t>
            </a:r>
          </a:p>
        </p:txBody>
      </p:sp>
      <p:sp>
        <p:nvSpPr>
          <p:cNvPr id="8" name="Rectangle 7"/>
          <p:cNvSpPr>
            <a:spLocks noChangeArrowheads="1"/>
          </p:cNvSpPr>
          <p:nvPr/>
        </p:nvSpPr>
        <p:spPr bwMode="auto">
          <a:xfrm>
            <a:off x="678500" y="1308755"/>
            <a:ext cx="3236784"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333" b="1" dirty="0" err="1">
                <a:solidFill>
                  <a:srgbClr val="800080"/>
                </a:solidFill>
                <a:latin typeface="Times New Roman" panose="02020603050405020304" pitchFamily="18" charset="0"/>
                <a:cs typeface="Times New Roman" panose="02020603050405020304" pitchFamily="18" charset="0"/>
              </a:rPr>
              <a:t>Chuẩn</a:t>
            </a:r>
            <a:r>
              <a:rPr lang="en-US" altLang="en-US" sz="5333" b="1" dirty="0">
                <a:solidFill>
                  <a:srgbClr val="800080"/>
                </a:solidFill>
                <a:latin typeface="Times New Roman" panose="02020603050405020304" pitchFamily="18" charset="0"/>
                <a:cs typeface="Times New Roman" panose="02020603050405020304" pitchFamily="18" charset="0"/>
              </a:rPr>
              <a:t> bị:</a:t>
            </a:r>
          </a:p>
        </p:txBody>
      </p:sp>
      <p:sp>
        <p:nvSpPr>
          <p:cNvPr id="9" name="Rectangle: Rounded Corners 222">
            <a:extLst>
              <a:ext uri="{FF2B5EF4-FFF2-40B4-BE49-F238E27FC236}">
                <a16:creationId xmlns:a16="http://schemas.microsoft.com/office/drawing/2014/main" id="{12B6B505-B957-4ABE-8AB9-B13174264B93}"/>
              </a:ext>
            </a:extLst>
          </p:cNvPr>
          <p:cNvSpPr/>
          <p:nvPr/>
        </p:nvSpPr>
        <p:spPr>
          <a:xfrm>
            <a:off x="617312" y="2284679"/>
            <a:ext cx="1470451" cy="2776980"/>
          </a:xfrm>
          <a:prstGeom prst="roundRect">
            <a:avLst/>
          </a:prstGeom>
          <a:solidFill>
            <a:schemeClr val="accent3">
              <a:lumMod val="20000"/>
              <a:lumOff val="8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68919" y="2549298"/>
            <a:ext cx="1578544" cy="1938992"/>
          </a:xfrm>
          <a:prstGeom prst="rect">
            <a:avLst/>
          </a:prstGeom>
          <a:noFill/>
        </p:spPr>
        <p:txBody>
          <a:bodyPr wrap="square" rtlCol="0">
            <a:spAutoFit/>
          </a:bodyPr>
          <a:lstStyle/>
          <a:p>
            <a:r>
              <a:rPr lang="vi-VN" sz="40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Cố</a:t>
            </a:r>
            <a:r>
              <a:rPr lang="en-US" sz="40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c </a:t>
            </a:r>
            <a:r>
              <a:rPr lang="en-US" sz="40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nước</a:t>
            </a:r>
            <a:r>
              <a:rPr lang="en-US" sz="40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nóng</a:t>
            </a:r>
            <a:endParaRPr lang="en-US" sz="40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Rounded Corners 156">
            <a:extLst>
              <a:ext uri="{FF2B5EF4-FFF2-40B4-BE49-F238E27FC236}">
                <a16:creationId xmlns:a16="http://schemas.microsoft.com/office/drawing/2014/main" id="{5B671F51-E499-4FB9-9C68-D01EB1C0C9C4}"/>
              </a:ext>
            </a:extLst>
          </p:cNvPr>
          <p:cNvSpPr/>
          <p:nvPr/>
        </p:nvSpPr>
        <p:spPr>
          <a:xfrm>
            <a:off x="4238150" y="2213409"/>
            <a:ext cx="1397244" cy="2919524"/>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Rectangle: Rounded Corners 156">
            <a:extLst>
              <a:ext uri="{FF2B5EF4-FFF2-40B4-BE49-F238E27FC236}">
                <a16:creationId xmlns:a16="http://schemas.microsoft.com/office/drawing/2014/main" id="{5B671F51-E499-4FB9-9C68-D01EB1C0C9C4}"/>
              </a:ext>
            </a:extLst>
          </p:cNvPr>
          <p:cNvSpPr/>
          <p:nvPr/>
        </p:nvSpPr>
        <p:spPr>
          <a:xfrm>
            <a:off x="7569552" y="2763786"/>
            <a:ext cx="1406429" cy="290623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387872" y="2652930"/>
            <a:ext cx="1436571" cy="1938992"/>
          </a:xfrm>
          <a:prstGeom prst="rect">
            <a:avLst/>
          </a:prstGeom>
          <a:noFill/>
        </p:spPr>
        <p:txBody>
          <a:bodyPr wrap="square" rtlCol="0">
            <a:spAutoFit/>
          </a:bodyPr>
          <a:lstStyle/>
          <a:p>
            <a:r>
              <a:rPr lang="en-US" sz="40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Thìa</a:t>
            </a:r>
            <a:r>
              <a:rPr lang="en-US" sz="40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kim</a:t>
            </a:r>
            <a:r>
              <a:rPr lang="en-US" sz="40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loại</a:t>
            </a:r>
            <a:endParaRPr lang="en-US" sz="40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p:cNvSpPr txBox="1"/>
          <p:nvPr/>
        </p:nvSpPr>
        <p:spPr>
          <a:xfrm>
            <a:off x="7554254" y="3449650"/>
            <a:ext cx="1712173" cy="1323439"/>
          </a:xfrm>
          <a:prstGeom prst="rect">
            <a:avLst/>
          </a:prstGeom>
          <a:noFill/>
        </p:spPr>
        <p:txBody>
          <a:bodyPr wrap="square" rtlCol="0">
            <a:spAutoFit/>
          </a:bodyPr>
          <a:lstStyle/>
          <a:p>
            <a:pPr marR="67732"/>
            <a:r>
              <a:rPr lang="en-US" sz="40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Thìa</a:t>
            </a:r>
            <a:r>
              <a:rPr lang="en-US" sz="40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nhựa</a:t>
            </a:r>
            <a:endParaRPr lang="en-US" sz="40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650" b="98600" l="1750" r="15913"/>
                    </a14:imgEffect>
                  </a14:imgLayer>
                </a14:imgProps>
              </a:ext>
              <a:ext uri="{28A0092B-C50C-407E-A947-70E740481C1C}">
                <a14:useLocalDpi xmlns:a14="http://schemas.microsoft.com/office/drawing/2010/main" val="0"/>
              </a:ext>
            </a:extLst>
          </a:blip>
          <a:srcRect t="4066" r="82316"/>
          <a:stretch/>
        </p:blipFill>
        <p:spPr>
          <a:xfrm>
            <a:off x="5825505" y="1920050"/>
            <a:ext cx="1158767" cy="3059201"/>
          </a:xfrm>
          <a:prstGeom prst="rect">
            <a:avLst/>
          </a:prstGeom>
        </p:spPr>
      </p:pic>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175" b="97750" l="69533" r="96617">
                        <a14:foregroundMark x1="71910" y1="23700" x2="90725" y2="22650"/>
                        <a14:foregroundMark x1="74105" y1="86725" x2="88397" y2="85675"/>
                        <a14:foregroundMark x1="87572" y1="87150" x2="88942" y2="89625"/>
                        <a14:foregroundMark x1="73147" y1="87550" x2="73279" y2="90475"/>
                      </a14:backgroundRemoval>
                    </a14:imgEffect>
                  </a14:imgLayer>
                </a14:imgProps>
              </a:ext>
              <a:ext uri="{28A0092B-C50C-407E-A947-70E740481C1C}">
                <a14:useLocalDpi xmlns:a14="http://schemas.microsoft.com/office/drawing/2010/main" val="0"/>
              </a:ext>
            </a:extLst>
          </a:blip>
          <a:srcRect l="66170" t="10422"/>
          <a:stretch/>
        </p:blipFill>
        <p:spPr>
          <a:xfrm>
            <a:off x="2171672" y="3173043"/>
            <a:ext cx="2066477" cy="3612415"/>
          </a:xfrm>
          <a:prstGeom prst="rect">
            <a:avLst/>
          </a:prstGeom>
        </p:spPr>
      </p:pic>
      <p:pic>
        <p:nvPicPr>
          <p:cNvPr id="17" name="Picture 1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711" b="97059" l="58506" r="72590"/>
                    </a14:imgEffect>
                  </a14:imgLayer>
                </a14:imgProps>
              </a:ext>
              <a:ext uri="{28A0092B-C50C-407E-A947-70E740481C1C}">
                <a14:useLocalDpi xmlns:a14="http://schemas.microsoft.com/office/drawing/2010/main" val="0"/>
              </a:ext>
            </a:extLst>
          </a:blip>
          <a:srcRect l="59259" t="3792" r="25926"/>
          <a:stretch/>
        </p:blipFill>
        <p:spPr>
          <a:xfrm>
            <a:off x="9222421" y="3180300"/>
            <a:ext cx="949873" cy="3235373"/>
          </a:xfrm>
          <a:prstGeom prst="rect">
            <a:avLst/>
          </a:prstGeom>
        </p:spPr>
      </p:pic>
      <p:pic>
        <p:nvPicPr>
          <p:cNvPr id="22" name="图片 83">
            <a:extLst>
              <a:ext uri="{FF2B5EF4-FFF2-40B4-BE49-F238E27FC236}">
                <a16:creationId xmlns:a16="http://schemas.microsoft.com/office/drawing/2014/main" id="{85ABC248-E864-4ED9-9705-8C1A1F61FF7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2988" t="4347" r="32637" b="5988"/>
          <a:stretch/>
        </p:blipFill>
        <p:spPr>
          <a:xfrm flipH="1">
            <a:off x="10382249" y="-113067"/>
            <a:ext cx="1854156" cy="4836611"/>
          </a:xfrm>
          <a:prstGeom prst="rect">
            <a:avLst/>
          </a:prstGeom>
        </p:spPr>
      </p:pic>
      <p:pic>
        <p:nvPicPr>
          <p:cNvPr id="23" name="Picture 2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089" b="65111" l="4908" r="52631">
                        <a14:backgroundMark x1="37015" y1="54444" x2="36708" y2="59822"/>
                        <a14:backgroundMark x1="36554" y1="49756" x2="37323" y2="59156"/>
                        <a14:backgroundMark x1="21523" y1="53111" x2="21523" y2="59600"/>
                        <a14:backgroundMark x1="49723" y1="53333" x2="48646" y2="58711"/>
                      </a14:backgroundRemoval>
                    </a14:imgEffect>
                  </a14:imgLayer>
                </a14:imgProps>
              </a:ext>
              <a:ext uri="{28A0092B-C50C-407E-A947-70E740481C1C}">
                <a14:useLocalDpi xmlns:a14="http://schemas.microsoft.com/office/drawing/2010/main" val="0"/>
              </a:ext>
            </a:extLst>
          </a:blip>
          <a:srcRect l="6257" t="23279" r="46324" b="34192"/>
          <a:stretch/>
        </p:blipFill>
        <p:spPr>
          <a:xfrm>
            <a:off x="7786834" y="-192190"/>
            <a:ext cx="2378295" cy="1476719"/>
          </a:xfrm>
          <a:prstGeom prst="rect">
            <a:avLst/>
          </a:prstGeom>
        </p:spPr>
      </p:pic>
    </p:spTree>
    <p:extLst>
      <p:ext uri="{BB962C8B-B14F-4D97-AF65-F5344CB8AC3E}">
        <p14:creationId xmlns:p14="http://schemas.microsoft.com/office/powerpoint/2010/main" val="80850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par>
                          <p:cTn id="41" fill="hold">
                            <p:stCondLst>
                              <p:cond delay="3000"/>
                            </p:stCondLst>
                            <p:childTnLst>
                              <p:par>
                                <p:cTn id="42" presetID="2" presetClass="entr" presetSubtype="4"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4" grpId="0"/>
      <p:bldP spid="11" grpId="0" animBg="1"/>
      <p:bldP spid="12" grpId="0" animBg="1"/>
      <p:bldP spid="5"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1.5|1.6|1|1.5|1.1|1.2|1|1.1|1.2|0.8|0.9|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924</Words>
  <Application>Microsoft Office PowerPoint</Application>
  <PresentationFormat>Widescreen</PresentationFormat>
  <Paragraphs>86</Paragraphs>
  <Slides>35</Slides>
  <Notes>16</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35</vt:i4>
      </vt:variant>
    </vt:vector>
  </HeadingPairs>
  <TitlesOfParts>
    <vt:vector size="59" baseType="lpstr">
      <vt:lpstr>微软雅黑</vt:lpstr>
      <vt:lpstr>宋体</vt:lpstr>
      <vt:lpstr>Architecture</vt:lpstr>
      <vt:lpstr>Arial</vt:lpstr>
      <vt:lpstr>Calibri</vt:lpstr>
      <vt:lpstr>Calibri Light</vt:lpstr>
      <vt:lpstr>Delius Swash Caps</vt:lpstr>
      <vt:lpstr>等线</vt:lpstr>
      <vt:lpstr>Dosis ExtraBold</vt:lpstr>
      <vt:lpstr>Questrial</vt:lpstr>
      <vt:lpstr>Roboto Condensed Light</vt:lpstr>
      <vt:lpstr>Tahoma</vt:lpstr>
      <vt:lpstr>Times New Roman</vt:lpstr>
      <vt:lpstr>UTM Androgyne</vt:lpstr>
      <vt:lpstr>UTM Aptima</vt:lpstr>
      <vt:lpstr>UTM Bitsumishi Pro</vt:lpstr>
      <vt:lpstr>UVF TypoSlabserif</vt:lpstr>
      <vt:lpstr>UVF Valentine</vt:lpstr>
      <vt:lpstr>UVN Banh Mi</vt:lpstr>
      <vt:lpstr>Verdana</vt:lpstr>
      <vt:lpstr>华康方圆体W7(P)</vt:lpstr>
      <vt:lpstr>字魂59号-创粗黑</vt:lpstr>
      <vt:lpstr>字魂70号-灵悦黑体</vt:lpstr>
      <vt:lpstr>Office Theme</vt:lpstr>
      <vt:lpstr>PowerPoint Presentation</vt:lpstr>
      <vt:lpstr>PowerPoint Presentation</vt:lpstr>
      <vt:lpstr>PowerPoint Presentation</vt:lpstr>
      <vt:lpstr>Yêu cầu cần đạt</vt:lpstr>
      <vt:lpstr>Khởi động</vt:lpstr>
      <vt:lpstr>Tại sao khi đun nước, không nên đổ đầy nước vào ấm?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10P200421</dc:creator>
  <cp:lastModifiedBy>10P200421</cp:lastModifiedBy>
  <cp:revision>1</cp:revision>
  <dcterms:created xsi:type="dcterms:W3CDTF">2022-03-12T11:39:42Z</dcterms:created>
  <dcterms:modified xsi:type="dcterms:W3CDTF">2022-03-12T11:41:31Z</dcterms:modified>
</cp:coreProperties>
</file>