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04" r:id="rId3"/>
    <p:sldId id="284" r:id="rId5"/>
    <p:sldId id="285" r:id="rId6"/>
    <p:sldId id="289" r:id="rId7"/>
    <p:sldId id="305" r:id="rId8"/>
    <p:sldId id="306" r:id="rId9"/>
    <p:sldId id="303" r:id="rId10"/>
    <p:sldId id="276" r:id="rId11"/>
    <p:sldId id="273" r:id="rId12"/>
    <p:sldId id="258" r:id="rId13"/>
    <p:sldId id="302" r:id="rId14"/>
    <p:sldId id="291" r:id="rId15"/>
    <p:sldId id="290" r:id="rId16"/>
    <p:sldId id="293" r:id="rId17"/>
    <p:sldId id="295" r:id="rId18"/>
    <p:sldId id="29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7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6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84780" y="1531620"/>
            <a:ext cx="6367145" cy="1580515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 ĐỘNG</a:t>
            </a:r>
            <a:endParaRPr lang="zh-CN" altLang="en-US" sz="6000" b="1" dirty="0"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690245" y="1561465"/>
            <a:ext cx="108896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Vận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tốc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chim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đại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96 </a:t>
            </a:r>
            <a:r>
              <a:rPr lang="en-US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km/</a:t>
            </a:r>
            <a:r>
              <a:rPr lang="en-US" alt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giờ</a:t>
            </a:r>
            <a:r>
              <a:rPr lang="en-US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</a:t>
            </a:r>
            <a:r>
              <a:rPr lang="en-US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thời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gian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để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đại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đó 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bay </a:t>
            </a:r>
            <a:r>
              <a:rPr lang="en-US" alt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được</a:t>
            </a:r>
            <a:r>
              <a:rPr lang="en-US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quãng</a:t>
            </a:r>
            <a:r>
              <a:rPr lang="en-US" alt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đường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72 km.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690245" y="1561465"/>
            <a:ext cx="108896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có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thể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vận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tốc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420m/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phút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thời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gian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để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bơi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được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quãng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đường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10,5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km.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84780" y="1531620"/>
            <a:ext cx="6367145" cy="1580515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VẬN DỤNG</a:t>
            </a:r>
            <a:r>
              <a:rPr lang="en-US" altLang="zh-CN" sz="6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6000" b="1" dirty="0"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348230" y="3345180"/>
            <a:ext cx="6748145" cy="17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v = s : t</a:t>
            </a:r>
            <a:endParaRPr lang="en-US" altLang="en-US" sz="4800" dirty="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t = s : v</a:t>
            </a:r>
            <a:endParaRPr lang="en-US" altLang="en-US" sz="4800" dirty="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s = v x  t</a:t>
            </a:r>
            <a:endParaRPr lang="en-US" altLang="en-US" sz="4800" dirty="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93162" y="144272"/>
            <a:ext cx="8498837" cy="707886"/>
            <a:chOff x="2425700" y="358913"/>
            <a:chExt cx="6497961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2510108" y="358913"/>
              <a:ext cx="641355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Đánh giá yêu cầu cần đạt</a:t>
              </a:r>
              <a:endParaRPr lang="en-US" altLang="zh-CN" sz="40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2" descr="v - SIÊU THỊ TỦ BẾP TỐ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4080" y="502920"/>
            <a:ext cx="9671682" cy="3263499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1.Ôn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quãng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đường,vận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gian</a:t>
            </a:r>
            <a:endParaRPr lang="en-US" sz="3600" b="1" dirty="0" smtClean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indent="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2.Xem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chung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” (tr.144) </a:t>
            </a:r>
            <a:endParaRPr lang="en-US" sz="36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vận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tốc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v = S x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v = t : 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v = S -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v x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 = t : 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 = v : 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 = v +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quãng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 = v : 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 = S x 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 = S - 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thời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gian</a:t>
            </a:r>
            <a:r>
              <a:rPr lang="en-US" alt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850717" y="387774"/>
            <a:ext cx="5306161" cy="707093"/>
            <a:chOff x="2638705" y="602415"/>
            <a:chExt cx="5306161" cy="707093"/>
          </a:xfrm>
        </p:grpSpPr>
        <p:sp>
          <p:nvSpPr>
            <p:cNvPr id="43" name="矩形 3"/>
            <p:cNvSpPr/>
            <p:nvPr/>
          </p:nvSpPr>
          <p:spPr>
            <a:xfrm>
              <a:off x="2638705" y="602415"/>
              <a:ext cx="5306161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19286" y="602753"/>
              <a:ext cx="451448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Yêu cầu cần đạt</a:t>
              </a:r>
              <a:endParaRPr lang="en-US" altLang="zh-CN" sz="40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84780" y="1531620"/>
            <a:ext cx="6367145" cy="1580515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r>
              <a:rPr lang="en-US" altLang="zh-CN" sz="6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6000" b="1" dirty="0"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-1" fmla="*/ 4067 w 299455"/>
              <a:gd name="connsiteY0-2" fmla="*/ 72506 h 245997"/>
              <a:gd name="connsiteX1-3" fmla="*/ 44917 w 299455"/>
              <a:gd name="connsiteY1-4" fmla="*/ 31657 h 245997"/>
              <a:gd name="connsiteX2-5" fmla="*/ 151754 w 299455"/>
              <a:gd name="connsiteY2-6" fmla="*/ 3376 h 245997"/>
              <a:gd name="connsiteX3-7" fmla="*/ 268018 w 299455"/>
              <a:gd name="connsiteY3-8" fmla="*/ 9661 h 245997"/>
              <a:gd name="connsiteX4-9" fmla="*/ 295254 w 299455"/>
              <a:gd name="connsiteY4-10" fmla="*/ 85075 h 245997"/>
              <a:gd name="connsiteX5-11" fmla="*/ 293156 w 299455"/>
              <a:gd name="connsiteY5-12" fmla="*/ 163632 h 245997"/>
              <a:gd name="connsiteX6-13" fmla="*/ 236595 w 299455"/>
              <a:gd name="connsiteY6-14" fmla="*/ 223335 h 245997"/>
              <a:gd name="connsiteX7-15" fmla="*/ 82624 w 299455"/>
              <a:gd name="connsiteY7-16" fmla="*/ 245331 h 245997"/>
              <a:gd name="connsiteX8-17" fmla="*/ 10352 w 299455"/>
              <a:gd name="connsiteY8-18" fmla="*/ 201339 h 245997"/>
              <a:gd name="connsiteX9-19" fmla="*/ 4067 w 299455"/>
              <a:gd name="connsiteY9-20" fmla="*/ 72506 h 245997"/>
              <a:gd name="connsiteX0-21" fmla="*/ 3800 w 299188"/>
              <a:gd name="connsiteY0-22" fmla="*/ 72506 h 251091"/>
              <a:gd name="connsiteX1-23" fmla="*/ 44650 w 299188"/>
              <a:gd name="connsiteY1-24" fmla="*/ 31657 h 251091"/>
              <a:gd name="connsiteX2-25" fmla="*/ 151487 w 299188"/>
              <a:gd name="connsiteY2-26" fmla="*/ 3376 h 251091"/>
              <a:gd name="connsiteX3-27" fmla="*/ 267751 w 299188"/>
              <a:gd name="connsiteY3-28" fmla="*/ 9661 h 251091"/>
              <a:gd name="connsiteX4-29" fmla="*/ 294987 w 299188"/>
              <a:gd name="connsiteY4-30" fmla="*/ 85075 h 251091"/>
              <a:gd name="connsiteX5-31" fmla="*/ 292889 w 299188"/>
              <a:gd name="connsiteY5-32" fmla="*/ 163632 h 251091"/>
              <a:gd name="connsiteX6-33" fmla="*/ 236328 w 299188"/>
              <a:gd name="connsiteY6-34" fmla="*/ 223335 h 251091"/>
              <a:gd name="connsiteX7-35" fmla="*/ 77117 w 299188"/>
              <a:gd name="connsiteY7-36" fmla="*/ 250571 h 251091"/>
              <a:gd name="connsiteX8-37" fmla="*/ 10085 w 299188"/>
              <a:gd name="connsiteY8-38" fmla="*/ 201339 h 251091"/>
              <a:gd name="connsiteX9-39" fmla="*/ 3800 w 299188"/>
              <a:gd name="connsiteY9-40" fmla="*/ 72506 h 251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1390650" y="465455"/>
            <a:ext cx="9415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roup 50"/>
          <p:cNvGraphicFramePr>
            <a:graphicFrameLocks noGrp="1"/>
          </p:cNvGraphicFramePr>
          <p:nvPr/>
        </p:nvGraphicFramePr>
        <p:xfrm>
          <a:off x="473710" y="1739265"/>
          <a:ext cx="10931525" cy="35071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63470"/>
                <a:gridCol w="2008505"/>
                <a:gridCol w="2187575"/>
                <a:gridCol w="2185670"/>
                <a:gridCol w="2186305"/>
              </a:tblGrid>
              <a:tr h="1235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(km)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1134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(km/</a:t>
                      </a:r>
                      <a:r>
                        <a:rPr kumimoji="0" lang="en-US" sz="3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1137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kumimoji="0" lang="en-US" sz="3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9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5975" y="1194435"/>
            <a:ext cx="1080960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Một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sên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bò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vận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tốc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12cm/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phút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Hỏi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con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sên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bò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được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quãng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đường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1,08m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thời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gian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lâu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校园卡通安全教育主题班会PPT模板"/>
  <p:tag name="INKNOELEADERBOARD" val="-17296492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WPS Presentation</Application>
  <PresentationFormat>Widescreen</PresentationFormat>
  <Paragraphs>108</Paragraphs>
  <Slides>16</Slides>
  <Notes>12</Notes>
  <HiddenSlides>0</HiddenSlides>
  <MMClips>5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3" baseType="lpstr">
      <vt:lpstr>Arial</vt:lpstr>
      <vt:lpstr>SimSun</vt:lpstr>
      <vt:lpstr>Wingdings</vt:lpstr>
      <vt:lpstr>Tahoma</vt:lpstr>
      <vt:lpstr>Microsoft YaHei</vt:lpstr>
      <vt:lpstr>UTM Windsor BT</vt:lpstr>
      <vt:lpstr>Segoe Print</vt:lpstr>
      <vt:lpstr>华康海报体W12</vt:lpstr>
      <vt:lpstr>UTM Zirkon</vt:lpstr>
      <vt:lpstr>#9Slide05 SVNMarpesia Pro</vt:lpstr>
      <vt:lpstr>Times New Roman</vt:lpstr>
      <vt:lpstr>Calibri</vt:lpstr>
      <vt:lpstr>等线</vt:lpstr>
      <vt:lpstr>#9Slide05 SVNNexa Rust Script</vt:lpstr>
      <vt:lpstr>Bahnschrift Condensed</vt:lpstr>
      <vt:lpstr>#9Slide05 SVNAngellife</vt:lpstr>
      <vt:lpstr>方正稚艺简体</vt:lpstr>
      <vt:lpstr>Segoe UI Symbol</vt:lpstr>
      <vt:lpstr>#9Slide04 SFU Belle</vt:lpstr>
      <vt:lpstr>Malgun Gothic</vt:lpstr>
      <vt:lpstr>Pattaya</vt:lpstr>
      <vt:lpstr>Microsoft Sans Serif</vt:lpstr>
      <vt:lpstr>Arial Unicode MS</vt:lpstr>
      <vt:lpstr>Calibri Light</vt:lpstr>
      <vt:lpstr>Yu Gothic UI</vt:lpstr>
      <vt:lpstr>FZShuTi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>ASUS</cp:lastModifiedBy>
  <cp:revision>3</cp:revision>
  <dcterms:created xsi:type="dcterms:W3CDTF">2017-03-16T14:21:00Z</dcterms:created>
  <dcterms:modified xsi:type="dcterms:W3CDTF">2023-03-20T03:41:57Z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010A0F6422E74621B506566252498BA5</vt:lpwstr>
  </property>
  <property fmtid="{D5CDD505-2E9C-101B-9397-08002B2CF9AE}" pid="3" name="KSOProductBuildVer">
    <vt:lpwstr>1033-11.2.0.11513</vt:lpwstr>
  </property>
</Properties>
</file>