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</p:sldMasterIdLst>
  <p:notesMasterIdLst>
    <p:notesMasterId r:id="rId28"/>
  </p:notesMasterIdLst>
  <p:sldIdLst>
    <p:sldId id="1452" r:id="rId3"/>
    <p:sldId id="1453" r:id="rId4"/>
    <p:sldId id="1419" r:id="rId5"/>
    <p:sldId id="1433" r:id="rId6"/>
    <p:sldId id="1420" r:id="rId7"/>
    <p:sldId id="1454" r:id="rId8"/>
    <p:sldId id="428" r:id="rId9"/>
    <p:sldId id="429" r:id="rId10"/>
    <p:sldId id="1455" r:id="rId11"/>
    <p:sldId id="1451" r:id="rId12"/>
    <p:sldId id="436" r:id="rId13"/>
    <p:sldId id="1456" r:id="rId14"/>
    <p:sldId id="1434" r:id="rId15"/>
    <p:sldId id="1457" r:id="rId16"/>
    <p:sldId id="1458" r:id="rId17"/>
    <p:sldId id="1428" r:id="rId18"/>
    <p:sldId id="1459" r:id="rId19"/>
    <p:sldId id="442" r:id="rId20"/>
    <p:sldId id="1436" r:id="rId21"/>
    <p:sldId id="1437" r:id="rId22"/>
    <p:sldId id="1460" r:id="rId23"/>
    <p:sldId id="1431" r:id="rId24"/>
    <p:sldId id="1438" r:id="rId25"/>
    <p:sldId id="1461" r:id="rId26"/>
    <p:sldId id="146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4472C4"/>
    <a:srgbClr val="FF7707"/>
    <a:srgbClr val="D1FAFE"/>
    <a:srgbClr val="42D64C"/>
    <a:srgbClr val="FFFBF7"/>
    <a:srgbClr val="29AE9D"/>
    <a:srgbClr val="895527"/>
    <a:srgbClr val="FCBD4B"/>
    <a:srgbClr val="5F3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8" autoAdjust="0"/>
    <p:restoredTop sz="90291" autoAdjust="0"/>
  </p:normalViewPr>
  <p:slideViewPr>
    <p:cSldViewPr snapToGrid="0">
      <p:cViewPr varScale="1">
        <p:scale>
          <a:sx n="60" d="100"/>
          <a:sy n="60" d="100"/>
        </p:scale>
        <p:origin x="7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294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21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1376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918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2454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7608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63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8821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9175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4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C0D23-9FF9-44D0-8A45-F921EE6DD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59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3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30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7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5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3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7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5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2023/3/20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050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2023/3/20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707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 userDrawn="1"/>
        </p:nvSpPr>
        <p:spPr>
          <a:xfrm rot="5400000">
            <a:off x="-363070" y="363070"/>
            <a:ext cx="2474260" cy="1748119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10080811" y="4746811"/>
            <a:ext cx="2474260" cy="1748119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909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2023/3/20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81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41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2229" y="-159657"/>
            <a:ext cx="12670972" cy="7141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0539A96-04F5-4E02-8D26-ED9E230D45BD}"/>
              </a:ext>
            </a:extLst>
          </p:cNvPr>
          <p:cNvSpPr/>
          <p:nvPr userDrawn="1"/>
        </p:nvSpPr>
        <p:spPr>
          <a:xfrm>
            <a:off x="10872515" y="105230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07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43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20/03/2023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5" r:id="rId6"/>
    <p:sldLayoutId id="2147483673" r:id="rId7"/>
    <p:sldLayoutId id="2147483662" r:id="rId8"/>
    <p:sldLayoutId id="2147483663" r:id="rId9"/>
    <p:sldLayoutId id="2147483665" r:id="rId10"/>
    <p:sldLayoutId id="214748366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63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2023/3/20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90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ransition spd="slow">
    <p:fade/>
  </p:transition>
  <p:txStyles>
    <p:titleStyle>
      <a:lvl1pPr algn="ctr" defTabSz="855878" rtl="0" eaLnBrk="1" latinLnBrk="0" hangingPunct="1">
        <a:spcBef>
          <a:spcPct val="0"/>
        </a:spcBef>
        <a:buNone/>
        <a:defRPr sz="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954" indent="-320954" algn="l" defTabSz="855878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5401" indent="-267462" algn="l" defTabSz="855878" rtl="0" eaLnBrk="1" latinLnBrk="0" hangingPunct="1">
        <a:spcBef>
          <a:spcPct val="20000"/>
        </a:spcBef>
        <a:buFont typeface="Arial" pitchFamily="34" charset="0"/>
        <a:buChar char="–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069848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3pPr>
      <a:lvl4pPr marL="1497787" indent="-213970" algn="l" defTabSz="855878" rtl="0" eaLnBrk="1" latinLnBrk="0" hangingPunct="1">
        <a:spcBef>
          <a:spcPct val="20000"/>
        </a:spcBef>
        <a:buFont typeface="Arial" pitchFamily="34" charset="0"/>
        <a:buChar char="–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25726" indent="-213970" algn="l" defTabSz="855878" rtl="0" eaLnBrk="1" latinLnBrk="0" hangingPunct="1">
        <a:spcBef>
          <a:spcPct val="20000"/>
        </a:spcBef>
        <a:buFont typeface="Arial" pitchFamily="34" charset="0"/>
        <a:buChar char="»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353666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781605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209544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637483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7939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5878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3818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11757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9696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7635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95574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23514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1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1.jpg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4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jp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9499" y="1498212"/>
            <a:ext cx="765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</a:t>
            </a:r>
            <a:r>
              <a:rPr kumimoji="0" lang="en-US" sz="3600" b="1" i="0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 ĐỌC 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108" y="295628"/>
            <a:ext cx="78639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ĐOÀN KẾT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27578" y="5946326"/>
            <a:ext cx="582697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2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GV </a:t>
            </a:r>
            <a:r>
              <a:rPr kumimoji="0" lang="en-US" sz="252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giảng</a:t>
            </a:r>
            <a:r>
              <a:rPr kumimoji="0" lang="en-US" sz="252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2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</a:t>
            </a:r>
            <a:r>
              <a:rPr kumimoji="0" lang="en-US" sz="252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52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</a:t>
            </a:r>
            <a:r>
              <a:rPr kumimoji="0" lang="en-US" sz="252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 </a:t>
            </a:r>
            <a:r>
              <a:rPr kumimoji="0" lang="en-US" sz="252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Quỳnh</a:t>
            </a:r>
            <a:r>
              <a:rPr kumimoji="0" lang="en-US" sz="252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2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Trâm</a:t>
            </a:r>
            <a:endParaRPr kumimoji="0" lang="en-US" sz="252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6928" y="3485756"/>
            <a:ext cx="6975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5400" b="1" dirty="0" smtClean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5400" b="1" dirty="0" smtClean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5400" b="1" dirty="0" smtClean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4303" y="3651956"/>
            <a:ext cx="210284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4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24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4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4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24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78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71">
        <p:split orient="vert"/>
      </p:transition>
    </mc:Choice>
    <mc:Fallback xmlns="">
      <p:transition spd="slow" advTm="727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F0DCE9F-CBC0-468A-A699-6153C33829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19"/>
          <a:stretch/>
        </p:blipFill>
        <p:spPr>
          <a:xfrm>
            <a:off x="496817" y="0"/>
            <a:ext cx="10594246" cy="6229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47295"/>
            <a:ext cx="12192000" cy="4107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5641" cy="62564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78361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9">
            <a:extLst>
              <a:ext uri="{FF2B5EF4-FFF2-40B4-BE49-F238E27FC236}">
                <a16:creationId xmlns:a16="http://schemas.microsoft.com/office/drawing/2014/main" id="{FCEA3511-83F6-468B-AAF1-897D77204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88" y="1514429"/>
            <a:ext cx="3481800" cy="4202640"/>
          </a:xfrm>
          <a:prstGeom prst="rect">
            <a:avLst/>
          </a:prstGeom>
        </p:spPr>
      </p:pic>
      <p:pic>
        <p:nvPicPr>
          <p:cNvPr id="5" name="图片 20">
            <a:extLst>
              <a:ext uri="{FF2B5EF4-FFF2-40B4-BE49-F238E27FC236}">
                <a16:creationId xmlns:a16="http://schemas.microsoft.com/office/drawing/2014/main" id="{77143CA1-8D86-4FFF-B431-8C5D9EAF2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37" y="2573777"/>
            <a:ext cx="2604152" cy="3143292"/>
          </a:xfrm>
          <a:prstGeom prst="rect">
            <a:avLst/>
          </a:prstGeom>
        </p:spPr>
      </p:pic>
      <p:pic>
        <p:nvPicPr>
          <p:cNvPr id="6" name="图片 21">
            <a:extLst>
              <a:ext uri="{FF2B5EF4-FFF2-40B4-BE49-F238E27FC236}">
                <a16:creationId xmlns:a16="http://schemas.microsoft.com/office/drawing/2014/main" id="{CF7EF899-F3B2-4168-B89E-08955851F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00" y="3438751"/>
            <a:ext cx="1838450" cy="2219066"/>
          </a:xfrm>
          <a:prstGeom prst="rect">
            <a:avLst/>
          </a:prstGeom>
        </p:spPr>
      </p:pic>
      <p:grpSp>
        <p:nvGrpSpPr>
          <p:cNvPr id="7" name="组合 22">
            <a:extLst>
              <a:ext uri="{FF2B5EF4-FFF2-40B4-BE49-F238E27FC236}">
                <a16:creationId xmlns:a16="http://schemas.microsoft.com/office/drawing/2014/main" id="{B047831F-28AA-41BF-B39E-223D863B7D88}"/>
              </a:ext>
            </a:extLst>
          </p:cNvPr>
          <p:cNvGrpSpPr/>
          <p:nvPr/>
        </p:nvGrpSpPr>
        <p:grpSpPr>
          <a:xfrm>
            <a:off x="41336" y="5005176"/>
            <a:ext cx="12192001" cy="1842572"/>
            <a:chOff x="-175848" y="4352544"/>
            <a:chExt cx="12367848" cy="2310496"/>
          </a:xfrm>
        </p:grpSpPr>
        <p:pic>
          <p:nvPicPr>
            <p:cNvPr id="8" name="图片 23">
              <a:extLst>
                <a:ext uri="{FF2B5EF4-FFF2-40B4-BE49-F238E27FC236}">
                  <a16:creationId xmlns:a16="http://schemas.microsoft.com/office/drawing/2014/main" id="{B0F80113-881F-4939-B216-E6FFA5BCE1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 b="4538"/>
            <a:stretch/>
          </p:blipFill>
          <p:spPr>
            <a:xfrm flipH="1">
              <a:off x="-175848" y="4352544"/>
              <a:ext cx="4185322" cy="2296428"/>
            </a:xfrm>
            <a:prstGeom prst="rect">
              <a:avLst/>
            </a:prstGeom>
          </p:spPr>
        </p:pic>
        <p:pic>
          <p:nvPicPr>
            <p:cNvPr id="9" name="图片 24">
              <a:extLst>
                <a:ext uri="{FF2B5EF4-FFF2-40B4-BE49-F238E27FC236}">
                  <a16:creationId xmlns:a16="http://schemas.microsoft.com/office/drawing/2014/main" id="{0A3D6EC8-4BD7-44C2-9031-9E21A2FF4C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 b="4233"/>
            <a:stretch/>
          </p:blipFill>
          <p:spPr>
            <a:xfrm>
              <a:off x="4004236" y="4553712"/>
              <a:ext cx="8187764" cy="2109328"/>
            </a:xfrm>
            <a:prstGeom prst="rect">
              <a:avLst/>
            </a:prstGeom>
          </p:spPr>
        </p:pic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DEAF830-D2B6-48E8-81AD-6F21C457E236}"/>
              </a:ext>
            </a:extLst>
          </p:cNvPr>
          <p:cNvSpPr/>
          <p:nvPr/>
        </p:nvSpPr>
        <p:spPr>
          <a:xfrm>
            <a:off x="901475" y="1378147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E6CE1D8-B92D-4181-B50C-5D11FBE3F4A0}"/>
              </a:ext>
            </a:extLst>
          </p:cNvPr>
          <p:cNvSpPr/>
          <p:nvPr/>
        </p:nvSpPr>
        <p:spPr>
          <a:xfrm>
            <a:off x="901475" y="2487105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26A6ED5-8CE8-468C-A2C4-7808612CB6B3}"/>
              </a:ext>
            </a:extLst>
          </p:cNvPr>
          <p:cNvSpPr/>
          <p:nvPr/>
        </p:nvSpPr>
        <p:spPr>
          <a:xfrm>
            <a:off x="901475" y="3596063"/>
            <a:ext cx="2674006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04878A5-DBAC-4262-9BCC-14668D279081}"/>
              </a:ext>
            </a:extLst>
          </p:cNvPr>
          <p:cNvSpPr/>
          <p:nvPr/>
        </p:nvSpPr>
        <p:spPr>
          <a:xfrm>
            <a:off x="8381295" y="1378147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ắp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B716B0D-5205-4635-90AE-0348A690F12D}"/>
              </a:ext>
            </a:extLst>
          </p:cNvPr>
          <p:cNvSpPr/>
          <p:nvPr/>
        </p:nvSpPr>
        <p:spPr>
          <a:xfrm>
            <a:off x="8381295" y="2446405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4A2721E-3904-47CF-B5CF-E1B1C4BD9B6D}"/>
              </a:ext>
            </a:extLst>
          </p:cNvPr>
          <p:cNvSpPr/>
          <p:nvPr/>
        </p:nvSpPr>
        <p:spPr>
          <a:xfrm>
            <a:off x="8381295" y="3611252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PA_库_组合 5">
            <a:extLst>
              <a:ext uri="{FF2B5EF4-FFF2-40B4-BE49-F238E27FC236}">
                <a16:creationId xmlns:a16="http://schemas.microsoft.com/office/drawing/2014/main" id="{49A18141-E269-4CBE-8FEA-7F811372D2C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65931" y="164807"/>
            <a:ext cx="6760240" cy="724487"/>
            <a:chOff x="1874329" y="2417937"/>
            <a:chExt cx="1534600" cy="734123"/>
          </a:xfrm>
        </p:grpSpPr>
        <p:sp>
          <p:nvSpPr>
            <p:cNvPr id="35" name="任意多边形 10">
              <a:extLst>
                <a:ext uri="{FF2B5EF4-FFF2-40B4-BE49-F238E27FC236}">
                  <a16:creationId xmlns:a16="http://schemas.microsoft.com/office/drawing/2014/main" id="{26A1CD5B-D529-4D38-BCE0-368F747DA3D1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任意多边形 11">
              <a:extLst>
                <a:ext uri="{FF2B5EF4-FFF2-40B4-BE49-F238E27FC236}">
                  <a16:creationId xmlns:a16="http://schemas.microsoft.com/office/drawing/2014/main" id="{4BFC1E88-62EB-45BA-84DE-0E4413DFE87A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文本框 12">
              <a:extLst>
                <a:ext uri="{FF2B5EF4-FFF2-40B4-BE49-F238E27FC236}">
                  <a16:creationId xmlns:a16="http://schemas.microsoft.com/office/drawing/2014/main" id="{A7A0E52D-8E57-41E9-9CC8-ABBE898283C0}"/>
                </a:ext>
              </a:extLst>
            </p:cNvPr>
            <p:cNvSpPr txBox="1"/>
            <p:nvPr/>
          </p:nvSpPr>
          <p:spPr>
            <a:xfrm>
              <a:off x="1945538" y="2417937"/>
              <a:ext cx="1314030" cy="7294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vi-VN" altLang="zh-CN" sz="3600" b="1" dirty="0">
                  <a:solidFill>
                    <a:srgbClr val="FF7707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rPr>
                <a:t>Luyện đọc từ ngữ</a:t>
              </a:r>
              <a:endParaRPr lang="en-US" altLang="zh-CN" sz="3600" b="1" dirty="0">
                <a:solidFill>
                  <a:srgbClr val="FF7707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06741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E4F2A-4EE5-4446-81F5-A84F2F9B3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899" y="3734473"/>
            <a:ext cx="2573357" cy="2573357"/>
          </a:xfrm>
          <a:prstGeom prst="rect">
            <a:avLst/>
          </a:prstGeom>
        </p:spPr>
      </p:pic>
      <p:sp>
        <p:nvSpPr>
          <p:cNvPr id="5" name="Thought Bubble: Cloud 15">
            <a:extLst>
              <a:ext uri="{FF2B5EF4-FFF2-40B4-BE49-F238E27FC236}">
                <a16:creationId xmlns:a16="http://schemas.microsoft.com/office/drawing/2014/main" id="{75969E3B-235C-664B-BF7E-944032EA03ED}"/>
              </a:ext>
            </a:extLst>
          </p:cNvPr>
          <p:cNvSpPr/>
          <p:nvPr/>
        </p:nvSpPr>
        <p:spPr>
          <a:xfrm>
            <a:off x="3515864" y="1918472"/>
            <a:ext cx="5685464" cy="1938044"/>
          </a:xfrm>
          <a:prstGeom prst="cloudCallout">
            <a:avLst>
              <a:gd name="adj1" fmla="val -35626"/>
              <a:gd name="adj2" fmla="val 7948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Quicksand Bold" panose="00000800000000000000" pitchFamily="2" charset="0"/>
              <a:ea typeface="+mn-ea"/>
              <a:cs typeface="+mn-cs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CDE3D6F9-812A-8740-9255-3C9CA2387637}"/>
              </a:ext>
            </a:extLst>
          </p:cNvPr>
          <p:cNvSpPr txBox="1">
            <a:spLocks/>
          </p:cNvSpPr>
          <p:nvPr/>
        </p:nvSpPr>
        <p:spPr>
          <a:xfrm>
            <a:off x="3853801" y="2416596"/>
            <a:ext cx="5009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36835-4FEB-444E-BFE0-EC6C7050E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184" y="2964464"/>
            <a:ext cx="2780352" cy="2780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  <p:pic>
        <p:nvPicPr>
          <p:cNvPr id="9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67170" y="463591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5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5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66667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F0DCE9F-CBC0-468A-A699-6153C33829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19"/>
          <a:stretch/>
        </p:blipFill>
        <p:spPr>
          <a:xfrm>
            <a:off x="496817" y="0"/>
            <a:ext cx="10594246" cy="6229350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71F7793D-0575-4D98-BA12-ACA1FFCA1F55}"/>
              </a:ext>
            </a:extLst>
          </p:cNvPr>
          <p:cNvSpPr/>
          <p:nvPr/>
        </p:nvSpPr>
        <p:spPr>
          <a:xfrm>
            <a:off x="1490411" y="1007030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57EE4829-EFFB-44D8-BBE3-248FB39E2F9F}"/>
              </a:ext>
            </a:extLst>
          </p:cNvPr>
          <p:cNvSpPr/>
          <p:nvPr/>
        </p:nvSpPr>
        <p:spPr>
          <a:xfrm>
            <a:off x="9616786" y="1051339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A28A64CE-6367-46BA-9D3B-2C9F59D6060C}"/>
              </a:ext>
            </a:extLst>
          </p:cNvPr>
          <p:cNvSpPr/>
          <p:nvPr/>
        </p:nvSpPr>
        <p:spPr>
          <a:xfrm>
            <a:off x="7561547" y="1609602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101C7A4B-63F2-49DC-96F4-F78339EAA4CE}"/>
              </a:ext>
            </a:extLst>
          </p:cNvPr>
          <p:cNvSpPr/>
          <p:nvPr/>
        </p:nvSpPr>
        <p:spPr>
          <a:xfrm>
            <a:off x="1825162" y="2715189"/>
            <a:ext cx="254509" cy="201935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36D06719-4EB2-42C0-88FF-2B103348D288}"/>
              </a:ext>
            </a:extLst>
          </p:cNvPr>
          <p:cNvSpPr/>
          <p:nvPr/>
        </p:nvSpPr>
        <p:spPr>
          <a:xfrm>
            <a:off x="1520362" y="3146070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en-US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5D345478-2046-4A77-8986-1427D6976FF8}"/>
              </a:ext>
            </a:extLst>
          </p:cNvPr>
          <p:cNvSpPr/>
          <p:nvPr/>
        </p:nvSpPr>
        <p:spPr>
          <a:xfrm>
            <a:off x="1800016" y="3728053"/>
            <a:ext cx="304800" cy="237204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en-US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949D1FAE-DEF9-4ECC-8631-FC1F3F3C4F5B}"/>
              </a:ext>
            </a:extLst>
          </p:cNvPr>
          <p:cNvSpPr/>
          <p:nvPr/>
        </p:nvSpPr>
        <p:spPr>
          <a:xfrm>
            <a:off x="8248873" y="3631325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en-US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7B5C6DF6-44DE-442B-AF4A-978BCC9A6F0D}"/>
              </a:ext>
            </a:extLst>
          </p:cNvPr>
          <p:cNvSpPr/>
          <p:nvPr/>
        </p:nvSpPr>
        <p:spPr>
          <a:xfrm>
            <a:off x="1520362" y="4714488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en-US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EC732F06-C24E-4CF6-9161-C44108ECC6E7}"/>
              </a:ext>
            </a:extLst>
          </p:cNvPr>
          <p:cNvSpPr/>
          <p:nvPr/>
        </p:nvSpPr>
        <p:spPr>
          <a:xfrm>
            <a:off x="1800016" y="5265839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1208B0-54C8-4D66-8C86-E08CBCE31A0D}"/>
              </a:ext>
            </a:extLst>
          </p:cNvPr>
          <p:cNvGrpSpPr/>
          <p:nvPr/>
        </p:nvGrpSpPr>
        <p:grpSpPr>
          <a:xfrm>
            <a:off x="4655610" y="5132429"/>
            <a:ext cx="502061" cy="400110"/>
            <a:chOff x="1956655" y="4447728"/>
            <a:chExt cx="502061" cy="400110"/>
          </a:xfrm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EDB713F4-97BE-4D7D-B394-FCAE5869A587}"/>
                </a:ext>
              </a:extLst>
            </p:cNvPr>
            <p:cNvSpPr/>
            <p:nvPr/>
          </p:nvSpPr>
          <p:spPr>
            <a:xfrm>
              <a:off x="2010174" y="4527133"/>
              <a:ext cx="326667" cy="266700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ADDAFB-6D34-4050-9AF2-C5ADF4D1B5AD}"/>
                </a:ext>
              </a:extLst>
            </p:cNvPr>
            <p:cNvSpPr txBox="1"/>
            <p:nvPr/>
          </p:nvSpPr>
          <p:spPr>
            <a:xfrm>
              <a:off x="1956655" y="4447728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+mj-lt"/>
                  <a:cs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6447295"/>
            <a:ext cx="12192000" cy="4107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5431" cy="5454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18617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E4F2A-4EE5-4446-81F5-A84F2F9B3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899" y="3734473"/>
            <a:ext cx="2573357" cy="2573357"/>
          </a:xfrm>
          <a:prstGeom prst="rect">
            <a:avLst/>
          </a:prstGeom>
        </p:spPr>
      </p:pic>
      <p:sp>
        <p:nvSpPr>
          <p:cNvPr id="5" name="Thought Bubble: Cloud 15">
            <a:extLst>
              <a:ext uri="{FF2B5EF4-FFF2-40B4-BE49-F238E27FC236}">
                <a16:creationId xmlns:a16="http://schemas.microsoft.com/office/drawing/2014/main" id="{75969E3B-235C-664B-BF7E-944032EA03ED}"/>
              </a:ext>
            </a:extLst>
          </p:cNvPr>
          <p:cNvSpPr/>
          <p:nvPr/>
        </p:nvSpPr>
        <p:spPr>
          <a:xfrm>
            <a:off x="3515864" y="1918472"/>
            <a:ext cx="5685464" cy="1938044"/>
          </a:xfrm>
          <a:prstGeom prst="cloudCallout">
            <a:avLst>
              <a:gd name="adj1" fmla="val -35626"/>
              <a:gd name="adj2" fmla="val 7948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Quicksand Bold" panose="00000800000000000000" pitchFamily="2" charset="0"/>
              <a:ea typeface="+mn-ea"/>
              <a:cs typeface="+mn-cs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CDE3D6F9-812A-8740-9255-3C9CA2387637}"/>
              </a:ext>
            </a:extLst>
          </p:cNvPr>
          <p:cNvSpPr txBox="1">
            <a:spLocks/>
          </p:cNvSpPr>
          <p:nvPr/>
        </p:nvSpPr>
        <p:spPr>
          <a:xfrm>
            <a:off x="3853801" y="2416596"/>
            <a:ext cx="5009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Nghỉ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giữa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giờ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36835-4FEB-444E-BFE0-EC6C7050E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184" y="2964464"/>
            <a:ext cx="2780352" cy="2780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  <p:pic>
        <p:nvPicPr>
          <p:cNvPr id="9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67170" y="463591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3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5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66667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E4F2A-4EE5-4446-81F5-A84F2F9B3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899" y="3734473"/>
            <a:ext cx="2573357" cy="2573357"/>
          </a:xfrm>
          <a:prstGeom prst="rect">
            <a:avLst/>
          </a:prstGeom>
        </p:spPr>
      </p:pic>
      <p:sp>
        <p:nvSpPr>
          <p:cNvPr id="5" name="Thought Bubble: Cloud 15">
            <a:extLst>
              <a:ext uri="{FF2B5EF4-FFF2-40B4-BE49-F238E27FC236}">
                <a16:creationId xmlns:a16="http://schemas.microsoft.com/office/drawing/2014/main" id="{75969E3B-235C-664B-BF7E-944032EA03ED}"/>
              </a:ext>
            </a:extLst>
          </p:cNvPr>
          <p:cNvSpPr/>
          <p:nvPr/>
        </p:nvSpPr>
        <p:spPr>
          <a:xfrm>
            <a:off x="3515864" y="1918472"/>
            <a:ext cx="5685464" cy="1938044"/>
          </a:xfrm>
          <a:prstGeom prst="cloudCallout">
            <a:avLst>
              <a:gd name="adj1" fmla="val -35626"/>
              <a:gd name="adj2" fmla="val 7948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Quicksand Bold" panose="00000800000000000000" pitchFamily="2" charset="0"/>
              <a:ea typeface="+mn-ea"/>
              <a:cs typeface="+mn-cs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CDE3D6F9-812A-8740-9255-3C9CA2387637}"/>
              </a:ext>
            </a:extLst>
          </p:cNvPr>
          <p:cNvSpPr txBox="1">
            <a:spLocks/>
          </p:cNvSpPr>
          <p:nvPr/>
        </p:nvSpPr>
        <p:spPr>
          <a:xfrm>
            <a:off x="3853801" y="2416596"/>
            <a:ext cx="5009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đoạn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36835-4FEB-444E-BFE0-EC6C7050E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184" y="2964464"/>
            <a:ext cx="2780352" cy="2780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  <p:pic>
        <p:nvPicPr>
          <p:cNvPr id="9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67170" y="463591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0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5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66667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D159F27-0865-40AA-925C-166974D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19"/>
          <a:stretch/>
        </p:blipFill>
        <p:spPr>
          <a:xfrm>
            <a:off x="496817" y="0"/>
            <a:ext cx="10594246" cy="6229350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C690FD71-B268-44A2-A83E-D513DA566A0B}"/>
              </a:ext>
            </a:extLst>
          </p:cNvPr>
          <p:cNvSpPr/>
          <p:nvPr/>
        </p:nvSpPr>
        <p:spPr>
          <a:xfrm>
            <a:off x="1059544" y="1216351"/>
            <a:ext cx="677626" cy="43827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8B28F89E-55A0-4571-8736-57476C734C6F}"/>
              </a:ext>
            </a:extLst>
          </p:cNvPr>
          <p:cNvSpPr/>
          <p:nvPr/>
        </p:nvSpPr>
        <p:spPr>
          <a:xfrm>
            <a:off x="1059544" y="3372773"/>
            <a:ext cx="689233" cy="41545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47295"/>
            <a:ext cx="12192000" cy="4107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1473" cy="5614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19888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E4F2A-4EE5-4446-81F5-A84F2F9B3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899" y="3734473"/>
            <a:ext cx="2573357" cy="2573357"/>
          </a:xfrm>
          <a:prstGeom prst="rect">
            <a:avLst/>
          </a:prstGeom>
        </p:spPr>
      </p:pic>
      <p:sp>
        <p:nvSpPr>
          <p:cNvPr id="5" name="Thought Bubble: Cloud 15">
            <a:extLst>
              <a:ext uri="{FF2B5EF4-FFF2-40B4-BE49-F238E27FC236}">
                <a16:creationId xmlns:a16="http://schemas.microsoft.com/office/drawing/2014/main" id="{75969E3B-235C-664B-BF7E-944032EA03ED}"/>
              </a:ext>
            </a:extLst>
          </p:cNvPr>
          <p:cNvSpPr/>
          <p:nvPr/>
        </p:nvSpPr>
        <p:spPr>
          <a:xfrm>
            <a:off x="3515864" y="1918472"/>
            <a:ext cx="5685464" cy="1938044"/>
          </a:xfrm>
          <a:prstGeom prst="cloudCallout">
            <a:avLst>
              <a:gd name="adj1" fmla="val -35626"/>
              <a:gd name="adj2" fmla="val 7948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Quicksand Bold" panose="00000800000000000000" pitchFamily="2" charset="0"/>
              <a:ea typeface="+mn-ea"/>
              <a:cs typeface="+mn-cs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CDE3D6F9-812A-8740-9255-3C9CA2387637}"/>
              </a:ext>
            </a:extLst>
          </p:cNvPr>
          <p:cNvSpPr txBox="1">
            <a:spLocks/>
          </p:cNvSpPr>
          <p:nvPr/>
        </p:nvSpPr>
        <p:spPr>
          <a:xfrm>
            <a:off x="3853801" y="2416596"/>
            <a:ext cx="5009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hiểu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36835-4FEB-444E-BFE0-EC6C7050E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184" y="2964464"/>
            <a:ext cx="2780352" cy="2780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  <p:pic>
        <p:nvPicPr>
          <p:cNvPr id="9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67170" y="463591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8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5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66667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9B56F9A-3346-4810-8E45-81EBEFDD76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2" r="28173" b="37148"/>
          <a:stretch/>
        </p:blipFill>
        <p:spPr>
          <a:xfrm>
            <a:off x="1028700" y="-1586833"/>
            <a:ext cx="7334250" cy="3575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957203-4B03-4A97-8B10-C49D745CD6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" b="-4709"/>
          <a:stretch/>
        </p:blipFill>
        <p:spPr>
          <a:xfrm>
            <a:off x="3311525" y="2227917"/>
            <a:ext cx="6099175" cy="4325283"/>
          </a:xfrm>
          <a:prstGeom prst="rect">
            <a:avLst/>
          </a:prstGeom>
        </p:spPr>
      </p:pic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CA81FA3B-BBBA-4269-9DA8-C89941F68B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7" t="39965" r="32086" b="45662"/>
          <a:stretch/>
        </p:blipFill>
        <p:spPr>
          <a:xfrm>
            <a:off x="761999" y="1131673"/>
            <a:ext cx="6280986" cy="857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47295"/>
            <a:ext cx="12192000" cy="4107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" y="28571"/>
            <a:ext cx="864108" cy="8641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98431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8BB972BC-266D-42B3-9B9F-F6F88E2AF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4836"/>
            <a:ext cx="12426704" cy="5404036"/>
          </a:xfrm>
          <a:prstGeom prst="rect">
            <a:avLst/>
          </a:prstGeom>
        </p:spPr>
      </p:pic>
      <p:grpSp>
        <p:nvGrpSpPr>
          <p:cNvPr id="3" name="组合 1">
            <a:extLst>
              <a:ext uri="{FF2B5EF4-FFF2-40B4-BE49-F238E27FC236}">
                <a16:creationId xmlns:a16="http://schemas.microsoft.com/office/drawing/2014/main" id="{419A9CCB-E3E9-4A3A-90FE-117D2D69C00A}"/>
              </a:ext>
            </a:extLst>
          </p:cNvPr>
          <p:cNvGrpSpPr/>
          <p:nvPr/>
        </p:nvGrpSpPr>
        <p:grpSpPr>
          <a:xfrm>
            <a:off x="-91440" y="4352544"/>
            <a:ext cx="12283440" cy="2505456"/>
            <a:chOff x="-91440" y="4352544"/>
            <a:chExt cx="12283440" cy="2505456"/>
          </a:xfrm>
        </p:grpSpPr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83CAB647-A6D5-49D6-8938-9DD439249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5" name="图片 7">
              <a:extLst>
                <a:ext uri="{FF2B5EF4-FFF2-40B4-BE49-F238E27FC236}">
                  <a16:creationId xmlns:a16="http://schemas.microsoft.com/office/drawing/2014/main" id="{5EFEBDDD-8E28-4069-9BA8-D0D953D44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108" cy="8641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24687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E4F2A-4EE5-4446-81F5-A84F2F9B3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899" y="3734473"/>
            <a:ext cx="2573357" cy="2573357"/>
          </a:xfrm>
          <a:prstGeom prst="rect">
            <a:avLst/>
          </a:prstGeom>
        </p:spPr>
      </p:pic>
      <p:sp>
        <p:nvSpPr>
          <p:cNvPr id="5" name="Thought Bubble: Cloud 15">
            <a:extLst>
              <a:ext uri="{FF2B5EF4-FFF2-40B4-BE49-F238E27FC236}">
                <a16:creationId xmlns:a16="http://schemas.microsoft.com/office/drawing/2014/main" id="{75969E3B-235C-664B-BF7E-944032EA03ED}"/>
              </a:ext>
            </a:extLst>
          </p:cNvPr>
          <p:cNvSpPr/>
          <p:nvPr/>
        </p:nvSpPr>
        <p:spPr>
          <a:xfrm>
            <a:off x="3515864" y="1918472"/>
            <a:ext cx="5685464" cy="1938044"/>
          </a:xfrm>
          <a:prstGeom prst="cloudCallout">
            <a:avLst>
              <a:gd name="adj1" fmla="val -35626"/>
              <a:gd name="adj2" fmla="val 7948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Quicksand Bold" panose="00000800000000000000" pitchFamily="2" charset="0"/>
              <a:ea typeface="+mn-ea"/>
              <a:cs typeface="+mn-cs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CDE3D6F9-812A-8740-9255-3C9CA2387637}"/>
              </a:ext>
            </a:extLst>
          </p:cNvPr>
          <p:cNvSpPr txBox="1">
            <a:spLocks/>
          </p:cNvSpPr>
          <p:nvPr/>
        </p:nvSpPr>
        <p:spPr>
          <a:xfrm>
            <a:off x="3853801" y="2416596"/>
            <a:ext cx="5009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Khởi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36835-4FEB-444E-BFE0-EC6C7050E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217" y="2887493"/>
            <a:ext cx="2780352" cy="2780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2288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957203-4B03-4A97-8B10-C49D745CD6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" b="-2905"/>
          <a:stretch/>
        </p:blipFill>
        <p:spPr>
          <a:xfrm>
            <a:off x="2689225" y="1460500"/>
            <a:ext cx="6991350" cy="5029199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2183F28-F567-4944-94B2-03A336E930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2" b="49831"/>
          <a:stretch/>
        </p:blipFill>
        <p:spPr>
          <a:xfrm>
            <a:off x="681960" y="187714"/>
            <a:ext cx="12968164" cy="7491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47295"/>
            <a:ext cx="12192000" cy="4107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108" cy="8641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95557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E4F2A-4EE5-4446-81F5-A84F2F9B3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6899" y="3734473"/>
            <a:ext cx="2573357" cy="2573357"/>
          </a:xfrm>
          <a:prstGeom prst="rect">
            <a:avLst/>
          </a:prstGeom>
        </p:spPr>
      </p:pic>
      <p:sp>
        <p:nvSpPr>
          <p:cNvPr id="5" name="Thought Bubble: Cloud 15">
            <a:extLst>
              <a:ext uri="{FF2B5EF4-FFF2-40B4-BE49-F238E27FC236}">
                <a16:creationId xmlns:a16="http://schemas.microsoft.com/office/drawing/2014/main" id="{75969E3B-235C-664B-BF7E-944032EA03ED}"/>
              </a:ext>
            </a:extLst>
          </p:cNvPr>
          <p:cNvSpPr/>
          <p:nvPr/>
        </p:nvSpPr>
        <p:spPr>
          <a:xfrm>
            <a:off x="3515864" y="1918472"/>
            <a:ext cx="5685464" cy="1938044"/>
          </a:xfrm>
          <a:prstGeom prst="cloudCallout">
            <a:avLst>
              <a:gd name="adj1" fmla="val -35626"/>
              <a:gd name="adj2" fmla="val 7948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Quicksand Bold" panose="00000800000000000000" pitchFamily="2" charset="0"/>
              <a:ea typeface="+mn-ea"/>
              <a:cs typeface="+mn-cs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CDE3D6F9-812A-8740-9255-3C9CA2387637}"/>
              </a:ext>
            </a:extLst>
          </p:cNvPr>
          <p:cNvSpPr txBox="1">
            <a:spLocks/>
          </p:cNvSpPr>
          <p:nvPr/>
        </p:nvSpPr>
        <p:spPr>
          <a:xfrm>
            <a:off x="3853801" y="2416596"/>
            <a:ext cx="5009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36835-4FEB-444E-BFE0-EC6C7050EB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2184" y="2964464"/>
            <a:ext cx="2780352" cy="2780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  <p:pic>
        <p:nvPicPr>
          <p:cNvPr id="9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67170" y="463591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4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5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66667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microphone&#10;&#10;Description automatically generated with low confidence">
            <a:extLst>
              <a:ext uri="{FF2B5EF4-FFF2-40B4-BE49-F238E27FC236}">
                <a16:creationId xmlns:a16="http://schemas.microsoft.com/office/drawing/2014/main" id="{CC16E987-2D1D-4B08-AFE2-D9DCBD0DF7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9" y="1247351"/>
            <a:ext cx="3146114" cy="314611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6D8F59-78AA-4F9F-9CC3-E2F07F2FCF9D}"/>
              </a:ext>
            </a:extLst>
          </p:cNvPr>
          <p:cNvSpPr/>
          <p:nvPr/>
        </p:nvSpPr>
        <p:spPr>
          <a:xfrm>
            <a:off x="232197" y="4761492"/>
            <a:ext cx="3673054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dẫn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chuyện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C4E5A9-5ED2-4139-B16E-B9A8467B97D3}"/>
              </a:ext>
            </a:extLst>
          </p:cNvPr>
          <p:cNvSpPr/>
          <p:nvPr/>
        </p:nvSpPr>
        <p:spPr>
          <a:xfrm>
            <a:off x="4641697" y="4761492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bà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046373-3AEE-4B43-B0BE-B32D00E4095C}"/>
              </a:ext>
            </a:extLst>
          </p:cNvPr>
          <p:cNvSpPr/>
          <p:nvPr/>
        </p:nvSpPr>
        <p:spPr>
          <a:xfrm>
            <a:off x="8915960" y="4761492"/>
            <a:ext cx="1906013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Huệ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PA_库_组合 5">
            <a:extLst>
              <a:ext uri="{FF2B5EF4-FFF2-40B4-BE49-F238E27FC236}">
                <a16:creationId xmlns:a16="http://schemas.microsoft.com/office/drawing/2014/main" id="{53ED8EF1-99C9-4D7C-B5A1-5DB25F468CC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65931" y="164807"/>
            <a:ext cx="5850029" cy="724487"/>
            <a:chOff x="1874329" y="2417937"/>
            <a:chExt cx="1534600" cy="734123"/>
          </a:xfrm>
        </p:grpSpPr>
        <p:sp>
          <p:nvSpPr>
            <p:cNvPr id="10" name="任意多边形 10">
              <a:extLst>
                <a:ext uri="{FF2B5EF4-FFF2-40B4-BE49-F238E27FC236}">
                  <a16:creationId xmlns:a16="http://schemas.microsoft.com/office/drawing/2014/main" id="{4E141870-B8A0-47BE-9E34-3782C7500B41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1">
              <a:extLst>
                <a:ext uri="{FF2B5EF4-FFF2-40B4-BE49-F238E27FC236}">
                  <a16:creationId xmlns:a16="http://schemas.microsoft.com/office/drawing/2014/main" id="{BAC4F55A-B1EB-4406-8CB7-DE8B1087329D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2">
              <a:extLst>
                <a:ext uri="{FF2B5EF4-FFF2-40B4-BE49-F238E27FC236}">
                  <a16:creationId xmlns:a16="http://schemas.microsoft.com/office/drawing/2014/main" id="{52BC1375-C509-42E7-8433-48E54AB3D055}"/>
                </a:ext>
              </a:extLst>
            </p:cNvPr>
            <p:cNvSpPr txBox="1"/>
            <p:nvPr/>
          </p:nvSpPr>
          <p:spPr>
            <a:xfrm>
              <a:off x="1945538" y="2417937"/>
              <a:ext cx="1314030" cy="6513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3200" b="1" dirty="0" err="1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Đọc</a:t>
              </a:r>
              <a:r>
                <a:rPr lang="en-US" altLang="zh-CN" sz="32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 </a:t>
              </a:r>
              <a:r>
                <a:rPr lang="en-US" altLang="zh-CN" sz="3200" b="1" dirty="0" err="1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theo</a:t>
              </a:r>
              <a:r>
                <a:rPr lang="en-US" altLang="zh-CN" sz="32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 </a:t>
              </a:r>
              <a:r>
                <a:rPr lang="en-US" altLang="zh-CN" sz="3200" b="1" dirty="0" err="1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vai</a:t>
              </a:r>
              <a:endParaRPr lang="en-US" altLang="zh-CN" sz="32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  <p:pic>
        <p:nvPicPr>
          <p:cNvPr id="13" name="Picture 1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1B44C7E1-87FB-49D5-9AAB-59AB766D37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1" t="59781" r="41929" b="1133"/>
          <a:stretch/>
        </p:blipFill>
        <p:spPr>
          <a:xfrm>
            <a:off x="4832956" y="1478815"/>
            <a:ext cx="2787010" cy="2914650"/>
          </a:xfrm>
          <a:prstGeom prst="rect">
            <a:avLst/>
          </a:prstGeom>
        </p:spPr>
      </p:pic>
      <p:pic>
        <p:nvPicPr>
          <p:cNvPr id="14" name="Picture 1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AD0FBBD-58DB-4967-81BB-076296DCD7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4" t="71792" r="19877"/>
          <a:stretch/>
        </p:blipFill>
        <p:spPr>
          <a:xfrm>
            <a:off x="8915960" y="2039407"/>
            <a:ext cx="1752040" cy="235405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447295"/>
            <a:ext cx="12192000" cy="4107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22974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D159F27-0865-40AA-925C-166974D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19"/>
          <a:stretch/>
        </p:blipFill>
        <p:spPr>
          <a:xfrm>
            <a:off x="496817" y="0"/>
            <a:ext cx="10594246" cy="6229350"/>
          </a:xfrm>
          <a:prstGeom prst="rect">
            <a:avLst/>
          </a:prstGeom>
        </p:spPr>
      </p:pic>
      <p:pic>
        <p:nvPicPr>
          <p:cNvPr id="3" name="Picture 2" descr="A person holding a microphone&#10;&#10;Description automatically generated with low confidence">
            <a:extLst>
              <a:ext uri="{FF2B5EF4-FFF2-40B4-BE49-F238E27FC236}">
                <a16:creationId xmlns:a16="http://schemas.microsoft.com/office/drawing/2014/main" id="{CC16E987-2D1D-4B08-AFE2-D9DCBD0DF7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41" y="1045028"/>
            <a:ext cx="706836" cy="532666"/>
          </a:xfrm>
          <a:prstGeom prst="rect">
            <a:avLst/>
          </a:prstGeom>
        </p:spPr>
      </p:pic>
      <p:pic>
        <p:nvPicPr>
          <p:cNvPr id="4" name="Picture 3" descr="A person holding a microphone&#10;&#10;Description automatically generated with low confidence">
            <a:extLst>
              <a:ext uri="{FF2B5EF4-FFF2-40B4-BE49-F238E27FC236}">
                <a16:creationId xmlns:a16="http://schemas.microsoft.com/office/drawing/2014/main" id="{CC16E987-2D1D-4B08-AFE2-D9DCBD0DF7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41" y="3153855"/>
            <a:ext cx="706836" cy="532666"/>
          </a:xfrm>
          <a:prstGeom prst="rect">
            <a:avLst/>
          </a:prstGeom>
        </p:spPr>
      </p:pic>
      <p:pic>
        <p:nvPicPr>
          <p:cNvPr id="5" name="Picture 4" descr="A person holding a microphone&#10;&#10;Description automatically generated with low confidence">
            <a:extLst>
              <a:ext uri="{FF2B5EF4-FFF2-40B4-BE49-F238E27FC236}">
                <a16:creationId xmlns:a16="http://schemas.microsoft.com/office/drawing/2014/main" id="{CC16E987-2D1D-4B08-AFE2-D9DCBD0DF7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41" y="4730016"/>
            <a:ext cx="706836" cy="532666"/>
          </a:xfrm>
          <a:prstGeom prst="rect">
            <a:avLst/>
          </a:prstGeom>
        </p:spPr>
      </p:pic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1B44C7E1-87FB-49D5-9AAB-59AB766D37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1" t="59781" r="41929" b="1133"/>
          <a:stretch/>
        </p:blipFill>
        <p:spPr>
          <a:xfrm>
            <a:off x="1202361" y="2621189"/>
            <a:ext cx="536995" cy="561588"/>
          </a:xfrm>
          <a:prstGeom prst="rect">
            <a:avLst/>
          </a:prstGeom>
        </p:spPr>
      </p:pic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AD0FBBD-58DB-4967-81BB-076296DCD7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4" t="71792" r="19877"/>
          <a:stretch/>
        </p:blipFill>
        <p:spPr>
          <a:xfrm>
            <a:off x="1202361" y="3763348"/>
            <a:ext cx="464457" cy="624049"/>
          </a:xfrm>
          <a:prstGeom prst="rect">
            <a:avLst/>
          </a:prstGeom>
        </p:spPr>
      </p:pic>
      <p:pic>
        <p:nvPicPr>
          <p:cNvPr id="9" name="Picture 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1B44C7E1-87FB-49D5-9AAB-59AB766D37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1" t="59781" r="41929" b="1133"/>
          <a:stretch/>
        </p:blipFill>
        <p:spPr>
          <a:xfrm>
            <a:off x="1202361" y="5430892"/>
            <a:ext cx="536995" cy="5615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447295"/>
            <a:ext cx="12192000" cy="4107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2760" cy="5927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46960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36145" y="2117080"/>
            <a:ext cx="8729159" cy="1288943"/>
            <a:chOff x="1325218" y="1738997"/>
            <a:chExt cx="10760225" cy="1250596"/>
          </a:xfrm>
        </p:grpSpPr>
        <p:sp>
          <p:nvSpPr>
            <p:cNvPr id="3" name="TextBox 2"/>
            <p:cNvSpPr txBox="1"/>
            <p:nvPr/>
          </p:nvSpPr>
          <p:spPr>
            <a:xfrm>
              <a:off x="1367176" y="1738997"/>
              <a:ext cx="10718267" cy="1250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2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8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- </a:t>
              </a:r>
              <a:r>
                <a:rPr kumimoji="0" lang="en-US" sz="3888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Đọc</a:t>
              </a:r>
              <a:r>
                <a:rPr kumimoji="0" lang="en-US" sz="388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888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3888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888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Món</a:t>
              </a:r>
              <a:r>
                <a:rPr kumimoji="0" lang="en-US" sz="3888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888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quà</a:t>
              </a:r>
              <a:r>
                <a:rPr kumimoji="0" lang="en-US" sz="3888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888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quý</a:t>
              </a:r>
              <a:r>
                <a:rPr kumimoji="0" lang="en-US" sz="3888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888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nhất</a:t>
              </a:r>
              <a:r>
                <a:rPr kumimoji="0" lang="en-US" sz="3888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(5 </a:t>
              </a:r>
              <a:r>
                <a:rPr kumimoji="0" lang="en-US" sz="3888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lần</a:t>
              </a:r>
              <a:r>
                <a:rPr kumimoji="0" lang="en-US" sz="388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). </a:t>
              </a:r>
            </a:p>
            <a:p>
              <a:pPr marL="0" marR="0" lvl="0" indent="0" algn="l" defTabSz="62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8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18" y="1881809"/>
              <a:ext cx="583095" cy="58309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470183" y="3634778"/>
            <a:ext cx="9256596" cy="789695"/>
            <a:chOff x="1311965" y="4170641"/>
            <a:chExt cx="10179136" cy="672904"/>
          </a:xfrm>
        </p:grpSpPr>
        <p:sp>
          <p:nvSpPr>
            <p:cNvPr id="6" name="TextBox 5"/>
            <p:cNvSpPr txBox="1"/>
            <p:nvPr/>
          </p:nvSpPr>
          <p:spPr>
            <a:xfrm>
              <a:off x="1895059" y="4255048"/>
              <a:ext cx="9596042" cy="588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99879" rtl="0" eaLnBrk="1" fontAlgn="auto" latinLnBrk="0" hangingPunct="1">
                <a:lnSpc>
                  <a:spcPct val="100000"/>
                </a:lnSpc>
                <a:spcBef>
                  <a:spcPts val="395"/>
                </a:spcBef>
                <a:spcAft>
                  <a:spcPts val="39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8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sz="3888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Chuẩn</a:t>
              </a:r>
              <a:r>
                <a:rPr kumimoji="0" lang="en-US" sz="388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888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bị</a:t>
              </a:r>
              <a:r>
                <a:rPr kumimoji="0" lang="en-US" sz="388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888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3888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888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Nắng</a:t>
              </a:r>
              <a:r>
                <a:rPr kumimoji="0" lang="en-US" sz="3888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en-US" sz="486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965" y="4170641"/>
              <a:ext cx="583095" cy="583095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07" y="455931"/>
            <a:ext cx="1155474" cy="1052572"/>
          </a:xfrm>
          <a:prstGeom prst="ellipse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89938" y="827085"/>
            <a:ext cx="2672216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2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88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388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88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endParaRPr kumimoji="0" lang="en-US" sz="3888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78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53"/>
    </mc:Choice>
    <mc:Fallback xmlns="">
      <p:transition spd="slow" advTm="23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2019" y="1439704"/>
            <a:ext cx="7384694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76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Hẹn</a:t>
            </a:r>
            <a:r>
              <a:rPr kumimoji="0" lang="en-US" sz="576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76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gặp</a:t>
            </a:r>
            <a:r>
              <a:rPr kumimoji="0" lang="en-US" sz="576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76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lại</a:t>
            </a:r>
            <a:r>
              <a:rPr kumimoji="0" lang="en-US" sz="576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76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576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con </a:t>
            </a:r>
            <a:r>
              <a:rPr kumimoji="0" lang="en-US" sz="576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576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76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tiết</a:t>
            </a:r>
            <a:r>
              <a:rPr kumimoji="0" lang="en-US" sz="576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76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576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76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ngày</a:t>
            </a:r>
            <a:r>
              <a:rPr kumimoji="0" lang="en-US" sz="576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76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mai</a:t>
            </a:r>
            <a:endParaRPr kumimoji="0" lang="en-US" sz="576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576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576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69CBC-58C5-6845-8698-63E30021C0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766" y="3053794"/>
            <a:ext cx="2869200" cy="253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2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5"/>
    </mc:Choice>
    <mc:Fallback xmlns="">
      <p:transition spd="slow" advTm="921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>
            <a:extLst>
              <a:ext uri="{FF2B5EF4-FFF2-40B4-BE49-F238E27FC236}">
                <a16:creationId xmlns:a16="http://schemas.microsoft.com/office/drawing/2014/main" id="{77F7A67C-F61C-4604-A6CD-931C350F7C66}"/>
              </a:ext>
            </a:extLst>
          </p:cNvPr>
          <p:cNvGrpSpPr/>
          <p:nvPr/>
        </p:nvGrpSpPr>
        <p:grpSpPr>
          <a:xfrm>
            <a:off x="0" y="5734638"/>
            <a:ext cx="12203723" cy="1123362"/>
            <a:chOff x="-17585" y="5729324"/>
            <a:chExt cx="12203723" cy="1123362"/>
          </a:xfrm>
        </p:grpSpPr>
        <p:pic>
          <p:nvPicPr>
            <p:cNvPr id="5" name="图片 84">
              <a:extLst>
                <a:ext uri="{FF2B5EF4-FFF2-40B4-BE49-F238E27FC236}">
                  <a16:creationId xmlns:a16="http://schemas.microsoft.com/office/drawing/2014/main" id="{6A890E42-870A-4032-A992-753EB445F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>
              <a:extLst>
                <a:ext uri="{FF2B5EF4-FFF2-40B4-BE49-F238E27FC236}">
                  <a16:creationId xmlns:a16="http://schemas.microsoft.com/office/drawing/2014/main" id="{F2EA54E4-0134-4728-9EE9-7FD63FF04F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F92FC58-B214-4F1E-9C92-D8F0FAF494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t="51477" r="-279" b="29672"/>
          <a:stretch/>
        </p:blipFill>
        <p:spPr>
          <a:xfrm>
            <a:off x="-453538" y="1893443"/>
            <a:ext cx="13099074" cy="2728213"/>
          </a:xfrm>
          <a:prstGeom prst="rect">
            <a:avLst/>
          </a:prstGeom>
        </p:spPr>
      </p:pic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6F7303B-77B5-483B-BDF4-1E56AC0B4C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16" b="89644"/>
          <a:stretch/>
        </p:blipFill>
        <p:spPr>
          <a:xfrm>
            <a:off x="831309" y="306966"/>
            <a:ext cx="7410992" cy="1204669"/>
          </a:xfrm>
          <a:prstGeom prst="rect">
            <a:avLst/>
          </a:prstGeom>
        </p:spPr>
      </p:pic>
      <p:pic>
        <p:nvPicPr>
          <p:cNvPr id="15" name="PA_图片 11">
            <a:hlinkClick r:id="rId5" action="ppaction://hlinksldjump"/>
            <a:extLst>
              <a:ext uri="{FF2B5EF4-FFF2-40B4-BE49-F238E27FC236}">
                <a16:creationId xmlns:a16="http://schemas.microsoft.com/office/drawing/2014/main" id="{C0CF56FE-98F2-4C09-BEC2-6D35D413ACB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53747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>
            <a:extLst>
              <a:ext uri="{FF2B5EF4-FFF2-40B4-BE49-F238E27FC236}">
                <a16:creationId xmlns:a16="http://schemas.microsoft.com/office/drawing/2014/main" id="{77F7A67C-F61C-4604-A6CD-931C350F7C66}"/>
              </a:ext>
            </a:extLst>
          </p:cNvPr>
          <p:cNvGrpSpPr/>
          <p:nvPr/>
        </p:nvGrpSpPr>
        <p:grpSpPr>
          <a:xfrm>
            <a:off x="0" y="5734638"/>
            <a:ext cx="12203723" cy="1123362"/>
            <a:chOff x="-17585" y="5729324"/>
            <a:chExt cx="12203723" cy="1123362"/>
          </a:xfrm>
        </p:grpSpPr>
        <p:pic>
          <p:nvPicPr>
            <p:cNvPr id="5" name="图片 84">
              <a:extLst>
                <a:ext uri="{FF2B5EF4-FFF2-40B4-BE49-F238E27FC236}">
                  <a16:creationId xmlns:a16="http://schemas.microsoft.com/office/drawing/2014/main" id="{6A890E42-870A-4032-A992-753EB445F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>
              <a:extLst>
                <a:ext uri="{FF2B5EF4-FFF2-40B4-BE49-F238E27FC236}">
                  <a16:creationId xmlns:a16="http://schemas.microsoft.com/office/drawing/2014/main" id="{F2EA54E4-0134-4728-9EE9-7FD63FF04F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F92FC58-B214-4F1E-9C92-D8F0FAF494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t="70958" r="-1297" b="5184"/>
          <a:stretch/>
        </p:blipFill>
        <p:spPr>
          <a:xfrm>
            <a:off x="-301138" y="1635733"/>
            <a:ext cx="13099074" cy="3452921"/>
          </a:xfrm>
          <a:prstGeom prst="rect">
            <a:avLst/>
          </a:prstGeom>
        </p:spPr>
      </p:pic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6F7303B-77B5-483B-BDF4-1E56AC0B4C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28" b="89644"/>
          <a:stretch/>
        </p:blipFill>
        <p:spPr>
          <a:xfrm>
            <a:off x="831309" y="306966"/>
            <a:ext cx="2197642" cy="1204670"/>
          </a:xfrm>
          <a:prstGeom prst="rect">
            <a:avLst/>
          </a:prstGeom>
        </p:spPr>
      </p:pic>
      <p:pic>
        <p:nvPicPr>
          <p:cNvPr id="15" name="PA_图片 11">
            <a:hlinkClick r:id="rId5" action="ppaction://hlinksldjump"/>
            <a:extLst>
              <a:ext uri="{FF2B5EF4-FFF2-40B4-BE49-F238E27FC236}">
                <a16:creationId xmlns:a16="http://schemas.microsoft.com/office/drawing/2014/main" id="{C0CF56FE-98F2-4C09-BEC2-6D35D413ACB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13967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>
            <a:extLst>
              <a:ext uri="{FF2B5EF4-FFF2-40B4-BE49-F238E27FC236}">
                <a16:creationId xmlns:a16="http://schemas.microsoft.com/office/drawing/2014/main" id="{77F7A67C-F61C-4604-A6CD-931C350F7C66}"/>
              </a:ext>
            </a:extLst>
          </p:cNvPr>
          <p:cNvGrpSpPr/>
          <p:nvPr/>
        </p:nvGrpSpPr>
        <p:grpSpPr>
          <a:xfrm>
            <a:off x="-11723" y="5734638"/>
            <a:ext cx="12203723" cy="1123362"/>
            <a:chOff x="-17585" y="5729324"/>
            <a:chExt cx="12203723" cy="1123362"/>
          </a:xfrm>
        </p:grpSpPr>
        <p:pic>
          <p:nvPicPr>
            <p:cNvPr id="5" name="图片 84">
              <a:extLst>
                <a:ext uri="{FF2B5EF4-FFF2-40B4-BE49-F238E27FC236}">
                  <a16:creationId xmlns:a16="http://schemas.microsoft.com/office/drawing/2014/main" id="{6A890E42-870A-4032-A992-753EB445F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>
              <a:extLst>
                <a:ext uri="{FF2B5EF4-FFF2-40B4-BE49-F238E27FC236}">
                  <a16:creationId xmlns:a16="http://schemas.microsoft.com/office/drawing/2014/main" id="{F2EA54E4-0134-4728-9EE9-7FD63FF04F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2" name="PA_图片 11">
            <a:hlinkClick r:id="rId5" action="ppaction://hlinksldjump"/>
            <a:extLst>
              <a:ext uri="{FF2B5EF4-FFF2-40B4-BE49-F238E27FC236}">
                <a16:creationId xmlns:a16="http://schemas.microsoft.com/office/drawing/2014/main" id="{9F354B5B-B198-40C7-8861-6BB2BF0138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>
            <a:extLst>
              <a:ext uri="{FF2B5EF4-FFF2-40B4-BE49-F238E27FC236}">
                <a16:creationId xmlns:a16="http://schemas.microsoft.com/office/drawing/2014/main" id="{224FB651-D47C-4696-86A6-E0865647BDA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17360" y="1560329"/>
            <a:ext cx="6754643" cy="2560498"/>
            <a:chOff x="1881794" y="2454748"/>
            <a:chExt cx="1527135" cy="697312"/>
          </a:xfrm>
        </p:grpSpPr>
        <p:sp>
          <p:nvSpPr>
            <p:cNvPr id="9" name="任意多边形 10">
              <a:extLst>
                <a:ext uri="{FF2B5EF4-FFF2-40B4-BE49-F238E27FC236}">
                  <a16:creationId xmlns:a16="http://schemas.microsoft.com/office/drawing/2014/main" id="{1965239E-24CF-4486-8E0D-4AC47226C992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1">
              <a:extLst>
                <a:ext uri="{FF2B5EF4-FFF2-40B4-BE49-F238E27FC236}">
                  <a16:creationId xmlns:a16="http://schemas.microsoft.com/office/drawing/2014/main" id="{A62AEA91-78E8-40E7-A5B5-128C1CF96B22}"/>
                </a:ext>
              </a:extLst>
            </p:cNvPr>
            <p:cNvSpPr/>
            <p:nvPr/>
          </p:nvSpPr>
          <p:spPr>
            <a:xfrm>
              <a:off x="1904128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2">
              <a:extLst>
                <a:ext uri="{FF2B5EF4-FFF2-40B4-BE49-F238E27FC236}">
                  <a16:creationId xmlns:a16="http://schemas.microsoft.com/office/drawing/2014/main" id="{132927F2-085E-4439-9C5C-43D8793CAC10}"/>
                </a:ext>
              </a:extLst>
            </p:cNvPr>
            <p:cNvSpPr txBox="1"/>
            <p:nvPr/>
          </p:nvSpPr>
          <p:spPr>
            <a:xfrm>
              <a:off x="1881794" y="2612752"/>
              <a:ext cx="1430430" cy="2556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4400" b="1" dirty="0" err="1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Chuột</a:t>
              </a:r>
              <a:r>
                <a:rPr lang="en-US" altLang="zh-CN" sz="44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 con </a:t>
              </a:r>
              <a:r>
                <a:rPr lang="en-US" altLang="zh-CN" sz="4400" b="1" dirty="0" err="1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có</a:t>
              </a:r>
              <a:r>
                <a:rPr lang="en-US" altLang="zh-CN" sz="44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 </a:t>
              </a:r>
              <a:r>
                <a:rPr lang="en-US" altLang="zh-CN" sz="4400" b="1" dirty="0" err="1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gì</a:t>
              </a:r>
              <a:r>
                <a:rPr lang="en-US" altLang="zh-CN" sz="44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 </a:t>
              </a:r>
              <a:r>
                <a:rPr lang="en-US" altLang="zh-CN" sz="4400" b="1" dirty="0" err="1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đáng</a:t>
              </a:r>
              <a:r>
                <a:rPr lang="en-US" altLang="zh-CN" sz="44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 </a:t>
              </a:r>
              <a:r>
                <a:rPr lang="en-US" altLang="zh-CN" sz="4400" b="1" dirty="0" err="1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yêu</a:t>
              </a:r>
              <a:r>
                <a:rPr lang="en-US" altLang="zh-CN" sz="44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?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8127"/>
            <a:ext cx="864108" cy="8641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02273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E4F2A-4EE5-4446-81F5-A84F2F9B3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899" y="3734473"/>
            <a:ext cx="2573357" cy="2573357"/>
          </a:xfrm>
          <a:prstGeom prst="rect">
            <a:avLst/>
          </a:prstGeom>
        </p:spPr>
      </p:pic>
      <p:sp>
        <p:nvSpPr>
          <p:cNvPr id="5" name="Thought Bubble: Cloud 15">
            <a:extLst>
              <a:ext uri="{FF2B5EF4-FFF2-40B4-BE49-F238E27FC236}">
                <a16:creationId xmlns:a16="http://schemas.microsoft.com/office/drawing/2014/main" id="{75969E3B-235C-664B-BF7E-944032EA03ED}"/>
              </a:ext>
            </a:extLst>
          </p:cNvPr>
          <p:cNvSpPr/>
          <p:nvPr/>
        </p:nvSpPr>
        <p:spPr>
          <a:xfrm>
            <a:off x="3515864" y="1918472"/>
            <a:ext cx="5685464" cy="1938044"/>
          </a:xfrm>
          <a:prstGeom prst="cloudCallout">
            <a:avLst>
              <a:gd name="adj1" fmla="val -35626"/>
              <a:gd name="adj2" fmla="val 7948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Quicksand Bold" panose="00000800000000000000" pitchFamily="2" charset="0"/>
              <a:ea typeface="+mn-ea"/>
              <a:cs typeface="+mn-cs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CDE3D6F9-812A-8740-9255-3C9CA2387637}"/>
              </a:ext>
            </a:extLst>
          </p:cNvPr>
          <p:cNvSpPr txBox="1">
            <a:spLocks/>
          </p:cNvSpPr>
          <p:nvPr/>
        </p:nvSpPr>
        <p:spPr>
          <a:xfrm>
            <a:off x="3853801" y="2416596"/>
            <a:ext cx="5009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mới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36835-4FEB-444E-BFE0-EC6C7050E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217" y="2887493"/>
            <a:ext cx="2780352" cy="2780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072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66F9297-6D24-4BD6-9FE5-89C1B12F54E1}"/>
              </a:ext>
            </a:extLst>
          </p:cNvPr>
          <p:cNvSpPr/>
          <p:nvPr/>
        </p:nvSpPr>
        <p:spPr>
          <a:xfrm>
            <a:off x="1371600" y="147484"/>
            <a:ext cx="7123471" cy="1135626"/>
          </a:xfrm>
          <a:prstGeom prst="rect">
            <a:avLst/>
          </a:prstGeom>
          <a:solidFill>
            <a:srgbClr val="FFF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33AF12-B45E-48A9-8B4C-043615D78A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4" b="-514"/>
          <a:stretch/>
        </p:blipFill>
        <p:spPr>
          <a:xfrm>
            <a:off x="1866900" y="427903"/>
            <a:ext cx="8166100" cy="58127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47295"/>
            <a:ext cx="12192000" cy="4107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F0DCE9F-CBC0-468A-A699-6153C33829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19"/>
          <a:stretch/>
        </p:blipFill>
        <p:spPr>
          <a:xfrm>
            <a:off x="496817" y="0"/>
            <a:ext cx="10594246" cy="6229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47295"/>
            <a:ext cx="12192000" cy="4107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1894" cy="72189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04192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E4F2A-4EE5-4446-81F5-A84F2F9B3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899" y="3734473"/>
            <a:ext cx="2573357" cy="2573357"/>
          </a:xfrm>
          <a:prstGeom prst="rect">
            <a:avLst/>
          </a:prstGeom>
        </p:spPr>
      </p:pic>
      <p:sp>
        <p:nvSpPr>
          <p:cNvPr id="5" name="Thought Bubble: Cloud 15">
            <a:extLst>
              <a:ext uri="{FF2B5EF4-FFF2-40B4-BE49-F238E27FC236}">
                <a16:creationId xmlns:a16="http://schemas.microsoft.com/office/drawing/2014/main" id="{75969E3B-235C-664B-BF7E-944032EA03ED}"/>
              </a:ext>
            </a:extLst>
          </p:cNvPr>
          <p:cNvSpPr/>
          <p:nvPr/>
        </p:nvSpPr>
        <p:spPr>
          <a:xfrm>
            <a:off x="3515864" y="1918472"/>
            <a:ext cx="5685464" cy="1938044"/>
          </a:xfrm>
          <a:prstGeom prst="cloudCallout">
            <a:avLst>
              <a:gd name="adj1" fmla="val -35626"/>
              <a:gd name="adj2" fmla="val 7948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Quicksand Bold" panose="00000800000000000000" pitchFamily="2" charset="0"/>
              <a:ea typeface="+mn-ea"/>
              <a:cs typeface="+mn-cs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CDE3D6F9-812A-8740-9255-3C9CA2387637}"/>
              </a:ext>
            </a:extLst>
          </p:cNvPr>
          <p:cNvSpPr txBox="1">
            <a:spLocks/>
          </p:cNvSpPr>
          <p:nvPr/>
        </p:nvSpPr>
        <p:spPr>
          <a:xfrm>
            <a:off x="3426836" y="2288147"/>
            <a:ext cx="5863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ngữ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36835-4FEB-444E-BFE0-EC6C7050E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184" y="2964464"/>
            <a:ext cx="2780352" cy="2780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"/>
            <a:ext cx="864108" cy="864108"/>
          </a:xfrm>
          <a:prstGeom prst="ellipse">
            <a:avLst/>
          </a:prstGeom>
        </p:spPr>
      </p:pic>
      <p:pic>
        <p:nvPicPr>
          <p:cNvPr id="9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67170" y="463591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6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5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66667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|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2359</TotalTime>
  <Words>136</Words>
  <Application>Microsoft Office PowerPoint</Application>
  <PresentationFormat>Widescreen</PresentationFormat>
  <Paragraphs>49</Paragraphs>
  <Slides>25</Slides>
  <Notes>12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宋体</vt:lpstr>
      <vt:lpstr>#9Slide03 Quicksand Bold</vt:lpstr>
      <vt:lpstr>Arial</vt:lpstr>
      <vt:lpstr>Calibri</vt:lpstr>
      <vt:lpstr>Times New Roman</vt:lpstr>
      <vt:lpstr>UTM Avo</vt:lpstr>
      <vt:lpstr>方正静蕾简体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MTC</cp:lastModifiedBy>
  <cp:revision>123</cp:revision>
  <dcterms:created xsi:type="dcterms:W3CDTF">2021-10-30T04:56:06Z</dcterms:created>
  <dcterms:modified xsi:type="dcterms:W3CDTF">2023-03-20T08:00:33Z</dcterms:modified>
</cp:coreProperties>
</file>