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93" r:id="rId2"/>
    <p:sldId id="299" r:id="rId3"/>
    <p:sldId id="300" r:id="rId4"/>
    <p:sldId id="301" r:id="rId5"/>
    <p:sldId id="302" r:id="rId6"/>
    <p:sldId id="336" r:id="rId7"/>
    <p:sldId id="305" r:id="rId8"/>
    <p:sldId id="304" r:id="rId9"/>
    <p:sldId id="310" r:id="rId10"/>
    <p:sldId id="311" r:id="rId11"/>
    <p:sldId id="312" r:id="rId12"/>
    <p:sldId id="313" r:id="rId13"/>
    <p:sldId id="315" r:id="rId14"/>
    <p:sldId id="314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5" r:id="rId24"/>
    <p:sldId id="326" r:id="rId25"/>
    <p:sldId id="327" r:id="rId26"/>
    <p:sldId id="328" r:id="rId27"/>
    <p:sldId id="329" r:id="rId28"/>
    <p:sldId id="330" r:id="rId29"/>
    <p:sldId id="341" r:id="rId30"/>
    <p:sldId id="338" r:id="rId31"/>
    <p:sldId id="339" r:id="rId32"/>
    <p:sldId id="340" r:id="rId33"/>
    <p:sldId id="331" r:id="rId34"/>
    <p:sldId id="332" r:id="rId35"/>
    <p:sldId id="334" r:id="rId36"/>
    <p:sldId id="333" r:id="rId37"/>
    <p:sldId id="335" r:id="rId38"/>
    <p:sldId id="324" r:id="rId39"/>
  </p:sldIdLst>
  <p:sldSz cx="12192000" cy="6858000"/>
  <p:notesSz cx="6858000" cy="9144000"/>
  <p:embeddedFontLst>
    <p:embeddedFont>
      <p:font typeface="UTM Cooper Black" panose="02040603050506020204" pitchFamily="18" charset="0"/>
      <p:regular r:id="rId41"/>
      <p:italic r:id="rId42"/>
    </p:embeddedFont>
    <p:embeddedFont>
      <p:font typeface="UTM Showcard" panose="02040603050506020204" pitchFamily="18" charset="0"/>
      <p:regular r:id="rId43"/>
    </p:embeddedFont>
    <p:embeddedFont>
      <p:font typeface="#9Slide07 SVNErika Ormig" panose="020B0609050302020204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SVN-Newton" panose="02040603050506020204" pitchFamily="18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#9Slide07 IcielStormtrooper" panose="020B0604020202020204" charset="0"/>
      <p:regular r:id="rId52"/>
    </p:embeddedFont>
    <p:embeddedFont>
      <p:font typeface="UTM Androgyne" panose="02040603050506020204" pitchFamily="18" charset="0"/>
      <p:regular r:id="rId53"/>
    </p:embeddedFont>
    <p:embeddedFont>
      <p:font typeface="UTM Netmuc KT" panose="02040603050506020204" pitchFamily="18" charset="0"/>
      <p:regular r:id="rId54"/>
    </p:embeddedFont>
    <p:embeddedFont>
      <p:font typeface="UTM Flavour" panose="02040603050506020204" pitchFamily="18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E1E3"/>
    <a:srgbClr val="6EC9C4"/>
    <a:srgbClr val="C42549"/>
    <a:srgbClr val="FFC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59281-CF1B-4256-A9C0-17C8912CDD7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E5D6-6366-401F-9305-69C14FE76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8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6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79AF4-268A-4314-B4E6-5DF36247AF6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6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934EF-71BF-4736-80B3-55F286F63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7C164-D68D-4036-8C8A-5C484C0C9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FDCD0-4EC6-4260-81AA-F0A7423A2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D6186-18AE-4A96-82D0-D5D973DD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47A1C-9DFC-4D12-BBE6-B465FCA9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0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5B30-784B-4039-9E4D-DBC0B7D9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45A2F-C3D2-4309-A967-8C797FD71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E0A7-B859-4E85-A28F-7EC22664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022F-84BF-490E-BD5F-F93DBC44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6D879-EF6C-4900-842A-3FB481A4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00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8872F8-DD3B-415E-B92D-225178F54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4946A-4CB7-49E7-AC0C-53E4CD049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2E4DD-9AC5-49E9-8D27-F038067C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9D57E-2BC7-4D89-A453-56BFDEE6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E850-168C-4D84-A3A6-15514476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1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735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260BA-59E5-4189-898F-806082E1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624D2-FD52-4978-904D-323A0844C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9081B-8D22-4E1B-B9BB-4D24C7D94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24918-2E9F-4DF2-B7F2-1A85ADFC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8844C-3063-4473-A52F-2F908F2C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2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83FBE-92F8-44D8-B8B9-B3EB60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12739-6913-4D8E-83D8-7660EA485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FD4FE-4890-4135-9CA9-8135A9C1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0354B-AEA5-4C20-B24A-6A551F5C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80901-BD4C-46F3-B6E6-0F2E107F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688EE-E424-491E-B65B-C6CA8CB7A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61943-A546-4BA0-B39B-732C87FE0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B5AAF-CCF7-406E-BB59-9B2E3BD4A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ECA3D-895C-4709-9103-C0313594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FCBE0-0E96-477D-8203-709E71AD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4263F-27BE-45B4-AC67-FBC616DA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1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AE019-3AE4-48C2-897B-52728147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C3BEE-48FB-471B-8ECB-56C544E8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04F91-0D61-4754-9801-27DEF3C5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3E4E0-AB63-4545-BFFF-6682D153F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E008F-6FAA-44C1-A2A4-3EDCE22E8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46F1D-59B6-4768-97D1-590E3C22E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916E45-0623-445A-A2AB-4A072565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B9697E-C4EC-47AB-9E0C-B8D81789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1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EDFB1-A767-4421-AB4B-DF21F516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AE82A-8A3D-4276-8E2D-1D9F8B9B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3460D-4266-4276-B0B4-AFD0C10D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C0D9A-352D-4AB8-BA56-A83A4D86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DFF8B5-0A90-4372-B1E7-AC91B3FC6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E919E-F658-4D07-BF84-FA301E4C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B3477-2090-442A-A6B3-09F851856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9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74B8-C436-465A-913B-ED1234E2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85DE4-6AC4-4BEA-85ED-E39AE5DED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A3672-8380-4A3A-B3B5-551BA7DC8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8116D-F2DE-445C-88F0-3F53E0A3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D4CF8-8BE4-4F95-8B12-FE48C7A9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82C16-74F6-4BCC-830D-93273AF5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7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22FE-684D-46F3-9131-5541FEFD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CC750-AB5D-4576-82CA-D59D21CAE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D737C-8727-45AD-9217-3BC919EBD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B6BE7-93C1-4518-9E58-54253734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346AE-3C03-46B5-9B7D-33613921A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33077-1C4B-4598-BCD4-520C3427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0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12870-21AF-4B23-B769-AD381811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0EC35-F46E-4652-9BAA-CB63325FD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7F65A-4D2E-46D4-AC8D-60BE377A9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82358-15A1-4091-B2DA-EA63682339F0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0A687-4C19-4D5F-BC9C-6857254B5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54269-A2DD-4482-B426-93712F200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A199D-17F4-4C07-AA0F-00CF374399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9CB1F-D58C-4F21-B42D-3BE6E0E875D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46C3F9-22BF-4CCB-85DA-8FD842B2273E}"/>
              </a:ext>
            </a:extLst>
          </p:cNvPr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UTM Flavour" panose="02040603050506020204" pitchFamily="18" charset="0"/>
              </a:rPr>
              <a:t>MăngNon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UTM Flavour" panose="0204060305050602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6C1905-E4D4-446D-B5AF-A34A345203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C50DCAA0-A965-4E4A-99F2-9E3910D62D6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E26DFF-7B78-4516-890F-422ADD239A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980538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0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11.wdp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10.wdp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B22D-6774-49EF-8B0A-01FCB35D6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1C215D97-F7B1-44EF-93EB-6BDF13D63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823" r="4831" b="528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E2378A-2BB8-4700-8E2C-3744CE6E1539}"/>
              </a:ext>
            </a:extLst>
          </p:cNvPr>
          <p:cNvSpPr/>
          <p:nvPr/>
        </p:nvSpPr>
        <p:spPr>
          <a:xfrm>
            <a:off x="6060045" y="1255486"/>
            <a:ext cx="4419600" cy="22787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5781BE-BA23-484C-90F4-A8BF2E7204FF}"/>
              </a:ext>
            </a:extLst>
          </p:cNvPr>
          <p:cNvSpPr txBox="1"/>
          <p:nvPr/>
        </p:nvSpPr>
        <p:spPr>
          <a:xfrm>
            <a:off x="5621318" y="1117434"/>
            <a:ext cx="4858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CB4B8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</a:rPr>
              <a:t>CÂU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2310F-4B4F-4438-A450-71709244E805}"/>
              </a:ext>
            </a:extLst>
          </p:cNvPr>
          <p:cNvSpPr txBox="1"/>
          <p:nvPr/>
        </p:nvSpPr>
        <p:spPr>
          <a:xfrm>
            <a:off x="6597072" y="2325831"/>
            <a:ext cx="4858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CB4B8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</a:rPr>
              <a:t>KHIẾN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B1D3C-26A3-4ACA-BDB6-999A0FBA0855}"/>
              </a:ext>
            </a:extLst>
          </p:cNvPr>
          <p:cNvSpPr txBox="1"/>
          <p:nvPr/>
        </p:nvSpPr>
        <p:spPr>
          <a:xfrm>
            <a:off x="5501741" y="1124608"/>
            <a:ext cx="4858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A3CBD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</a:rPr>
              <a:t>CÂU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1A475D-8568-48AB-9E2F-F13AE49883F2}"/>
              </a:ext>
            </a:extLst>
          </p:cNvPr>
          <p:cNvSpPr txBox="1"/>
          <p:nvPr/>
        </p:nvSpPr>
        <p:spPr>
          <a:xfrm>
            <a:off x="6477495" y="2333005"/>
            <a:ext cx="4858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A3CBD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</a:rPr>
              <a:t>KHIẾN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5450C-7B7C-4735-963B-30256C285038}"/>
              </a:ext>
            </a:extLst>
          </p:cNvPr>
          <p:cNvSpPr txBox="1"/>
          <p:nvPr/>
        </p:nvSpPr>
        <p:spPr>
          <a:xfrm>
            <a:off x="3631378" y="152410"/>
            <a:ext cx="3814618" cy="833834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-1"/>
              </a:avLst>
            </a:prstTxWarp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UTM Netmuc KT" panose="02040603050506020204" pitchFamily="18" charset="0"/>
              </a:rPr>
              <a:t>Luyện</a:t>
            </a:r>
            <a:r>
              <a:rPr lang="en-US" sz="3600" dirty="0">
                <a:solidFill>
                  <a:schemeClr val="bg1"/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Netmuc KT" panose="0204060305050602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Netmuc KT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Netmuc KT" panose="020406030505060202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UTM Netmuc KT" panose="02040603050506020204" pitchFamily="18" charset="0"/>
              </a:rPr>
              <a:t>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B78C7-92FE-45B8-878D-4AD3C7F24CE2}"/>
              </a:ext>
            </a:extLst>
          </p:cNvPr>
          <p:cNvSpPr txBox="1"/>
          <p:nvPr/>
        </p:nvSpPr>
        <p:spPr>
          <a:xfrm>
            <a:off x="3557486" y="161538"/>
            <a:ext cx="3888509" cy="833833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8695"/>
                <a:gd name="adj2" fmla="val -1"/>
              </a:avLst>
            </a:prstTxWarp>
            <a:spAutoFit/>
          </a:bodyPr>
          <a:lstStyle/>
          <a:p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Luyện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từ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và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câu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3CEA4E-D06D-488E-ACF3-642A414F3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404" y="5001902"/>
            <a:ext cx="906286" cy="1201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05F8CB-9128-43FE-A98A-85AA768C8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18" y="5036249"/>
            <a:ext cx="906286" cy="12012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4CEF32-EF68-42E3-8EC2-9A426D578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5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E607CFD-4AA6-4F7B-BD46-56ECDC495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r="21340" b="-2"/>
          <a:stretch/>
        </p:blipFill>
        <p:spPr>
          <a:xfrm>
            <a:off x="7076361" y="18288"/>
            <a:ext cx="5112590" cy="683970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F3FC6E-B4BB-4735-9C7C-81BAF0292046}"/>
              </a:ext>
            </a:extLst>
          </p:cNvPr>
          <p:cNvSpPr txBox="1"/>
          <p:nvPr/>
        </p:nvSpPr>
        <p:spPr>
          <a:xfrm>
            <a:off x="507559" y="345559"/>
            <a:ext cx="4368602" cy="1079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I.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Nhận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xét</a:t>
            </a: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43AC4-2822-4F6D-9A5F-D82B25F0E8C8}"/>
              </a:ext>
            </a:extLst>
          </p:cNvPr>
          <p:cNvSpPr txBox="1"/>
          <p:nvPr/>
        </p:nvSpPr>
        <p:spPr>
          <a:xfrm>
            <a:off x="55823" y="3082609"/>
            <a:ext cx="7168316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mẹ,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- Mẹ 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đây </a:t>
            </a:r>
            <a:r>
              <a:rPr lang="en-US" sz="35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500" i="1" dirty="0">
                <a:latin typeface="Arial" panose="020B0604020202020204" pitchFamily="34" charset="0"/>
                <a:cs typeface="Arial" panose="020B0604020202020204" pitchFamily="34" charset="0"/>
              </a:rPr>
              <a:t> con !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2A1EB-37D8-47FC-8CAB-4C8131DA3214}"/>
              </a:ext>
            </a:extLst>
          </p:cNvPr>
          <p:cNvSpPr/>
          <p:nvPr/>
        </p:nvSpPr>
        <p:spPr>
          <a:xfrm>
            <a:off x="29925" y="4152900"/>
            <a:ext cx="6993727" cy="838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500" i="1" dirty="0">
                <a:solidFill>
                  <a:srgbClr val="FF0000"/>
                </a:solidFill>
              </a:rPr>
              <a:t>- Mẹ mời sứ giả vào đây cho con</a:t>
            </a:r>
            <a:r>
              <a:rPr lang="en-US" sz="3500" i="1" dirty="0">
                <a:solidFill>
                  <a:srgbClr val="FF0000"/>
                </a:solidFill>
              </a:rPr>
              <a:t>  </a:t>
            </a:r>
            <a:r>
              <a:rPr lang="vi-VN" sz="3500" i="1" dirty="0">
                <a:solidFill>
                  <a:srgbClr val="FF0000"/>
                </a:solidFill>
              </a:rPr>
              <a:t>!</a:t>
            </a:r>
            <a:endParaRPr lang="en-US" sz="3500" i="1" dirty="0">
              <a:solidFill>
                <a:srgbClr val="FF0000"/>
              </a:solidFill>
            </a:endParaRPr>
          </a:p>
        </p:txBody>
      </p:sp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B59E8716-E3DE-4574-B663-FA109E239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-1099408" y="1507693"/>
            <a:ext cx="7582535" cy="2102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6025F7-C470-4B2B-9B82-E9732861A7AC}"/>
              </a:ext>
            </a:extLst>
          </p:cNvPr>
          <p:cNvSpPr txBox="1"/>
          <p:nvPr/>
        </p:nvSpPr>
        <p:spPr>
          <a:xfrm>
            <a:off x="55823" y="2092477"/>
            <a:ext cx="78735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48BAAA-6D48-45B3-BD14-D6D196AD467C}"/>
              </a:ext>
            </a:extLst>
          </p:cNvPr>
          <p:cNvSpPr/>
          <p:nvPr/>
        </p:nvSpPr>
        <p:spPr>
          <a:xfrm>
            <a:off x="6584098" y="4219419"/>
            <a:ext cx="410053" cy="685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EE7219EE-1180-4C48-832B-D74D6C859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491" y="5244674"/>
            <a:ext cx="63137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than.</a:t>
            </a:r>
            <a:endParaRPr lang="vi-V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Content Placeholder 4" descr="A group of figurines&#10;&#10;Description automatically generated with medium confidence">
            <a:extLst>
              <a:ext uri="{FF2B5EF4-FFF2-40B4-BE49-F238E27FC236}">
                <a16:creationId xmlns:a16="http://schemas.microsoft.com/office/drawing/2014/main" id="{712B8A19-B334-4C1F-BFDA-C574CF681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15895" y="7977120"/>
            <a:ext cx="95135" cy="45719"/>
          </a:xfrm>
        </p:spPr>
      </p:pic>
    </p:spTree>
    <p:extLst>
      <p:ext uri="{BB962C8B-B14F-4D97-AF65-F5344CB8AC3E}">
        <p14:creationId xmlns:p14="http://schemas.microsoft.com/office/powerpoint/2010/main" val="36061035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62387CBE-F41E-4119-B4B6-D334CD0E9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group of figurines&#10;&#10;Description automatically generated with medium confidence">
            <a:extLst>
              <a:ext uri="{FF2B5EF4-FFF2-40B4-BE49-F238E27FC236}">
                <a16:creationId xmlns:a16="http://schemas.microsoft.com/office/drawing/2014/main" id="{59952DC3-8E55-49E6-9587-CA5F11847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78" y="2637184"/>
            <a:ext cx="9925878" cy="4770093"/>
          </a:xfr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D7C82C5A-4977-46E2-B91B-9284858799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8" r="1" b="35582"/>
          <a:stretch/>
        </p:blipFill>
        <p:spPr>
          <a:xfrm>
            <a:off x="0" y="-106018"/>
            <a:ext cx="6096000" cy="5972554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54AA86B5-0B09-4F1C-B140-FE1918840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94792"/>
            <a:ext cx="433918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363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62387CBE-F41E-4119-B4B6-D334CD0E9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D7C82C5A-4977-46E2-B91B-9284858799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8" r="1" b="35582"/>
          <a:stretch/>
        </p:blipFill>
        <p:spPr>
          <a:xfrm>
            <a:off x="0" y="-147714"/>
            <a:ext cx="6096000" cy="5216965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54AA86B5-0B09-4F1C-B140-FE1918840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678" y="907740"/>
            <a:ext cx="433918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CB9887CE-3E0F-4CD8-9994-1717AF3AB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4843054" y="-104091"/>
            <a:ext cx="7561659" cy="1851145"/>
          </a:xfrm>
          <a:prstGeom prst="rect">
            <a:avLst/>
          </a:prstGeom>
        </p:spPr>
      </p:pic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5DB389BE-0438-4B09-ADA0-2724E5BE73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5075877" y="1450955"/>
            <a:ext cx="7697971" cy="2083670"/>
          </a:xfrm>
          <a:prstGeom prst="rect">
            <a:avLst/>
          </a:prstGeom>
        </p:spPr>
      </p:pic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DD845625-9C09-4472-902E-64F4F462CB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711" b="93452" l="10065" r="46403">
                        <a14:foregroundMark x1="10833" y1="86136" x2="10711" y2="85772"/>
                        <a14:foregroundMark x1="10954" y1="91916" x2="10711" y2="91431"/>
                        <a14:foregroundMark x1="10105" y1="90137" x2="10105" y2="90137"/>
                        <a14:foregroundMark x1="43290" y1="86257" x2="44341" y2="91552"/>
                        <a14:foregroundMark x1="45311" y1="88925" x2="45311" y2="88561"/>
                        <a14:foregroundMark x1="45554" y1="85772" x2="45554" y2="85772"/>
                        <a14:foregroundMark x1="45190" y1="85530" x2="45796" y2="85044"/>
                        <a14:foregroundMark x1="45918" y1="88561" x2="46403" y2="8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0" t="82534" r="52249" b="5282"/>
          <a:stretch/>
        </p:blipFill>
        <p:spPr>
          <a:xfrm>
            <a:off x="5788806" y="3110145"/>
            <a:ext cx="6083061" cy="1752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3268D4-339B-4BD2-A266-23A83AFE2CCE}"/>
              </a:ext>
            </a:extLst>
          </p:cNvPr>
          <p:cNvSpPr txBox="1"/>
          <p:nvPr/>
        </p:nvSpPr>
        <p:spPr>
          <a:xfrm>
            <a:off x="6826101" y="304586"/>
            <a:ext cx="4923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ndrogyne" panose="02040603050506020204" pitchFamily="18" charset="0"/>
              </a:rPr>
              <a:t>Nam ơi, </a:t>
            </a:r>
            <a:r>
              <a:rPr lang="en-US" sz="3200" dirty="0" err="1">
                <a:latin typeface="UTM Androgyne" panose="02040603050506020204" pitchFamily="18" charset="0"/>
              </a:rPr>
              <a:t>cho</a:t>
            </a:r>
            <a:r>
              <a:rPr lang="en-US" sz="3200" dirty="0">
                <a:latin typeface="UTM Androgyne" panose="02040603050506020204" pitchFamily="18" charset="0"/>
              </a:rPr>
              <a:t> mình </a:t>
            </a:r>
            <a:r>
              <a:rPr lang="en-US" sz="3200" dirty="0" err="1">
                <a:latin typeface="UTM Androgyne" panose="02040603050506020204" pitchFamily="18" charset="0"/>
              </a:rPr>
              <a:t>mượn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quyển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vở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của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bạn</a:t>
            </a:r>
            <a:r>
              <a:rPr lang="en-US" sz="3200" dirty="0">
                <a:latin typeface="UTM Androgyne" panose="02040603050506020204" pitchFamily="18" charset="0"/>
              </a:rPr>
              <a:t> đi!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D3EC1-825A-4175-B052-6E0950DDBDE7}"/>
              </a:ext>
            </a:extLst>
          </p:cNvPr>
          <p:cNvSpPr txBox="1"/>
          <p:nvPr/>
        </p:nvSpPr>
        <p:spPr>
          <a:xfrm>
            <a:off x="6399096" y="1954181"/>
            <a:ext cx="5644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ndrogyne" panose="02040603050506020204" pitchFamily="18" charset="0"/>
              </a:rPr>
              <a:t>Làm </a:t>
            </a:r>
            <a:r>
              <a:rPr lang="en-US" sz="3200" dirty="0" err="1">
                <a:latin typeface="UTM Androgyne" panose="02040603050506020204" pitchFamily="18" charset="0"/>
              </a:rPr>
              <a:t>ơn</a:t>
            </a:r>
            <a:r>
              <a:rPr lang="en-US" sz="3200" dirty="0">
                <a:latin typeface="UTM Androgyne" panose="02040603050506020204" pitchFamily="18" charset="0"/>
              </a:rPr>
              <a:t>, </a:t>
            </a:r>
            <a:r>
              <a:rPr lang="en-US" sz="3200" dirty="0" err="1">
                <a:latin typeface="UTM Androgyne" panose="02040603050506020204" pitchFamily="18" charset="0"/>
              </a:rPr>
              <a:t>cho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tớ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mượn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quyển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vở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của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cậu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một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lát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nhé</a:t>
            </a:r>
            <a:r>
              <a:rPr lang="en-US" sz="3200" dirty="0">
                <a:latin typeface="UTM Androgyne" panose="02040603050506020204" pitchFamily="18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21F01-583B-4C61-A6B7-8A4F0C03A069}"/>
              </a:ext>
            </a:extLst>
          </p:cNvPr>
          <p:cNvSpPr txBox="1"/>
          <p:nvPr/>
        </p:nvSpPr>
        <p:spPr>
          <a:xfrm>
            <a:off x="6480767" y="3487673"/>
            <a:ext cx="5110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ndrogyne" panose="02040603050506020204" pitchFamily="18" charset="0"/>
              </a:rPr>
              <a:t>Cho mình </a:t>
            </a:r>
            <a:r>
              <a:rPr lang="en-US" sz="3200" dirty="0" err="1">
                <a:latin typeface="UTM Androgyne" panose="02040603050506020204" pitchFamily="18" charset="0"/>
              </a:rPr>
              <a:t>mượn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quyển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vở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của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bạn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với</a:t>
            </a:r>
            <a:r>
              <a:rPr lang="en-US" sz="3200" dirty="0">
                <a:latin typeface="UTM Androgyne" panose="02040603050506020204" pitchFamily="18" charset="0"/>
              </a:rPr>
              <a:t>!</a:t>
            </a:r>
          </a:p>
        </p:txBody>
      </p:sp>
      <p:pic>
        <p:nvPicPr>
          <p:cNvPr id="5" name="Content Placeholder 4" descr="A group of figurines&#10;&#10;Description automatically generated with medium confidence">
            <a:extLst>
              <a:ext uri="{FF2B5EF4-FFF2-40B4-BE49-F238E27FC236}">
                <a16:creationId xmlns:a16="http://schemas.microsoft.com/office/drawing/2014/main" id="{59952DC3-8E55-49E6-9587-CA5F11847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848" y="2995866"/>
            <a:ext cx="9029043" cy="4561024"/>
          </a:xfr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9F21F1AD-9A11-48C7-B589-826485F46B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4"/>
          <a:stretch/>
        </p:blipFill>
        <p:spPr>
          <a:xfrm flipV="1">
            <a:off x="-1504" y="-44437"/>
            <a:ext cx="844313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4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EB1B2327-391A-4571-A0E7-65DAF760C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DD80D554-BE3A-45F8-BB96-1FD26F5F6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4"/>
          <a:stretch/>
        </p:blipFill>
        <p:spPr>
          <a:xfrm>
            <a:off x="-1504" y="1282"/>
            <a:ext cx="8443139" cy="4748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223F7F-04E0-4CB4-A69A-F8D6188FB47E}"/>
              </a:ext>
            </a:extLst>
          </p:cNvPr>
          <p:cNvSpPr txBox="1"/>
          <p:nvPr/>
        </p:nvSpPr>
        <p:spPr>
          <a:xfrm>
            <a:off x="954158" y="185530"/>
            <a:ext cx="6811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Câu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khiến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dùng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để làm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gì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?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Dấu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hiệu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nào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để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nhận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ra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câu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khiến</a:t>
            </a:r>
            <a:r>
              <a:rPr lang="en-US" sz="48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543F6DC3-D54C-47D4-8F3E-8C9ADB855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11214564" y="7010399"/>
            <a:ext cx="791906" cy="424070"/>
          </a:xfrm>
          <a:prstGeom prst="rect">
            <a:avLst/>
          </a:prstGeom>
        </p:spPr>
      </p:pic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06DBAE37-CE0F-4078-A7E4-FDE4B9D2F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54" y="1260988"/>
            <a:ext cx="5791199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8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922384F-188E-4E5E-B27F-FAB1368B1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26149A30-3EBA-4C65-9F36-80B0C487A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-1524000" y="-901149"/>
            <a:ext cx="15862853" cy="87199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8E7AB4-9232-45FC-85DD-C4A60F6F8550}"/>
              </a:ext>
            </a:extLst>
          </p:cNvPr>
          <p:cNvSpPr/>
          <p:nvPr/>
        </p:nvSpPr>
        <p:spPr>
          <a:xfrm>
            <a:off x="4178100" y="-186419"/>
            <a:ext cx="3645550" cy="13864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cap="none" spc="0" dirty="0">
                <a:ln w="0"/>
                <a:solidFill>
                  <a:schemeClr val="bg1"/>
                </a:solidFill>
                <a:latin typeface="UTM Androgyne" panose="02040603050506020204" pitchFamily="18" charset="0"/>
              </a:rPr>
              <a:t>GHI NHỚ</a:t>
            </a:r>
          </a:p>
        </p:txBody>
      </p:sp>
      <p:sp>
        <p:nvSpPr>
          <p:cNvPr id="8" name="Text Box 20503">
            <a:extLst>
              <a:ext uri="{FF2B5EF4-FFF2-40B4-BE49-F238E27FC236}">
                <a16:creationId xmlns:a16="http://schemas.microsoft.com/office/drawing/2014/main" id="{E1FACFE7-DFCA-4B94-92FF-BE09DDB6D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36" y="3802500"/>
            <a:ext cx="114141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* 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Khi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viết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cuối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câu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khiến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dấu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chấm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than ( ! )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hoặc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dấu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chấm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.</a:t>
            </a:r>
          </a:p>
        </p:txBody>
      </p:sp>
      <p:sp>
        <p:nvSpPr>
          <p:cNvPr id="9" name="Text Box 20505">
            <a:extLst>
              <a:ext uri="{FF2B5EF4-FFF2-40B4-BE49-F238E27FC236}">
                <a16:creationId xmlns:a16="http://schemas.microsoft.com/office/drawing/2014/main" id="{85773265-F16C-402D-8412-EE4AA4899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36" y="1439414"/>
            <a:ext cx="1076407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* 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Câu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khiến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(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câu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cầu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khiến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)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dùng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để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nêu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yêu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cầu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,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đề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nghị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,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mong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muốn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,…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của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người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nói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,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người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viết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với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người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khác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7ADB88-C047-4E20-9FCA-353D8F8F8F9F}"/>
              </a:ext>
            </a:extLst>
          </p:cNvPr>
          <p:cNvSpPr/>
          <p:nvPr/>
        </p:nvSpPr>
        <p:spPr>
          <a:xfrm>
            <a:off x="4061234" y="-173195"/>
            <a:ext cx="3640740" cy="13864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cap="none" spc="0" dirty="0">
                <a:ln w="0"/>
                <a:solidFill>
                  <a:srgbClr val="40799C"/>
                </a:solidFill>
                <a:latin typeface="UTM Androgyne" panose="02040603050506020204" pitchFamily="18" charset="0"/>
              </a:rPr>
              <a:t>GHI NHỚ</a:t>
            </a:r>
          </a:p>
        </p:txBody>
      </p:sp>
      <p:pic>
        <p:nvPicPr>
          <p:cNvPr id="14" name="Picture 1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BAED97B5-4D44-4F88-B5D6-CE205E4DC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" b="50000"/>
          <a:stretch/>
        </p:blipFill>
        <p:spPr>
          <a:xfrm>
            <a:off x="5064578" y="4505408"/>
            <a:ext cx="7206935" cy="26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68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7" dur="8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8" dur="8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8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24" dur="8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25" dur="8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8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7" dur="8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8" dur="8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" dur="8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24" dur="8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25" dur="8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" dur="8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8505-AA8B-4DA8-87F1-95E3B18B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196DC32-F67A-4B13-BACA-7890365B2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5" name="Picture 14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59E1012F-3A72-47D3-981F-8ED0BC0D3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3066729" y="1227534"/>
            <a:ext cx="3112044" cy="3426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29D3C-4650-4F9C-AC2E-9B6498C5D8A0}"/>
              </a:ext>
            </a:extLst>
          </p:cNvPr>
          <p:cNvSpPr txBox="1"/>
          <p:nvPr/>
        </p:nvSpPr>
        <p:spPr>
          <a:xfrm>
            <a:off x="3804290" y="2301032"/>
            <a:ext cx="1732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KHÁM PHÁ</a:t>
            </a:r>
            <a:endParaRPr lang="en-US" sz="4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pic>
        <p:nvPicPr>
          <p:cNvPr id="16" name="Picture 15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245D521A-B57D-47E3-AD13-7C6DDF10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9112365" y="1201454"/>
            <a:ext cx="3043056" cy="3426348"/>
          </a:xfrm>
          <a:prstGeom prst="rect">
            <a:avLst/>
          </a:prstGeom>
        </p:spPr>
      </p:pic>
      <p:pic>
        <p:nvPicPr>
          <p:cNvPr id="17" name="Picture 16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1C9E240E-F498-46E4-BCFE-A98AE0BC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6137236" y="1201454"/>
            <a:ext cx="3147928" cy="3426348"/>
          </a:xfrm>
          <a:prstGeom prst="rect">
            <a:avLst/>
          </a:prstGeom>
        </p:spPr>
      </p:pic>
      <p:pic>
        <p:nvPicPr>
          <p:cNvPr id="18" name="Picture 17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BF21E6EA-8E6C-49CA-B2F2-EEB3D7F90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0" y="1227534"/>
            <a:ext cx="3203644" cy="3400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803D5-AF04-4883-9F74-AC43C6830768}"/>
              </a:ext>
            </a:extLst>
          </p:cNvPr>
          <p:cNvSpPr txBox="1"/>
          <p:nvPr/>
        </p:nvSpPr>
        <p:spPr>
          <a:xfrm>
            <a:off x="746383" y="2301032"/>
            <a:ext cx="16920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</a:t>
            </a:r>
            <a:r>
              <a:rPr lang="en-US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H</a:t>
            </a:r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ỞI </a:t>
            </a:r>
          </a:p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ĐỘNG</a:t>
            </a:r>
            <a:endParaRPr lang="en-US" sz="4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9BAC3-6B52-401A-821D-3BA4B0BD85D5}"/>
              </a:ext>
            </a:extLst>
          </p:cNvPr>
          <p:cNvSpPr txBox="1"/>
          <p:nvPr/>
        </p:nvSpPr>
        <p:spPr>
          <a:xfrm>
            <a:off x="6779419" y="2301032"/>
            <a:ext cx="2087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LUYỆN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4A9728-9FF7-4FB2-B2D5-03CF56EE31A9}"/>
              </a:ext>
            </a:extLst>
          </p:cNvPr>
          <p:cNvSpPr txBox="1"/>
          <p:nvPr/>
        </p:nvSpPr>
        <p:spPr>
          <a:xfrm>
            <a:off x="9567767" y="2282081"/>
            <a:ext cx="2305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716008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8505-AA8B-4DA8-87F1-95E3B18B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196DC32-F67A-4B13-BACA-7890365B2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3E0B4179-B3CC-4C75-B479-7B41837BA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2584174" y="-794600"/>
            <a:ext cx="6820260" cy="7423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1BF6A-EAC4-4B71-B4EC-D2D07DD2B86B}"/>
              </a:ext>
            </a:extLst>
          </p:cNvPr>
          <p:cNvSpPr txBox="1"/>
          <p:nvPr/>
        </p:nvSpPr>
        <p:spPr>
          <a:xfrm>
            <a:off x="3933691" y="1690688"/>
            <a:ext cx="4799492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63535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43945A4-2668-4F64-AF46-5E660641A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8366" r="7632" b="12419"/>
          <a:stretch/>
        </p:blipFill>
        <p:spPr>
          <a:xfrm>
            <a:off x="-53789" y="23498"/>
            <a:ext cx="12299577" cy="6834502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77427563-63AF-4C0E-9167-E0ED609C0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8" y="156832"/>
            <a:ext cx="871330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b="1" dirty="0">
                <a:cs typeface="Times New Roman" pitchFamily="18" charset="0"/>
              </a:rPr>
              <a:t>II. Luyện tập</a:t>
            </a:r>
            <a:endParaRPr lang="vi-VN" sz="3200" dirty="0">
              <a:cs typeface="Times New Roman" pitchFamily="18" charset="0"/>
            </a:endParaRPr>
          </a:p>
          <a:p>
            <a:r>
              <a:rPr lang="vi-VN" sz="3200" b="1" dirty="0">
                <a:cs typeface="Times New Roman" pitchFamily="18" charset="0"/>
              </a:rPr>
              <a:t>1. Tìm câu khiến trong những đoạn trích </a:t>
            </a:r>
            <a:r>
              <a:rPr lang="en-US" sz="3200" b="1" dirty="0" err="1">
                <a:cs typeface="Times New Roman" pitchFamily="18" charset="0"/>
              </a:rPr>
              <a:t>sau</a:t>
            </a:r>
            <a:r>
              <a:rPr lang="vi-VN" sz="3200" b="1" dirty="0">
                <a:cs typeface="Times New Roman" pitchFamily="18" charset="0"/>
              </a:rPr>
              <a:t>:</a:t>
            </a:r>
            <a:endParaRPr lang="vi-VN" sz="3200" dirty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imes New Roman" pitchFamily="18" charset="0"/>
              </a:rPr>
              <a:t>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8E6B3-B9D1-43DB-8FC3-2E708FCD9A35}"/>
              </a:ext>
            </a:extLst>
          </p:cNvPr>
          <p:cNvSpPr txBox="1"/>
          <p:nvPr/>
        </p:nvSpPr>
        <p:spPr>
          <a:xfrm>
            <a:off x="94648" y="1734657"/>
            <a:ext cx="80451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a) Cuối cùng, nàng quay lại bảo thị nữ:</a:t>
            </a:r>
            <a:br>
              <a:rPr lang="vi-VN" sz="2800" dirty="0">
                <a:cs typeface="Times New Roman" pitchFamily="18" charset="0"/>
              </a:rPr>
            </a:br>
            <a:r>
              <a:rPr lang="en-US" sz="2800" dirty="0">
                <a:cs typeface="Times New Roman" pitchFamily="18" charset="0"/>
              </a:rPr>
              <a:t>     - </a:t>
            </a:r>
            <a:r>
              <a:rPr lang="vi-VN" sz="2800" dirty="0">
                <a:cs typeface="Times New Roman" pitchFamily="18" charset="0"/>
              </a:rPr>
              <a:t>Hãy gọi người hàng hành vào cho ta!</a:t>
            </a:r>
          </a:p>
          <a:p>
            <a:pPr algn="ctr"/>
            <a:r>
              <a:rPr lang="en-US" sz="2800" b="1" dirty="0">
                <a:cs typeface="Times New Roman" pitchFamily="18" charset="0"/>
              </a:rPr>
              <a:t>                                                    </a:t>
            </a:r>
            <a:r>
              <a:rPr lang="vi-VN" sz="2800" b="1" dirty="0">
                <a:cs typeface="Times New Roman" pitchFamily="18" charset="0"/>
              </a:rPr>
              <a:t>LỌ NƯỚC THẦN</a:t>
            </a:r>
            <a:endParaRPr lang="en-US" sz="2800" b="1" dirty="0"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D2D95-3753-4009-8B55-39926C0C00E6}"/>
              </a:ext>
            </a:extLst>
          </p:cNvPr>
          <p:cNvSpPr txBox="1"/>
          <p:nvPr/>
        </p:nvSpPr>
        <p:spPr>
          <a:xfrm>
            <a:off x="94648" y="3906945"/>
            <a:ext cx="82215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cs typeface="Times New Roman" pitchFamily="18" charset="0"/>
              </a:rPr>
              <a:t>b) Một anh chiến sĩ đến nâng con cá lên hai bàn tay nói nựng: “Có đau không, chú mình? Lần sau, khi nhảy múa phải chú ý nhé! Đừng có nhảy lên boong tàu!”</a:t>
            </a:r>
          </a:p>
          <a:p>
            <a:pPr algn="ctr"/>
            <a:r>
              <a:rPr lang="en-US" sz="2800" b="1" dirty="0">
                <a:cs typeface="Times New Roman" pitchFamily="18" charset="0"/>
              </a:rPr>
              <a:t>                                             </a:t>
            </a:r>
            <a:r>
              <a:rPr lang="vi-VN" sz="2800" b="1" dirty="0">
                <a:cs typeface="Times New Roman" pitchFamily="18" charset="0"/>
              </a:rPr>
              <a:t>HÀ ĐÌNH CẨN</a:t>
            </a:r>
            <a:endParaRPr lang="vi-VN" sz="2800" dirty="0">
              <a:cs typeface="Times New Roman" pitchFamily="18" charset="0"/>
            </a:endParaRPr>
          </a:p>
        </p:txBody>
      </p:sp>
      <p:pic>
        <p:nvPicPr>
          <p:cNvPr id="13" name="Picture 5" descr="https://img.loigiaihay.com/picture/2020/0222/t17.PNG">
            <a:extLst>
              <a:ext uri="{FF2B5EF4-FFF2-40B4-BE49-F238E27FC236}">
                <a16:creationId xmlns:a16="http://schemas.microsoft.com/office/drawing/2014/main" id="{3CE43B6B-3D45-4CDC-A37F-3C2E74A48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731" y="1184921"/>
            <a:ext cx="3163525" cy="2244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" name="Picture 7" descr="https://img.loigiaihay.com/picture/2020/0222/t18.PNG">
            <a:extLst>
              <a:ext uri="{FF2B5EF4-FFF2-40B4-BE49-F238E27FC236}">
                <a16:creationId xmlns:a16="http://schemas.microsoft.com/office/drawing/2014/main" id="{D7B7B2A4-C076-426E-A07E-6EC8F883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360">
            <a:off x="8391353" y="4252132"/>
            <a:ext cx="3130883" cy="2199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934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6A33F98-8C89-44E5-ACD2-7448D797C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t="8366" r="7632" b="12419"/>
          <a:stretch/>
        </p:blipFill>
        <p:spPr>
          <a:xfrm>
            <a:off x="-53789" y="23498"/>
            <a:ext cx="12299577" cy="683450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994ED-B3C1-480A-B917-EDCE8E1F914B}"/>
              </a:ext>
            </a:extLst>
          </p:cNvPr>
          <p:cNvSpPr txBox="1"/>
          <p:nvPr/>
        </p:nvSpPr>
        <p:spPr>
          <a:xfrm>
            <a:off x="3898232" y="1344139"/>
            <a:ext cx="81991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Con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nhô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gươm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		SỰ TÍCH HỒ GƯƠM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2EC20-CD99-45C9-9D1C-24650111BF89}"/>
              </a:ext>
            </a:extLst>
          </p:cNvPr>
          <p:cNvSpPr txBox="1"/>
          <p:nvPr/>
        </p:nvSpPr>
        <p:spPr>
          <a:xfrm>
            <a:off x="0" y="4821363"/>
            <a:ext cx="78253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xong,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Con đi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đây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CÂY TRE TRĂM ĐỐT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927CB49-AC2D-4BD6-81C4-0CE7006C5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48" y="156832"/>
            <a:ext cx="871330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b="1" dirty="0">
                <a:cs typeface="Times New Roman" pitchFamily="18" charset="0"/>
              </a:rPr>
              <a:t>II. Luyện tập</a:t>
            </a:r>
            <a:endParaRPr lang="vi-VN" sz="3200" dirty="0">
              <a:cs typeface="Times New Roman" pitchFamily="18" charset="0"/>
            </a:endParaRPr>
          </a:p>
          <a:p>
            <a:r>
              <a:rPr lang="vi-VN" sz="3200" b="1" dirty="0">
                <a:cs typeface="Times New Roman" pitchFamily="18" charset="0"/>
              </a:rPr>
              <a:t>1. Tìm câu khiến trong những đoạn trích </a:t>
            </a:r>
            <a:r>
              <a:rPr lang="en-US" sz="3200" b="1" dirty="0" err="1">
                <a:cs typeface="Times New Roman" pitchFamily="18" charset="0"/>
              </a:rPr>
              <a:t>sau</a:t>
            </a:r>
            <a:r>
              <a:rPr lang="vi-VN" sz="3200" b="1" dirty="0">
                <a:cs typeface="Times New Roman" pitchFamily="18" charset="0"/>
              </a:rPr>
              <a:t>:</a:t>
            </a:r>
            <a:endParaRPr lang="vi-VN" sz="3200" dirty="0"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imes New Roman" pitchFamily="18" charset="0"/>
              </a:rPr>
              <a:t>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Times New Roman" pitchFamily="18" charset="0"/>
            </a:endParaRPr>
          </a:p>
        </p:txBody>
      </p:sp>
      <p:pic>
        <p:nvPicPr>
          <p:cNvPr id="7" name="Picture 2" descr="https://img.loigiaihay.com/picture/2020/0222/t19.PNG">
            <a:extLst>
              <a:ext uri="{FF2B5EF4-FFF2-40B4-BE49-F238E27FC236}">
                <a16:creationId xmlns:a16="http://schemas.microsoft.com/office/drawing/2014/main" id="{E63A6EC5-A34E-4558-B13C-168D9562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8" y="1767494"/>
            <a:ext cx="3688082" cy="2354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3" descr="https://img.loigiaihay.com/picture/2020/0222/t20.PNG">
            <a:extLst>
              <a:ext uri="{FF2B5EF4-FFF2-40B4-BE49-F238E27FC236}">
                <a16:creationId xmlns:a16="http://schemas.microsoft.com/office/drawing/2014/main" id="{93D1263E-78FF-4AE0-9422-29C9F13D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92" y="3429000"/>
            <a:ext cx="3532472" cy="2963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708AC5-D01E-49F5-8563-292FFB8B688F}"/>
              </a:ext>
            </a:extLst>
          </p:cNvPr>
          <p:cNvSpPr txBox="1"/>
          <p:nvPr/>
        </p:nvSpPr>
        <p:spPr>
          <a:xfrm>
            <a:off x="912092" y="6869612"/>
            <a:ext cx="9491836" cy="13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00" dirty="0">
                <a:cs typeface="Times New Roman" pitchFamily="18" charset="0"/>
              </a:rPr>
              <a:t>a) Cuối cùng, nàng quay lại bảo thị nữ:</a:t>
            </a:r>
            <a:br>
              <a:rPr lang="vi-VN" sz="100" dirty="0">
                <a:cs typeface="Times New Roman" pitchFamily="18" charset="0"/>
              </a:rPr>
            </a:br>
            <a:r>
              <a:rPr lang="en-US" sz="100" dirty="0">
                <a:cs typeface="Times New Roman" pitchFamily="18" charset="0"/>
              </a:rPr>
              <a:t>     - </a:t>
            </a:r>
            <a:r>
              <a:rPr lang="vi-VN" sz="100" dirty="0">
                <a:cs typeface="Times New Roman" pitchFamily="18" charset="0"/>
              </a:rPr>
              <a:t>Hãy gọi người hàng hành vào cho ta!</a:t>
            </a:r>
          </a:p>
          <a:p>
            <a:pPr algn="ctr"/>
            <a:r>
              <a:rPr lang="en-US" sz="100" b="1" dirty="0">
                <a:cs typeface="Times New Roman" pitchFamily="18" charset="0"/>
              </a:rPr>
              <a:t>                                                    </a:t>
            </a:r>
            <a:r>
              <a:rPr lang="vi-VN" sz="100" b="1" dirty="0">
                <a:cs typeface="Times New Roman" pitchFamily="18" charset="0"/>
              </a:rPr>
              <a:t>LỌ NƯỚC THẦN</a:t>
            </a:r>
            <a:endParaRPr lang="en-US" sz="1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91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C4AE6AE2-F2F7-4842-A42E-3725CF6C5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27" y="-554182"/>
            <a:ext cx="13799127" cy="7359315"/>
          </a:xfrm>
          <a:prstGeom prst="rect">
            <a:avLst/>
          </a:prstGeom>
        </p:spPr>
      </p:pic>
      <p:pic>
        <p:nvPicPr>
          <p:cNvPr id="12" name="Content Placeholder 11" descr="A picture containing dining table&#10;&#10;Description automatically generated">
            <a:extLst>
              <a:ext uri="{FF2B5EF4-FFF2-40B4-BE49-F238E27FC236}">
                <a16:creationId xmlns:a16="http://schemas.microsoft.com/office/drawing/2014/main" id="{CBF0FF74-1095-428B-9A39-68F21C1F9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36" y="3872723"/>
            <a:ext cx="4322491" cy="2768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925E142-34C9-4E48-AD23-DF07CD70B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56" y="391963"/>
            <a:ext cx="871330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b="1" dirty="0">
                <a:cs typeface="Times New Roman" pitchFamily="18" charset="0"/>
              </a:rPr>
              <a:t>II. Luyện tập</a:t>
            </a:r>
            <a:endParaRPr lang="vi-VN" sz="3200" dirty="0">
              <a:cs typeface="Times New Roman" pitchFamily="18" charset="0"/>
            </a:endParaRPr>
          </a:p>
          <a:p>
            <a:r>
              <a:rPr lang="vi-VN" sz="3200" b="1" dirty="0">
                <a:cs typeface="Times New Roman" pitchFamily="18" charset="0"/>
              </a:rPr>
              <a:t>1. Tìm câu khiến trong những đoạn trích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cs typeface="Times New Roman" pitchFamily="18" charset="0"/>
              </a:rPr>
              <a:t>: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imes New Roman" pitchFamily="18" charset="0"/>
              </a:rPr>
              <a:t>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F9D36-CFA2-4932-89D8-566887082D97}"/>
              </a:ext>
            </a:extLst>
          </p:cNvPr>
          <p:cNvSpPr txBox="1"/>
          <p:nvPr/>
        </p:nvSpPr>
        <p:spPr>
          <a:xfrm>
            <a:off x="640454" y="1376848"/>
            <a:ext cx="10717989" cy="2495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cs typeface="Times New Roman" pitchFamily="18" charset="0"/>
              </a:rPr>
              <a:t>a) Cuối cùng, nàng quay lại bảo thị nữ:</a:t>
            </a:r>
            <a:br>
              <a:rPr lang="vi-VN" sz="3600" dirty="0">
                <a:cs typeface="Times New Roman" pitchFamily="18" charset="0"/>
              </a:rPr>
            </a:br>
            <a:r>
              <a:rPr lang="en-US" sz="3600" dirty="0">
                <a:cs typeface="Times New Roman" pitchFamily="18" charset="0"/>
              </a:rPr>
              <a:t>     - </a:t>
            </a:r>
            <a:r>
              <a:rPr lang="vi-VN" sz="3600" dirty="0">
                <a:cs typeface="Times New Roman" pitchFamily="18" charset="0"/>
              </a:rPr>
              <a:t>Hãy gọi người hàng hành vào cho ta!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cs typeface="Times New Roman" pitchFamily="18" charset="0"/>
              </a:rPr>
              <a:t>                                                    </a:t>
            </a:r>
            <a:r>
              <a:rPr lang="vi-VN" sz="3600" b="1" dirty="0">
                <a:cs typeface="Times New Roman" pitchFamily="18" charset="0"/>
              </a:rPr>
              <a:t>LỌ NƯỚC THẦN</a:t>
            </a:r>
            <a:endParaRPr lang="en-US" sz="3600" b="1" dirty="0">
              <a:cs typeface="Times New Roman" pitchFamily="18" charset="0"/>
            </a:endParaRP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D11C6357-5AE8-4D03-84D4-8AB554EDD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55" y="3872723"/>
            <a:ext cx="3971636" cy="2768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278B84D-2C98-4E11-B5B1-DA02F4CA3378}"/>
              </a:ext>
            </a:extLst>
          </p:cNvPr>
          <p:cNvSpPr/>
          <p:nvPr/>
        </p:nvSpPr>
        <p:spPr>
          <a:xfrm>
            <a:off x="708262" y="2302915"/>
            <a:ext cx="8963892" cy="822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 người hàng hành vào cho ta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2A8CC3-0FFC-42E9-8A0C-9638AC6F25A0}"/>
              </a:ext>
            </a:extLst>
          </p:cNvPr>
          <p:cNvSpPr txBox="1"/>
          <p:nvPr/>
        </p:nvSpPr>
        <p:spPr>
          <a:xfrm>
            <a:off x="0" y="6912948"/>
            <a:ext cx="8221580" cy="123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00" dirty="0">
                <a:cs typeface="Times New Roman" pitchFamily="18" charset="0"/>
              </a:rPr>
              <a:t>b) Một anh chiến sĩ đến nâng con cá lên hai bàn tay nói nựng: “Có đau không, chú mình? Lần sau, khi nhảy múa phải chú ý nhé! Đừng có nhảy lên boong tàu!”</a:t>
            </a:r>
          </a:p>
          <a:p>
            <a:pPr algn="ctr"/>
            <a:r>
              <a:rPr lang="en-US" sz="100" b="1" dirty="0">
                <a:cs typeface="Times New Roman" pitchFamily="18" charset="0"/>
              </a:rPr>
              <a:t>                                             </a:t>
            </a:r>
            <a:r>
              <a:rPr lang="vi-VN" sz="100" b="1" dirty="0">
                <a:cs typeface="Times New Roman" pitchFamily="18" charset="0"/>
              </a:rPr>
              <a:t>HÀ ĐÌNH CẨN</a:t>
            </a:r>
            <a:endParaRPr lang="vi-VN" sz="1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28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8505-AA8B-4DA8-87F1-95E3B18B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196DC32-F67A-4B13-BACA-7890365B2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5" name="Picture 14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59E1012F-3A72-47D3-981F-8ED0BC0D3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3066729" y="1227534"/>
            <a:ext cx="3112044" cy="3426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29D3C-4650-4F9C-AC2E-9B6498C5D8A0}"/>
              </a:ext>
            </a:extLst>
          </p:cNvPr>
          <p:cNvSpPr txBox="1"/>
          <p:nvPr/>
        </p:nvSpPr>
        <p:spPr>
          <a:xfrm>
            <a:off x="3804290" y="2301032"/>
            <a:ext cx="1732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KHÁM PHÁ</a:t>
            </a:r>
            <a:endParaRPr lang="en-US" sz="4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pic>
        <p:nvPicPr>
          <p:cNvPr id="16" name="Picture 15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245D521A-B57D-47E3-AD13-7C6DDF10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9112365" y="1201454"/>
            <a:ext cx="3043056" cy="3426348"/>
          </a:xfrm>
          <a:prstGeom prst="rect">
            <a:avLst/>
          </a:prstGeom>
        </p:spPr>
      </p:pic>
      <p:pic>
        <p:nvPicPr>
          <p:cNvPr id="17" name="Picture 16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1C9E240E-F498-46E4-BCFE-A98AE0BC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6137236" y="1201454"/>
            <a:ext cx="3147928" cy="3426348"/>
          </a:xfrm>
          <a:prstGeom prst="rect">
            <a:avLst/>
          </a:prstGeom>
        </p:spPr>
      </p:pic>
      <p:pic>
        <p:nvPicPr>
          <p:cNvPr id="18" name="Picture 17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BF21E6EA-8E6C-49CA-B2F2-EEB3D7F90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0" y="1227534"/>
            <a:ext cx="3203644" cy="3400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803D5-AF04-4883-9F74-AC43C6830768}"/>
              </a:ext>
            </a:extLst>
          </p:cNvPr>
          <p:cNvSpPr txBox="1"/>
          <p:nvPr/>
        </p:nvSpPr>
        <p:spPr>
          <a:xfrm>
            <a:off x="746383" y="2301032"/>
            <a:ext cx="16920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</a:t>
            </a:r>
            <a:r>
              <a:rPr lang="en-US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H</a:t>
            </a:r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ỞI </a:t>
            </a:r>
          </a:p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ĐỘNG</a:t>
            </a:r>
            <a:endParaRPr lang="en-US" sz="4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9BAC3-6B52-401A-821D-3BA4B0BD85D5}"/>
              </a:ext>
            </a:extLst>
          </p:cNvPr>
          <p:cNvSpPr txBox="1"/>
          <p:nvPr/>
        </p:nvSpPr>
        <p:spPr>
          <a:xfrm>
            <a:off x="6779419" y="2301032"/>
            <a:ext cx="2087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LUYỆN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4A9728-9FF7-4FB2-B2D5-03CF56EE31A9}"/>
              </a:ext>
            </a:extLst>
          </p:cNvPr>
          <p:cNvSpPr txBox="1"/>
          <p:nvPr/>
        </p:nvSpPr>
        <p:spPr>
          <a:xfrm>
            <a:off x="9567767" y="2282081"/>
            <a:ext cx="2305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786681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C4AE6AE2-F2F7-4842-A42E-3725CF6C5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7531" r="12840" b="2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97830DD-4EE9-4471-B83C-1062C8FD00D3}"/>
              </a:ext>
            </a:extLst>
          </p:cNvPr>
          <p:cNvSpPr/>
          <p:nvPr/>
        </p:nvSpPr>
        <p:spPr>
          <a:xfrm>
            <a:off x="6981233" y="2143551"/>
            <a:ext cx="3866875" cy="768941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FC9DB0-57E4-445E-9ADE-EE4382EE0482}"/>
              </a:ext>
            </a:extLst>
          </p:cNvPr>
          <p:cNvSpPr/>
          <p:nvPr/>
        </p:nvSpPr>
        <p:spPr>
          <a:xfrm>
            <a:off x="152070" y="2912492"/>
            <a:ext cx="10696038" cy="84332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66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925E142-34C9-4E48-AD23-DF07CD70B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83" y="289757"/>
            <a:ext cx="871330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b="1" dirty="0">
                <a:cs typeface="Times New Roman" pitchFamily="18" charset="0"/>
              </a:rPr>
              <a:t>II. Luyện tập</a:t>
            </a:r>
            <a:endParaRPr lang="vi-VN" sz="3200" dirty="0">
              <a:cs typeface="Times New Roman" pitchFamily="18" charset="0"/>
            </a:endParaRPr>
          </a:p>
          <a:p>
            <a:r>
              <a:rPr lang="vi-VN" sz="3200" b="1" dirty="0">
                <a:cs typeface="Times New Roman" pitchFamily="18" charset="0"/>
              </a:rPr>
              <a:t>1. Tìm câu khiến trong những đoạn trích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cs typeface="Times New Roman" pitchFamily="18" charset="0"/>
              </a:rPr>
              <a:t>: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imes New Roman" pitchFamily="18" charset="0"/>
              </a:rPr>
              <a:t>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A790E0-0D64-4A82-BFA9-90DB8F084F16}"/>
              </a:ext>
            </a:extLst>
          </p:cNvPr>
          <p:cNvSpPr txBox="1"/>
          <p:nvPr/>
        </p:nvSpPr>
        <p:spPr>
          <a:xfrm>
            <a:off x="152070" y="1274642"/>
            <a:ext cx="11428048" cy="3326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cs typeface="Times New Roman" pitchFamily="18" charset="0"/>
              </a:rPr>
              <a:t>b) Một anh chiến sĩ đến nâng con cá lên hai bàn tay nói nựng: “Có đau không, chú mình? Lần sau, khi nhảy múa phải chú ý nhé! Đừng có nhảy lên boong tàu!”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cs typeface="Times New Roman" pitchFamily="18" charset="0"/>
              </a:rPr>
              <a:t>                                             </a:t>
            </a:r>
            <a:r>
              <a:rPr lang="vi-VN" sz="3600" b="1" dirty="0">
                <a:cs typeface="Times New Roman" pitchFamily="18" charset="0"/>
              </a:rPr>
              <a:t>HÀ ĐÌNH CẨN</a:t>
            </a:r>
            <a:endParaRPr lang="vi-VN" sz="3600" dirty="0">
              <a:cs typeface="Times New Roman" pitchFamily="18" charset="0"/>
            </a:endParaRPr>
          </a:p>
        </p:txBody>
      </p:sp>
      <p:pic>
        <p:nvPicPr>
          <p:cNvPr id="11" name="Picture 7" descr="https://img.loigiaihay.com/picture/2020/0222/t18.PNG">
            <a:extLst>
              <a:ext uri="{FF2B5EF4-FFF2-40B4-BE49-F238E27FC236}">
                <a16:creationId xmlns:a16="http://schemas.microsoft.com/office/drawing/2014/main" id="{71DDD3FE-85DD-4018-A3E4-20AD56DF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281" y="3781402"/>
            <a:ext cx="3670376" cy="2578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6C161F-E859-4031-B8A3-0B12D46A70C8}"/>
              </a:ext>
            </a:extLst>
          </p:cNvPr>
          <p:cNvSpPr txBox="1"/>
          <p:nvPr/>
        </p:nvSpPr>
        <p:spPr>
          <a:xfrm>
            <a:off x="1766534" y="6968733"/>
            <a:ext cx="8199120" cy="13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Con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nhô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gươm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		SỰ TÍCH HỒ GƯƠM</a:t>
            </a:r>
            <a:endParaRPr kumimoji="0" 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608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C4AE6AE2-F2F7-4842-A42E-3725CF6C5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1315"/>
            <a:ext cx="13799127" cy="735931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BB6F1D-5643-48D7-8168-5B200347BFD0}"/>
              </a:ext>
            </a:extLst>
          </p:cNvPr>
          <p:cNvSpPr/>
          <p:nvPr/>
        </p:nvSpPr>
        <p:spPr>
          <a:xfrm>
            <a:off x="1717963" y="2715113"/>
            <a:ext cx="9324109" cy="53989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BF0FF74-1095-428B-9A39-68F21C1F9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6" b="9176"/>
          <a:stretch/>
        </p:blipFill>
        <p:spPr>
          <a:xfrm>
            <a:off x="1594236" y="3872723"/>
            <a:ext cx="4322491" cy="2768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925E142-34C9-4E48-AD23-DF07CD70B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56" y="391963"/>
            <a:ext cx="871330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b="1" dirty="0">
                <a:cs typeface="Times New Roman" pitchFamily="18" charset="0"/>
              </a:rPr>
              <a:t>II. Luyện tập</a:t>
            </a:r>
            <a:endParaRPr lang="vi-VN" sz="3200" dirty="0">
              <a:cs typeface="Times New Roman" pitchFamily="18" charset="0"/>
            </a:endParaRPr>
          </a:p>
          <a:p>
            <a:r>
              <a:rPr lang="vi-VN" sz="3200" b="1" dirty="0">
                <a:cs typeface="Times New Roman" pitchFamily="18" charset="0"/>
              </a:rPr>
              <a:t>1. Tìm câu khiến trong những đoạn trích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cs typeface="Times New Roman" pitchFamily="18" charset="0"/>
              </a:rPr>
              <a:t>: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imes New Roman" pitchFamily="18" charset="0"/>
              </a:rPr>
              <a:t>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1C6357-5AE8-4D03-84D4-8AB554EDD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0" b="15150"/>
          <a:stretch/>
        </p:blipFill>
        <p:spPr>
          <a:xfrm>
            <a:off x="6160655" y="3872723"/>
            <a:ext cx="3971636" cy="2768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D75BE-C914-4D35-BA73-FCF7A1CC8840}"/>
              </a:ext>
            </a:extLst>
          </p:cNvPr>
          <p:cNvSpPr txBox="1"/>
          <p:nvPr/>
        </p:nvSpPr>
        <p:spPr>
          <a:xfrm>
            <a:off x="1361315" y="1564399"/>
            <a:ext cx="106183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Con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nhô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gươm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		SỰ TÍCH HỒ GƯƠM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665F9-4F16-47A1-967C-1BFE001B7540}"/>
              </a:ext>
            </a:extLst>
          </p:cNvPr>
          <p:cNvSpPr txBox="1"/>
          <p:nvPr/>
        </p:nvSpPr>
        <p:spPr>
          <a:xfrm>
            <a:off x="833556" y="7135779"/>
            <a:ext cx="12801600" cy="158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xong,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Con đi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đây </a:t>
            </a:r>
            <a:r>
              <a:rPr kumimoji="0" lang="en-US" sz="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  <a:endParaRPr kumimoji="0" 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               CÂY TRE TRĂM ĐỐT</a:t>
            </a:r>
            <a:endParaRPr kumimoji="0" 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35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7E2CB73C-6C2B-447B-AE53-6BEC059D8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7531" r="12840" b="2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925E142-34C9-4E48-AD23-DF07CD70B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56" y="391963"/>
            <a:ext cx="871330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3200" b="1" dirty="0">
                <a:cs typeface="Times New Roman" pitchFamily="18" charset="0"/>
              </a:rPr>
              <a:t>II. Luyện tập</a:t>
            </a:r>
            <a:endParaRPr lang="vi-VN" sz="3200" dirty="0">
              <a:cs typeface="Times New Roman" pitchFamily="18" charset="0"/>
            </a:endParaRPr>
          </a:p>
          <a:p>
            <a:r>
              <a:rPr lang="vi-VN" sz="3200" b="1" dirty="0">
                <a:cs typeface="Times New Roman" pitchFamily="18" charset="0"/>
              </a:rPr>
              <a:t>1. Tìm câu khiến trong những đoạn trích</a:t>
            </a:r>
            <a:r>
              <a:rPr lang="en-US" sz="3200" b="1" dirty="0">
                <a:cs typeface="Times New Roman" pitchFamily="18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cs typeface="Times New Roman" pitchFamily="18" charset="0"/>
              </a:rPr>
              <a:t>: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Times New Roman" pitchFamily="18" charset="0"/>
              </a:rPr>
              <a:t>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47329-E2F0-4B4F-B47F-8DE81A3324AB}"/>
              </a:ext>
            </a:extLst>
          </p:cNvPr>
          <p:cNvSpPr txBox="1"/>
          <p:nvPr/>
        </p:nvSpPr>
        <p:spPr>
          <a:xfrm>
            <a:off x="0" y="1522698"/>
            <a:ext cx="12801600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lão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xong,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Con đi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đây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	               CÂY TRE TRĂM ĐỐT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837E7F-751D-4670-BF0A-F470DFF1A01A}"/>
              </a:ext>
            </a:extLst>
          </p:cNvPr>
          <p:cNvSpPr/>
          <p:nvPr/>
        </p:nvSpPr>
        <p:spPr>
          <a:xfrm>
            <a:off x="38100" y="2478405"/>
            <a:ext cx="12115799" cy="7497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Con đi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đây </a:t>
            </a:r>
            <a:r>
              <a:rPr kumimoji="0" lang="en-US" sz="3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pic>
        <p:nvPicPr>
          <p:cNvPr id="13" name="Picture 3" descr="https://img.loigiaihay.com/picture/2020/0222/t20.PNG">
            <a:extLst>
              <a:ext uri="{FF2B5EF4-FFF2-40B4-BE49-F238E27FC236}">
                <a16:creationId xmlns:a16="http://schemas.microsoft.com/office/drawing/2014/main" id="{381045E0-C1B4-4C1B-B2EE-53B5FA8BC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65" y="3762506"/>
            <a:ext cx="3532472" cy="2963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14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C6CE27B9-2C69-459F-BC3C-46C1D1702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37" y="3948545"/>
            <a:ext cx="4686435" cy="2757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783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AEF26BE-EDCA-4A85-8430-E2CC84259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DD80D554-BE3A-45F8-BB96-1FD26F5F6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4"/>
          <a:stretch/>
        </p:blipFill>
        <p:spPr>
          <a:xfrm>
            <a:off x="-1504" y="1282"/>
            <a:ext cx="8443139" cy="4748386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543F6DC3-D54C-47D4-8F3E-8C9ADB855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11214564" y="7010399"/>
            <a:ext cx="791906" cy="424070"/>
          </a:xfrm>
          <a:prstGeom prst="rect">
            <a:avLst/>
          </a:prstGeom>
        </p:spPr>
      </p:pic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06DBAE37-CE0F-4078-A7E4-FDE4B9D2F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54" y="1260988"/>
            <a:ext cx="5791199" cy="5791199"/>
          </a:xfrm>
          <a:prstGeom prst="rect">
            <a:avLst/>
          </a:prstGeom>
        </p:spPr>
      </p:pic>
      <p:sp>
        <p:nvSpPr>
          <p:cNvPr id="12" name="Text Box 9232">
            <a:extLst>
              <a:ext uri="{FF2B5EF4-FFF2-40B4-BE49-F238E27FC236}">
                <a16:creationId xmlns:a16="http://schemas.microsoft.com/office/drawing/2014/main" id="{A470AE29-73A0-483D-A97D-E76EC0AB6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61" y="214458"/>
            <a:ext cx="573623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khiến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khoa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451730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EB1B2327-391A-4571-A0E7-65DAF760C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DD80D554-BE3A-45F8-BB96-1FD26F5F6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4"/>
          <a:stretch/>
        </p:blipFill>
        <p:spPr>
          <a:xfrm>
            <a:off x="-1504" y="1282"/>
            <a:ext cx="9450304" cy="3102136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543F6DC3-D54C-47D4-8F3E-8C9ADB855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11214564" y="7010399"/>
            <a:ext cx="791906" cy="424070"/>
          </a:xfrm>
          <a:prstGeom prst="rect">
            <a:avLst/>
          </a:prstGeom>
        </p:spPr>
      </p:pic>
      <p:sp>
        <p:nvSpPr>
          <p:cNvPr id="12" name="Text Box 9232">
            <a:extLst>
              <a:ext uri="{FF2B5EF4-FFF2-40B4-BE49-F238E27FC236}">
                <a16:creationId xmlns:a16="http://schemas.microsoft.com/office/drawing/2014/main" id="{A470AE29-73A0-483D-A97D-E76EC0AB6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949" y="0"/>
            <a:ext cx="648972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khiến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khoa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UTM Androgyne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altLang="en-US" sz="4400" b="1" dirty="0">
                <a:latin typeface="UTM Androgyne" panose="02040603050506020204" pitchFamily="18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52BB460D-A20B-46C5-B6EA-FC909C42CB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2743200" y="1889870"/>
            <a:ext cx="7561659" cy="1851145"/>
          </a:xfrm>
          <a:prstGeom prst="rect">
            <a:avLst/>
          </a:prstGeom>
        </p:spPr>
      </p:pic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264FCF9B-F7F0-4C31-A2D5-6D64BD6D97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2976023" y="3444916"/>
            <a:ext cx="7858232" cy="2083670"/>
          </a:xfrm>
          <a:prstGeom prst="rect">
            <a:avLst/>
          </a:prstGeom>
        </p:spPr>
      </p:pic>
      <p:pic>
        <p:nvPicPr>
          <p:cNvPr id="13" name="Picture 12" descr="Chart, bubble chart&#10;&#10;Description automatically generated">
            <a:extLst>
              <a:ext uri="{FF2B5EF4-FFF2-40B4-BE49-F238E27FC236}">
                <a16:creationId xmlns:a16="http://schemas.microsoft.com/office/drawing/2014/main" id="{8478CBB2-810E-4E49-BD59-421BB276698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711" b="93452" l="10065" r="46403">
                        <a14:foregroundMark x1="10833" y1="86136" x2="10711" y2="85772"/>
                        <a14:foregroundMark x1="10954" y1="91916" x2="10711" y2="91431"/>
                        <a14:foregroundMark x1="10105" y1="90137" x2="10105" y2="90137"/>
                        <a14:foregroundMark x1="43290" y1="86257" x2="44341" y2="91552"/>
                        <a14:foregroundMark x1="45311" y1="88925" x2="45311" y2="88561"/>
                        <a14:foregroundMark x1="45554" y1="85772" x2="45554" y2="85772"/>
                        <a14:foregroundMark x1="45190" y1="85530" x2="45796" y2="85044"/>
                        <a14:foregroundMark x1="45918" y1="88561" x2="46403" y2="8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0" t="82534" r="52249" b="5282"/>
          <a:stretch/>
        </p:blipFill>
        <p:spPr>
          <a:xfrm>
            <a:off x="3688952" y="5104106"/>
            <a:ext cx="6083061" cy="1752612"/>
          </a:xfrm>
          <a:prstGeom prst="rect">
            <a:avLst/>
          </a:prstGeom>
        </p:spPr>
      </p:pic>
      <p:sp>
        <p:nvSpPr>
          <p:cNvPr id="17" name="Text Box 9233">
            <a:extLst>
              <a:ext uri="{FF2B5EF4-FFF2-40B4-BE49-F238E27FC236}">
                <a16:creationId xmlns:a16="http://schemas.microsoft.com/office/drawing/2014/main" id="{B928A84F-EC3B-4C8A-95EF-5A7DE06BA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4429" y="5328365"/>
            <a:ext cx="51713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UTM Androgyne" panose="02040603050506020204" pitchFamily="18" charset="0"/>
              </a:rPr>
              <a:t>-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Hãy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kể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về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những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đổi</a:t>
            </a:r>
            <a:r>
              <a:rPr lang="en-US" altLang="en-US" sz="3600" b="1" dirty="0">
                <a:latin typeface="UTM Androgyne" panose="02040603050506020204" pitchFamily="18" charset="0"/>
              </a:rPr>
              <a:t> mới ở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quê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em</a:t>
            </a:r>
            <a:r>
              <a:rPr lang="en-US" altLang="en-US" sz="3600" b="1" dirty="0">
                <a:latin typeface="UTM Androgyne" panose="02040603050506020204" pitchFamily="18" charset="0"/>
              </a:rPr>
              <a:t>.</a:t>
            </a:r>
          </a:p>
        </p:txBody>
      </p:sp>
      <p:sp>
        <p:nvSpPr>
          <p:cNvPr id="18" name="Text Box 9234">
            <a:extLst>
              <a:ext uri="{FF2B5EF4-FFF2-40B4-BE49-F238E27FC236}">
                <a16:creationId xmlns:a16="http://schemas.microsoft.com/office/drawing/2014/main" id="{AAFACA00-921F-414D-8FF4-EB80745EE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247" y="3883299"/>
            <a:ext cx="56795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UTM Androgyne" panose="02040603050506020204" pitchFamily="18" charset="0"/>
              </a:rPr>
              <a:t>-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Hãy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tính</a:t>
            </a:r>
            <a:r>
              <a:rPr lang="en-US" altLang="en-US" sz="3600" b="1" dirty="0">
                <a:latin typeface="UTM Androgyne" panose="02040603050506020204" pitchFamily="18" charset="0"/>
              </a:rPr>
              <a:t> chu vi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và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diện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tích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của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hình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chữ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nhật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đó</a:t>
            </a:r>
            <a:r>
              <a:rPr lang="en-US" altLang="en-US" sz="3600" b="1" dirty="0">
                <a:latin typeface="UTM Androgyne" panose="02040603050506020204" pitchFamily="18" charset="0"/>
              </a:rPr>
              <a:t>.</a:t>
            </a:r>
          </a:p>
        </p:txBody>
      </p:sp>
      <p:sp>
        <p:nvSpPr>
          <p:cNvPr id="19" name="Text Box 9235">
            <a:extLst>
              <a:ext uri="{FF2B5EF4-FFF2-40B4-BE49-F238E27FC236}">
                <a16:creationId xmlns:a16="http://schemas.microsoft.com/office/drawing/2014/main" id="{3A946401-EE24-4A60-9B8B-AFE5BF495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6810" y="2286420"/>
            <a:ext cx="51560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600" b="1" dirty="0">
                <a:latin typeface="UTM Androgyne" panose="02040603050506020204" pitchFamily="18" charset="0"/>
              </a:rPr>
              <a:t>-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Vào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ngay</a:t>
            </a:r>
            <a:r>
              <a:rPr lang="en-US" altLang="en-US" sz="3600" b="1" dirty="0">
                <a:latin typeface="UTM Androgyne" panose="02040603050506020204" pitchFamily="18" charset="0"/>
              </a:rPr>
              <a:t> ! ( Ga -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vrốt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ngoài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chiến</a:t>
            </a:r>
            <a:r>
              <a:rPr lang="en-US" altLang="en-US" sz="3600" b="1" dirty="0"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latin typeface="UTM Androgyne" panose="02040603050506020204" pitchFamily="18" charset="0"/>
              </a:rPr>
              <a:t>luỹ</a:t>
            </a:r>
            <a:r>
              <a:rPr lang="en-US" altLang="en-US" sz="3600" b="1" dirty="0">
                <a:latin typeface="UTM Androgyne" panose="02040603050506020204" pitchFamily="18" charset="0"/>
              </a:rPr>
              <a:t>)</a:t>
            </a:r>
          </a:p>
        </p:txBody>
      </p:sp>
      <p:pic>
        <p:nvPicPr>
          <p:cNvPr id="20" name="Picture 19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7D3572CC-F922-438C-966E-C1742A50DAE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4569" y="6453999"/>
            <a:ext cx="461094" cy="35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37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and white background&#10;&#10;Description automatically generated with low confidence">
            <a:extLst>
              <a:ext uri="{FF2B5EF4-FFF2-40B4-BE49-F238E27FC236}">
                <a16:creationId xmlns:a16="http://schemas.microsoft.com/office/drawing/2014/main" id="{50D18E7A-DCBF-4069-8E9D-17F74C1E7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0" name="图片 1">
            <a:extLst>
              <a:ext uri="{FF2B5EF4-FFF2-40B4-BE49-F238E27FC236}">
                <a16:creationId xmlns:a16="http://schemas.microsoft.com/office/drawing/2014/main" id="{976E7393-1F5F-41CF-BBA8-6D6FB4434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 b="22418"/>
          <a:stretch/>
        </p:blipFill>
        <p:spPr>
          <a:xfrm>
            <a:off x="-7376" y="2061359"/>
            <a:ext cx="12206751" cy="4878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CC98E7-8FDB-4C26-8DA8-461FDE9EA822}"/>
              </a:ext>
            </a:extLst>
          </p:cNvPr>
          <p:cNvSpPr txBox="1"/>
          <p:nvPr/>
        </p:nvSpPr>
        <p:spPr>
          <a:xfrm>
            <a:off x="255651" y="152400"/>
            <a:ext cx="10764981" cy="1323439"/>
          </a:xfrm>
          <a:prstGeom prst="rect">
            <a:avLst/>
          </a:prstGeom>
          <a:solidFill>
            <a:srgbClr val="FFCC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Bài 3: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đặt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khiến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để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, </a:t>
            </a:r>
          </a:p>
          <a:p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anh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chị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(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thầy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rgbClr val="C42549"/>
                </a:solidFill>
                <a:latin typeface="UTM Androgyne" panose="02040603050506020204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7" name="Picture 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CD0D26EC-DA28-49E7-885E-85DB5BB14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8142" y="0"/>
            <a:ext cx="10021388" cy="7700706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EB30F241-36ED-4A33-9CCC-96B7E5A84C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-7376" y="1164101"/>
            <a:ext cx="3532254" cy="39533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76CBE6D2-4012-4AC8-AFB5-7176FF74DE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3151848" y="1904160"/>
            <a:ext cx="3532254" cy="3953364"/>
          </a:xfrm>
          <a:prstGeom prst="rect">
            <a:avLst/>
          </a:prstGeom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ADED02AC-54A1-43D4-ACAD-EDCB98FB5E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6092281" y="3140783"/>
            <a:ext cx="4354046" cy="39533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C51A8F-27A1-4C05-89DE-A093DB39AA31}"/>
              </a:ext>
            </a:extLst>
          </p:cNvPr>
          <p:cNvSpPr txBox="1"/>
          <p:nvPr/>
        </p:nvSpPr>
        <p:spPr>
          <a:xfrm>
            <a:off x="769495" y="1290916"/>
            <a:ext cx="1978512" cy="798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Nhóm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3768A5-C35E-4365-A471-A492529878B8}"/>
              </a:ext>
            </a:extLst>
          </p:cNvPr>
          <p:cNvSpPr txBox="1"/>
          <p:nvPr/>
        </p:nvSpPr>
        <p:spPr>
          <a:xfrm>
            <a:off x="435987" y="2252300"/>
            <a:ext cx="2400178" cy="219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khiến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để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0C653C-03C8-45CF-926A-03913C9B623F}"/>
              </a:ext>
            </a:extLst>
          </p:cNvPr>
          <p:cNvSpPr txBox="1"/>
          <p:nvPr/>
        </p:nvSpPr>
        <p:spPr>
          <a:xfrm>
            <a:off x="3864997" y="2110195"/>
            <a:ext cx="1978512" cy="798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Nhóm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87856C-22AD-43C3-8921-06039AD90301}"/>
              </a:ext>
            </a:extLst>
          </p:cNvPr>
          <p:cNvSpPr txBox="1"/>
          <p:nvPr/>
        </p:nvSpPr>
        <p:spPr>
          <a:xfrm>
            <a:off x="3588118" y="2983263"/>
            <a:ext cx="2440922" cy="219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khiến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để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chị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F97AF2-1AE6-4777-8092-142342506FED}"/>
              </a:ext>
            </a:extLst>
          </p:cNvPr>
          <p:cNvSpPr txBox="1"/>
          <p:nvPr/>
        </p:nvSpPr>
        <p:spPr>
          <a:xfrm>
            <a:off x="7087943" y="3431989"/>
            <a:ext cx="1978512" cy="798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Nhóm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72743D-518F-4472-B323-7964E01D54E8}"/>
              </a:ext>
            </a:extLst>
          </p:cNvPr>
          <p:cNvSpPr txBox="1"/>
          <p:nvPr/>
        </p:nvSpPr>
        <p:spPr>
          <a:xfrm>
            <a:off x="6505394" y="4230156"/>
            <a:ext cx="3426523" cy="219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khiến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để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).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1702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5" grpId="0"/>
      <p:bldP spid="26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BBDD56E-1805-48D7-A2B7-A92DD0225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-154564" y="-110651"/>
            <a:ext cx="8077200" cy="2978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F1B94C-BEE0-4325-9EC3-05E140921A55}"/>
              </a:ext>
            </a:extLst>
          </p:cNvPr>
          <p:cNvSpPr txBox="1"/>
          <p:nvPr/>
        </p:nvSpPr>
        <p:spPr>
          <a:xfrm>
            <a:off x="2424744" y="0"/>
            <a:ext cx="2502951" cy="798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Nhóm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AD9BE-E0E9-435B-AE2F-69916A3E5B41}"/>
              </a:ext>
            </a:extLst>
          </p:cNvPr>
          <p:cNvSpPr txBox="1"/>
          <p:nvPr/>
        </p:nvSpPr>
        <p:spPr>
          <a:xfrm>
            <a:off x="880848" y="908818"/>
            <a:ext cx="5590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Đặt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khiến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để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pic>
        <p:nvPicPr>
          <p:cNvPr id="8" name="Picture 7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C4A52E4C-EEC0-454D-882C-E5A357DDD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0" y="1674613"/>
            <a:ext cx="6678329" cy="5481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D3F46C-E539-4257-90FF-A6A17B1E2B79}"/>
              </a:ext>
            </a:extLst>
          </p:cNvPr>
          <p:cNvSpPr txBox="1"/>
          <p:nvPr/>
        </p:nvSpPr>
        <p:spPr>
          <a:xfrm>
            <a:off x="6176862" y="2629789"/>
            <a:ext cx="5978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- Cho mình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mượn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lát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9FAC5-6FEF-4762-A363-D97AE3DB5036}"/>
              </a:ext>
            </a:extLst>
          </p:cNvPr>
          <p:cNvSpPr txBox="1"/>
          <p:nvPr/>
        </p:nvSpPr>
        <p:spPr>
          <a:xfrm>
            <a:off x="5567262" y="4141703"/>
            <a:ext cx="57427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- Cho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truyện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22AE0-F8C3-4128-88D6-C65D7DC47DE7}"/>
              </a:ext>
            </a:extLst>
          </p:cNvPr>
          <p:cNvSpPr txBox="1"/>
          <p:nvPr/>
        </p:nvSpPr>
        <p:spPr>
          <a:xfrm>
            <a:off x="6176862" y="5653617"/>
            <a:ext cx="5742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7030A0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altLang="en-US" sz="4000" b="1" dirty="0" err="1">
                <a:solidFill>
                  <a:srgbClr val="7030A0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altLang="en-US" sz="4000" b="1" dirty="0">
                <a:solidFill>
                  <a:srgbClr val="7030A0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đi </a:t>
            </a:r>
            <a:r>
              <a:rPr lang="en-US" altLang="en-US" sz="4000" b="1" dirty="0" err="1">
                <a:solidFill>
                  <a:srgbClr val="7030A0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altLang="en-US" sz="4000" b="1" dirty="0">
                <a:solidFill>
                  <a:srgbClr val="7030A0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altLang="en-US" sz="4000" b="1" dirty="0">
                <a:solidFill>
                  <a:srgbClr val="7030A0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đi! </a:t>
            </a:r>
          </a:p>
        </p:txBody>
      </p:sp>
      <p:pic>
        <p:nvPicPr>
          <p:cNvPr id="15" name="Picture 14" descr="A picture containing writing implement, stationary, pencil&#10;&#10;Description automatically generated">
            <a:extLst>
              <a:ext uri="{FF2B5EF4-FFF2-40B4-BE49-F238E27FC236}">
                <a16:creationId xmlns:a16="http://schemas.microsoft.com/office/drawing/2014/main" id="{4674A103-4C35-44F2-A8C4-7C180C132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87" y="322086"/>
            <a:ext cx="2496901" cy="24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74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19D8BF5-4972-436C-9F67-80F3D0C45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4738253" y="-199524"/>
            <a:ext cx="6573266" cy="3249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EF7487-9B8E-4E0A-8413-8B47E4E87228}"/>
              </a:ext>
            </a:extLst>
          </p:cNvPr>
          <p:cNvSpPr txBox="1"/>
          <p:nvPr/>
        </p:nvSpPr>
        <p:spPr>
          <a:xfrm>
            <a:off x="6110187" y="-3638"/>
            <a:ext cx="3681866" cy="798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Nhóm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9834BA-956D-4B3B-BA78-C5D40EB300AA}"/>
              </a:ext>
            </a:extLst>
          </p:cNvPr>
          <p:cNvSpPr txBox="1"/>
          <p:nvPr/>
        </p:nvSpPr>
        <p:spPr>
          <a:xfrm>
            <a:off x="5407499" y="696134"/>
            <a:ext cx="4542377" cy="1799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Đặt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khiến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để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anh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chị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034266E-5B8F-41D6-889E-9AF6FA510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5709" y="1425342"/>
            <a:ext cx="5912072" cy="5912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5AC575-FBC1-43A9-9466-EED81AF8FBD1}"/>
              </a:ext>
            </a:extLst>
          </p:cNvPr>
          <p:cNvSpPr txBox="1"/>
          <p:nvPr/>
        </p:nvSpPr>
        <p:spPr>
          <a:xfrm>
            <a:off x="592995" y="4040028"/>
            <a:ext cx="70547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- Anh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sửa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D808B9-818B-4E22-950A-35401D59CE83}"/>
              </a:ext>
            </a:extLst>
          </p:cNvPr>
          <p:cNvSpPr txBox="1"/>
          <p:nvPr/>
        </p:nvSpPr>
        <p:spPr>
          <a:xfrm>
            <a:off x="72302" y="5147715"/>
            <a:ext cx="73702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giảng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bài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13" name="Picture 1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875311B-3CF6-435C-9263-49531192B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6183" y="567399"/>
            <a:ext cx="6690605" cy="368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8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517DC6B-D3AA-4504-AAB2-93BDC7CF5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232" b="61739" l="69884" r="944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2" t="33043" r="2464" b="35073"/>
          <a:stretch/>
        </p:blipFill>
        <p:spPr>
          <a:xfrm>
            <a:off x="-69567" y="-284361"/>
            <a:ext cx="7083392" cy="4329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F7DDB8-C83C-405F-9C2B-D856C1A17DC0}"/>
              </a:ext>
            </a:extLst>
          </p:cNvPr>
          <p:cNvSpPr txBox="1"/>
          <p:nvPr/>
        </p:nvSpPr>
        <p:spPr>
          <a:xfrm>
            <a:off x="2372037" y="0"/>
            <a:ext cx="1978512" cy="798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Nhóm</a:t>
            </a:r>
            <a:r>
              <a:rPr lang="en-US" sz="3600" b="1" u="sng" dirty="0">
                <a:solidFill>
                  <a:schemeClr val="accent1">
                    <a:lumMod val="75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03D2-45B2-4223-94C7-845BBF0C3C86}"/>
              </a:ext>
            </a:extLst>
          </p:cNvPr>
          <p:cNvSpPr txBox="1"/>
          <p:nvPr/>
        </p:nvSpPr>
        <p:spPr>
          <a:xfrm>
            <a:off x="534085" y="631913"/>
            <a:ext cx="5326388" cy="2723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Đặt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khiến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để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thầy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UTM Androgyne" panose="02040603050506020204" pitchFamily="18" charset="0"/>
                <a:cs typeface="Times New Roman" pitchFamily="18" charset="0"/>
              </a:rPr>
              <a:t>).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UTM Androgyne" panose="02040603050506020204" pitchFamily="18" charset="0"/>
            </a:endParaRPr>
          </a:p>
        </p:txBody>
      </p:sp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63400D-0677-48F7-BEDA-9144D6CCB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24" y="1940976"/>
            <a:ext cx="7644444" cy="5257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7C7888-554A-4C15-8510-DEFCC0936ADC}"/>
              </a:ext>
            </a:extLst>
          </p:cNvPr>
          <p:cNvSpPr txBox="1"/>
          <p:nvPr/>
        </p:nvSpPr>
        <p:spPr>
          <a:xfrm>
            <a:off x="6188501" y="798167"/>
            <a:ext cx="57427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xin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altLang="en-US" sz="4000" b="1" dirty="0">
                <a:solidFill>
                  <a:srgbClr val="C42549"/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2A6B7-A0C4-4896-A6EC-79C4FD2C68CC}"/>
              </a:ext>
            </a:extLst>
          </p:cNvPr>
          <p:cNvSpPr txBox="1"/>
          <p:nvPr/>
        </p:nvSpPr>
        <p:spPr>
          <a:xfrm>
            <a:off x="145474" y="4218840"/>
            <a:ext cx="52993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Thưa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giảng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bài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  <a:cs typeface="Arial" panose="020B0604020202020204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860145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A0437-E62E-4801-8E0F-A1285E67C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18E65-02BA-464D-8937-5C24450B3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0787836-C88F-4DFD-919D-BFDE305DD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3F681-9575-4230-9A2D-546FFDEC8FBA}"/>
              </a:ext>
            </a:extLst>
          </p:cNvPr>
          <p:cNvSpPr txBox="1"/>
          <p:nvPr/>
        </p:nvSpPr>
        <p:spPr>
          <a:xfrm>
            <a:off x="2230221" y="2660441"/>
            <a:ext cx="8724337" cy="1015663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Ai </a:t>
            </a:r>
            <a:r>
              <a:rPr lang="en-US" sz="60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nhanh</a:t>
            </a:r>
            <a:r>
              <a:rPr lang="en-US" sz="6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 ai </a:t>
            </a:r>
            <a:r>
              <a:rPr lang="en-US" sz="60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đúng</a:t>
            </a:r>
            <a:endParaRPr lang="en-US" sz="6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47CCA-EBFF-428F-9DAC-9EF92B62704D}"/>
              </a:ext>
            </a:extLst>
          </p:cNvPr>
          <p:cNvSpPr txBox="1"/>
          <p:nvPr/>
        </p:nvSpPr>
        <p:spPr>
          <a:xfrm>
            <a:off x="1623496" y="1183187"/>
            <a:ext cx="87243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Showcard" panose="020406030505060202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82148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96296E-6 L -0.00157 0.20717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347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3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8505-AA8B-4DA8-87F1-95E3B18B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196DC32-F67A-4B13-BACA-7890365B2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8" name="Picture 17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BF21E6EA-8E6C-49CA-B2F2-EEB3D7F90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2266121" y="-761225"/>
            <a:ext cx="6692371" cy="7103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803D5-AF04-4883-9F74-AC43C6830768}"/>
              </a:ext>
            </a:extLst>
          </p:cNvPr>
          <p:cNvSpPr txBox="1"/>
          <p:nvPr/>
        </p:nvSpPr>
        <p:spPr>
          <a:xfrm>
            <a:off x="3946945" y="1564425"/>
            <a:ext cx="393809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</a:t>
            </a:r>
            <a:r>
              <a:rPr lang="en-US" sz="115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H</a:t>
            </a:r>
            <a:r>
              <a:rPr lang="en-US" sz="11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ỞI </a:t>
            </a:r>
          </a:p>
          <a:p>
            <a:pPr algn="ctr"/>
            <a:r>
              <a:rPr lang="en-US" sz="11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ĐỘNG</a:t>
            </a:r>
            <a:endParaRPr lang="en-US" sz="115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pic>
        <p:nvPicPr>
          <p:cNvPr id="12" name="图片 18">
            <a:extLst>
              <a:ext uri="{FF2B5EF4-FFF2-40B4-BE49-F238E27FC236}">
                <a16:creationId xmlns:a16="http://schemas.microsoft.com/office/drawing/2014/main" id="{ECB4B44F-0AAB-48D4-A22E-6B22C2A88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824" y="3332861"/>
            <a:ext cx="1107974" cy="1107974"/>
          </a:xfrm>
          <a:prstGeom prst="rect">
            <a:avLst/>
          </a:prstGeom>
        </p:spPr>
      </p:pic>
      <p:sp>
        <p:nvSpPr>
          <p:cNvPr id="19" name="云形 5">
            <a:extLst>
              <a:ext uri="{FF2B5EF4-FFF2-40B4-BE49-F238E27FC236}">
                <a16:creationId xmlns:a16="http://schemas.microsoft.com/office/drawing/2014/main" id="{6A3A0DE0-F816-4183-9BC0-ACC854193BCB}"/>
              </a:ext>
            </a:extLst>
          </p:cNvPr>
          <p:cNvSpPr/>
          <p:nvPr/>
        </p:nvSpPr>
        <p:spPr>
          <a:xfrm>
            <a:off x="3766369" y="-1683298"/>
            <a:ext cx="2329631" cy="684893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983029A-86DF-4657-8874-6FE2FC278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1456" y="-1832466"/>
            <a:ext cx="1288718" cy="418687"/>
          </a:xfrm>
          <a:prstGeom prst="rect">
            <a:avLst/>
          </a:prstGeom>
        </p:spPr>
      </p:pic>
      <p:pic>
        <p:nvPicPr>
          <p:cNvPr id="21" name="Picture 2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D0BAFEE3-1F8D-4CF2-8D3B-04D9FB2B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6760612"/>
            <a:ext cx="12420600" cy="5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0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D53E4-BCD9-449C-AF9E-BEE8C4B5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31DB5-5218-4F2D-A7B8-30235F8D1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F4C899-8BE3-4648-A37A-531640E6A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16A1AA37-2876-42B0-87CC-481088EC5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4225"/>
            <a:ext cx="1126810" cy="1126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34C9C-B1DF-49D4-91A9-60FF2B827E81}"/>
              </a:ext>
            </a:extLst>
          </p:cNvPr>
          <p:cNvSpPr txBox="1"/>
          <p:nvPr/>
        </p:nvSpPr>
        <p:spPr>
          <a:xfrm>
            <a:off x="1117413" y="565372"/>
            <a:ext cx="87243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Ai </a:t>
            </a:r>
            <a:r>
              <a:rPr lang="en-US" sz="60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nhanh</a:t>
            </a:r>
            <a:r>
              <a:rPr lang="en-US" sz="6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 ai </a:t>
            </a:r>
            <a:r>
              <a:rPr lang="en-US" sz="60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đúng</a:t>
            </a:r>
            <a:endParaRPr lang="en-US" sz="6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94A4C-E8A4-45E5-A4B6-62EDB1CE8B34}"/>
              </a:ext>
            </a:extLst>
          </p:cNvPr>
          <p:cNvSpPr txBox="1"/>
          <p:nvPr/>
        </p:nvSpPr>
        <p:spPr>
          <a:xfrm>
            <a:off x="1965010" y="1931883"/>
            <a:ext cx="7234419" cy="769313"/>
          </a:xfrm>
          <a:prstGeom prst="rect">
            <a:avLst/>
          </a:prstGeom>
          <a:solidFill>
            <a:srgbClr val="9933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4399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Câu</a:t>
            </a:r>
            <a:r>
              <a:rPr lang="en-US" sz="4399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1: </a:t>
            </a:r>
            <a:r>
              <a:rPr lang="en-US" sz="4399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Câu</a:t>
            </a:r>
            <a:r>
              <a:rPr lang="en-US" sz="4399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</a:t>
            </a:r>
            <a:r>
              <a:rPr lang="en-US" sz="4399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khiến</a:t>
            </a:r>
            <a:r>
              <a:rPr lang="en-US" sz="4399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</a:t>
            </a:r>
            <a:r>
              <a:rPr lang="en-US" sz="4399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dùng</a:t>
            </a:r>
            <a:r>
              <a:rPr lang="en-US" sz="4399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để: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8B2B1-334F-4703-B9A1-263B6095754A}"/>
              </a:ext>
            </a:extLst>
          </p:cNvPr>
          <p:cNvSpPr txBox="1"/>
          <p:nvPr/>
        </p:nvSpPr>
        <p:spPr>
          <a:xfrm>
            <a:off x="4157930" y="4419019"/>
            <a:ext cx="7030529" cy="156966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C. </a:t>
            </a:r>
            <a:r>
              <a:rPr lang="en-US" altLang="en-US" sz="3200" dirty="0" err="1">
                <a:latin typeface="UTM Androgyne" panose="02040603050506020204" pitchFamily="18" charset="0"/>
              </a:rPr>
              <a:t>Nêu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yêu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cầu</a:t>
            </a:r>
            <a:r>
              <a:rPr lang="en-US" altLang="en-US" sz="3200" dirty="0">
                <a:latin typeface="UTM Androgyne" panose="02040603050506020204" pitchFamily="18" charset="0"/>
              </a:rPr>
              <a:t>, </a:t>
            </a:r>
            <a:r>
              <a:rPr lang="en-US" altLang="en-US" sz="3200" dirty="0" err="1">
                <a:latin typeface="UTM Androgyne" panose="02040603050506020204" pitchFamily="18" charset="0"/>
              </a:rPr>
              <a:t>đề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nghị</a:t>
            </a:r>
            <a:r>
              <a:rPr lang="en-US" altLang="en-US" sz="3200" dirty="0">
                <a:latin typeface="UTM Androgyne" panose="02040603050506020204" pitchFamily="18" charset="0"/>
              </a:rPr>
              <a:t>, </a:t>
            </a:r>
            <a:r>
              <a:rPr lang="en-US" altLang="en-US" sz="3200" dirty="0" err="1">
                <a:latin typeface="UTM Androgyne" panose="02040603050506020204" pitchFamily="18" charset="0"/>
              </a:rPr>
              <a:t>mong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muốn</a:t>
            </a:r>
            <a:r>
              <a:rPr lang="en-US" altLang="en-US" sz="3200" dirty="0">
                <a:latin typeface="UTM Androgyne" panose="02040603050506020204" pitchFamily="18" charset="0"/>
              </a:rPr>
              <a:t>, …</a:t>
            </a:r>
            <a:r>
              <a:rPr lang="en-US" altLang="en-US" sz="3200" dirty="0" err="1">
                <a:latin typeface="UTM Androgyne" panose="02040603050506020204" pitchFamily="18" charset="0"/>
              </a:rPr>
              <a:t>của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người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nói</a:t>
            </a:r>
            <a:r>
              <a:rPr lang="en-US" altLang="en-US" sz="3200" dirty="0">
                <a:latin typeface="UTM Androgyne" panose="02040603050506020204" pitchFamily="18" charset="0"/>
              </a:rPr>
              <a:t>, </a:t>
            </a:r>
            <a:r>
              <a:rPr lang="en-US" altLang="en-US" sz="3200" dirty="0" err="1">
                <a:latin typeface="UTM Androgyne" panose="02040603050506020204" pitchFamily="18" charset="0"/>
              </a:rPr>
              <a:t>người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viết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với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người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khác</a:t>
            </a:r>
            <a:r>
              <a:rPr lang="en-US" altLang="en-US" sz="3200" dirty="0">
                <a:latin typeface="UTM Androgyne" panose="02040603050506020204" pitchFamily="18" charset="0"/>
              </a:rPr>
              <a:t>.</a:t>
            </a:r>
            <a:endParaRPr lang="en-US" sz="3200" kern="0" dirty="0">
              <a:solidFill>
                <a:srgbClr val="000000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6DB96-5EE9-487A-88C0-C2028418B09F}"/>
              </a:ext>
            </a:extLst>
          </p:cNvPr>
          <p:cNvSpPr txBox="1"/>
          <p:nvPr/>
        </p:nvSpPr>
        <p:spPr>
          <a:xfrm>
            <a:off x="4157931" y="3649766"/>
            <a:ext cx="7030529" cy="584775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B. </a:t>
            </a:r>
            <a:r>
              <a:rPr lang="en-US" altLang="en-US" sz="3200" dirty="0" err="1">
                <a:latin typeface="UTM Androgyne" panose="02040603050506020204" pitchFamily="18" charset="0"/>
              </a:rPr>
              <a:t>Miêu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tả</a:t>
            </a:r>
            <a:r>
              <a:rPr lang="en-US" altLang="en-US" sz="3200" dirty="0">
                <a:latin typeface="UTM Androgyne" panose="02040603050506020204" pitchFamily="18" charset="0"/>
              </a:rPr>
              <a:t>, </a:t>
            </a:r>
            <a:r>
              <a:rPr lang="en-US" altLang="en-US" sz="3200" dirty="0" err="1">
                <a:latin typeface="UTM Androgyne" panose="02040603050506020204" pitchFamily="18" charset="0"/>
              </a:rPr>
              <a:t>thuật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lại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sự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vật</a:t>
            </a:r>
            <a:r>
              <a:rPr lang="en-US" altLang="en-US" sz="3200" dirty="0">
                <a:latin typeface="UTM Androgyne" panose="02040603050506020204" pitchFamily="18" charset="0"/>
              </a:rPr>
              <a:t>, </a:t>
            </a:r>
            <a:r>
              <a:rPr lang="en-US" altLang="en-US" sz="3200" dirty="0" err="1">
                <a:latin typeface="UTM Androgyne" panose="02040603050506020204" pitchFamily="18" charset="0"/>
              </a:rPr>
              <a:t>sự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việc</a:t>
            </a:r>
            <a:r>
              <a:rPr lang="en-US" altLang="en-US" sz="3200" dirty="0">
                <a:latin typeface="UTM Androgyne" panose="02040603050506020204" pitchFamily="18" charset="0"/>
              </a:rPr>
              <a:t>… </a:t>
            </a:r>
            <a:endParaRPr lang="en-US" sz="3200" kern="0" dirty="0">
              <a:solidFill>
                <a:srgbClr val="000000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629C9-53A9-4B0F-A0D2-B3ED5D84E1B7}"/>
              </a:ext>
            </a:extLst>
          </p:cNvPr>
          <p:cNvSpPr txBox="1"/>
          <p:nvPr/>
        </p:nvSpPr>
        <p:spPr>
          <a:xfrm>
            <a:off x="4157930" y="2848648"/>
            <a:ext cx="7030529" cy="584775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A. </a:t>
            </a:r>
            <a:r>
              <a:rPr lang="en-US" altLang="en-US" sz="3200" dirty="0" err="1">
                <a:latin typeface="UTM Androgyne" panose="02040603050506020204" pitchFamily="18" charset="0"/>
              </a:rPr>
              <a:t>Hỏi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những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điều</a:t>
            </a:r>
            <a:r>
              <a:rPr lang="en-US" altLang="en-US" sz="3200" dirty="0">
                <a:latin typeface="UTM Androgyne" panose="02040603050506020204" pitchFamily="18" charset="0"/>
              </a:rPr>
              <a:t> chưa </a:t>
            </a:r>
            <a:r>
              <a:rPr lang="en-US" altLang="en-US" sz="3200" dirty="0" err="1">
                <a:latin typeface="UTM Androgyne" panose="02040603050506020204" pitchFamily="18" charset="0"/>
              </a:rPr>
              <a:t>biết</a:t>
            </a:r>
            <a:r>
              <a:rPr lang="en-US" altLang="en-US" sz="3200" dirty="0">
                <a:latin typeface="UTM Androgyne" panose="02040603050506020204" pitchFamily="18" charset="0"/>
              </a:rPr>
              <a:t>…</a:t>
            </a:r>
            <a:endParaRPr lang="en-US" sz="3200" kern="0" dirty="0">
              <a:solidFill>
                <a:srgbClr val="000000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73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D53E4-BCD9-449C-AF9E-BEE8C4B5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31DB5-5218-4F2D-A7B8-30235F8D1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F4C899-8BE3-4648-A37A-531640E6A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16A1AA37-2876-42B0-87CC-481088EC5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4225"/>
            <a:ext cx="1126810" cy="1126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34C9C-B1DF-49D4-91A9-60FF2B827E81}"/>
              </a:ext>
            </a:extLst>
          </p:cNvPr>
          <p:cNvSpPr txBox="1"/>
          <p:nvPr/>
        </p:nvSpPr>
        <p:spPr>
          <a:xfrm>
            <a:off x="1117413" y="565372"/>
            <a:ext cx="87243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Ai </a:t>
            </a:r>
            <a:r>
              <a:rPr lang="en-US" sz="60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nhanh</a:t>
            </a:r>
            <a:r>
              <a:rPr lang="en-US" sz="6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 ai </a:t>
            </a:r>
            <a:r>
              <a:rPr lang="en-US" sz="60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đúng</a:t>
            </a:r>
            <a:endParaRPr lang="en-US" sz="6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94A4C-E8A4-45E5-A4B6-62EDB1CE8B34}"/>
              </a:ext>
            </a:extLst>
          </p:cNvPr>
          <p:cNvSpPr txBox="1"/>
          <p:nvPr/>
        </p:nvSpPr>
        <p:spPr>
          <a:xfrm>
            <a:off x="2235815" y="1760836"/>
            <a:ext cx="6487532" cy="1446550"/>
          </a:xfrm>
          <a:prstGeom prst="rect">
            <a:avLst/>
          </a:prstGeom>
          <a:solidFill>
            <a:srgbClr val="9933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Câu</a:t>
            </a:r>
            <a:r>
              <a:rPr lang="en-US" sz="44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2: </a:t>
            </a:r>
            <a:r>
              <a:rPr lang="en-US" sz="44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Cuối</a:t>
            </a:r>
            <a:r>
              <a:rPr lang="en-US" sz="44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câu</a:t>
            </a:r>
            <a:r>
              <a:rPr lang="en-US" sz="44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khiến</a:t>
            </a:r>
            <a:r>
              <a:rPr lang="en-US" sz="44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có </a:t>
            </a:r>
            <a:r>
              <a:rPr lang="en-US" sz="44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dấu</a:t>
            </a:r>
            <a:r>
              <a:rPr lang="en-US" sz="44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8B2B1-334F-4703-B9A1-263B6095754A}"/>
              </a:ext>
            </a:extLst>
          </p:cNvPr>
          <p:cNvSpPr txBox="1"/>
          <p:nvPr/>
        </p:nvSpPr>
        <p:spPr>
          <a:xfrm>
            <a:off x="5813211" y="5147521"/>
            <a:ext cx="4028538" cy="584775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C. </a:t>
            </a:r>
            <a:r>
              <a:rPr lang="en-US" altLang="en-US" sz="3200" dirty="0" err="1">
                <a:latin typeface="UTM Androgyne" panose="02040603050506020204" pitchFamily="18" charset="0"/>
              </a:rPr>
              <a:t>Cả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hai</a:t>
            </a:r>
            <a:r>
              <a:rPr lang="en-US" altLang="en-US" sz="3200" dirty="0">
                <a:latin typeface="UTM Androgyne" panose="02040603050506020204" pitchFamily="18" charset="0"/>
              </a:rPr>
              <a:t> ý </a:t>
            </a:r>
            <a:r>
              <a:rPr lang="en-US" altLang="en-US" sz="3200" dirty="0" err="1">
                <a:latin typeface="UTM Androgyne" panose="02040603050506020204" pitchFamily="18" charset="0"/>
              </a:rPr>
              <a:t>trên</a:t>
            </a:r>
            <a:endParaRPr lang="en-US" sz="3200" kern="0" dirty="0">
              <a:solidFill>
                <a:srgbClr val="000000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6DB96-5EE9-487A-88C0-C2028418B09F}"/>
              </a:ext>
            </a:extLst>
          </p:cNvPr>
          <p:cNvSpPr txBox="1"/>
          <p:nvPr/>
        </p:nvSpPr>
        <p:spPr>
          <a:xfrm>
            <a:off x="5813212" y="4378268"/>
            <a:ext cx="4028538" cy="584775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B. </a:t>
            </a:r>
            <a:r>
              <a:rPr lang="en-US" altLang="en-US" sz="3200" dirty="0" err="1">
                <a:latin typeface="UTM Androgyne" panose="02040603050506020204" pitchFamily="18" charset="0"/>
              </a:rPr>
              <a:t>Dấu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chấm</a:t>
            </a:r>
            <a:r>
              <a:rPr lang="en-US" altLang="en-US" sz="3200" dirty="0">
                <a:latin typeface="UTM Androgyne" panose="02040603050506020204" pitchFamily="18" charset="0"/>
              </a:rPr>
              <a:t> than</a:t>
            </a:r>
            <a:endParaRPr lang="en-US" sz="3200" kern="0" dirty="0">
              <a:solidFill>
                <a:srgbClr val="000000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629C9-53A9-4B0F-A0D2-B3ED5D84E1B7}"/>
              </a:ext>
            </a:extLst>
          </p:cNvPr>
          <p:cNvSpPr txBox="1"/>
          <p:nvPr/>
        </p:nvSpPr>
        <p:spPr>
          <a:xfrm>
            <a:off x="5813211" y="3577150"/>
            <a:ext cx="4028538" cy="584775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A. </a:t>
            </a:r>
            <a:r>
              <a:rPr lang="en-US" altLang="en-US" sz="3200" dirty="0" err="1">
                <a:latin typeface="UTM Androgyne" panose="02040603050506020204" pitchFamily="18" charset="0"/>
              </a:rPr>
              <a:t>Dấu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chấm</a:t>
            </a:r>
            <a:endParaRPr lang="en-US" sz="3200" kern="0" dirty="0">
              <a:solidFill>
                <a:srgbClr val="000000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0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D53E4-BCD9-449C-AF9E-BEE8C4B5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31DB5-5218-4F2D-A7B8-30235F8D1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F4C899-8BE3-4648-A37A-531640E6A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16A1AA37-2876-42B0-87CC-481088EC5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4225"/>
            <a:ext cx="1126810" cy="1126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34C9C-B1DF-49D4-91A9-60FF2B827E81}"/>
              </a:ext>
            </a:extLst>
          </p:cNvPr>
          <p:cNvSpPr txBox="1"/>
          <p:nvPr/>
        </p:nvSpPr>
        <p:spPr>
          <a:xfrm>
            <a:off x="1117413" y="565372"/>
            <a:ext cx="87243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Ai </a:t>
            </a:r>
            <a:r>
              <a:rPr lang="en-US" sz="60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nhanh</a:t>
            </a:r>
            <a:r>
              <a:rPr lang="en-US" sz="6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 ai </a:t>
            </a:r>
            <a:r>
              <a:rPr lang="en-US" sz="60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đúng</a:t>
            </a:r>
            <a:endParaRPr lang="en-US" sz="60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94A4C-E8A4-45E5-A4B6-62EDB1CE8B34}"/>
              </a:ext>
            </a:extLst>
          </p:cNvPr>
          <p:cNvSpPr txBox="1"/>
          <p:nvPr/>
        </p:nvSpPr>
        <p:spPr>
          <a:xfrm>
            <a:off x="1683052" y="1779788"/>
            <a:ext cx="7593058" cy="1446293"/>
          </a:xfrm>
          <a:prstGeom prst="rect">
            <a:avLst/>
          </a:prstGeom>
          <a:solidFill>
            <a:srgbClr val="993300">
              <a:alpha val="60000"/>
            </a:srgbClr>
          </a:solidFill>
          <a:ln w="38100">
            <a:solidFill>
              <a:srgbClr val="8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399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Câu</a:t>
            </a:r>
            <a:r>
              <a:rPr lang="en-US" sz="4399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3: </a:t>
            </a:r>
            <a:r>
              <a:rPr lang="en-US" sz="4399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Câu</a:t>
            </a:r>
            <a:r>
              <a:rPr lang="en-US" sz="4399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</a:t>
            </a:r>
            <a:r>
              <a:rPr lang="en-US" sz="4399" kern="0" dirty="0">
                <a:solidFill>
                  <a:srgbClr val="C00000"/>
                </a:solidFill>
                <a:latin typeface="UTM Androgyne" panose="02040603050506020204" pitchFamily="18" charset="0"/>
                <a:cs typeface="Arial"/>
                <a:sym typeface="Arial"/>
              </a:rPr>
              <a:t>Con </a:t>
            </a:r>
            <a:r>
              <a:rPr lang="en-US" sz="4399" kern="0" dirty="0" err="1">
                <a:solidFill>
                  <a:srgbClr val="C00000"/>
                </a:solidFill>
                <a:latin typeface="UTM Androgyne" panose="02040603050506020204" pitchFamily="18" charset="0"/>
                <a:cs typeface="Arial"/>
                <a:sym typeface="Arial"/>
              </a:rPr>
              <a:t>phải</a:t>
            </a:r>
            <a:r>
              <a:rPr lang="en-US" sz="4399" kern="0" dirty="0">
                <a:solidFill>
                  <a:srgbClr val="C00000"/>
                </a:solidFill>
                <a:latin typeface="UTM Androgyne" panose="02040603050506020204" pitchFamily="18" charset="0"/>
                <a:cs typeface="Arial"/>
                <a:sym typeface="Arial"/>
              </a:rPr>
              <a:t> học bài. </a:t>
            </a:r>
            <a:r>
              <a:rPr lang="en-US" sz="4399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là </a:t>
            </a:r>
            <a:r>
              <a:rPr lang="en-US" sz="4399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câu</a:t>
            </a:r>
            <a:r>
              <a:rPr lang="en-US" sz="4399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</a:t>
            </a:r>
            <a:r>
              <a:rPr lang="en-US" sz="4399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gì</a:t>
            </a:r>
            <a:r>
              <a:rPr lang="en-US" sz="4399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8B2B1-334F-4703-B9A1-263B6095754A}"/>
              </a:ext>
            </a:extLst>
          </p:cNvPr>
          <p:cNvSpPr txBox="1"/>
          <p:nvPr/>
        </p:nvSpPr>
        <p:spPr>
          <a:xfrm>
            <a:off x="5836564" y="4372580"/>
            <a:ext cx="3362865" cy="584775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khiến</a:t>
            </a:r>
            <a:endParaRPr lang="en-US" sz="3200" kern="0" dirty="0">
              <a:solidFill>
                <a:srgbClr val="000000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6DB96-5EE9-487A-88C0-C2028418B09F}"/>
              </a:ext>
            </a:extLst>
          </p:cNvPr>
          <p:cNvSpPr txBox="1"/>
          <p:nvPr/>
        </p:nvSpPr>
        <p:spPr>
          <a:xfrm>
            <a:off x="5836563" y="5116036"/>
            <a:ext cx="3362865" cy="584775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hỏi</a:t>
            </a:r>
            <a:endParaRPr lang="en-US" sz="3200" kern="0" dirty="0">
              <a:solidFill>
                <a:srgbClr val="000000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629C9-53A9-4B0F-A0D2-B3ED5D84E1B7}"/>
              </a:ext>
            </a:extLst>
          </p:cNvPr>
          <p:cNvSpPr txBox="1"/>
          <p:nvPr/>
        </p:nvSpPr>
        <p:spPr>
          <a:xfrm>
            <a:off x="5836564" y="3629124"/>
            <a:ext cx="3362865" cy="584775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217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ndrogyne" panose="02040603050506020204" pitchFamily="18" charset="0"/>
                <a:cs typeface="Arial"/>
                <a:sym typeface="Arial"/>
              </a:rPr>
              <a:t>A. </a:t>
            </a:r>
            <a:r>
              <a:rPr lang="en-US" altLang="en-US" sz="3200" dirty="0" err="1">
                <a:latin typeface="UTM Androgyne" panose="02040603050506020204" pitchFamily="18" charset="0"/>
              </a:rPr>
              <a:t>Câu</a:t>
            </a:r>
            <a:r>
              <a:rPr lang="en-US" altLang="en-US" sz="3200" dirty="0">
                <a:latin typeface="UTM Androgyne" panose="02040603050506020204" pitchFamily="18" charset="0"/>
              </a:rPr>
              <a:t> </a:t>
            </a:r>
            <a:r>
              <a:rPr lang="en-US" altLang="en-US" sz="3200" dirty="0" err="1">
                <a:latin typeface="UTM Androgyne" panose="02040603050506020204" pitchFamily="18" charset="0"/>
              </a:rPr>
              <a:t>kể</a:t>
            </a:r>
            <a:endParaRPr lang="en-US" sz="3200" kern="0" dirty="0">
              <a:solidFill>
                <a:srgbClr val="000000"/>
              </a:solidFill>
              <a:latin typeface="UTM Androgyne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8505-AA8B-4DA8-87F1-95E3B18B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196DC32-F67A-4B13-BACA-7890365B2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5" name="Picture 14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59E1012F-3A72-47D3-981F-8ED0BC0D3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3066729" y="1227534"/>
            <a:ext cx="3112044" cy="3426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29D3C-4650-4F9C-AC2E-9B6498C5D8A0}"/>
              </a:ext>
            </a:extLst>
          </p:cNvPr>
          <p:cNvSpPr txBox="1"/>
          <p:nvPr/>
        </p:nvSpPr>
        <p:spPr>
          <a:xfrm>
            <a:off x="3804290" y="2301032"/>
            <a:ext cx="1732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KHÁM PHÁ</a:t>
            </a:r>
            <a:endParaRPr lang="en-US" sz="4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pic>
        <p:nvPicPr>
          <p:cNvPr id="16" name="Picture 15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245D521A-B57D-47E3-AD13-7C6DDF10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9112365" y="1201454"/>
            <a:ext cx="3043056" cy="3426348"/>
          </a:xfrm>
          <a:prstGeom prst="rect">
            <a:avLst/>
          </a:prstGeom>
        </p:spPr>
      </p:pic>
      <p:pic>
        <p:nvPicPr>
          <p:cNvPr id="17" name="Picture 16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1C9E240E-F498-46E4-BCFE-A98AE0BC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6137236" y="1201454"/>
            <a:ext cx="3147928" cy="3426348"/>
          </a:xfrm>
          <a:prstGeom prst="rect">
            <a:avLst/>
          </a:prstGeom>
        </p:spPr>
      </p:pic>
      <p:pic>
        <p:nvPicPr>
          <p:cNvPr id="18" name="Picture 17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BF21E6EA-8E6C-49CA-B2F2-EEB3D7F90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0" y="1227534"/>
            <a:ext cx="3203644" cy="3400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803D5-AF04-4883-9F74-AC43C6830768}"/>
              </a:ext>
            </a:extLst>
          </p:cNvPr>
          <p:cNvSpPr txBox="1"/>
          <p:nvPr/>
        </p:nvSpPr>
        <p:spPr>
          <a:xfrm>
            <a:off x="746383" y="2301032"/>
            <a:ext cx="16920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</a:t>
            </a:r>
            <a:r>
              <a:rPr lang="en-US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H</a:t>
            </a:r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ỞI </a:t>
            </a:r>
          </a:p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ĐỘNG</a:t>
            </a:r>
            <a:endParaRPr lang="en-US" sz="4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9BAC3-6B52-401A-821D-3BA4B0BD85D5}"/>
              </a:ext>
            </a:extLst>
          </p:cNvPr>
          <p:cNvSpPr txBox="1"/>
          <p:nvPr/>
        </p:nvSpPr>
        <p:spPr>
          <a:xfrm>
            <a:off x="6779419" y="2301032"/>
            <a:ext cx="2087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LUYỆN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4A9728-9FF7-4FB2-B2D5-03CF56EE31A9}"/>
              </a:ext>
            </a:extLst>
          </p:cNvPr>
          <p:cNvSpPr txBox="1"/>
          <p:nvPr/>
        </p:nvSpPr>
        <p:spPr>
          <a:xfrm>
            <a:off x="9567767" y="2282081"/>
            <a:ext cx="2305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538681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37ECFA77-D0F2-44FE-889A-504BD5844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8C8505-AA8B-4DA8-87F1-95E3B18B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196DC32-F67A-4B13-BACA-7890365B2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6" name="Picture 15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245D521A-B57D-47E3-AD13-7C6DDF103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3064062" y="-334783"/>
            <a:ext cx="6063875" cy="68276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4A9728-9FF7-4FB2-B2D5-03CF56EE31A9}"/>
              </a:ext>
            </a:extLst>
          </p:cNvPr>
          <p:cNvSpPr txBox="1"/>
          <p:nvPr/>
        </p:nvSpPr>
        <p:spPr>
          <a:xfrm>
            <a:off x="3984384" y="1690688"/>
            <a:ext cx="461707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DẶN DÒ</a:t>
            </a: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F6DCFF7E-CBD0-4C17-B375-62A8AE679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59882" y="0"/>
            <a:ext cx="152489" cy="1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07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C008E330-064B-4111-A468-8AC585322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7B80E21F-552C-47CA-9BFE-56F373BDF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7" y="152489"/>
            <a:ext cx="1357315" cy="13573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3B8DDA-6675-4055-8D48-A5882581EB9A}"/>
              </a:ext>
            </a:extLst>
          </p:cNvPr>
          <p:cNvSpPr txBox="1"/>
          <p:nvPr/>
        </p:nvSpPr>
        <p:spPr>
          <a:xfrm>
            <a:off x="987699" y="224854"/>
            <a:ext cx="46170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DẶN DÒ</a:t>
            </a:r>
          </a:p>
        </p:txBody>
      </p:sp>
      <p:pic>
        <p:nvPicPr>
          <p:cNvPr id="19" name="Picture 18" descr="Chart, bubble chart&#10;&#10;Description automatically generated">
            <a:extLst>
              <a:ext uri="{FF2B5EF4-FFF2-40B4-BE49-F238E27FC236}">
                <a16:creationId xmlns:a16="http://schemas.microsoft.com/office/drawing/2014/main" id="{22B0C1E2-81DB-4518-A7D1-B6A339D01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279518" y="1149610"/>
            <a:ext cx="7561659" cy="3183706"/>
          </a:xfrm>
          <a:prstGeom prst="rect">
            <a:avLst/>
          </a:prstGeom>
        </p:spPr>
      </p:pic>
      <p:pic>
        <p:nvPicPr>
          <p:cNvPr id="20" name="Picture 19" descr="Chart, bubble chart&#10;&#10;Description automatically generated">
            <a:extLst>
              <a:ext uri="{FF2B5EF4-FFF2-40B4-BE49-F238E27FC236}">
                <a16:creationId xmlns:a16="http://schemas.microsoft.com/office/drawing/2014/main" id="{581D2093-01ED-40E6-9881-102DB4A76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4494029" y="3428999"/>
            <a:ext cx="8113607" cy="36538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E38CAE-5001-47D9-8F8C-A72C01CA5703}"/>
              </a:ext>
            </a:extLst>
          </p:cNvPr>
          <p:cNvSpPr txBox="1"/>
          <p:nvPr/>
        </p:nvSpPr>
        <p:spPr>
          <a:xfrm>
            <a:off x="2032222" y="1909753"/>
            <a:ext cx="4923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ndrogyne" panose="02040603050506020204" pitchFamily="18" charset="0"/>
              </a:rPr>
              <a:t>Viết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một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đoạn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văn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trong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đó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sử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dụng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câu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khiến</a:t>
            </a:r>
            <a:r>
              <a:rPr lang="en-US" sz="4000" dirty="0">
                <a:latin typeface="UTM Androgyne" panose="020406030505060202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AC0C5E-CDF8-42A5-9261-7ABF6C4AEE8D}"/>
              </a:ext>
            </a:extLst>
          </p:cNvPr>
          <p:cNvSpPr txBox="1"/>
          <p:nvPr/>
        </p:nvSpPr>
        <p:spPr>
          <a:xfrm>
            <a:off x="5887355" y="4458863"/>
            <a:ext cx="5576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ndrogyne" panose="02040603050506020204" pitchFamily="18" charset="0"/>
              </a:rPr>
              <a:t>Chuẩn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bị</a:t>
            </a:r>
            <a:r>
              <a:rPr lang="en-US" sz="4000" dirty="0">
                <a:latin typeface="UTM Androgyne" panose="02040603050506020204" pitchFamily="18" charset="0"/>
              </a:rPr>
              <a:t> bài </a:t>
            </a:r>
            <a:r>
              <a:rPr lang="en-US" sz="4000" dirty="0" err="1">
                <a:latin typeface="UTM Androgyne" panose="02040603050506020204" pitchFamily="18" charset="0"/>
              </a:rPr>
              <a:t>sau</a:t>
            </a:r>
            <a:r>
              <a:rPr lang="en-US" sz="4000" dirty="0">
                <a:latin typeface="UTM Androgyne" panose="02040603050506020204" pitchFamily="18" charset="0"/>
              </a:rPr>
              <a:t>: </a:t>
            </a:r>
            <a:r>
              <a:rPr lang="en-US" sz="4000" dirty="0" err="1">
                <a:latin typeface="UTM Androgyne" panose="02040603050506020204" pitchFamily="18" charset="0"/>
              </a:rPr>
              <a:t>Luyện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tập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về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câu</a:t>
            </a:r>
            <a:r>
              <a:rPr lang="en-US" sz="4000" dirty="0">
                <a:latin typeface="UTM Androgyne" panose="02040603050506020204" pitchFamily="18" charset="0"/>
              </a:rPr>
              <a:t> </a:t>
            </a:r>
            <a:r>
              <a:rPr lang="en-US" sz="4000" dirty="0" err="1">
                <a:latin typeface="UTM Androgyne" panose="02040603050506020204" pitchFamily="18" charset="0"/>
              </a:rPr>
              <a:t>khiến</a:t>
            </a:r>
            <a:endParaRPr lang="en-US" sz="4000" dirty="0"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55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ouquet, plant, flower&#10;&#10;Description automatically generated">
            <a:extLst>
              <a:ext uri="{FF2B5EF4-FFF2-40B4-BE49-F238E27FC236}">
                <a16:creationId xmlns:a16="http://schemas.microsoft.com/office/drawing/2014/main" id="{94787211-4950-4A51-9795-D2730FA7B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6D4145-4659-4E68-81DA-5C74546D2D13}"/>
              </a:ext>
            </a:extLst>
          </p:cNvPr>
          <p:cNvSpPr/>
          <p:nvPr/>
        </p:nvSpPr>
        <p:spPr>
          <a:xfrm>
            <a:off x="3200400" y="665018"/>
            <a:ext cx="6192982" cy="1939637"/>
          </a:xfrm>
          <a:prstGeom prst="rect">
            <a:avLst/>
          </a:prstGeom>
          <a:solidFill>
            <a:srgbClr val="C2E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F8E6F-BAA0-42AD-80CC-3E5FE0285318}"/>
              </a:ext>
            </a:extLst>
          </p:cNvPr>
          <p:cNvSpPr txBox="1"/>
          <p:nvPr/>
        </p:nvSpPr>
        <p:spPr>
          <a:xfrm>
            <a:off x="1038962" y="1390696"/>
            <a:ext cx="10515857" cy="101679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#9Slide07 IcielStormtrooper" panose="020B0500000000000000" pitchFamily="34" charset="0"/>
                <a:ea typeface="+mj-ea"/>
                <a:cs typeface="+mj-cs"/>
              </a:rPr>
              <a:t>Tạm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#9Slide07 IcielStormtrooper" panose="020B0500000000000000" pitchFamily="34" charset="0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#9Slide07 IcielStormtrooper" panose="020B0500000000000000" pitchFamily="34" charset="0"/>
                <a:ea typeface="+mj-ea"/>
                <a:cs typeface="+mj-cs"/>
              </a:rPr>
              <a:t>biệt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#9Slide07 IcielStormtrooper" panose="020B0500000000000000" pitchFamily="34" charset="0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#9Slide07 IcielStormtrooper" panose="020B0500000000000000" pitchFamily="34" charset="0"/>
                <a:ea typeface="+mj-ea"/>
                <a:cs typeface="+mj-cs"/>
              </a:rPr>
              <a:t>các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#9Slide07 IcielStormtrooper" panose="020B0500000000000000" pitchFamily="34" charset="0"/>
                <a:ea typeface="+mj-ea"/>
                <a:cs typeface="+mj-cs"/>
              </a:rPr>
              <a:t> </a:t>
            </a: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#9Slide07 IcielStormtrooper" panose="020B0500000000000000" pitchFamily="34" charset="0"/>
                <a:ea typeface="+mj-ea"/>
                <a:cs typeface="+mj-cs"/>
              </a:rPr>
              <a:t>em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#9Slide07 IcielStormtrooper" panose="020B0500000000000000" pitchFamily="34" charset="0"/>
                <a:ea typeface="+mj-ea"/>
                <a:cs typeface="+mj-cs"/>
              </a:rPr>
              <a:t>!</a:t>
            </a:r>
            <a:endParaRPr kumimoji="0" lang="en-US" sz="8000" b="1" i="0" u="none" strike="noStrike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#9Slide07 IcielStormtrooper" panose="020B0500000000000000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5728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432477"/>
            <a:ext cx="12496800" cy="6205842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86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21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云形 5">
            <a:extLst>
              <a:ext uri="{FF2B5EF4-FFF2-40B4-BE49-F238E27FC236}">
                <a16:creationId xmlns:a16="http://schemas.microsoft.com/office/drawing/2014/main" id="{A1DAD87F-A337-4A33-826F-C25E7E5EFD93}"/>
              </a:ext>
            </a:extLst>
          </p:cNvPr>
          <p:cNvSpPr/>
          <p:nvPr/>
        </p:nvSpPr>
        <p:spPr>
          <a:xfrm>
            <a:off x="3137247" y="725743"/>
            <a:ext cx="5549652" cy="3789888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A67259BD-49A7-40D6-A47C-D6EC5D604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078"/>
            <a:ext cx="4696747" cy="4696747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7E1EBD79-E064-4DC6-BD38-1A10F9093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2335" y="576575"/>
            <a:ext cx="1904564" cy="11975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67D993-BF9F-415C-AE24-7CB3301754C0}"/>
              </a:ext>
            </a:extLst>
          </p:cNvPr>
          <p:cNvSpPr txBox="1"/>
          <p:nvPr/>
        </p:nvSpPr>
        <p:spPr>
          <a:xfrm>
            <a:off x="3473206" y="1491534"/>
            <a:ext cx="4532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Khi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quên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bút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ở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nhà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muốn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mượn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bút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của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bạn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thì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sẽ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nói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như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thế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nào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68AE7E58-E990-40B2-ADAC-EB20F6745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048"/>
            <a:ext cx="12192000" cy="5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38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云形 5">
            <a:extLst>
              <a:ext uri="{FF2B5EF4-FFF2-40B4-BE49-F238E27FC236}">
                <a16:creationId xmlns:a16="http://schemas.microsoft.com/office/drawing/2014/main" id="{A1DAD87F-A337-4A33-826F-C25E7E5EFD93}"/>
              </a:ext>
            </a:extLst>
          </p:cNvPr>
          <p:cNvSpPr/>
          <p:nvPr/>
        </p:nvSpPr>
        <p:spPr>
          <a:xfrm>
            <a:off x="2116521" y="149168"/>
            <a:ext cx="5549652" cy="3789888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A67259BD-49A7-40D6-A47C-D6EC5D604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446" y="-296926"/>
            <a:ext cx="3997841" cy="3997841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7E1EBD79-E064-4DC6-BD38-1A10F9093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1609" y="0"/>
            <a:ext cx="1904564" cy="11975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67D993-BF9F-415C-AE24-7CB3301754C0}"/>
              </a:ext>
            </a:extLst>
          </p:cNvPr>
          <p:cNvSpPr txBox="1"/>
          <p:nvPr/>
        </p:nvSpPr>
        <p:spPr>
          <a:xfrm>
            <a:off x="2452480" y="914959"/>
            <a:ext cx="4532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Khi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quên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bút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ở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nhà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muốn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mượn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bút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của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bạn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thì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sẽ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nói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như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thế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nào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36A2E47C-87C4-444B-9D39-23DF3DADA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3885343" y="2853702"/>
            <a:ext cx="7561659" cy="1851145"/>
          </a:xfrm>
          <a:prstGeom prst="rect">
            <a:avLst/>
          </a:prstGeom>
        </p:spPr>
      </p:pic>
      <p:pic>
        <p:nvPicPr>
          <p:cNvPr id="12" name="Picture 11" descr="Chart, bubble chart&#10;&#10;Description automatically generated">
            <a:extLst>
              <a:ext uri="{FF2B5EF4-FFF2-40B4-BE49-F238E27FC236}">
                <a16:creationId xmlns:a16="http://schemas.microsoft.com/office/drawing/2014/main" id="{A7DE8840-32F6-4B81-B5F9-F54D5F85E1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776" b="82683" l="7256" r="46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" t="70413" r="48743" b="15954"/>
          <a:stretch/>
        </p:blipFill>
        <p:spPr>
          <a:xfrm>
            <a:off x="-871870" y="4147009"/>
            <a:ext cx="7697971" cy="2083670"/>
          </a:xfrm>
          <a:prstGeom prst="rect">
            <a:avLst/>
          </a:prstGeom>
        </p:spPr>
      </p:pic>
      <p:pic>
        <p:nvPicPr>
          <p:cNvPr id="13" name="Picture 12" descr="Chart, bubble chart&#10;&#10;Description automatically generated">
            <a:extLst>
              <a:ext uri="{FF2B5EF4-FFF2-40B4-BE49-F238E27FC236}">
                <a16:creationId xmlns:a16="http://schemas.microsoft.com/office/drawing/2014/main" id="{B73C6C0D-DF4B-4A5C-8982-C60385468B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711" b="93452" l="10065" r="46403">
                        <a14:foregroundMark x1="10833" y1="86136" x2="10711" y2="85772"/>
                        <a14:foregroundMark x1="10954" y1="91916" x2="10711" y2="91431"/>
                        <a14:foregroundMark x1="10105" y1="90137" x2="10105" y2="90137"/>
                        <a14:foregroundMark x1="43290" y1="86257" x2="44341" y2="91552"/>
                        <a14:foregroundMark x1="45311" y1="88925" x2="45311" y2="88561"/>
                        <a14:foregroundMark x1="45554" y1="85772" x2="45554" y2="85772"/>
                        <a14:foregroundMark x1="45190" y1="85530" x2="45796" y2="85044"/>
                        <a14:foregroundMark x1="45918" y1="88561" x2="46403" y2="8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0" t="82534" r="52249" b="5282"/>
          <a:stretch/>
        </p:blipFill>
        <p:spPr>
          <a:xfrm>
            <a:off x="5761609" y="5188844"/>
            <a:ext cx="6083061" cy="1752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107A7-9087-4539-94DE-3115C5397514}"/>
              </a:ext>
            </a:extLst>
          </p:cNvPr>
          <p:cNvSpPr txBox="1"/>
          <p:nvPr/>
        </p:nvSpPr>
        <p:spPr>
          <a:xfrm>
            <a:off x="5868390" y="3262379"/>
            <a:ext cx="4923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ndrogyne" panose="02040603050506020204" pitchFamily="18" charset="0"/>
              </a:rPr>
              <a:t>Bạn</a:t>
            </a:r>
            <a:r>
              <a:rPr lang="en-US" sz="3200" dirty="0">
                <a:latin typeface="UTM Androgyne" panose="02040603050506020204" pitchFamily="18" charset="0"/>
              </a:rPr>
              <a:t> có </a:t>
            </a:r>
            <a:r>
              <a:rPr lang="en-US" sz="3200" dirty="0" err="1">
                <a:latin typeface="UTM Androgyne" panose="02040603050506020204" pitchFamily="18" charset="0"/>
              </a:rPr>
              <a:t>thể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cho</a:t>
            </a:r>
            <a:r>
              <a:rPr lang="en-US" sz="3200" dirty="0">
                <a:latin typeface="UTM Androgyne" panose="02040603050506020204" pitchFamily="18" charset="0"/>
              </a:rPr>
              <a:t> mình </a:t>
            </a:r>
            <a:r>
              <a:rPr lang="en-US" sz="3200" dirty="0" err="1">
                <a:latin typeface="UTM Androgyne" panose="02040603050506020204" pitchFamily="18" charset="0"/>
              </a:rPr>
              <a:t>mượn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bút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được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không</a:t>
            </a:r>
            <a:r>
              <a:rPr lang="en-US" sz="3200" dirty="0">
                <a:latin typeface="UTM Androgyne" panose="02040603050506020204" pitchFamily="18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F40753-B1AE-4210-A372-F6510B3BC2F3}"/>
              </a:ext>
            </a:extLst>
          </p:cNvPr>
          <p:cNvSpPr txBox="1"/>
          <p:nvPr/>
        </p:nvSpPr>
        <p:spPr>
          <a:xfrm>
            <a:off x="451349" y="4650235"/>
            <a:ext cx="5644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ndrogyne" panose="02040603050506020204" pitchFamily="18" charset="0"/>
              </a:rPr>
              <a:t>Nga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 smtClean="0">
                <a:latin typeface="UTM Androgyne" panose="02040603050506020204" pitchFamily="18" charset="0"/>
              </a:rPr>
              <a:t>ơi</a:t>
            </a:r>
            <a:r>
              <a:rPr lang="en-US" sz="3200" dirty="0" smtClean="0">
                <a:latin typeface="UTM Androgyne" panose="02040603050506020204" pitchFamily="18" charset="0"/>
              </a:rPr>
              <a:t>! Cho </a:t>
            </a:r>
            <a:r>
              <a:rPr lang="en-US" sz="3200" dirty="0">
                <a:latin typeface="UTM Androgyne" panose="02040603050506020204" pitchFamily="18" charset="0"/>
              </a:rPr>
              <a:t>mình </a:t>
            </a:r>
            <a:r>
              <a:rPr lang="en-US" sz="3200" dirty="0" err="1">
                <a:latin typeface="UTM Androgyne" panose="02040603050506020204" pitchFamily="18" charset="0"/>
              </a:rPr>
              <a:t>mượn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chiếc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bút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của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cậu</a:t>
            </a:r>
            <a:r>
              <a:rPr lang="en-US" sz="3200" dirty="0">
                <a:latin typeface="UTM Androgyne" panose="02040603050506020204" pitchFamily="18" charset="0"/>
              </a:rPr>
              <a:t> chưa </a:t>
            </a:r>
            <a:r>
              <a:rPr lang="en-US" sz="3200" dirty="0" err="1">
                <a:latin typeface="UTM Androgyne" panose="02040603050506020204" pitchFamily="18" charset="0"/>
              </a:rPr>
              <a:t>dùng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với</a:t>
            </a:r>
            <a:r>
              <a:rPr lang="en-US" sz="3200" dirty="0">
                <a:latin typeface="UTM Androgyne" panose="02040603050506020204" pitchFamily="18" charset="0"/>
              </a:rPr>
              <a:t>!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D7FE06-C37D-4E42-AA37-01AB70167C82}"/>
              </a:ext>
            </a:extLst>
          </p:cNvPr>
          <p:cNvSpPr txBox="1"/>
          <p:nvPr/>
        </p:nvSpPr>
        <p:spPr>
          <a:xfrm>
            <a:off x="6453570" y="5566372"/>
            <a:ext cx="5110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UTM Androgyne" panose="02040603050506020204" pitchFamily="18" charset="0"/>
              </a:rPr>
              <a:t>Bạn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cho</a:t>
            </a:r>
            <a:r>
              <a:rPr lang="en-US" sz="3200" dirty="0">
                <a:latin typeface="UTM Androgyne" panose="02040603050506020204" pitchFamily="18" charset="0"/>
              </a:rPr>
              <a:t> mình </a:t>
            </a:r>
            <a:r>
              <a:rPr lang="en-US" sz="3200" dirty="0" err="1">
                <a:latin typeface="UTM Androgyne" panose="02040603050506020204" pitchFamily="18" charset="0"/>
              </a:rPr>
              <a:t>mượn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chiếc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bút</a:t>
            </a:r>
            <a:r>
              <a:rPr lang="en-US" sz="3200" dirty="0">
                <a:latin typeface="UTM Androgyne" panose="02040603050506020204" pitchFamily="18" charset="0"/>
              </a:rPr>
              <a:t> chưa </a:t>
            </a:r>
            <a:r>
              <a:rPr lang="en-US" sz="3200" dirty="0" err="1">
                <a:latin typeface="UTM Androgyne" panose="02040603050506020204" pitchFamily="18" charset="0"/>
              </a:rPr>
              <a:t>dùng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này</a:t>
            </a:r>
            <a:r>
              <a:rPr lang="en-US" sz="3200" dirty="0">
                <a:latin typeface="UTM Androgyne" panose="02040603050506020204" pitchFamily="18" charset="0"/>
              </a:rPr>
              <a:t> </a:t>
            </a:r>
            <a:r>
              <a:rPr lang="en-US" sz="3200" dirty="0" err="1">
                <a:latin typeface="UTM Androgyne" panose="02040603050506020204" pitchFamily="18" charset="0"/>
              </a:rPr>
              <a:t>nhé</a:t>
            </a:r>
            <a:r>
              <a:rPr lang="en-US" sz="3200" dirty="0">
                <a:latin typeface="UTM Androgyne" panose="02040603050506020204" pitchFamily="18" charset="0"/>
              </a:rPr>
              <a:t>!</a:t>
            </a:r>
          </a:p>
        </p:txBody>
      </p:sp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57A4E48-2F4B-46BA-84B0-48D46884F2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85" b="62207" l="3557" r="35166">
                        <a14:foregroundMark x1="23484" y1="36863" x2="23484" y2="36863"/>
                        <a14:foregroundMark x1="31609" y1="47090" x2="32464" y2="51468"/>
                        <a14:foregroundMark x1="32660" y1="47736" x2="31609" y2="52102"/>
                        <a14:foregroundMark x1="30598" y1="43533" x2="29786" y2="39081"/>
                        <a14:foregroundMark x1="29588" y1="37995" x2="25344" y2="39369"/>
                        <a14:foregroundMark x1="28496" y1="39369" x2="31932" y2="45837"/>
                        <a14:foregroundMark x1="31932" y1="45837" x2="30800" y2="46888"/>
                        <a14:foregroundMark x1="30154" y1="39167" x2="31083" y2="45432"/>
                        <a14:foregroundMark x1="31083" y1="45432" x2="30800" y2="46039"/>
                        <a14:foregroundMark x1="30154" y1="39572" x2="31205" y2="44382"/>
                        <a14:foregroundMark x1="31407" y1="46039" x2="33401" y2="50780"/>
                        <a14:foregroundMark x1="33391" y1="50787" x2="32741" y2="46807"/>
                        <a14:foregroundMark x1="32741" y1="46807" x2="31851" y2="45837"/>
                        <a14:foregroundMark x1="32053" y1="45837" x2="34751" y2="50006"/>
                        <a14:foregroundMark x1="30495" y1="59100" x2="24737" y2="59135"/>
                        <a14:foregroundMark x1="24737" y1="59135" x2="24091" y2="58610"/>
                        <a14:foregroundMark x1="26192" y1="58165" x2="20534" y2="62207"/>
                        <a14:foregroundMark x1="20534" y1="62207" x2="15926" y2="58165"/>
                        <a14:foregroundMark x1="16572" y1="58165" x2="10267" y2="55538"/>
                        <a14:foregroundMark x1="10267" y1="55538" x2="11964" y2="52546"/>
                        <a14:foregroundMark x1="11964" y1="53355" x2="8138" y2="50314"/>
                        <a14:foregroundMark x1="8204" y1="48922" x2="11035" y2="45837"/>
                        <a14:foregroundMark x1="11035" y1="45837" x2="12167" y2="45837"/>
                        <a14:foregroundMark x1="11964" y1="53597" x2="13781" y2="59757"/>
                        <a14:foregroundMark x1="14567" y1="59738" x2="17825" y2="59014"/>
                        <a14:foregroundMark x1="8387" y1="47629" x2="9198" y2="45343"/>
                        <a14:foregroundMark x1="10428" y1="41876" x2="16936" y2="39733"/>
                        <a14:foregroundMark x1="16936" y1="39733" x2="18027" y2="40825"/>
                        <a14:foregroundMark x1="18027" y1="41673" x2="19286" y2="35975"/>
                        <a14:foregroundMark x1="20019" y1="35407" x2="24535" y2="38116"/>
                        <a14:foregroundMark x1="24535" y1="38116" x2="24737" y2="38925"/>
                        <a14:backgroundMark x1="35287" y1="51536" x2="33145" y2="54163"/>
                        <a14:backgroundMark x1="34964" y1="50889" x2="31609" y2="53355"/>
                        <a14:backgroundMark x1="31609" y1="53355" x2="31164" y2="53517"/>
                        <a14:backgroundMark x1="32175" y1="53678" x2="32175" y2="57639"/>
                        <a14:backgroundMark x1="31973" y1="59135" x2="30517" y2="59135"/>
                        <a14:backgroundMark x1="35125" y1="50728" x2="35125" y2="49879"/>
                        <a14:backgroundMark x1="9054" y1="42118" x2="8529" y2="45109"/>
                        <a14:backgroundMark x1="9378" y1="43290" x2="10348" y2="44584"/>
                        <a14:backgroundMark x1="9701" y1="44099" x2="9054" y2="45271"/>
                        <a14:backgroundMark x1="10509" y1="44260" x2="9216" y2="41633"/>
                        <a14:backgroundMark x1="9863" y1="41795" x2="10024" y2="44584"/>
                        <a14:backgroundMark x1="18108" y1="35368" x2="20251" y2="35004"/>
                        <a14:backgroundMark x1="28698" y1="37833" x2="30194" y2="38642"/>
                        <a14:backgroundMark x1="35449" y1="50040" x2="35287" y2="53355"/>
                        <a14:backgroundMark x1="14834" y1="60469" x2="14470" y2="59620"/>
                        <a14:backgroundMark x1="14834" y1="60792" x2="12813" y2="60307"/>
                        <a14:backgroundMark x1="7235" y1="47575" x2="7033" y2="51859"/>
                        <a14:backgroundMark x1="7033" y1="51859" x2="7033" y2="51859"/>
                        <a14:backgroundMark x1="9863" y1="44422" x2="7720" y2="45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674" r="64309" b="34786"/>
          <a:stretch/>
        </p:blipFill>
        <p:spPr>
          <a:xfrm>
            <a:off x="7377410" y="-163757"/>
            <a:ext cx="4116581" cy="3637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97F064-5EF1-4633-9369-B4C38DCFF17E}"/>
              </a:ext>
            </a:extLst>
          </p:cNvPr>
          <p:cNvSpPr txBox="1"/>
          <p:nvPr/>
        </p:nvSpPr>
        <p:spPr>
          <a:xfrm>
            <a:off x="8695920" y="520245"/>
            <a:ext cx="2252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#9Slide07 SVNErika Ormig" panose="020B0609050302020204" pitchFamily="49" charset="0"/>
              </a:rPr>
              <a:t>Câu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#9Slide07 SVNErika Ormig" panose="020B0609050302020204" pitchFamily="49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#9Slide07 SVNErika Ormig" panose="020B0609050302020204" pitchFamily="49" charset="0"/>
              </a:rPr>
              <a:t>khiến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#9Slide07 SVNErika Ormig" panose="020B06090503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09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B22D-6774-49EF-8B0A-01FCB35D6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1C215D97-F7B1-44EF-93EB-6BDF13D63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t="823" r="4831" b="528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E2378A-2BB8-4700-8E2C-3744CE6E1539}"/>
              </a:ext>
            </a:extLst>
          </p:cNvPr>
          <p:cNvSpPr/>
          <p:nvPr/>
        </p:nvSpPr>
        <p:spPr>
          <a:xfrm>
            <a:off x="6060045" y="1255486"/>
            <a:ext cx="4419600" cy="22787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5781BE-BA23-484C-90F4-A8BF2E7204FF}"/>
              </a:ext>
            </a:extLst>
          </p:cNvPr>
          <p:cNvSpPr txBox="1"/>
          <p:nvPr/>
        </p:nvSpPr>
        <p:spPr>
          <a:xfrm>
            <a:off x="5621318" y="1117434"/>
            <a:ext cx="4858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CB4B8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</a:rPr>
              <a:t>CÂU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2310F-4B4F-4438-A450-71709244E805}"/>
              </a:ext>
            </a:extLst>
          </p:cNvPr>
          <p:cNvSpPr txBox="1"/>
          <p:nvPr/>
        </p:nvSpPr>
        <p:spPr>
          <a:xfrm>
            <a:off x="6597072" y="2325831"/>
            <a:ext cx="4858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CB4B8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</a:rPr>
              <a:t>KHIẾN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B1D3C-26A3-4ACA-BDB6-999A0FBA0855}"/>
              </a:ext>
            </a:extLst>
          </p:cNvPr>
          <p:cNvSpPr txBox="1"/>
          <p:nvPr/>
        </p:nvSpPr>
        <p:spPr>
          <a:xfrm>
            <a:off x="5501741" y="1124608"/>
            <a:ext cx="4858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A3CBD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</a:rPr>
              <a:t>CÂU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1A475D-8568-48AB-9E2F-F13AE49883F2}"/>
              </a:ext>
            </a:extLst>
          </p:cNvPr>
          <p:cNvSpPr txBox="1"/>
          <p:nvPr/>
        </p:nvSpPr>
        <p:spPr>
          <a:xfrm>
            <a:off x="6477495" y="2333005"/>
            <a:ext cx="48583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A3CBD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</a:rPr>
              <a:t>KHIẾN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5450C-7B7C-4735-963B-30256C285038}"/>
              </a:ext>
            </a:extLst>
          </p:cNvPr>
          <p:cNvSpPr txBox="1"/>
          <p:nvPr/>
        </p:nvSpPr>
        <p:spPr>
          <a:xfrm>
            <a:off x="3631378" y="152410"/>
            <a:ext cx="3814618" cy="833834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-1"/>
              </a:avLst>
            </a:prstTxWarp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UTM Netmuc KT" panose="02040603050506020204" pitchFamily="18" charset="0"/>
              </a:rPr>
              <a:t>Luyện</a:t>
            </a:r>
            <a:r>
              <a:rPr lang="en-US" sz="3600" dirty="0">
                <a:solidFill>
                  <a:schemeClr val="bg1"/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Netmuc KT" panose="020406030505060202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Netmuc KT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UTM Netmuc KT" panose="02040603050506020204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UTM Netmuc KT" panose="02040603050506020204" pitchFamily="18" charset="0"/>
              </a:rPr>
              <a:t>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B78C7-92FE-45B8-878D-4AD3C7F24CE2}"/>
              </a:ext>
            </a:extLst>
          </p:cNvPr>
          <p:cNvSpPr txBox="1"/>
          <p:nvPr/>
        </p:nvSpPr>
        <p:spPr>
          <a:xfrm>
            <a:off x="3557486" y="161538"/>
            <a:ext cx="3888509" cy="833833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8695"/>
                <a:gd name="adj2" fmla="val -1"/>
              </a:avLst>
            </a:prstTxWarp>
            <a:spAutoFit/>
          </a:bodyPr>
          <a:lstStyle/>
          <a:p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Luyện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từ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và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câu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UTM Netmuc KT" panose="02040603050506020204" pitchFamily="18" charset="0"/>
              </a:rPr>
              <a:t>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3CEA4E-D06D-488E-ACF3-642A414F3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404" y="5001902"/>
            <a:ext cx="906286" cy="12012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05F8CB-9128-43FE-A98A-85AA768C8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18" y="5036249"/>
            <a:ext cx="906286" cy="1201223"/>
          </a:xfrm>
          <a:prstGeom prst="rect">
            <a:avLst/>
          </a:prstGeom>
        </p:spPr>
      </p:pic>
      <p:pic>
        <p:nvPicPr>
          <p:cNvPr id="4" name="Picture 3" descr="A picture containing white&#10;&#10;Description automatically generated">
            <a:extLst>
              <a:ext uri="{FF2B5EF4-FFF2-40B4-BE49-F238E27FC236}">
                <a16:creationId xmlns:a16="http://schemas.microsoft.com/office/drawing/2014/main" id="{89D43FEF-43A3-4F8A-9F6F-E7AA30592F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31" y="632118"/>
            <a:ext cx="1076677" cy="1076677"/>
          </a:xfrm>
          <a:prstGeom prst="rect">
            <a:avLst/>
          </a:prstGeom>
        </p:spPr>
      </p:pic>
      <p:pic>
        <p:nvPicPr>
          <p:cNvPr id="16" name="Picture 15" descr="A white and orange flower&#10;&#10;Description automatically generated with low confidence">
            <a:extLst>
              <a:ext uri="{FF2B5EF4-FFF2-40B4-BE49-F238E27FC236}">
                <a16:creationId xmlns:a16="http://schemas.microsoft.com/office/drawing/2014/main" id="{92D51801-F3FF-4ABA-9824-0A552EF922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36" y="1671582"/>
            <a:ext cx="1446550" cy="1446550"/>
          </a:xfrm>
          <a:prstGeom prst="rect">
            <a:avLst/>
          </a:prstGeom>
        </p:spPr>
      </p:pic>
      <p:pic>
        <p:nvPicPr>
          <p:cNvPr id="18" name="Picture 17" descr="A white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B431014B-AB54-4EF6-978E-030A4BF514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82" y="753485"/>
            <a:ext cx="785630" cy="785630"/>
          </a:xfrm>
          <a:prstGeom prst="rect">
            <a:avLst/>
          </a:prstGeom>
        </p:spPr>
      </p:pic>
      <p:pic>
        <p:nvPicPr>
          <p:cNvPr id="24" name="Picture 23" descr="A group of white clouds&#10;&#10;Description automatically generated with low confidence">
            <a:extLst>
              <a:ext uri="{FF2B5EF4-FFF2-40B4-BE49-F238E27FC236}">
                <a16:creationId xmlns:a16="http://schemas.microsoft.com/office/drawing/2014/main" id="{03A42734-0DDE-4CB2-9075-80BFEFFD7E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495" r="67711" b="-9136"/>
          <a:stretch/>
        </p:blipFill>
        <p:spPr>
          <a:xfrm>
            <a:off x="7223132" y="128534"/>
            <a:ext cx="1562334" cy="1344285"/>
          </a:xfrm>
          <a:prstGeom prst="rect">
            <a:avLst/>
          </a:prstGeom>
        </p:spPr>
      </p:pic>
      <p:pic>
        <p:nvPicPr>
          <p:cNvPr id="25" name="Picture 24" descr="A group of white clouds&#10;&#10;Description automatically generated with low confidence">
            <a:extLst>
              <a:ext uri="{FF2B5EF4-FFF2-40B4-BE49-F238E27FC236}">
                <a16:creationId xmlns:a16="http://schemas.microsoft.com/office/drawing/2014/main" id="{418422D1-5431-4C39-8912-A852E21C26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37" b="49692"/>
          <a:stretch/>
        </p:blipFill>
        <p:spPr>
          <a:xfrm>
            <a:off x="-249210" y="-417685"/>
            <a:ext cx="1910614" cy="1413056"/>
          </a:xfrm>
          <a:prstGeom prst="rect">
            <a:avLst/>
          </a:prstGeom>
        </p:spPr>
      </p:pic>
      <p:pic>
        <p:nvPicPr>
          <p:cNvPr id="26" name="Picture 25" descr="A group of white clouds&#10;&#10;Description automatically generated with low confidence">
            <a:extLst>
              <a:ext uri="{FF2B5EF4-FFF2-40B4-BE49-F238E27FC236}">
                <a16:creationId xmlns:a16="http://schemas.microsoft.com/office/drawing/2014/main" id="{B3DD88D4-DF5F-4888-9BDE-70A830362C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3" t="-1" r="35593" b="47287"/>
          <a:stretch/>
        </p:blipFill>
        <p:spPr>
          <a:xfrm>
            <a:off x="3616056" y="457259"/>
            <a:ext cx="1379665" cy="1251536"/>
          </a:xfrm>
          <a:prstGeom prst="rect">
            <a:avLst/>
          </a:prstGeom>
        </p:spPr>
      </p:pic>
      <p:pic>
        <p:nvPicPr>
          <p:cNvPr id="27" name="Picture 26" descr="A group of white clouds&#10;&#10;Description automatically generated with low confidence">
            <a:extLst>
              <a:ext uri="{FF2B5EF4-FFF2-40B4-BE49-F238E27FC236}">
                <a16:creationId xmlns:a16="http://schemas.microsoft.com/office/drawing/2014/main" id="{546E9C43-77F6-4A67-93D9-74EEC2431F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495" r="67711" b="-9136"/>
          <a:stretch/>
        </p:blipFill>
        <p:spPr>
          <a:xfrm>
            <a:off x="10332644" y="952618"/>
            <a:ext cx="1226871" cy="10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4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8505-AA8B-4DA8-87F1-95E3B18B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196DC32-F67A-4B13-BACA-7890365B2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5" name="Picture 14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59E1012F-3A72-47D3-981F-8ED0BC0D3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3066729" y="1227534"/>
            <a:ext cx="3112044" cy="3426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29D3C-4650-4F9C-AC2E-9B6498C5D8A0}"/>
              </a:ext>
            </a:extLst>
          </p:cNvPr>
          <p:cNvSpPr txBox="1"/>
          <p:nvPr/>
        </p:nvSpPr>
        <p:spPr>
          <a:xfrm>
            <a:off x="3804290" y="2301032"/>
            <a:ext cx="1732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KHÁM PHÁ</a:t>
            </a:r>
            <a:endParaRPr lang="en-US" sz="4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pic>
        <p:nvPicPr>
          <p:cNvPr id="16" name="Picture 15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245D521A-B57D-47E3-AD13-7C6DDF10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9112365" y="1201454"/>
            <a:ext cx="3043056" cy="3426348"/>
          </a:xfrm>
          <a:prstGeom prst="rect">
            <a:avLst/>
          </a:prstGeom>
        </p:spPr>
      </p:pic>
      <p:pic>
        <p:nvPicPr>
          <p:cNvPr id="17" name="Picture 16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1C9E240E-F498-46E4-BCFE-A98AE0BC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6137236" y="1201454"/>
            <a:ext cx="3147928" cy="3426348"/>
          </a:xfrm>
          <a:prstGeom prst="rect">
            <a:avLst/>
          </a:prstGeom>
        </p:spPr>
      </p:pic>
      <p:pic>
        <p:nvPicPr>
          <p:cNvPr id="18" name="Picture 17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BF21E6EA-8E6C-49CA-B2F2-EEB3D7F90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0" y="1227534"/>
            <a:ext cx="3203644" cy="3400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4803D5-AF04-4883-9F74-AC43C6830768}"/>
              </a:ext>
            </a:extLst>
          </p:cNvPr>
          <p:cNvSpPr txBox="1"/>
          <p:nvPr/>
        </p:nvSpPr>
        <p:spPr>
          <a:xfrm>
            <a:off x="746383" y="2301032"/>
            <a:ext cx="16920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</a:t>
            </a:r>
            <a:r>
              <a:rPr lang="en-US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H</a:t>
            </a:r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ỞI </a:t>
            </a:r>
          </a:p>
          <a:p>
            <a:pPr algn="ctr"/>
            <a:r>
              <a:rPr lang="en-US" sz="4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ĐỘNG</a:t>
            </a:r>
            <a:endParaRPr lang="en-US" sz="48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9BAC3-6B52-401A-821D-3BA4B0BD85D5}"/>
              </a:ext>
            </a:extLst>
          </p:cNvPr>
          <p:cNvSpPr txBox="1"/>
          <p:nvPr/>
        </p:nvSpPr>
        <p:spPr>
          <a:xfrm>
            <a:off x="6779419" y="2301032"/>
            <a:ext cx="2087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LUYỆN TẬP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4A9728-9FF7-4FB2-B2D5-03CF56EE31A9}"/>
              </a:ext>
            </a:extLst>
          </p:cNvPr>
          <p:cNvSpPr txBox="1"/>
          <p:nvPr/>
        </p:nvSpPr>
        <p:spPr>
          <a:xfrm>
            <a:off x="9567767" y="2282081"/>
            <a:ext cx="2305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23872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8505-AA8B-4DA8-87F1-95E3B18B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D196DC32-F67A-4B13-BACA-7890365B2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5" name="Picture 14" descr="A picture containing text, cake, piece&#10;&#10;Description automatically generated">
            <a:extLst>
              <a:ext uri="{FF2B5EF4-FFF2-40B4-BE49-F238E27FC236}">
                <a16:creationId xmlns:a16="http://schemas.microsoft.com/office/drawing/2014/main" id="{59E1012F-3A72-47D3-981F-8ED0BC0D3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59" b="47738"/>
          <a:stretch/>
        </p:blipFill>
        <p:spPr>
          <a:xfrm>
            <a:off x="2491409" y="-778986"/>
            <a:ext cx="6733794" cy="7413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29D3C-4650-4F9C-AC2E-9B6498C5D8A0}"/>
              </a:ext>
            </a:extLst>
          </p:cNvPr>
          <p:cNvSpPr txBox="1"/>
          <p:nvPr/>
        </p:nvSpPr>
        <p:spPr>
          <a:xfrm>
            <a:off x="4081175" y="1690688"/>
            <a:ext cx="402965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SVNErika Ormig" panose="020B0609050302020204" pitchFamily="49" charset="0"/>
              </a:rPr>
              <a:t>KHÁM PHÁ</a:t>
            </a:r>
            <a:endParaRPr lang="en-US" sz="115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SVNErika Ormig" panose="020B0609050302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328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E607CFD-4AA6-4F7B-BD46-56ECDC495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r="21340" b="-2"/>
          <a:stretch/>
        </p:blipFill>
        <p:spPr>
          <a:xfrm>
            <a:off x="7199262" y="18288"/>
            <a:ext cx="4989689" cy="683970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F3FC6E-B4BB-4735-9C7C-81BAF0292046}"/>
              </a:ext>
            </a:extLst>
          </p:cNvPr>
          <p:cNvSpPr txBox="1"/>
          <p:nvPr/>
        </p:nvSpPr>
        <p:spPr>
          <a:xfrm>
            <a:off x="507559" y="345559"/>
            <a:ext cx="4368602" cy="1079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I.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Nhận</a:t>
            </a:r>
            <a:r>
              <a:rPr lang="en-US" sz="5400" b="1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atin typeface="+mj-lt"/>
                <a:ea typeface="+mj-ea"/>
                <a:cs typeface="+mj-cs"/>
              </a:rPr>
              <a:t>xét</a:t>
            </a: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43AC4-2822-4F6D-9A5F-D82B25F0E8C8}"/>
              </a:ext>
            </a:extLst>
          </p:cNvPr>
          <p:cNvSpPr txBox="1"/>
          <p:nvPr/>
        </p:nvSpPr>
        <p:spPr>
          <a:xfrm>
            <a:off x="136079" y="2029639"/>
            <a:ext cx="7221452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đây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làm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mẹ,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- Mẹ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đây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con !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2A1EB-37D8-47FC-8CAB-4C8131DA3214}"/>
              </a:ext>
            </a:extLst>
          </p:cNvPr>
          <p:cNvSpPr/>
          <p:nvPr/>
        </p:nvSpPr>
        <p:spPr>
          <a:xfrm>
            <a:off x="136079" y="4189678"/>
            <a:ext cx="6990031" cy="838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500" i="1" dirty="0">
                <a:solidFill>
                  <a:srgbClr val="FF0000"/>
                </a:solidFill>
              </a:rPr>
              <a:t>- Mẹ mời sứ giả vào đây cho con</a:t>
            </a:r>
            <a:r>
              <a:rPr lang="en-US" sz="3500" i="1" dirty="0">
                <a:solidFill>
                  <a:srgbClr val="FF0000"/>
                </a:solidFill>
              </a:rPr>
              <a:t> </a:t>
            </a:r>
            <a:r>
              <a:rPr lang="vi-VN" sz="3500" i="1" dirty="0">
                <a:solidFill>
                  <a:srgbClr val="FF0000"/>
                </a:solidFill>
              </a:rPr>
              <a:t>!</a:t>
            </a:r>
            <a:endParaRPr lang="en-US" sz="3500" i="1" dirty="0">
              <a:solidFill>
                <a:srgbClr val="FF0000"/>
              </a:solidFill>
            </a:endParaRPr>
          </a:p>
        </p:txBody>
      </p:sp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B59E8716-E3DE-4574-B663-FA109E239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63" b="69604" l="4972" r="46362">
                        <a14:foregroundMark x1="45271" y1="62247" x2="45271" y2="62247"/>
                        <a14:backgroundMark x1="45756" y1="65521" x2="45756" y2="65521"/>
                        <a14:backgroundMark x1="46241" y1="65764" x2="45635" y2="6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52" r="50232" b="29164"/>
          <a:stretch/>
        </p:blipFill>
        <p:spPr>
          <a:xfrm>
            <a:off x="-1099408" y="1507693"/>
            <a:ext cx="7582535" cy="2102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53C9BA-04C7-4E7F-A25D-A9C4C61047A1}"/>
              </a:ext>
            </a:extLst>
          </p:cNvPr>
          <p:cNvCxnSpPr/>
          <p:nvPr/>
        </p:nvCxnSpPr>
        <p:spPr>
          <a:xfrm>
            <a:off x="874643" y="2597426"/>
            <a:ext cx="5512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9AFC2C-1807-4585-A38F-53CD1A9EA3FA}"/>
              </a:ext>
            </a:extLst>
          </p:cNvPr>
          <p:cNvCxnSpPr>
            <a:cxnSpLocks/>
          </p:cNvCxnSpPr>
          <p:nvPr/>
        </p:nvCxnSpPr>
        <p:spPr>
          <a:xfrm>
            <a:off x="377047" y="3054626"/>
            <a:ext cx="25384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7">
            <a:extLst>
              <a:ext uri="{FF2B5EF4-FFF2-40B4-BE49-F238E27FC236}">
                <a16:creationId xmlns:a16="http://schemas.microsoft.com/office/drawing/2014/main" id="{92987276-69B0-4295-9C44-BBE88C51B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93" y="5286096"/>
            <a:ext cx="68248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6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1313</Words>
  <Application>Microsoft Office PowerPoint</Application>
  <PresentationFormat>Widescreen</PresentationFormat>
  <Paragraphs>171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UTM Cooper Black</vt:lpstr>
      <vt:lpstr>UTM Showcard</vt:lpstr>
      <vt:lpstr>Arial-Rounded</vt:lpstr>
      <vt:lpstr>Arabia</vt:lpstr>
      <vt:lpstr>#9Slide07 SVNErika Ormig</vt:lpstr>
      <vt:lpstr>Calibri Light</vt:lpstr>
      <vt:lpstr>Times New Roman</vt:lpstr>
      <vt:lpstr>SVN-Newton</vt:lpstr>
      <vt:lpstr>Calibri</vt:lpstr>
      <vt:lpstr>等线</vt:lpstr>
      <vt:lpstr>#9Slide07 IcielStormtrooper</vt:lpstr>
      <vt:lpstr>UTM Androgyne</vt:lpstr>
      <vt:lpstr>Arial</vt:lpstr>
      <vt:lpstr>UTM Netmuc KT</vt:lpstr>
      <vt:lpstr>UTM Flavour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haiyen</dc:creator>
  <cp:keywords>Mangnonteam</cp:keywords>
  <cp:lastModifiedBy>Nguyễn Thị Hồng Linh</cp:lastModifiedBy>
  <cp:revision>2</cp:revision>
  <dcterms:created xsi:type="dcterms:W3CDTF">2022-03-02T02:32:03Z</dcterms:created>
  <dcterms:modified xsi:type="dcterms:W3CDTF">2022-03-04T16:22:36Z</dcterms:modified>
</cp:coreProperties>
</file>