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</p:sldMasterIdLst>
  <p:notesMasterIdLst>
    <p:notesMasterId r:id="rId16"/>
  </p:notesMasterIdLst>
  <p:sldIdLst>
    <p:sldId id="321" r:id="rId3"/>
    <p:sldId id="295" r:id="rId4"/>
    <p:sldId id="302" r:id="rId5"/>
    <p:sldId id="261" r:id="rId6"/>
    <p:sldId id="336" r:id="rId7"/>
    <p:sldId id="292" r:id="rId8"/>
    <p:sldId id="323" r:id="rId9"/>
    <p:sldId id="324" r:id="rId10"/>
    <p:sldId id="300" r:id="rId11"/>
    <p:sldId id="340" r:id="rId12"/>
    <p:sldId id="320" r:id="rId13"/>
    <p:sldId id="341" r:id="rId14"/>
    <p:sldId id="34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8827D"/>
    <a:srgbClr val="FF0066"/>
    <a:srgbClr val="FFFFD5"/>
    <a:srgbClr val="41AD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4" d="100"/>
          <a:sy n="64" d="100"/>
        </p:scale>
        <p:origin x="59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AF594D-53DB-4D57-84B5-24F07AF4F4C1}" type="datetimeFigureOut">
              <a:rPr lang="en-US" smtClean="0"/>
              <a:t>3/25/2023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625FC5-152E-41D8-9850-B8FF576C1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199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A3BC0-4B8A-453D-B965-8968036FA1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60132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A3BC0-4B8A-453D-B965-8968036FA1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29650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A3BC0-4B8A-453D-B965-8968036FA1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6351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A3BC0-4B8A-453D-B965-8968036FA1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6524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A3BC0-4B8A-453D-B965-8968036FA1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6642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A3BC0-4B8A-453D-B965-8968036FA1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7588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A3BC0-4B8A-453D-B965-8968036FA1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9093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A3BC0-4B8A-453D-B965-8968036FA1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5727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A3BC0-4B8A-453D-B965-8968036FA1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5212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A3BC0-4B8A-453D-B965-8968036FA1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0836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A3BC0-4B8A-453D-B965-8968036FA1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1166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286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99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067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10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-21771"/>
            <a:ext cx="12192000" cy="6858000"/>
          </a:xfrm>
          <a:prstGeom prst="rect">
            <a:avLst/>
          </a:prstGeom>
          <a:solidFill>
            <a:srgbClr val="FFFF99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884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-21771"/>
            <a:ext cx="12192000" cy="6858000"/>
          </a:xfrm>
          <a:prstGeom prst="rect">
            <a:avLst/>
          </a:prstGeom>
          <a:solidFill>
            <a:srgbClr val="FFFF99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09" y="212272"/>
            <a:ext cx="604520" cy="935568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153886" y="420431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CN" altLang="en-US" sz="2000" b="1" dirty="0">
                <a:latin typeface="汉仪帅线体简" panose="00020600040101010101" pitchFamily="18" charset="-122"/>
                <a:ea typeface="汉仪帅线体简" panose="00020600040101010101" pitchFamily="18" charset="-122"/>
              </a:rPr>
              <a:t>输入你的标题</a:t>
            </a:r>
          </a:p>
        </p:txBody>
      </p:sp>
    </p:spTree>
    <p:extLst>
      <p:ext uri="{BB962C8B-B14F-4D97-AF65-F5344CB8AC3E}">
        <p14:creationId xmlns:p14="http://schemas.microsoft.com/office/powerpoint/2010/main" val="180016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-21771"/>
            <a:ext cx="12192000" cy="6858000"/>
          </a:xfrm>
          <a:prstGeom prst="rect">
            <a:avLst/>
          </a:prstGeom>
          <a:solidFill>
            <a:srgbClr val="FFFF99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43" y="187464"/>
            <a:ext cx="609600" cy="964018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1153886" y="420431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CN" altLang="en-US" sz="2000" b="1" dirty="0">
                <a:latin typeface="汉仪帅线体简" panose="00020600040101010101" pitchFamily="18" charset="-122"/>
                <a:ea typeface="汉仪帅线体简" panose="00020600040101010101" pitchFamily="18" charset="-122"/>
              </a:rPr>
              <a:t>输入你的标题</a:t>
            </a:r>
          </a:p>
        </p:txBody>
      </p:sp>
    </p:spTree>
    <p:extLst>
      <p:ext uri="{BB962C8B-B14F-4D97-AF65-F5344CB8AC3E}">
        <p14:creationId xmlns:p14="http://schemas.microsoft.com/office/powerpoint/2010/main" val="401360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99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15" y="193622"/>
            <a:ext cx="642256" cy="992574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1153886" y="420431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CN" altLang="en-US" sz="2000" b="1" dirty="0">
                <a:latin typeface="汉仪帅线体简" panose="00020600040101010101" pitchFamily="18" charset="-122"/>
                <a:ea typeface="汉仪帅线体简" panose="00020600040101010101" pitchFamily="18" charset="-122"/>
              </a:rPr>
              <a:t>输入你的标题</a:t>
            </a:r>
          </a:p>
        </p:txBody>
      </p:sp>
    </p:spTree>
    <p:extLst>
      <p:ext uri="{BB962C8B-B14F-4D97-AF65-F5344CB8AC3E}">
        <p14:creationId xmlns:p14="http://schemas.microsoft.com/office/powerpoint/2010/main" val="343208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99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277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91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-21771"/>
            <a:ext cx="12192000" cy="6858000"/>
          </a:xfrm>
          <a:prstGeom prst="rect">
            <a:avLst/>
          </a:prstGeom>
          <a:solidFill>
            <a:srgbClr val="FFFF99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635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-21771"/>
            <a:ext cx="12192000" cy="6858000"/>
          </a:xfrm>
          <a:prstGeom prst="rect">
            <a:avLst/>
          </a:prstGeom>
          <a:solidFill>
            <a:srgbClr val="FFFF99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846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-21771"/>
            <a:ext cx="12192000" cy="6858000"/>
          </a:xfrm>
          <a:prstGeom prst="rect">
            <a:avLst/>
          </a:prstGeom>
          <a:solidFill>
            <a:srgbClr val="FFFF99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686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99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589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B2F4CC2F-6402-47A3-BD4B-093C8739A5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pic>
        <p:nvPicPr>
          <p:cNvPr id="3" name="图片 2" descr="图片包含 物体, 人员&#10;&#10;描述已自动生成">
            <a:extLst>
              <a:ext uri="{FF2B5EF4-FFF2-40B4-BE49-F238E27FC236}">
                <a16:creationId xmlns:a16="http://schemas.microsoft.com/office/drawing/2014/main" id="{F17BD030-ABCB-4D74-B6C2-8A8AC77D9D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010" y="961645"/>
            <a:ext cx="2257648" cy="415177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66B6594F-2160-437A-B18B-3EE5918E2EF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7750"/>
            <a:ext cx="12192000" cy="294992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E6B8D98D-8735-479A-B76E-857C2863590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099" y="127906"/>
            <a:ext cx="1448196" cy="121525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2092C4F7-1D80-4C1C-B83D-0582CCB1710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4640397" y="813959"/>
            <a:ext cx="939583" cy="788449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D4F4B819-65F3-4E67-B96F-427045AF1271}"/>
              </a:ext>
            </a:extLst>
          </p:cNvPr>
          <p:cNvGrpSpPr/>
          <p:nvPr userDrawn="1"/>
        </p:nvGrpSpPr>
        <p:grpSpPr>
          <a:xfrm>
            <a:off x="2303943" y="1821440"/>
            <a:ext cx="1573994" cy="2997215"/>
            <a:chOff x="4241493" y="1810742"/>
            <a:chExt cx="1177388" cy="2241994"/>
          </a:xfrm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1AC95CAF-19F8-46F0-8F60-4093F942A126}"/>
                </a:ext>
              </a:extLst>
            </p:cNvPr>
            <p:cNvGrpSpPr/>
            <p:nvPr userDrawn="1"/>
          </p:nvGrpSpPr>
          <p:grpSpPr>
            <a:xfrm>
              <a:off x="4241494" y="1810742"/>
              <a:ext cx="1177387" cy="1177387"/>
              <a:chOff x="4123562" y="1456562"/>
              <a:chExt cx="3944875" cy="3944875"/>
            </a:xfrm>
          </p:grpSpPr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9C3B90C4-26AC-4011-A273-BC9E3BDA9C74}"/>
                  </a:ext>
                </a:extLst>
              </p:cNvPr>
              <p:cNvSpPr/>
              <p:nvPr userDrawn="1"/>
            </p:nvSpPr>
            <p:spPr>
              <a:xfrm>
                <a:off x="4123562" y="1456562"/>
                <a:ext cx="3944875" cy="3944875"/>
              </a:xfrm>
              <a:prstGeom prst="ellipse">
                <a:avLst/>
              </a:prstGeom>
              <a:solidFill>
                <a:schemeClr val="bg1"/>
              </a:solidFill>
              <a:ln w="101600">
                <a:solidFill>
                  <a:srgbClr val="69A4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zh-CN" altLang="en-US" dirty="0">
                  <a:latin typeface="字魂27号-布丁体" panose="00000500000000000000" pitchFamily="2" charset="-122"/>
                  <a:ea typeface="字魂27号-布丁体" panose="00000500000000000000" pitchFamily="2" charset="-122"/>
                </a:endParaRPr>
              </a:p>
            </p:txBody>
          </p:sp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id="{8731A9ED-0B6B-463A-BE08-0F21A969739B}"/>
                  </a:ext>
                </a:extLst>
              </p:cNvPr>
              <p:cNvSpPr/>
              <p:nvPr userDrawn="1"/>
            </p:nvSpPr>
            <p:spPr>
              <a:xfrm>
                <a:off x="4493206" y="1863116"/>
                <a:ext cx="3205586" cy="320558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69A42C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zh-CN" altLang="en-US" dirty="0">
                  <a:latin typeface="字魂27号-布丁体" panose="00000500000000000000" pitchFamily="2" charset="-122"/>
                  <a:ea typeface="字魂27号-布丁体" panose="00000500000000000000" pitchFamily="2" charset="-122"/>
                </a:endParaRPr>
              </a:p>
            </p:txBody>
          </p:sp>
        </p:grp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D02D5186-888E-4405-9B2A-69A06E9620FC}"/>
                </a:ext>
              </a:extLst>
            </p:cNvPr>
            <p:cNvGrpSpPr/>
            <p:nvPr userDrawn="1"/>
          </p:nvGrpSpPr>
          <p:grpSpPr>
            <a:xfrm>
              <a:off x="4241493" y="2875349"/>
              <a:ext cx="1177387" cy="1177387"/>
              <a:chOff x="4123562" y="1456562"/>
              <a:chExt cx="3944875" cy="3944875"/>
            </a:xfrm>
          </p:grpSpPr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A26E9C64-3C43-487D-9444-76CE57719D1F}"/>
                  </a:ext>
                </a:extLst>
              </p:cNvPr>
              <p:cNvSpPr/>
              <p:nvPr userDrawn="1"/>
            </p:nvSpPr>
            <p:spPr>
              <a:xfrm>
                <a:off x="4123562" y="1456562"/>
                <a:ext cx="3944875" cy="3944875"/>
              </a:xfrm>
              <a:prstGeom prst="ellipse">
                <a:avLst/>
              </a:prstGeom>
              <a:solidFill>
                <a:schemeClr val="bg1"/>
              </a:solidFill>
              <a:ln w="101600">
                <a:solidFill>
                  <a:srgbClr val="69A4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zh-CN" altLang="en-US" dirty="0">
                  <a:latin typeface="字魂27号-布丁体" panose="00000500000000000000" pitchFamily="2" charset="-122"/>
                  <a:ea typeface="字魂27号-布丁体" panose="00000500000000000000" pitchFamily="2" charset="-122"/>
                </a:endParaRPr>
              </a:p>
            </p:txBody>
          </p:sp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28DBEAAC-EB46-457A-A4EF-909FB66041A1}"/>
                  </a:ext>
                </a:extLst>
              </p:cNvPr>
              <p:cNvSpPr/>
              <p:nvPr userDrawn="1"/>
            </p:nvSpPr>
            <p:spPr>
              <a:xfrm>
                <a:off x="4493206" y="1863116"/>
                <a:ext cx="3205586" cy="320558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69A42C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zh-CN" altLang="en-US" dirty="0">
                  <a:latin typeface="字魂27号-布丁体" panose="00000500000000000000" pitchFamily="2" charset="-122"/>
                  <a:ea typeface="字魂27号-布丁体" panose="00000500000000000000" pitchFamily="2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6845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6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2599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6" r:id="rId8"/>
  </p:sldLayoutIdLst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5844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2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1.wav"/><Relationship Id="rId7" Type="http://schemas.openxmlformats.org/officeDocument/2006/relationships/image" Target="../media/image28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0.png"/><Relationship Id="rId5" Type="http://schemas.openxmlformats.org/officeDocument/2006/relationships/image" Target="../media/image26.png"/><Relationship Id="rId10" Type="http://schemas.openxmlformats.org/officeDocument/2006/relationships/image" Target="../media/image24.emf"/><Relationship Id="rId4" Type="http://schemas.openxmlformats.org/officeDocument/2006/relationships/image" Target="../media/image19.pn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9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0.png"/><Relationship Id="rId4" Type="http://schemas.openxmlformats.org/officeDocument/2006/relationships/image" Target="../media/image26.png"/><Relationship Id="rId9" Type="http://schemas.openxmlformats.org/officeDocument/2006/relationships/image" Target="../media/image24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3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5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4.emf"/><Relationship Id="rId5" Type="http://schemas.openxmlformats.org/officeDocument/2006/relationships/image" Target="../media/image34.png"/><Relationship Id="rId10" Type="http://schemas.openxmlformats.org/officeDocument/2006/relationships/image" Target="../media/image38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0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39.pn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42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1DE446C-C4C5-4F38-CBE9-52F3DDB1B82D}"/>
              </a:ext>
            </a:extLst>
          </p:cNvPr>
          <p:cNvSpPr/>
          <p:nvPr/>
        </p:nvSpPr>
        <p:spPr>
          <a:xfrm>
            <a:off x="265215" y="136566"/>
            <a:ext cx="11661569" cy="64601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F2C53D-75DB-2DE5-7A3C-B6036B2F4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19100"/>
            <a:ext cx="1335559" cy="1335559"/>
          </a:xfrm>
          <a:prstGeom prst="rect">
            <a:avLst/>
          </a:prstGeom>
        </p:spPr>
      </p:pic>
      <p:pic>
        <p:nvPicPr>
          <p:cNvPr id="4" name="table">
            <a:extLst>
              <a:ext uri="{FF2B5EF4-FFF2-40B4-BE49-F238E27FC236}">
                <a16:creationId xmlns:a16="http://schemas.microsoft.com/office/drawing/2014/main" id="{09B25754-E73E-DD49-8525-4D6D4A4661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1216" y="613432"/>
            <a:ext cx="7809186" cy="654520"/>
          </a:xfrm>
          <a:prstGeom prst="rect">
            <a:avLst/>
          </a:prstGeom>
        </p:spPr>
      </p:pic>
      <p:pic>
        <p:nvPicPr>
          <p:cNvPr id="6" name="table">
            <a:extLst>
              <a:ext uri="{FF2B5EF4-FFF2-40B4-BE49-F238E27FC236}">
                <a16:creationId xmlns:a16="http://schemas.microsoft.com/office/drawing/2014/main" id="{D2839C33-A2D4-E317-50BD-A061F57892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0588" y="4768711"/>
            <a:ext cx="6450441" cy="1045552"/>
          </a:xfrm>
          <a:prstGeom prst="rect">
            <a:avLst/>
          </a:prstGeom>
        </p:spPr>
      </p:pic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7D305016-793C-4141-29C1-8DDDCC75A46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9" t="-1449" r="13667" b="17914"/>
          <a:stretch/>
        </p:blipFill>
        <p:spPr>
          <a:xfrm>
            <a:off x="3444952" y="1762672"/>
            <a:ext cx="5928763" cy="21125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A90E12D-90F7-663B-683C-4701C2F5ED29}"/>
              </a:ext>
            </a:extLst>
          </p:cNvPr>
          <p:cNvSpPr txBox="1"/>
          <p:nvPr/>
        </p:nvSpPr>
        <p:spPr>
          <a:xfrm>
            <a:off x="5552056" y="1421652"/>
            <a:ext cx="1586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3808A4-D6CB-DFB1-5064-92D338FCF5D0}"/>
              </a:ext>
            </a:extLst>
          </p:cNvPr>
          <p:cNvSpPr txBox="1"/>
          <p:nvPr/>
        </p:nvSpPr>
        <p:spPr>
          <a:xfrm>
            <a:off x="5340516" y="3693844"/>
            <a:ext cx="2407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Trang 13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x-non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60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153" y="1628231"/>
            <a:ext cx="4329573" cy="432957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54636">
            <a:off x="9441708" y="2472393"/>
            <a:ext cx="544288" cy="406840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0" y="4352544"/>
            <a:ext cx="12192000" cy="2505456"/>
            <a:chOff x="-175847" y="4352544"/>
            <a:chExt cx="12367847" cy="2505456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175847" y="4352544"/>
              <a:ext cx="4185322" cy="2505456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pic>
        <p:nvPicPr>
          <p:cNvPr id="25" name="图片 82">
            <a:extLst>
              <a:ext uri="{FF2B5EF4-FFF2-40B4-BE49-F238E27FC236}">
                <a16:creationId xmlns:a16="http://schemas.microsoft.com/office/drawing/2014/main" id="{8D15131C-019A-4F0F-B59C-1584E442B2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9744" flipH="1">
            <a:off x="9393546" y="-58126"/>
            <a:ext cx="3221032" cy="1057285"/>
          </a:xfrm>
          <a:prstGeom prst="rect">
            <a:avLst/>
          </a:prstGeom>
        </p:spPr>
      </p:pic>
      <p:pic>
        <p:nvPicPr>
          <p:cNvPr id="26" name="图片 82">
            <a:extLst>
              <a:ext uri="{FF2B5EF4-FFF2-40B4-BE49-F238E27FC236}">
                <a16:creationId xmlns:a16="http://schemas.microsoft.com/office/drawing/2014/main" id="{2361339A-1AC3-4DC4-B53E-8E03FDBA77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51516" flipH="1">
            <a:off x="9994542" y="369575"/>
            <a:ext cx="3221032" cy="1057285"/>
          </a:xfrm>
          <a:prstGeom prst="rect">
            <a:avLst/>
          </a:prstGeom>
        </p:spPr>
      </p:pic>
      <p:pic>
        <p:nvPicPr>
          <p:cNvPr id="27" name="图片 9">
            <a:extLst>
              <a:ext uri="{FF2B5EF4-FFF2-40B4-BE49-F238E27FC236}">
                <a16:creationId xmlns:a16="http://schemas.microsoft.com/office/drawing/2014/main" id="{2F904C09-2CE2-419A-95F0-9AEE60B80F6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1579" r="69386" b="10955"/>
          <a:stretch/>
        </p:blipFill>
        <p:spPr>
          <a:xfrm>
            <a:off x="3910053" y="470516"/>
            <a:ext cx="1399739" cy="3255264"/>
          </a:xfrm>
          <a:prstGeom prst="rect">
            <a:avLst/>
          </a:prstGeom>
        </p:spPr>
      </p:pic>
      <p:pic>
        <p:nvPicPr>
          <p:cNvPr id="31" name="图片 14">
            <a:extLst>
              <a:ext uri="{FF2B5EF4-FFF2-40B4-BE49-F238E27FC236}">
                <a16:creationId xmlns:a16="http://schemas.microsoft.com/office/drawing/2014/main" id="{71094242-1B11-4413-89B0-9649BDEE3BE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65" t="65100" r="9338" b="10955"/>
          <a:stretch/>
        </p:blipFill>
        <p:spPr>
          <a:xfrm>
            <a:off x="3144866" y="487772"/>
            <a:ext cx="1536192" cy="1642172"/>
          </a:xfrm>
          <a:prstGeom prst="rect">
            <a:avLst/>
          </a:prstGeom>
        </p:spPr>
      </p:pic>
      <p:pic>
        <p:nvPicPr>
          <p:cNvPr id="32" name="图片 9">
            <a:extLst>
              <a:ext uri="{FF2B5EF4-FFF2-40B4-BE49-F238E27FC236}">
                <a16:creationId xmlns:a16="http://schemas.microsoft.com/office/drawing/2014/main" id="{CBCB5D62-A1C0-4C92-80F6-9386E33F72B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7" t="41579" r="49060" b="10955"/>
          <a:stretch/>
        </p:blipFill>
        <p:spPr>
          <a:xfrm>
            <a:off x="7703561" y="517086"/>
            <a:ext cx="1126764" cy="3255264"/>
          </a:xfrm>
          <a:prstGeom prst="rect">
            <a:avLst/>
          </a:prstGeom>
        </p:spPr>
      </p:pic>
      <p:pic>
        <p:nvPicPr>
          <p:cNvPr id="33" name="图片 9">
            <a:extLst>
              <a:ext uri="{FF2B5EF4-FFF2-40B4-BE49-F238E27FC236}">
                <a16:creationId xmlns:a16="http://schemas.microsoft.com/office/drawing/2014/main" id="{D029C1EA-5F62-4A7D-B741-3C77371122C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1579" r="69386" b="10955"/>
          <a:stretch/>
        </p:blipFill>
        <p:spPr>
          <a:xfrm flipH="1">
            <a:off x="8168404" y="1650346"/>
            <a:ext cx="1399739" cy="3255264"/>
          </a:xfrm>
          <a:prstGeom prst="rect">
            <a:avLst/>
          </a:prstGeom>
        </p:spPr>
      </p:pic>
      <p:pic>
        <p:nvPicPr>
          <p:cNvPr id="34" name="图片 3">
            <a:extLst>
              <a:ext uri="{FF2B5EF4-FFF2-40B4-BE49-F238E27FC236}">
                <a16:creationId xmlns:a16="http://schemas.microsoft.com/office/drawing/2014/main" id="{16704A9B-B597-4E2F-B038-C30BBA3C89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841" y="2847712"/>
            <a:ext cx="1984262" cy="1839426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C4F25BE4-B244-4CF4-88F7-F5293EF334C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747" y="1268449"/>
            <a:ext cx="6514471" cy="234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31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6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6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6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307" y="1859545"/>
            <a:ext cx="3254062" cy="5116324"/>
          </a:xfrm>
          <a:prstGeom prst="rect">
            <a:avLst/>
          </a:prstGeom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81B9F1D4-311B-47E8-9528-4C4036ADE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1578">
            <a:off x="2845305" y="1440392"/>
            <a:ext cx="3021694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A9306A16-4080-4E71-BB8E-2FC81ED34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62" y="3429000"/>
            <a:ext cx="2685232" cy="268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0F21D0BB-1725-4EE0-9533-86F956F28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172" y="1018130"/>
            <a:ext cx="1287610" cy="128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组合 23"/>
          <p:cNvGrpSpPr/>
          <p:nvPr/>
        </p:nvGrpSpPr>
        <p:grpSpPr>
          <a:xfrm>
            <a:off x="-17585" y="5831952"/>
            <a:ext cx="12203723" cy="1123362"/>
            <a:chOff x="-17585" y="5729324"/>
            <a:chExt cx="12203723" cy="1123362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7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 rotWithShape="1">
            <a:blip r:embed="rId7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32" name="Speech Bubble: Rectangle with Corners Rounded 31">
            <a:extLst>
              <a:ext uri="{FF2B5EF4-FFF2-40B4-BE49-F238E27FC236}">
                <a16:creationId xmlns:a16="http://schemas.microsoft.com/office/drawing/2014/main" id="{012F0D9E-7F79-4D9A-BB66-928B6A93EC2E}"/>
              </a:ext>
            </a:extLst>
          </p:cNvPr>
          <p:cNvSpPr/>
          <p:nvPr/>
        </p:nvSpPr>
        <p:spPr>
          <a:xfrm>
            <a:off x="7576457" y="202311"/>
            <a:ext cx="2908663" cy="1875478"/>
          </a:xfrm>
          <a:custGeom>
            <a:avLst/>
            <a:gdLst>
              <a:gd name="connsiteX0" fmla="*/ 0 w 2908663"/>
              <a:gd name="connsiteY0" fmla="*/ 312586 h 1875478"/>
              <a:gd name="connsiteX1" fmla="*/ 312586 w 2908663"/>
              <a:gd name="connsiteY1" fmla="*/ 0 h 1875478"/>
              <a:gd name="connsiteX2" fmla="*/ 787805 w 2908663"/>
              <a:gd name="connsiteY2" fmla="*/ 0 h 1875478"/>
              <a:gd name="connsiteX3" fmla="*/ 1207659 w 2908663"/>
              <a:gd name="connsiteY3" fmla="*/ 0 h 1875478"/>
              <a:gd name="connsiteX4" fmla="*/ 1696720 w 2908663"/>
              <a:gd name="connsiteY4" fmla="*/ 0 h 1875478"/>
              <a:gd name="connsiteX5" fmla="*/ 1696720 w 2908663"/>
              <a:gd name="connsiteY5" fmla="*/ 0 h 1875478"/>
              <a:gd name="connsiteX6" fmla="*/ 2045760 w 2908663"/>
              <a:gd name="connsiteY6" fmla="*/ 0 h 1875478"/>
              <a:gd name="connsiteX7" fmla="*/ 2423886 w 2908663"/>
              <a:gd name="connsiteY7" fmla="*/ 0 h 1875478"/>
              <a:gd name="connsiteX8" fmla="*/ 2596077 w 2908663"/>
              <a:gd name="connsiteY8" fmla="*/ 0 h 1875478"/>
              <a:gd name="connsiteX9" fmla="*/ 2908663 w 2908663"/>
              <a:gd name="connsiteY9" fmla="*/ 312586 h 1875478"/>
              <a:gd name="connsiteX10" fmla="*/ 2908663 w 2908663"/>
              <a:gd name="connsiteY10" fmla="*/ 687679 h 1875478"/>
              <a:gd name="connsiteX11" fmla="*/ 2908663 w 2908663"/>
              <a:gd name="connsiteY11" fmla="*/ 1094029 h 1875478"/>
              <a:gd name="connsiteX12" fmla="*/ 2908663 w 2908663"/>
              <a:gd name="connsiteY12" fmla="*/ 1094029 h 1875478"/>
              <a:gd name="connsiteX13" fmla="*/ 2908663 w 2908663"/>
              <a:gd name="connsiteY13" fmla="*/ 1562898 h 1875478"/>
              <a:gd name="connsiteX14" fmla="*/ 2908663 w 2908663"/>
              <a:gd name="connsiteY14" fmla="*/ 1562892 h 1875478"/>
              <a:gd name="connsiteX15" fmla="*/ 2596077 w 2908663"/>
              <a:gd name="connsiteY15" fmla="*/ 1875478 h 1875478"/>
              <a:gd name="connsiteX16" fmla="*/ 2423886 w 2908663"/>
              <a:gd name="connsiteY16" fmla="*/ 1875478 h 1875478"/>
              <a:gd name="connsiteX17" fmla="*/ 2494528 w 2908663"/>
              <a:gd name="connsiteY17" fmla="*/ 2448980 h 1875478"/>
              <a:gd name="connsiteX18" fmla="*/ 2111580 w 2908663"/>
              <a:gd name="connsiteY18" fmla="*/ 2173699 h 1875478"/>
              <a:gd name="connsiteX19" fmla="*/ 1696720 w 2908663"/>
              <a:gd name="connsiteY19" fmla="*/ 1875478 h 1875478"/>
              <a:gd name="connsiteX20" fmla="*/ 1276866 w 2908663"/>
              <a:gd name="connsiteY20" fmla="*/ 1875478 h 1875478"/>
              <a:gd name="connsiteX21" fmla="*/ 857012 w 2908663"/>
              <a:gd name="connsiteY21" fmla="*/ 1875478 h 1875478"/>
              <a:gd name="connsiteX22" fmla="*/ 312586 w 2908663"/>
              <a:gd name="connsiteY22" fmla="*/ 1875478 h 1875478"/>
              <a:gd name="connsiteX23" fmla="*/ 0 w 2908663"/>
              <a:gd name="connsiteY23" fmla="*/ 1562892 h 1875478"/>
              <a:gd name="connsiteX24" fmla="*/ 0 w 2908663"/>
              <a:gd name="connsiteY24" fmla="*/ 1562898 h 1875478"/>
              <a:gd name="connsiteX25" fmla="*/ 0 w 2908663"/>
              <a:gd name="connsiteY25" fmla="*/ 1094029 h 1875478"/>
              <a:gd name="connsiteX26" fmla="*/ 0 w 2908663"/>
              <a:gd name="connsiteY26" fmla="*/ 1094029 h 1875478"/>
              <a:gd name="connsiteX27" fmla="*/ 0 w 2908663"/>
              <a:gd name="connsiteY27" fmla="*/ 687679 h 1875478"/>
              <a:gd name="connsiteX28" fmla="*/ 0 w 2908663"/>
              <a:gd name="connsiteY28" fmla="*/ 312586 h 1875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908663" h="1875478" extrusionOk="0">
                <a:moveTo>
                  <a:pt x="0" y="312586"/>
                </a:moveTo>
                <a:cubicBezTo>
                  <a:pt x="35202" y="109592"/>
                  <a:pt x="133542" y="36301"/>
                  <a:pt x="312586" y="0"/>
                </a:cubicBezTo>
                <a:cubicBezTo>
                  <a:pt x="480746" y="-2230"/>
                  <a:pt x="609488" y="56581"/>
                  <a:pt x="787805" y="0"/>
                </a:cubicBezTo>
                <a:cubicBezTo>
                  <a:pt x="966122" y="-56581"/>
                  <a:pt x="1051931" y="25983"/>
                  <a:pt x="1207659" y="0"/>
                </a:cubicBezTo>
                <a:cubicBezTo>
                  <a:pt x="1363387" y="-25983"/>
                  <a:pt x="1553560" y="15671"/>
                  <a:pt x="1696720" y="0"/>
                </a:cubicBezTo>
                <a:lnTo>
                  <a:pt x="1696720" y="0"/>
                </a:lnTo>
                <a:cubicBezTo>
                  <a:pt x="1767215" y="-10182"/>
                  <a:pt x="1911480" y="8234"/>
                  <a:pt x="2045760" y="0"/>
                </a:cubicBezTo>
                <a:cubicBezTo>
                  <a:pt x="2180040" y="-8234"/>
                  <a:pt x="2320544" y="29712"/>
                  <a:pt x="2423886" y="0"/>
                </a:cubicBezTo>
                <a:cubicBezTo>
                  <a:pt x="2462057" y="-12779"/>
                  <a:pt x="2558133" y="19337"/>
                  <a:pt x="2596077" y="0"/>
                </a:cubicBezTo>
                <a:cubicBezTo>
                  <a:pt x="2767803" y="-5397"/>
                  <a:pt x="2902393" y="140415"/>
                  <a:pt x="2908663" y="312586"/>
                </a:cubicBezTo>
                <a:cubicBezTo>
                  <a:pt x="2913586" y="465955"/>
                  <a:pt x="2902106" y="600842"/>
                  <a:pt x="2908663" y="687679"/>
                </a:cubicBezTo>
                <a:cubicBezTo>
                  <a:pt x="2915220" y="774516"/>
                  <a:pt x="2907310" y="953440"/>
                  <a:pt x="2908663" y="1094029"/>
                </a:cubicBezTo>
                <a:lnTo>
                  <a:pt x="2908663" y="1094029"/>
                </a:lnTo>
                <a:cubicBezTo>
                  <a:pt x="2914755" y="1221108"/>
                  <a:pt x="2903367" y="1466358"/>
                  <a:pt x="2908663" y="1562898"/>
                </a:cubicBezTo>
                <a:lnTo>
                  <a:pt x="2908663" y="1562892"/>
                </a:lnTo>
                <a:cubicBezTo>
                  <a:pt x="2919108" y="1777410"/>
                  <a:pt x="2765812" y="1853926"/>
                  <a:pt x="2596077" y="1875478"/>
                </a:cubicBezTo>
                <a:cubicBezTo>
                  <a:pt x="2542488" y="1892529"/>
                  <a:pt x="2499357" y="1864217"/>
                  <a:pt x="2423886" y="1875478"/>
                </a:cubicBezTo>
                <a:cubicBezTo>
                  <a:pt x="2495879" y="2124631"/>
                  <a:pt x="2438875" y="2290130"/>
                  <a:pt x="2494528" y="2448980"/>
                </a:cubicBezTo>
                <a:cubicBezTo>
                  <a:pt x="2300120" y="2325875"/>
                  <a:pt x="2225132" y="2241563"/>
                  <a:pt x="2111580" y="2173699"/>
                </a:cubicBezTo>
                <a:cubicBezTo>
                  <a:pt x="1998028" y="2105835"/>
                  <a:pt x="1872642" y="1964731"/>
                  <a:pt x="1696720" y="1875478"/>
                </a:cubicBezTo>
                <a:cubicBezTo>
                  <a:pt x="1588030" y="1882018"/>
                  <a:pt x="1412813" y="1848995"/>
                  <a:pt x="1276866" y="1875478"/>
                </a:cubicBezTo>
                <a:cubicBezTo>
                  <a:pt x="1140919" y="1901961"/>
                  <a:pt x="1058225" y="1867476"/>
                  <a:pt x="857012" y="1875478"/>
                </a:cubicBezTo>
                <a:cubicBezTo>
                  <a:pt x="655799" y="1883480"/>
                  <a:pt x="435274" y="1842079"/>
                  <a:pt x="312586" y="1875478"/>
                </a:cubicBezTo>
                <a:cubicBezTo>
                  <a:pt x="144839" y="1833449"/>
                  <a:pt x="20090" y="1701750"/>
                  <a:pt x="0" y="1562892"/>
                </a:cubicBezTo>
                <a:lnTo>
                  <a:pt x="0" y="1562898"/>
                </a:lnTo>
                <a:cubicBezTo>
                  <a:pt x="-22658" y="1407322"/>
                  <a:pt x="2456" y="1268906"/>
                  <a:pt x="0" y="1094029"/>
                </a:cubicBezTo>
                <a:lnTo>
                  <a:pt x="0" y="1094029"/>
                </a:lnTo>
                <a:cubicBezTo>
                  <a:pt x="-3185" y="932815"/>
                  <a:pt x="46855" y="781349"/>
                  <a:pt x="0" y="687679"/>
                </a:cubicBezTo>
                <a:cubicBezTo>
                  <a:pt x="-46855" y="594009"/>
                  <a:pt x="31174" y="463528"/>
                  <a:pt x="0" y="312586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63377474">
                  <a:prstGeom prst="wedgeRoundRectCallout">
                    <a:avLst>
                      <a:gd name="adj1" fmla="val 35762"/>
                      <a:gd name="adj2" fmla="val 80579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Hãy tính vận tốc từ nhà đến trường của bạn!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3CB205-A72E-43FD-B019-BDF5A0B9ED48}"/>
              </a:ext>
            </a:extLst>
          </p:cNvPr>
          <p:cNvSpPr txBox="1"/>
          <p:nvPr/>
        </p:nvSpPr>
        <p:spPr>
          <a:xfrm>
            <a:off x="2499879" y="1454123"/>
            <a:ext cx="20321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38827D"/>
                </a:solidFill>
              </a:rPr>
              <a:t>V = ?</a:t>
            </a:r>
          </a:p>
        </p:txBody>
      </p:sp>
    </p:spTree>
    <p:extLst>
      <p:ext uri="{BB962C8B-B14F-4D97-AF65-F5344CB8AC3E}">
        <p14:creationId xmlns:p14="http://schemas.microsoft.com/office/powerpoint/2010/main" val="107272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5322" y="149339"/>
            <a:ext cx="1984262" cy="183942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879" y="4979961"/>
            <a:ext cx="5364480" cy="1129364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1631991" y="5087828"/>
            <a:ext cx="1718993" cy="1313980"/>
            <a:chOff x="1631991" y="5087828"/>
            <a:chExt cx="1718993" cy="1313980"/>
          </a:xfrm>
        </p:grpSpPr>
        <p:pic>
          <p:nvPicPr>
            <p:cNvPr id="76" name="图片 7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7" b="14339"/>
            <a:stretch/>
          </p:blipFill>
          <p:spPr>
            <a:xfrm>
              <a:off x="1631991" y="5087828"/>
              <a:ext cx="1445624" cy="1313980"/>
            </a:xfrm>
            <a:prstGeom prst="rect">
              <a:avLst/>
            </a:prstGeom>
          </p:spPr>
        </p:pic>
        <p:pic>
          <p:nvPicPr>
            <p:cNvPr id="77" name="图片 7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7" b="14339"/>
            <a:stretch/>
          </p:blipFill>
          <p:spPr>
            <a:xfrm>
              <a:off x="2292096" y="5439346"/>
              <a:ext cx="1058888" cy="962462"/>
            </a:xfrm>
            <a:prstGeom prst="rect">
              <a:avLst/>
            </a:prstGeom>
          </p:spPr>
        </p:pic>
      </p:grpSp>
      <p:pic>
        <p:nvPicPr>
          <p:cNvPr id="79" name="图片 7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640" y="2231231"/>
            <a:ext cx="1385144" cy="952286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041" flipH="1">
            <a:off x="9774427" y="29334"/>
            <a:ext cx="2731607" cy="896634"/>
          </a:xfrm>
          <a:prstGeom prst="rect">
            <a:avLst/>
          </a:prstGeom>
        </p:spPr>
      </p:pic>
      <p:pic>
        <p:nvPicPr>
          <p:cNvPr id="83" name="图片 8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3582" flipH="1">
            <a:off x="9138997" y="-241720"/>
            <a:ext cx="3221032" cy="1057285"/>
          </a:xfrm>
          <a:prstGeom prst="rect">
            <a:avLst/>
          </a:prstGeom>
        </p:spPr>
      </p:pic>
      <p:grpSp>
        <p:nvGrpSpPr>
          <p:cNvPr id="84" name="组合 83"/>
          <p:cNvGrpSpPr/>
          <p:nvPr/>
        </p:nvGrpSpPr>
        <p:grpSpPr>
          <a:xfrm>
            <a:off x="-17585" y="5729324"/>
            <a:ext cx="12203723" cy="1123362"/>
            <a:chOff x="-17585" y="5729324"/>
            <a:chExt cx="12203723" cy="1123362"/>
          </a:xfrm>
        </p:grpSpPr>
        <p:pic>
          <p:nvPicPr>
            <p:cNvPr id="85" name="图片 84"/>
            <p:cNvPicPr>
              <a:picLocks noChangeAspect="1"/>
            </p:cNvPicPr>
            <p:nvPr/>
          </p:nvPicPr>
          <p:blipFill rotWithShape="1">
            <a:blip r:embed="rId10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86" name="图片 85"/>
            <p:cNvPicPr>
              <a:picLocks noChangeAspect="1"/>
            </p:cNvPicPr>
            <p:nvPr/>
          </p:nvPicPr>
          <p:blipFill rotWithShape="1">
            <a:blip r:embed="rId10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80" name="图片 7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640" y="3985082"/>
            <a:ext cx="1255286" cy="1053284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54771C9-63B6-4C54-95D0-8848127DD5C8}"/>
              </a:ext>
            </a:extLst>
          </p:cNvPr>
          <p:cNvSpPr/>
          <p:nvPr/>
        </p:nvSpPr>
        <p:spPr>
          <a:xfrm>
            <a:off x="3267789" y="2038331"/>
            <a:ext cx="6461090" cy="1123362"/>
          </a:xfrm>
          <a:custGeom>
            <a:avLst/>
            <a:gdLst>
              <a:gd name="connsiteX0" fmla="*/ 0 w 6461090"/>
              <a:gd name="connsiteY0" fmla="*/ 187231 h 1123362"/>
              <a:gd name="connsiteX1" fmla="*/ 187231 w 6461090"/>
              <a:gd name="connsiteY1" fmla="*/ 0 h 1123362"/>
              <a:gd name="connsiteX2" fmla="*/ 679695 w 6461090"/>
              <a:gd name="connsiteY2" fmla="*/ 0 h 1123362"/>
              <a:gd name="connsiteX3" fmla="*/ 1050426 w 6461090"/>
              <a:gd name="connsiteY3" fmla="*/ 0 h 1123362"/>
              <a:gd name="connsiteX4" fmla="*/ 1421156 w 6461090"/>
              <a:gd name="connsiteY4" fmla="*/ 0 h 1123362"/>
              <a:gd name="connsiteX5" fmla="*/ 1791887 w 6461090"/>
              <a:gd name="connsiteY5" fmla="*/ 0 h 1123362"/>
              <a:gd name="connsiteX6" fmla="*/ 2284351 w 6461090"/>
              <a:gd name="connsiteY6" fmla="*/ 0 h 1123362"/>
              <a:gd name="connsiteX7" fmla="*/ 2898547 w 6461090"/>
              <a:gd name="connsiteY7" fmla="*/ 0 h 1123362"/>
              <a:gd name="connsiteX8" fmla="*/ 3512743 w 6461090"/>
              <a:gd name="connsiteY8" fmla="*/ 0 h 1123362"/>
              <a:gd name="connsiteX9" fmla="*/ 3883474 w 6461090"/>
              <a:gd name="connsiteY9" fmla="*/ 0 h 1123362"/>
              <a:gd name="connsiteX10" fmla="*/ 4315071 w 6461090"/>
              <a:gd name="connsiteY10" fmla="*/ 0 h 1123362"/>
              <a:gd name="connsiteX11" fmla="*/ 4929268 w 6461090"/>
              <a:gd name="connsiteY11" fmla="*/ 0 h 1123362"/>
              <a:gd name="connsiteX12" fmla="*/ 5543464 w 6461090"/>
              <a:gd name="connsiteY12" fmla="*/ 0 h 1123362"/>
              <a:gd name="connsiteX13" fmla="*/ 6273859 w 6461090"/>
              <a:gd name="connsiteY13" fmla="*/ 0 h 1123362"/>
              <a:gd name="connsiteX14" fmla="*/ 6461090 w 6461090"/>
              <a:gd name="connsiteY14" fmla="*/ 187231 h 1123362"/>
              <a:gd name="connsiteX15" fmla="*/ 6461090 w 6461090"/>
              <a:gd name="connsiteY15" fmla="*/ 554192 h 1123362"/>
              <a:gd name="connsiteX16" fmla="*/ 6461090 w 6461090"/>
              <a:gd name="connsiteY16" fmla="*/ 936131 h 1123362"/>
              <a:gd name="connsiteX17" fmla="*/ 6273859 w 6461090"/>
              <a:gd name="connsiteY17" fmla="*/ 1123362 h 1123362"/>
              <a:gd name="connsiteX18" fmla="*/ 5720529 w 6461090"/>
              <a:gd name="connsiteY18" fmla="*/ 1123362 h 1123362"/>
              <a:gd name="connsiteX19" fmla="*/ 5288932 w 6461090"/>
              <a:gd name="connsiteY19" fmla="*/ 1123362 h 1123362"/>
              <a:gd name="connsiteX20" fmla="*/ 4613870 w 6461090"/>
              <a:gd name="connsiteY20" fmla="*/ 1123362 h 1123362"/>
              <a:gd name="connsiteX21" fmla="*/ 4060540 w 6461090"/>
              <a:gd name="connsiteY21" fmla="*/ 1123362 h 1123362"/>
              <a:gd name="connsiteX22" fmla="*/ 3385477 w 6461090"/>
              <a:gd name="connsiteY22" fmla="*/ 1123362 h 1123362"/>
              <a:gd name="connsiteX23" fmla="*/ 2710415 w 6461090"/>
              <a:gd name="connsiteY23" fmla="*/ 1123362 h 1123362"/>
              <a:gd name="connsiteX24" fmla="*/ 2278818 w 6461090"/>
              <a:gd name="connsiteY24" fmla="*/ 1123362 h 1123362"/>
              <a:gd name="connsiteX25" fmla="*/ 1908087 w 6461090"/>
              <a:gd name="connsiteY25" fmla="*/ 1123362 h 1123362"/>
              <a:gd name="connsiteX26" fmla="*/ 1537356 w 6461090"/>
              <a:gd name="connsiteY26" fmla="*/ 1123362 h 1123362"/>
              <a:gd name="connsiteX27" fmla="*/ 862293 w 6461090"/>
              <a:gd name="connsiteY27" fmla="*/ 1123362 h 1123362"/>
              <a:gd name="connsiteX28" fmla="*/ 187231 w 6461090"/>
              <a:gd name="connsiteY28" fmla="*/ 1123362 h 1123362"/>
              <a:gd name="connsiteX29" fmla="*/ 0 w 6461090"/>
              <a:gd name="connsiteY29" fmla="*/ 936131 h 1123362"/>
              <a:gd name="connsiteX30" fmla="*/ 0 w 6461090"/>
              <a:gd name="connsiteY30" fmla="*/ 584148 h 1123362"/>
              <a:gd name="connsiteX31" fmla="*/ 0 w 6461090"/>
              <a:gd name="connsiteY31" fmla="*/ 187231 h 112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461090" h="1123362" extrusionOk="0">
                <a:moveTo>
                  <a:pt x="0" y="187231"/>
                </a:moveTo>
                <a:cubicBezTo>
                  <a:pt x="-17159" y="103421"/>
                  <a:pt x="72991" y="-15526"/>
                  <a:pt x="187231" y="0"/>
                </a:cubicBezTo>
                <a:cubicBezTo>
                  <a:pt x="384467" y="-53303"/>
                  <a:pt x="500710" y="5951"/>
                  <a:pt x="679695" y="0"/>
                </a:cubicBezTo>
                <a:cubicBezTo>
                  <a:pt x="858680" y="-5951"/>
                  <a:pt x="935394" y="12383"/>
                  <a:pt x="1050426" y="0"/>
                </a:cubicBezTo>
                <a:cubicBezTo>
                  <a:pt x="1165458" y="-12383"/>
                  <a:pt x="1286218" y="25691"/>
                  <a:pt x="1421156" y="0"/>
                </a:cubicBezTo>
                <a:cubicBezTo>
                  <a:pt x="1556094" y="-25691"/>
                  <a:pt x="1716516" y="30092"/>
                  <a:pt x="1791887" y="0"/>
                </a:cubicBezTo>
                <a:cubicBezTo>
                  <a:pt x="1867258" y="-30092"/>
                  <a:pt x="2106074" y="27463"/>
                  <a:pt x="2284351" y="0"/>
                </a:cubicBezTo>
                <a:cubicBezTo>
                  <a:pt x="2462628" y="-27463"/>
                  <a:pt x="2750492" y="15413"/>
                  <a:pt x="2898547" y="0"/>
                </a:cubicBezTo>
                <a:cubicBezTo>
                  <a:pt x="3046602" y="-15413"/>
                  <a:pt x="3342397" y="31367"/>
                  <a:pt x="3512743" y="0"/>
                </a:cubicBezTo>
                <a:cubicBezTo>
                  <a:pt x="3683089" y="-31367"/>
                  <a:pt x="3793117" y="11903"/>
                  <a:pt x="3883474" y="0"/>
                </a:cubicBezTo>
                <a:cubicBezTo>
                  <a:pt x="3973831" y="-11903"/>
                  <a:pt x="4173091" y="5115"/>
                  <a:pt x="4315071" y="0"/>
                </a:cubicBezTo>
                <a:cubicBezTo>
                  <a:pt x="4457051" y="-5115"/>
                  <a:pt x="4663642" y="33495"/>
                  <a:pt x="4929268" y="0"/>
                </a:cubicBezTo>
                <a:cubicBezTo>
                  <a:pt x="5194894" y="-33495"/>
                  <a:pt x="5271498" y="13082"/>
                  <a:pt x="5543464" y="0"/>
                </a:cubicBezTo>
                <a:cubicBezTo>
                  <a:pt x="5815430" y="-13082"/>
                  <a:pt x="5924004" y="67592"/>
                  <a:pt x="6273859" y="0"/>
                </a:cubicBezTo>
                <a:cubicBezTo>
                  <a:pt x="6367826" y="18201"/>
                  <a:pt x="6456299" y="109961"/>
                  <a:pt x="6461090" y="187231"/>
                </a:cubicBezTo>
                <a:cubicBezTo>
                  <a:pt x="6479810" y="313702"/>
                  <a:pt x="6450213" y="392227"/>
                  <a:pt x="6461090" y="554192"/>
                </a:cubicBezTo>
                <a:cubicBezTo>
                  <a:pt x="6471967" y="716157"/>
                  <a:pt x="6437058" y="748499"/>
                  <a:pt x="6461090" y="936131"/>
                </a:cubicBezTo>
                <a:cubicBezTo>
                  <a:pt x="6443161" y="1047785"/>
                  <a:pt x="6370784" y="1110041"/>
                  <a:pt x="6273859" y="1123362"/>
                </a:cubicBezTo>
                <a:cubicBezTo>
                  <a:pt x="6079105" y="1127329"/>
                  <a:pt x="5948564" y="1121336"/>
                  <a:pt x="5720529" y="1123362"/>
                </a:cubicBezTo>
                <a:cubicBezTo>
                  <a:pt x="5492494" y="1125388"/>
                  <a:pt x="5488902" y="1098869"/>
                  <a:pt x="5288932" y="1123362"/>
                </a:cubicBezTo>
                <a:cubicBezTo>
                  <a:pt x="5088962" y="1147855"/>
                  <a:pt x="4840254" y="1091308"/>
                  <a:pt x="4613870" y="1123362"/>
                </a:cubicBezTo>
                <a:cubicBezTo>
                  <a:pt x="4387486" y="1155416"/>
                  <a:pt x="4186730" y="1091548"/>
                  <a:pt x="4060540" y="1123362"/>
                </a:cubicBezTo>
                <a:cubicBezTo>
                  <a:pt x="3934350" y="1155176"/>
                  <a:pt x="3539234" y="1082329"/>
                  <a:pt x="3385477" y="1123362"/>
                </a:cubicBezTo>
                <a:cubicBezTo>
                  <a:pt x="3231720" y="1164395"/>
                  <a:pt x="2855599" y="1068146"/>
                  <a:pt x="2710415" y="1123362"/>
                </a:cubicBezTo>
                <a:cubicBezTo>
                  <a:pt x="2565231" y="1178578"/>
                  <a:pt x="2392223" y="1072677"/>
                  <a:pt x="2278818" y="1123362"/>
                </a:cubicBezTo>
                <a:cubicBezTo>
                  <a:pt x="2165413" y="1174047"/>
                  <a:pt x="2080507" y="1093079"/>
                  <a:pt x="1908087" y="1123362"/>
                </a:cubicBezTo>
                <a:cubicBezTo>
                  <a:pt x="1735667" y="1153645"/>
                  <a:pt x="1639177" y="1116922"/>
                  <a:pt x="1537356" y="1123362"/>
                </a:cubicBezTo>
                <a:cubicBezTo>
                  <a:pt x="1435535" y="1129802"/>
                  <a:pt x="1183917" y="1042944"/>
                  <a:pt x="862293" y="1123362"/>
                </a:cubicBezTo>
                <a:cubicBezTo>
                  <a:pt x="540669" y="1203780"/>
                  <a:pt x="326917" y="1066256"/>
                  <a:pt x="187231" y="1123362"/>
                </a:cubicBezTo>
                <a:cubicBezTo>
                  <a:pt x="76550" y="1137796"/>
                  <a:pt x="4166" y="1049687"/>
                  <a:pt x="0" y="936131"/>
                </a:cubicBezTo>
                <a:cubicBezTo>
                  <a:pt x="-1027" y="841013"/>
                  <a:pt x="37211" y="687874"/>
                  <a:pt x="0" y="584148"/>
                </a:cubicBezTo>
                <a:cubicBezTo>
                  <a:pt x="-37211" y="480422"/>
                  <a:pt x="18205" y="297623"/>
                  <a:pt x="0" y="187231"/>
                </a:cubicBezTo>
                <a:close/>
              </a:path>
            </a:pathLst>
          </a:custGeom>
          <a:noFill/>
          <a:ln w="38100">
            <a:solidFill>
              <a:schemeClr val="accent2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81736288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Củng cố cách tính vận tốc.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55A2E8A-6B49-4687-87F1-521EDC475F88}"/>
              </a:ext>
            </a:extLst>
          </p:cNvPr>
          <p:cNvSpPr/>
          <p:nvPr/>
        </p:nvSpPr>
        <p:spPr>
          <a:xfrm>
            <a:off x="3196669" y="3877362"/>
            <a:ext cx="6532210" cy="1345103"/>
          </a:xfrm>
          <a:custGeom>
            <a:avLst/>
            <a:gdLst>
              <a:gd name="connsiteX0" fmla="*/ 0 w 6532210"/>
              <a:gd name="connsiteY0" fmla="*/ 224188 h 1345103"/>
              <a:gd name="connsiteX1" fmla="*/ 224188 w 6532210"/>
              <a:gd name="connsiteY1" fmla="*/ 0 h 1345103"/>
              <a:gd name="connsiteX2" fmla="*/ 716425 w 6532210"/>
              <a:gd name="connsiteY2" fmla="*/ 0 h 1345103"/>
              <a:gd name="connsiteX3" fmla="*/ 1086986 w 6532210"/>
              <a:gd name="connsiteY3" fmla="*/ 0 h 1345103"/>
              <a:gd name="connsiteX4" fmla="*/ 1457547 w 6532210"/>
              <a:gd name="connsiteY4" fmla="*/ 0 h 1345103"/>
              <a:gd name="connsiteX5" fmla="*/ 1828108 w 6532210"/>
              <a:gd name="connsiteY5" fmla="*/ 0 h 1345103"/>
              <a:gd name="connsiteX6" fmla="*/ 2320345 w 6532210"/>
              <a:gd name="connsiteY6" fmla="*/ 0 h 1345103"/>
              <a:gd name="connsiteX7" fmla="*/ 2934260 w 6532210"/>
              <a:gd name="connsiteY7" fmla="*/ 0 h 1345103"/>
              <a:gd name="connsiteX8" fmla="*/ 3548174 w 6532210"/>
              <a:gd name="connsiteY8" fmla="*/ 0 h 1345103"/>
              <a:gd name="connsiteX9" fmla="*/ 3918734 w 6532210"/>
              <a:gd name="connsiteY9" fmla="*/ 0 h 1345103"/>
              <a:gd name="connsiteX10" fmla="*/ 4350134 w 6532210"/>
              <a:gd name="connsiteY10" fmla="*/ 0 h 1345103"/>
              <a:gd name="connsiteX11" fmla="*/ 4964048 w 6532210"/>
              <a:gd name="connsiteY11" fmla="*/ 0 h 1345103"/>
              <a:gd name="connsiteX12" fmla="*/ 5577962 w 6532210"/>
              <a:gd name="connsiteY12" fmla="*/ 0 h 1345103"/>
              <a:gd name="connsiteX13" fmla="*/ 6308022 w 6532210"/>
              <a:gd name="connsiteY13" fmla="*/ 0 h 1345103"/>
              <a:gd name="connsiteX14" fmla="*/ 6532210 w 6532210"/>
              <a:gd name="connsiteY14" fmla="*/ 224188 h 1345103"/>
              <a:gd name="connsiteX15" fmla="*/ 6532210 w 6532210"/>
              <a:gd name="connsiteY15" fmla="*/ 663584 h 1345103"/>
              <a:gd name="connsiteX16" fmla="*/ 6532210 w 6532210"/>
              <a:gd name="connsiteY16" fmla="*/ 1120915 h 1345103"/>
              <a:gd name="connsiteX17" fmla="*/ 6308022 w 6532210"/>
              <a:gd name="connsiteY17" fmla="*/ 1345103 h 1345103"/>
              <a:gd name="connsiteX18" fmla="*/ 5754946 w 6532210"/>
              <a:gd name="connsiteY18" fmla="*/ 1345103 h 1345103"/>
              <a:gd name="connsiteX19" fmla="*/ 5323547 w 6532210"/>
              <a:gd name="connsiteY19" fmla="*/ 1345103 h 1345103"/>
              <a:gd name="connsiteX20" fmla="*/ 4648795 w 6532210"/>
              <a:gd name="connsiteY20" fmla="*/ 1345103 h 1345103"/>
              <a:gd name="connsiteX21" fmla="*/ 4095719 w 6532210"/>
              <a:gd name="connsiteY21" fmla="*/ 1345103 h 1345103"/>
              <a:gd name="connsiteX22" fmla="*/ 3420966 w 6532210"/>
              <a:gd name="connsiteY22" fmla="*/ 1345103 h 1345103"/>
              <a:gd name="connsiteX23" fmla="*/ 2746214 w 6532210"/>
              <a:gd name="connsiteY23" fmla="*/ 1345103 h 1345103"/>
              <a:gd name="connsiteX24" fmla="*/ 2314815 w 6532210"/>
              <a:gd name="connsiteY24" fmla="*/ 1345103 h 1345103"/>
              <a:gd name="connsiteX25" fmla="*/ 1944254 w 6532210"/>
              <a:gd name="connsiteY25" fmla="*/ 1345103 h 1345103"/>
              <a:gd name="connsiteX26" fmla="*/ 1573693 w 6532210"/>
              <a:gd name="connsiteY26" fmla="*/ 1345103 h 1345103"/>
              <a:gd name="connsiteX27" fmla="*/ 898940 w 6532210"/>
              <a:gd name="connsiteY27" fmla="*/ 1345103 h 1345103"/>
              <a:gd name="connsiteX28" fmla="*/ 224188 w 6532210"/>
              <a:gd name="connsiteY28" fmla="*/ 1345103 h 1345103"/>
              <a:gd name="connsiteX29" fmla="*/ 0 w 6532210"/>
              <a:gd name="connsiteY29" fmla="*/ 1120915 h 1345103"/>
              <a:gd name="connsiteX30" fmla="*/ 0 w 6532210"/>
              <a:gd name="connsiteY30" fmla="*/ 699453 h 1345103"/>
              <a:gd name="connsiteX31" fmla="*/ 0 w 6532210"/>
              <a:gd name="connsiteY31" fmla="*/ 224188 h 1345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532210" h="1345103" extrusionOk="0">
                <a:moveTo>
                  <a:pt x="0" y="224188"/>
                </a:moveTo>
                <a:cubicBezTo>
                  <a:pt x="-21488" y="124911"/>
                  <a:pt x="86417" y="-19996"/>
                  <a:pt x="224188" y="0"/>
                </a:cubicBezTo>
                <a:cubicBezTo>
                  <a:pt x="457880" y="-21242"/>
                  <a:pt x="585507" y="14404"/>
                  <a:pt x="716425" y="0"/>
                </a:cubicBezTo>
                <a:cubicBezTo>
                  <a:pt x="847343" y="-14404"/>
                  <a:pt x="935045" y="12068"/>
                  <a:pt x="1086986" y="0"/>
                </a:cubicBezTo>
                <a:cubicBezTo>
                  <a:pt x="1238927" y="-12068"/>
                  <a:pt x="1308025" y="14643"/>
                  <a:pt x="1457547" y="0"/>
                </a:cubicBezTo>
                <a:cubicBezTo>
                  <a:pt x="1607069" y="-14643"/>
                  <a:pt x="1684611" y="3406"/>
                  <a:pt x="1828108" y="0"/>
                </a:cubicBezTo>
                <a:cubicBezTo>
                  <a:pt x="1971605" y="-3406"/>
                  <a:pt x="2194184" y="44772"/>
                  <a:pt x="2320345" y="0"/>
                </a:cubicBezTo>
                <a:cubicBezTo>
                  <a:pt x="2446506" y="-44772"/>
                  <a:pt x="2758816" y="14560"/>
                  <a:pt x="2934260" y="0"/>
                </a:cubicBezTo>
                <a:cubicBezTo>
                  <a:pt x="3109705" y="-14560"/>
                  <a:pt x="3331183" y="39286"/>
                  <a:pt x="3548174" y="0"/>
                </a:cubicBezTo>
                <a:cubicBezTo>
                  <a:pt x="3765165" y="-39286"/>
                  <a:pt x="3771198" y="23262"/>
                  <a:pt x="3918734" y="0"/>
                </a:cubicBezTo>
                <a:cubicBezTo>
                  <a:pt x="4066270" y="-23262"/>
                  <a:pt x="4198337" y="24981"/>
                  <a:pt x="4350134" y="0"/>
                </a:cubicBezTo>
                <a:cubicBezTo>
                  <a:pt x="4501931" y="-24981"/>
                  <a:pt x="4685387" y="2108"/>
                  <a:pt x="4964048" y="0"/>
                </a:cubicBezTo>
                <a:cubicBezTo>
                  <a:pt x="5242709" y="-2108"/>
                  <a:pt x="5401725" y="61101"/>
                  <a:pt x="5577962" y="0"/>
                </a:cubicBezTo>
                <a:cubicBezTo>
                  <a:pt x="5754199" y="-61101"/>
                  <a:pt x="6027579" y="80135"/>
                  <a:pt x="6308022" y="0"/>
                </a:cubicBezTo>
                <a:cubicBezTo>
                  <a:pt x="6424267" y="14599"/>
                  <a:pt x="6526152" y="133420"/>
                  <a:pt x="6532210" y="224188"/>
                </a:cubicBezTo>
                <a:cubicBezTo>
                  <a:pt x="6584177" y="330105"/>
                  <a:pt x="6516360" y="473353"/>
                  <a:pt x="6532210" y="663584"/>
                </a:cubicBezTo>
                <a:cubicBezTo>
                  <a:pt x="6548060" y="853815"/>
                  <a:pt x="6498461" y="1021931"/>
                  <a:pt x="6532210" y="1120915"/>
                </a:cubicBezTo>
                <a:cubicBezTo>
                  <a:pt x="6512105" y="1253982"/>
                  <a:pt x="6421278" y="1323395"/>
                  <a:pt x="6308022" y="1345103"/>
                </a:cubicBezTo>
                <a:cubicBezTo>
                  <a:pt x="6125580" y="1396311"/>
                  <a:pt x="6002039" y="1324864"/>
                  <a:pt x="5754946" y="1345103"/>
                </a:cubicBezTo>
                <a:cubicBezTo>
                  <a:pt x="5507853" y="1365342"/>
                  <a:pt x="5425859" y="1295848"/>
                  <a:pt x="5323547" y="1345103"/>
                </a:cubicBezTo>
                <a:cubicBezTo>
                  <a:pt x="5221235" y="1394358"/>
                  <a:pt x="4905924" y="1285009"/>
                  <a:pt x="4648795" y="1345103"/>
                </a:cubicBezTo>
                <a:cubicBezTo>
                  <a:pt x="4391666" y="1405197"/>
                  <a:pt x="4216511" y="1339883"/>
                  <a:pt x="4095719" y="1345103"/>
                </a:cubicBezTo>
                <a:cubicBezTo>
                  <a:pt x="3974927" y="1350323"/>
                  <a:pt x="3658259" y="1266231"/>
                  <a:pt x="3420966" y="1345103"/>
                </a:cubicBezTo>
                <a:cubicBezTo>
                  <a:pt x="3183673" y="1423975"/>
                  <a:pt x="2964634" y="1287487"/>
                  <a:pt x="2746214" y="1345103"/>
                </a:cubicBezTo>
                <a:cubicBezTo>
                  <a:pt x="2527794" y="1402719"/>
                  <a:pt x="2467907" y="1338075"/>
                  <a:pt x="2314815" y="1345103"/>
                </a:cubicBezTo>
                <a:cubicBezTo>
                  <a:pt x="2161723" y="1352131"/>
                  <a:pt x="2071275" y="1312585"/>
                  <a:pt x="1944254" y="1345103"/>
                </a:cubicBezTo>
                <a:cubicBezTo>
                  <a:pt x="1817233" y="1377621"/>
                  <a:pt x="1712311" y="1332076"/>
                  <a:pt x="1573693" y="1345103"/>
                </a:cubicBezTo>
                <a:cubicBezTo>
                  <a:pt x="1435075" y="1358130"/>
                  <a:pt x="1207218" y="1277081"/>
                  <a:pt x="898940" y="1345103"/>
                </a:cubicBezTo>
                <a:cubicBezTo>
                  <a:pt x="590662" y="1413125"/>
                  <a:pt x="449572" y="1293597"/>
                  <a:pt x="224188" y="1345103"/>
                </a:cubicBezTo>
                <a:cubicBezTo>
                  <a:pt x="98306" y="1349201"/>
                  <a:pt x="9326" y="1267457"/>
                  <a:pt x="0" y="1120915"/>
                </a:cubicBezTo>
                <a:cubicBezTo>
                  <a:pt x="-15995" y="963818"/>
                  <a:pt x="46627" y="863298"/>
                  <a:pt x="0" y="699453"/>
                </a:cubicBezTo>
                <a:cubicBezTo>
                  <a:pt x="-46627" y="535608"/>
                  <a:pt x="56061" y="380008"/>
                  <a:pt x="0" y="224188"/>
                </a:cubicBezTo>
                <a:close/>
              </a:path>
            </a:pathLst>
          </a:custGeom>
          <a:noFill/>
          <a:ln w="38100">
            <a:solidFill>
              <a:schemeClr val="accent2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81736288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Thực hành tính vận tốc theo các đơn vị đo khác nhau.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7D54A4-8DEC-423B-822C-76BD47858A06}"/>
              </a:ext>
            </a:extLst>
          </p:cNvPr>
          <p:cNvSpPr txBox="1"/>
          <p:nvPr/>
        </p:nvSpPr>
        <p:spPr>
          <a:xfrm>
            <a:off x="1928940" y="424703"/>
            <a:ext cx="95103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38827D"/>
                </a:solidFill>
                <a:latin typeface="+mj-lt"/>
              </a:rPr>
              <a:t>Đánh giá yêu cầu cần đạt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D500B0C3-4AB2-4FF0-A4E4-2666C793E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429" y="2113525"/>
            <a:ext cx="1143411" cy="114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8FB13934-245D-421D-9C70-42B718316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190" y="4187494"/>
            <a:ext cx="1143411" cy="114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25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">
            <a:extLst>
              <a:ext uri="{FF2B5EF4-FFF2-40B4-BE49-F238E27FC236}">
                <a16:creationId xmlns:a16="http://schemas.microsoft.com/office/drawing/2014/main" id="{F51A8AD4-EAFF-4BED-96CF-E914B506B2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492" y="3835483"/>
            <a:ext cx="1312004" cy="1312002"/>
          </a:xfrm>
          <a:prstGeom prst="rect">
            <a:avLst/>
          </a:prstGeom>
        </p:spPr>
      </p:pic>
      <p:grpSp>
        <p:nvGrpSpPr>
          <p:cNvPr id="4" name="组合 21">
            <a:extLst>
              <a:ext uri="{FF2B5EF4-FFF2-40B4-BE49-F238E27FC236}">
                <a16:creationId xmlns:a16="http://schemas.microsoft.com/office/drawing/2014/main" id="{83E062F3-AE86-4EDE-B75B-66C57BEC8999}"/>
              </a:ext>
            </a:extLst>
          </p:cNvPr>
          <p:cNvGrpSpPr/>
          <p:nvPr/>
        </p:nvGrpSpPr>
        <p:grpSpPr>
          <a:xfrm>
            <a:off x="-175847" y="4946317"/>
            <a:ext cx="12367847" cy="2505456"/>
            <a:chOff x="-175847" y="4352544"/>
            <a:chExt cx="12367847" cy="2505456"/>
          </a:xfrm>
        </p:grpSpPr>
        <p:pic>
          <p:nvPicPr>
            <p:cNvPr id="5" name="图片 22">
              <a:extLst>
                <a:ext uri="{FF2B5EF4-FFF2-40B4-BE49-F238E27FC236}">
                  <a16:creationId xmlns:a16="http://schemas.microsoft.com/office/drawing/2014/main" id="{BB8EADBD-0420-4860-833D-F9054CE547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175847" y="4352544"/>
              <a:ext cx="4185322" cy="2505456"/>
            </a:xfrm>
            <a:prstGeom prst="rect">
              <a:avLst/>
            </a:prstGeom>
          </p:spPr>
        </p:pic>
        <p:pic>
          <p:nvPicPr>
            <p:cNvPr id="6" name="图片 23">
              <a:extLst>
                <a:ext uri="{FF2B5EF4-FFF2-40B4-BE49-F238E27FC236}">
                  <a16:creationId xmlns:a16="http://schemas.microsoft.com/office/drawing/2014/main" id="{5AA9067E-BB01-46EF-8623-CD5807792C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CE54583-BDF4-4FF3-8293-A3C1AC8CAB6A}"/>
              </a:ext>
            </a:extLst>
          </p:cNvPr>
          <p:cNvSpPr txBox="1"/>
          <p:nvPr/>
        </p:nvSpPr>
        <p:spPr>
          <a:xfrm>
            <a:off x="4817750" y="246320"/>
            <a:ext cx="3677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38827D"/>
                </a:solidFill>
                <a:latin typeface="#9Slide07 SVNDessert Menu Scrip" panose="00000500000000000000" pitchFamily="2" charset="0"/>
              </a:rPr>
              <a:t>Dặn dò</a:t>
            </a:r>
          </a:p>
        </p:txBody>
      </p:sp>
      <p:pic>
        <p:nvPicPr>
          <p:cNvPr id="8" name="图片 1">
            <a:extLst>
              <a:ext uri="{FF2B5EF4-FFF2-40B4-BE49-F238E27FC236}">
                <a16:creationId xmlns:a16="http://schemas.microsoft.com/office/drawing/2014/main" id="{4AEEB6A3-8341-41F7-8601-435C17BC02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492" y="1763104"/>
            <a:ext cx="1307539" cy="13120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CA64FA-DA48-4125-BA27-CE47D15060EF}"/>
              </a:ext>
            </a:extLst>
          </p:cNvPr>
          <p:cNvSpPr txBox="1"/>
          <p:nvPr/>
        </p:nvSpPr>
        <p:spPr>
          <a:xfrm>
            <a:off x="3460925" y="2065162"/>
            <a:ext cx="7069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Học thuộc quy tắc tính vận tốc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8E1FEB-BCE4-4C7E-B74C-3AA4D6BD1FAD}"/>
              </a:ext>
            </a:extLst>
          </p:cNvPr>
          <p:cNvSpPr txBox="1"/>
          <p:nvPr/>
        </p:nvSpPr>
        <p:spPr>
          <a:xfrm>
            <a:off x="3460925" y="4168318"/>
            <a:ext cx="6233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50000"/>
                  </a:schemeClr>
                </a:solidFill>
              </a:rPr>
              <a:t>Chuẩn bị bài sau: </a:t>
            </a:r>
            <a:r>
              <a:rPr lang="en-US" sz="3600" b="1" i="1" dirty="0">
                <a:solidFill>
                  <a:schemeClr val="accent6">
                    <a:lumMod val="50000"/>
                  </a:schemeClr>
                </a:solidFill>
              </a:rPr>
              <a:t>Quãng đường</a:t>
            </a:r>
          </a:p>
        </p:txBody>
      </p:sp>
    </p:spTree>
    <p:extLst>
      <p:ext uri="{BB962C8B-B14F-4D97-AF65-F5344CB8AC3E}">
        <p14:creationId xmlns:p14="http://schemas.microsoft.com/office/powerpoint/2010/main" val="11433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153" y="1628231"/>
            <a:ext cx="4329573" cy="432957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54636">
            <a:off x="9441708" y="2472393"/>
            <a:ext cx="544288" cy="406840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0" y="4352544"/>
            <a:ext cx="12192000" cy="2505456"/>
            <a:chOff x="-175847" y="4352544"/>
            <a:chExt cx="12367847" cy="2505456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175847" y="4352544"/>
              <a:ext cx="4185322" cy="2505456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EE76D6D-69EF-47E0-A4E7-15B4DAB93F87}"/>
              </a:ext>
            </a:extLst>
          </p:cNvPr>
          <p:cNvSpPr txBox="1"/>
          <p:nvPr/>
        </p:nvSpPr>
        <p:spPr>
          <a:xfrm>
            <a:off x="3696872" y="1603172"/>
            <a:ext cx="58712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38827D"/>
                </a:solidFill>
                <a:latin typeface="#9Slide07 SVNDessert Menu Scrip" panose="00000500000000000000" pitchFamily="2" charset="0"/>
              </a:rPr>
              <a:t>Khởi động</a:t>
            </a:r>
          </a:p>
        </p:txBody>
      </p:sp>
      <p:pic>
        <p:nvPicPr>
          <p:cNvPr id="25" name="图片 82">
            <a:extLst>
              <a:ext uri="{FF2B5EF4-FFF2-40B4-BE49-F238E27FC236}">
                <a16:creationId xmlns:a16="http://schemas.microsoft.com/office/drawing/2014/main" id="{8D15131C-019A-4F0F-B59C-1584E442B2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9744" flipH="1">
            <a:off x="9393546" y="-58126"/>
            <a:ext cx="3221032" cy="1057285"/>
          </a:xfrm>
          <a:prstGeom prst="rect">
            <a:avLst/>
          </a:prstGeom>
        </p:spPr>
      </p:pic>
      <p:pic>
        <p:nvPicPr>
          <p:cNvPr id="26" name="图片 82">
            <a:extLst>
              <a:ext uri="{FF2B5EF4-FFF2-40B4-BE49-F238E27FC236}">
                <a16:creationId xmlns:a16="http://schemas.microsoft.com/office/drawing/2014/main" id="{2361339A-1AC3-4DC4-B53E-8E03FDBA77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51516" flipH="1">
            <a:off x="9994542" y="369575"/>
            <a:ext cx="3221032" cy="1057285"/>
          </a:xfrm>
          <a:prstGeom prst="rect">
            <a:avLst/>
          </a:prstGeom>
        </p:spPr>
      </p:pic>
      <p:pic>
        <p:nvPicPr>
          <p:cNvPr id="27" name="图片 9">
            <a:extLst>
              <a:ext uri="{FF2B5EF4-FFF2-40B4-BE49-F238E27FC236}">
                <a16:creationId xmlns:a16="http://schemas.microsoft.com/office/drawing/2014/main" id="{2F904C09-2CE2-419A-95F0-9AEE60B80F6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1579" r="69386" b="10955"/>
          <a:stretch/>
        </p:blipFill>
        <p:spPr>
          <a:xfrm>
            <a:off x="3910053" y="470516"/>
            <a:ext cx="1399739" cy="3255264"/>
          </a:xfrm>
          <a:prstGeom prst="rect">
            <a:avLst/>
          </a:prstGeom>
        </p:spPr>
      </p:pic>
      <p:pic>
        <p:nvPicPr>
          <p:cNvPr id="31" name="图片 14">
            <a:extLst>
              <a:ext uri="{FF2B5EF4-FFF2-40B4-BE49-F238E27FC236}">
                <a16:creationId xmlns:a16="http://schemas.microsoft.com/office/drawing/2014/main" id="{71094242-1B11-4413-89B0-9649BDEE3BE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65" t="65100" r="9338" b="10955"/>
          <a:stretch/>
        </p:blipFill>
        <p:spPr>
          <a:xfrm>
            <a:off x="3144866" y="487772"/>
            <a:ext cx="1536192" cy="1642172"/>
          </a:xfrm>
          <a:prstGeom prst="rect">
            <a:avLst/>
          </a:prstGeom>
        </p:spPr>
      </p:pic>
      <p:pic>
        <p:nvPicPr>
          <p:cNvPr id="32" name="图片 9">
            <a:extLst>
              <a:ext uri="{FF2B5EF4-FFF2-40B4-BE49-F238E27FC236}">
                <a16:creationId xmlns:a16="http://schemas.microsoft.com/office/drawing/2014/main" id="{CBCB5D62-A1C0-4C92-80F6-9386E33F72B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7" t="41579" r="49060" b="10955"/>
          <a:stretch/>
        </p:blipFill>
        <p:spPr>
          <a:xfrm>
            <a:off x="7703561" y="517086"/>
            <a:ext cx="1126764" cy="3255264"/>
          </a:xfrm>
          <a:prstGeom prst="rect">
            <a:avLst/>
          </a:prstGeom>
        </p:spPr>
      </p:pic>
      <p:pic>
        <p:nvPicPr>
          <p:cNvPr id="33" name="图片 9">
            <a:extLst>
              <a:ext uri="{FF2B5EF4-FFF2-40B4-BE49-F238E27FC236}">
                <a16:creationId xmlns:a16="http://schemas.microsoft.com/office/drawing/2014/main" id="{D029C1EA-5F62-4A7D-B741-3C77371122C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1579" r="69386" b="10955"/>
          <a:stretch/>
        </p:blipFill>
        <p:spPr>
          <a:xfrm flipH="1">
            <a:off x="8168404" y="1650346"/>
            <a:ext cx="1399739" cy="3255264"/>
          </a:xfrm>
          <a:prstGeom prst="rect">
            <a:avLst/>
          </a:prstGeom>
        </p:spPr>
      </p:pic>
      <p:pic>
        <p:nvPicPr>
          <p:cNvPr id="34" name="图片 3">
            <a:extLst>
              <a:ext uri="{FF2B5EF4-FFF2-40B4-BE49-F238E27FC236}">
                <a16:creationId xmlns:a16="http://schemas.microsoft.com/office/drawing/2014/main" id="{16704A9B-B597-4E2F-B038-C30BBA3C89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841" y="2847712"/>
            <a:ext cx="1984262" cy="183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2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9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6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6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884" y="3906009"/>
            <a:ext cx="2307774" cy="28031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43"/>
          <a:stretch/>
        </p:blipFill>
        <p:spPr>
          <a:xfrm>
            <a:off x="9918765" y="1372878"/>
            <a:ext cx="2295006" cy="15339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89" y="4124256"/>
            <a:ext cx="1621974" cy="2366606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979" y="701979"/>
            <a:ext cx="980316" cy="481960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-17585" y="5729324"/>
            <a:ext cx="12203723" cy="1123362"/>
            <a:chOff x="-17585" y="5729324"/>
            <a:chExt cx="12203723" cy="1123362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8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 rotWithShape="1">
            <a:blip r:embed="rId8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9A2FC26-5EEF-49D3-8888-C49EC731BF52}"/>
              </a:ext>
            </a:extLst>
          </p:cNvPr>
          <p:cNvGrpSpPr/>
          <p:nvPr/>
        </p:nvGrpSpPr>
        <p:grpSpPr>
          <a:xfrm>
            <a:off x="1203057" y="148891"/>
            <a:ext cx="6752897" cy="3542041"/>
            <a:chOff x="1321044" y="220391"/>
            <a:chExt cx="6752897" cy="3542041"/>
          </a:xfrm>
        </p:grpSpPr>
        <p:pic>
          <p:nvPicPr>
            <p:cNvPr id="3" name="PA_图片 6">
              <a:extLst>
                <a:ext uri="{FF2B5EF4-FFF2-40B4-BE49-F238E27FC236}">
                  <a16:creationId xmlns:a16="http://schemas.microsoft.com/office/drawing/2014/main" id="{B0DD21E3-9102-4A2C-A2E3-2A0C709C94D3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9" t="8373" b="12898"/>
            <a:stretch/>
          </p:blipFill>
          <p:spPr>
            <a:xfrm>
              <a:off x="1321044" y="220391"/>
              <a:ext cx="6752897" cy="354204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376BEDE-C32C-4578-8808-385D583C228E}"/>
                </a:ext>
              </a:extLst>
            </p:cNvPr>
            <p:cNvSpPr txBox="1"/>
            <p:nvPr/>
          </p:nvSpPr>
          <p:spPr>
            <a:xfrm>
              <a:off x="2674374" y="1543665"/>
              <a:ext cx="38640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/>
                <a:t>Nêu quy tắc tính </a:t>
              </a:r>
              <a:r>
                <a:rPr lang="en-US" sz="3600" b="1" dirty="0" err="1"/>
                <a:t>vận</a:t>
              </a:r>
              <a:r>
                <a:rPr lang="en-US" sz="3600" b="1" dirty="0"/>
                <a:t> </a:t>
              </a:r>
              <a:r>
                <a:rPr lang="en-US" sz="3600" b="1" dirty="0" err="1"/>
                <a:t>tốc</a:t>
              </a:r>
              <a:r>
                <a:rPr lang="en-US" sz="3600" b="1" dirty="0"/>
                <a:t>.</a:t>
              </a: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2A690D9-C604-49B9-A58A-C7EB68F79E0A}"/>
              </a:ext>
            </a:extLst>
          </p:cNvPr>
          <p:cNvSpPr/>
          <p:nvPr/>
        </p:nvSpPr>
        <p:spPr>
          <a:xfrm>
            <a:off x="930716" y="516741"/>
            <a:ext cx="7115420" cy="3006682"/>
          </a:xfrm>
          <a:custGeom>
            <a:avLst/>
            <a:gdLst>
              <a:gd name="connsiteX0" fmla="*/ 0 w 7115420"/>
              <a:gd name="connsiteY0" fmla="*/ 501124 h 3006682"/>
              <a:gd name="connsiteX1" fmla="*/ 501124 w 7115420"/>
              <a:gd name="connsiteY1" fmla="*/ 0 h 3006682"/>
              <a:gd name="connsiteX2" fmla="*/ 1241497 w 7115420"/>
              <a:gd name="connsiteY2" fmla="*/ 0 h 3006682"/>
              <a:gd name="connsiteX3" fmla="*/ 1981870 w 7115420"/>
              <a:gd name="connsiteY3" fmla="*/ 0 h 3006682"/>
              <a:gd name="connsiteX4" fmla="*/ 2599980 w 7115420"/>
              <a:gd name="connsiteY4" fmla="*/ 0 h 3006682"/>
              <a:gd name="connsiteX5" fmla="*/ 3095826 w 7115420"/>
              <a:gd name="connsiteY5" fmla="*/ 0 h 3006682"/>
              <a:gd name="connsiteX6" fmla="*/ 3775067 w 7115420"/>
              <a:gd name="connsiteY6" fmla="*/ 0 h 3006682"/>
              <a:gd name="connsiteX7" fmla="*/ 4270913 w 7115420"/>
              <a:gd name="connsiteY7" fmla="*/ 0 h 3006682"/>
              <a:gd name="connsiteX8" fmla="*/ 4950155 w 7115420"/>
              <a:gd name="connsiteY8" fmla="*/ 0 h 3006682"/>
              <a:gd name="connsiteX9" fmla="*/ 5690528 w 7115420"/>
              <a:gd name="connsiteY9" fmla="*/ 0 h 3006682"/>
              <a:gd name="connsiteX10" fmla="*/ 6614296 w 7115420"/>
              <a:gd name="connsiteY10" fmla="*/ 0 h 3006682"/>
              <a:gd name="connsiteX11" fmla="*/ 7115420 w 7115420"/>
              <a:gd name="connsiteY11" fmla="*/ 501124 h 3006682"/>
              <a:gd name="connsiteX12" fmla="*/ 7115420 w 7115420"/>
              <a:gd name="connsiteY12" fmla="*/ 1129180 h 3006682"/>
              <a:gd name="connsiteX13" fmla="*/ 7115420 w 7115420"/>
              <a:gd name="connsiteY13" fmla="*/ 1777280 h 3006682"/>
              <a:gd name="connsiteX14" fmla="*/ 7115420 w 7115420"/>
              <a:gd name="connsiteY14" fmla="*/ 2505558 h 3006682"/>
              <a:gd name="connsiteX15" fmla="*/ 6614296 w 7115420"/>
              <a:gd name="connsiteY15" fmla="*/ 3006682 h 3006682"/>
              <a:gd name="connsiteX16" fmla="*/ 6118450 w 7115420"/>
              <a:gd name="connsiteY16" fmla="*/ 3006682 h 3006682"/>
              <a:gd name="connsiteX17" fmla="*/ 5561472 w 7115420"/>
              <a:gd name="connsiteY17" fmla="*/ 3006682 h 3006682"/>
              <a:gd name="connsiteX18" fmla="*/ 4821099 w 7115420"/>
              <a:gd name="connsiteY18" fmla="*/ 3006682 h 3006682"/>
              <a:gd name="connsiteX19" fmla="*/ 4325253 w 7115420"/>
              <a:gd name="connsiteY19" fmla="*/ 3006682 h 3006682"/>
              <a:gd name="connsiteX20" fmla="*/ 3829407 w 7115420"/>
              <a:gd name="connsiteY20" fmla="*/ 3006682 h 3006682"/>
              <a:gd name="connsiteX21" fmla="*/ 3150165 w 7115420"/>
              <a:gd name="connsiteY21" fmla="*/ 3006682 h 3006682"/>
              <a:gd name="connsiteX22" fmla="*/ 2409792 w 7115420"/>
              <a:gd name="connsiteY22" fmla="*/ 3006682 h 3006682"/>
              <a:gd name="connsiteX23" fmla="*/ 1852814 w 7115420"/>
              <a:gd name="connsiteY23" fmla="*/ 3006682 h 3006682"/>
              <a:gd name="connsiteX24" fmla="*/ 1112441 w 7115420"/>
              <a:gd name="connsiteY24" fmla="*/ 3006682 h 3006682"/>
              <a:gd name="connsiteX25" fmla="*/ 501124 w 7115420"/>
              <a:gd name="connsiteY25" fmla="*/ 3006682 h 3006682"/>
              <a:gd name="connsiteX26" fmla="*/ 0 w 7115420"/>
              <a:gd name="connsiteY26" fmla="*/ 2505558 h 3006682"/>
              <a:gd name="connsiteX27" fmla="*/ 0 w 7115420"/>
              <a:gd name="connsiteY27" fmla="*/ 1897546 h 3006682"/>
              <a:gd name="connsiteX28" fmla="*/ 0 w 7115420"/>
              <a:gd name="connsiteY28" fmla="*/ 1269490 h 3006682"/>
              <a:gd name="connsiteX29" fmla="*/ 0 w 7115420"/>
              <a:gd name="connsiteY29" fmla="*/ 501124 h 3006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115420" h="3006682" fill="none" extrusionOk="0">
                <a:moveTo>
                  <a:pt x="0" y="501124"/>
                </a:moveTo>
                <a:cubicBezTo>
                  <a:pt x="-34164" y="216151"/>
                  <a:pt x="230366" y="-60502"/>
                  <a:pt x="501124" y="0"/>
                </a:cubicBezTo>
                <a:cubicBezTo>
                  <a:pt x="783338" y="-3124"/>
                  <a:pt x="996292" y="31100"/>
                  <a:pt x="1241497" y="0"/>
                </a:cubicBezTo>
                <a:cubicBezTo>
                  <a:pt x="1486702" y="-31100"/>
                  <a:pt x="1613035" y="-31300"/>
                  <a:pt x="1981870" y="0"/>
                </a:cubicBezTo>
                <a:cubicBezTo>
                  <a:pt x="2350705" y="31300"/>
                  <a:pt x="2341576" y="-25958"/>
                  <a:pt x="2599980" y="0"/>
                </a:cubicBezTo>
                <a:cubicBezTo>
                  <a:pt x="2858384" y="25958"/>
                  <a:pt x="2927686" y="1443"/>
                  <a:pt x="3095826" y="0"/>
                </a:cubicBezTo>
                <a:cubicBezTo>
                  <a:pt x="3263966" y="-1443"/>
                  <a:pt x="3527658" y="-16116"/>
                  <a:pt x="3775067" y="0"/>
                </a:cubicBezTo>
                <a:cubicBezTo>
                  <a:pt x="4022476" y="16116"/>
                  <a:pt x="4136883" y="-13700"/>
                  <a:pt x="4270913" y="0"/>
                </a:cubicBezTo>
                <a:cubicBezTo>
                  <a:pt x="4404943" y="13700"/>
                  <a:pt x="4721591" y="-26638"/>
                  <a:pt x="4950155" y="0"/>
                </a:cubicBezTo>
                <a:cubicBezTo>
                  <a:pt x="5178719" y="26638"/>
                  <a:pt x="5402492" y="19210"/>
                  <a:pt x="5690528" y="0"/>
                </a:cubicBezTo>
                <a:cubicBezTo>
                  <a:pt x="5978564" y="-19210"/>
                  <a:pt x="6174125" y="-39892"/>
                  <a:pt x="6614296" y="0"/>
                </a:cubicBezTo>
                <a:cubicBezTo>
                  <a:pt x="6862323" y="-59657"/>
                  <a:pt x="7102562" y="248202"/>
                  <a:pt x="7115420" y="501124"/>
                </a:cubicBezTo>
                <a:cubicBezTo>
                  <a:pt x="7111760" y="804730"/>
                  <a:pt x="7130351" y="870362"/>
                  <a:pt x="7115420" y="1129180"/>
                </a:cubicBezTo>
                <a:cubicBezTo>
                  <a:pt x="7100489" y="1387998"/>
                  <a:pt x="7118054" y="1619191"/>
                  <a:pt x="7115420" y="1777280"/>
                </a:cubicBezTo>
                <a:cubicBezTo>
                  <a:pt x="7112786" y="1935369"/>
                  <a:pt x="7146241" y="2153022"/>
                  <a:pt x="7115420" y="2505558"/>
                </a:cubicBezTo>
                <a:cubicBezTo>
                  <a:pt x="7076255" y="2785074"/>
                  <a:pt x="6914232" y="3039050"/>
                  <a:pt x="6614296" y="3006682"/>
                </a:cubicBezTo>
                <a:cubicBezTo>
                  <a:pt x="6462063" y="2991237"/>
                  <a:pt x="6264908" y="3012156"/>
                  <a:pt x="6118450" y="3006682"/>
                </a:cubicBezTo>
                <a:cubicBezTo>
                  <a:pt x="5971992" y="3001208"/>
                  <a:pt x="5691013" y="2984067"/>
                  <a:pt x="5561472" y="3006682"/>
                </a:cubicBezTo>
                <a:cubicBezTo>
                  <a:pt x="5431931" y="3029297"/>
                  <a:pt x="5103009" y="3024310"/>
                  <a:pt x="4821099" y="3006682"/>
                </a:cubicBezTo>
                <a:cubicBezTo>
                  <a:pt x="4539189" y="2989054"/>
                  <a:pt x="4432067" y="2995951"/>
                  <a:pt x="4325253" y="3006682"/>
                </a:cubicBezTo>
                <a:cubicBezTo>
                  <a:pt x="4218439" y="3017413"/>
                  <a:pt x="3987287" y="2993146"/>
                  <a:pt x="3829407" y="3006682"/>
                </a:cubicBezTo>
                <a:cubicBezTo>
                  <a:pt x="3671527" y="3020218"/>
                  <a:pt x="3469612" y="2981041"/>
                  <a:pt x="3150165" y="3006682"/>
                </a:cubicBezTo>
                <a:cubicBezTo>
                  <a:pt x="2830718" y="3032323"/>
                  <a:pt x="2719128" y="2988470"/>
                  <a:pt x="2409792" y="3006682"/>
                </a:cubicBezTo>
                <a:cubicBezTo>
                  <a:pt x="2100456" y="3024894"/>
                  <a:pt x="2054753" y="3015671"/>
                  <a:pt x="1852814" y="3006682"/>
                </a:cubicBezTo>
                <a:cubicBezTo>
                  <a:pt x="1650875" y="2997693"/>
                  <a:pt x="1420548" y="3035060"/>
                  <a:pt x="1112441" y="3006682"/>
                </a:cubicBezTo>
                <a:cubicBezTo>
                  <a:pt x="804334" y="2978304"/>
                  <a:pt x="788323" y="3026092"/>
                  <a:pt x="501124" y="3006682"/>
                </a:cubicBezTo>
                <a:cubicBezTo>
                  <a:pt x="218006" y="3049480"/>
                  <a:pt x="2366" y="2791785"/>
                  <a:pt x="0" y="2505558"/>
                </a:cubicBezTo>
                <a:cubicBezTo>
                  <a:pt x="15624" y="2364712"/>
                  <a:pt x="10885" y="2085087"/>
                  <a:pt x="0" y="1897546"/>
                </a:cubicBezTo>
                <a:cubicBezTo>
                  <a:pt x="-10885" y="1710005"/>
                  <a:pt x="18590" y="1451094"/>
                  <a:pt x="0" y="1269490"/>
                </a:cubicBezTo>
                <a:cubicBezTo>
                  <a:pt x="-18590" y="1087886"/>
                  <a:pt x="37400" y="873972"/>
                  <a:pt x="0" y="501124"/>
                </a:cubicBezTo>
                <a:close/>
              </a:path>
              <a:path w="7115420" h="3006682" stroke="0" extrusionOk="0">
                <a:moveTo>
                  <a:pt x="0" y="501124"/>
                </a:moveTo>
                <a:cubicBezTo>
                  <a:pt x="-10261" y="221251"/>
                  <a:pt x="167618" y="-15743"/>
                  <a:pt x="501124" y="0"/>
                </a:cubicBezTo>
                <a:cubicBezTo>
                  <a:pt x="653358" y="-2577"/>
                  <a:pt x="781995" y="4792"/>
                  <a:pt x="996970" y="0"/>
                </a:cubicBezTo>
                <a:cubicBezTo>
                  <a:pt x="1211945" y="-4792"/>
                  <a:pt x="1438897" y="-7934"/>
                  <a:pt x="1553948" y="0"/>
                </a:cubicBezTo>
                <a:cubicBezTo>
                  <a:pt x="1668999" y="7934"/>
                  <a:pt x="1969484" y="12493"/>
                  <a:pt x="2355453" y="0"/>
                </a:cubicBezTo>
                <a:cubicBezTo>
                  <a:pt x="2741422" y="-12493"/>
                  <a:pt x="2776926" y="30853"/>
                  <a:pt x="3034694" y="0"/>
                </a:cubicBezTo>
                <a:cubicBezTo>
                  <a:pt x="3292462" y="-30853"/>
                  <a:pt x="3452290" y="7075"/>
                  <a:pt x="3591672" y="0"/>
                </a:cubicBezTo>
                <a:cubicBezTo>
                  <a:pt x="3731054" y="-7075"/>
                  <a:pt x="4048588" y="8606"/>
                  <a:pt x="4209782" y="0"/>
                </a:cubicBezTo>
                <a:cubicBezTo>
                  <a:pt x="4370976" y="-8606"/>
                  <a:pt x="4553814" y="-25444"/>
                  <a:pt x="4827891" y="0"/>
                </a:cubicBezTo>
                <a:cubicBezTo>
                  <a:pt x="5101968" y="25444"/>
                  <a:pt x="5257927" y="-13352"/>
                  <a:pt x="5446001" y="0"/>
                </a:cubicBezTo>
                <a:cubicBezTo>
                  <a:pt x="5634075" y="13352"/>
                  <a:pt x="6308421" y="39114"/>
                  <a:pt x="6614296" y="0"/>
                </a:cubicBezTo>
                <a:cubicBezTo>
                  <a:pt x="6887773" y="49462"/>
                  <a:pt x="7166381" y="225829"/>
                  <a:pt x="7115420" y="501124"/>
                </a:cubicBezTo>
                <a:cubicBezTo>
                  <a:pt x="7104777" y="692536"/>
                  <a:pt x="7137141" y="919413"/>
                  <a:pt x="7115420" y="1169269"/>
                </a:cubicBezTo>
                <a:cubicBezTo>
                  <a:pt x="7093699" y="1419125"/>
                  <a:pt x="7124136" y="1637962"/>
                  <a:pt x="7115420" y="1857458"/>
                </a:cubicBezTo>
                <a:cubicBezTo>
                  <a:pt x="7106704" y="2076954"/>
                  <a:pt x="7144552" y="2325767"/>
                  <a:pt x="7115420" y="2505558"/>
                </a:cubicBezTo>
                <a:cubicBezTo>
                  <a:pt x="7076869" y="2738659"/>
                  <a:pt x="6925811" y="2987195"/>
                  <a:pt x="6614296" y="3006682"/>
                </a:cubicBezTo>
                <a:cubicBezTo>
                  <a:pt x="6324032" y="2990462"/>
                  <a:pt x="6045152" y="3041398"/>
                  <a:pt x="5873923" y="3006682"/>
                </a:cubicBezTo>
                <a:cubicBezTo>
                  <a:pt x="5702694" y="2971966"/>
                  <a:pt x="5312629" y="3041870"/>
                  <a:pt x="5072418" y="3006682"/>
                </a:cubicBezTo>
                <a:cubicBezTo>
                  <a:pt x="4832208" y="2971494"/>
                  <a:pt x="4724743" y="2986249"/>
                  <a:pt x="4515440" y="3006682"/>
                </a:cubicBezTo>
                <a:cubicBezTo>
                  <a:pt x="4306137" y="3027115"/>
                  <a:pt x="4012905" y="2984961"/>
                  <a:pt x="3713936" y="3006682"/>
                </a:cubicBezTo>
                <a:cubicBezTo>
                  <a:pt x="3414967" y="3028403"/>
                  <a:pt x="3360085" y="3014660"/>
                  <a:pt x="3218089" y="3006682"/>
                </a:cubicBezTo>
                <a:cubicBezTo>
                  <a:pt x="3076093" y="2998704"/>
                  <a:pt x="2778408" y="3015065"/>
                  <a:pt x="2477716" y="3006682"/>
                </a:cubicBezTo>
                <a:cubicBezTo>
                  <a:pt x="2177024" y="2998299"/>
                  <a:pt x="2107433" y="3001065"/>
                  <a:pt x="1859607" y="3006682"/>
                </a:cubicBezTo>
                <a:cubicBezTo>
                  <a:pt x="1611781" y="3012299"/>
                  <a:pt x="1341337" y="2997326"/>
                  <a:pt x="1180365" y="3006682"/>
                </a:cubicBezTo>
                <a:cubicBezTo>
                  <a:pt x="1019393" y="3016038"/>
                  <a:pt x="809937" y="3010622"/>
                  <a:pt x="501124" y="3006682"/>
                </a:cubicBezTo>
                <a:cubicBezTo>
                  <a:pt x="166701" y="2969887"/>
                  <a:pt x="23040" y="2786441"/>
                  <a:pt x="0" y="2505558"/>
                </a:cubicBezTo>
                <a:cubicBezTo>
                  <a:pt x="1679" y="2266100"/>
                  <a:pt x="10975" y="2085880"/>
                  <a:pt x="0" y="1877502"/>
                </a:cubicBezTo>
                <a:cubicBezTo>
                  <a:pt x="-10975" y="1669124"/>
                  <a:pt x="-9586" y="1486627"/>
                  <a:pt x="0" y="1229402"/>
                </a:cubicBezTo>
                <a:cubicBezTo>
                  <a:pt x="9586" y="972177"/>
                  <a:pt x="34160" y="797656"/>
                  <a:pt x="0" y="501124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209479976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000FF"/>
                </a:solidFill>
              </a:rPr>
              <a:t>Muốn tính vận tốc, ta lấy quãng đường chia thời gian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000FF"/>
                </a:solidFill>
              </a:rPr>
              <a:t>v = s : t</a:t>
            </a:r>
          </a:p>
        </p:txBody>
      </p:sp>
    </p:spTree>
    <p:extLst>
      <p:ext uri="{BB962C8B-B14F-4D97-AF65-F5344CB8AC3E}">
        <p14:creationId xmlns:p14="http://schemas.microsoft.com/office/powerpoint/2010/main" val="417196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5322" y="149339"/>
            <a:ext cx="1984262" cy="183942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879" y="4979961"/>
            <a:ext cx="5364480" cy="1129364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1631991" y="5087828"/>
            <a:ext cx="1718993" cy="1313980"/>
            <a:chOff x="1631991" y="5087828"/>
            <a:chExt cx="1718993" cy="1313980"/>
          </a:xfrm>
        </p:grpSpPr>
        <p:pic>
          <p:nvPicPr>
            <p:cNvPr id="76" name="图片 7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7" b="14339"/>
            <a:stretch/>
          </p:blipFill>
          <p:spPr>
            <a:xfrm>
              <a:off x="1631991" y="5087828"/>
              <a:ext cx="1445624" cy="1313980"/>
            </a:xfrm>
            <a:prstGeom prst="rect">
              <a:avLst/>
            </a:prstGeom>
          </p:spPr>
        </p:pic>
        <p:pic>
          <p:nvPicPr>
            <p:cNvPr id="77" name="图片 7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7" b="14339"/>
            <a:stretch/>
          </p:blipFill>
          <p:spPr>
            <a:xfrm>
              <a:off x="2292096" y="5439346"/>
              <a:ext cx="1058888" cy="962462"/>
            </a:xfrm>
            <a:prstGeom prst="rect">
              <a:avLst/>
            </a:prstGeom>
          </p:spPr>
        </p:pic>
      </p:grpSp>
      <p:pic>
        <p:nvPicPr>
          <p:cNvPr id="79" name="图片 7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640" y="2231231"/>
            <a:ext cx="1385144" cy="952286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041" flipH="1">
            <a:off x="9774427" y="29334"/>
            <a:ext cx="2731607" cy="896634"/>
          </a:xfrm>
          <a:prstGeom prst="rect">
            <a:avLst/>
          </a:prstGeom>
        </p:spPr>
      </p:pic>
      <p:pic>
        <p:nvPicPr>
          <p:cNvPr id="83" name="图片 8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3582" flipH="1">
            <a:off x="9138997" y="-241720"/>
            <a:ext cx="3221032" cy="1057285"/>
          </a:xfrm>
          <a:prstGeom prst="rect">
            <a:avLst/>
          </a:prstGeom>
        </p:spPr>
      </p:pic>
      <p:grpSp>
        <p:nvGrpSpPr>
          <p:cNvPr id="84" name="组合 83"/>
          <p:cNvGrpSpPr/>
          <p:nvPr/>
        </p:nvGrpSpPr>
        <p:grpSpPr>
          <a:xfrm>
            <a:off x="-17585" y="5729324"/>
            <a:ext cx="12203723" cy="1123362"/>
            <a:chOff x="-17585" y="5729324"/>
            <a:chExt cx="12203723" cy="1123362"/>
          </a:xfrm>
        </p:grpSpPr>
        <p:pic>
          <p:nvPicPr>
            <p:cNvPr id="85" name="图片 84"/>
            <p:cNvPicPr>
              <a:picLocks noChangeAspect="1"/>
            </p:cNvPicPr>
            <p:nvPr/>
          </p:nvPicPr>
          <p:blipFill rotWithShape="1">
            <a:blip r:embed="rId9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86" name="图片 85"/>
            <p:cNvPicPr>
              <a:picLocks noChangeAspect="1"/>
            </p:cNvPicPr>
            <p:nvPr/>
          </p:nvPicPr>
          <p:blipFill rotWithShape="1">
            <a:blip r:embed="rId9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80" name="图片 7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640" y="3985082"/>
            <a:ext cx="1255286" cy="1053284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54771C9-63B6-4C54-95D0-8848127DD5C8}"/>
              </a:ext>
            </a:extLst>
          </p:cNvPr>
          <p:cNvSpPr/>
          <p:nvPr/>
        </p:nvSpPr>
        <p:spPr>
          <a:xfrm>
            <a:off x="3267789" y="2038331"/>
            <a:ext cx="6461090" cy="1123362"/>
          </a:xfrm>
          <a:custGeom>
            <a:avLst/>
            <a:gdLst>
              <a:gd name="connsiteX0" fmla="*/ 0 w 6461090"/>
              <a:gd name="connsiteY0" fmla="*/ 187231 h 1123362"/>
              <a:gd name="connsiteX1" fmla="*/ 187231 w 6461090"/>
              <a:gd name="connsiteY1" fmla="*/ 0 h 1123362"/>
              <a:gd name="connsiteX2" fmla="*/ 679695 w 6461090"/>
              <a:gd name="connsiteY2" fmla="*/ 0 h 1123362"/>
              <a:gd name="connsiteX3" fmla="*/ 1050426 w 6461090"/>
              <a:gd name="connsiteY3" fmla="*/ 0 h 1123362"/>
              <a:gd name="connsiteX4" fmla="*/ 1421156 w 6461090"/>
              <a:gd name="connsiteY4" fmla="*/ 0 h 1123362"/>
              <a:gd name="connsiteX5" fmla="*/ 1791887 w 6461090"/>
              <a:gd name="connsiteY5" fmla="*/ 0 h 1123362"/>
              <a:gd name="connsiteX6" fmla="*/ 2284351 w 6461090"/>
              <a:gd name="connsiteY6" fmla="*/ 0 h 1123362"/>
              <a:gd name="connsiteX7" fmla="*/ 2898547 w 6461090"/>
              <a:gd name="connsiteY7" fmla="*/ 0 h 1123362"/>
              <a:gd name="connsiteX8" fmla="*/ 3512743 w 6461090"/>
              <a:gd name="connsiteY8" fmla="*/ 0 h 1123362"/>
              <a:gd name="connsiteX9" fmla="*/ 3883474 w 6461090"/>
              <a:gd name="connsiteY9" fmla="*/ 0 h 1123362"/>
              <a:gd name="connsiteX10" fmla="*/ 4315071 w 6461090"/>
              <a:gd name="connsiteY10" fmla="*/ 0 h 1123362"/>
              <a:gd name="connsiteX11" fmla="*/ 4929268 w 6461090"/>
              <a:gd name="connsiteY11" fmla="*/ 0 h 1123362"/>
              <a:gd name="connsiteX12" fmla="*/ 5543464 w 6461090"/>
              <a:gd name="connsiteY12" fmla="*/ 0 h 1123362"/>
              <a:gd name="connsiteX13" fmla="*/ 6273859 w 6461090"/>
              <a:gd name="connsiteY13" fmla="*/ 0 h 1123362"/>
              <a:gd name="connsiteX14" fmla="*/ 6461090 w 6461090"/>
              <a:gd name="connsiteY14" fmla="*/ 187231 h 1123362"/>
              <a:gd name="connsiteX15" fmla="*/ 6461090 w 6461090"/>
              <a:gd name="connsiteY15" fmla="*/ 554192 h 1123362"/>
              <a:gd name="connsiteX16" fmla="*/ 6461090 w 6461090"/>
              <a:gd name="connsiteY16" fmla="*/ 936131 h 1123362"/>
              <a:gd name="connsiteX17" fmla="*/ 6273859 w 6461090"/>
              <a:gd name="connsiteY17" fmla="*/ 1123362 h 1123362"/>
              <a:gd name="connsiteX18" fmla="*/ 5720529 w 6461090"/>
              <a:gd name="connsiteY18" fmla="*/ 1123362 h 1123362"/>
              <a:gd name="connsiteX19" fmla="*/ 5288932 w 6461090"/>
              <a:gd name="connsiteY19" fmla="*/ 1123362 h 1123362"/>
              <a:gd name="connsiteX20" fmla="*/ 4613870 w 6461090"/>
              <a:gd name="connsiteY20" fmla="*/ 1123362 h 1123362"/>
              <a:gd name="connsiteX21" fmla="*/ 4060540 w 6461090"/>
              <a:gd name="connsiteY21" fmla="*/ 1123362 h 1123362"/>
              <a:gd name="connsiteX22" fmla="*/ 3385477 w 6461090"/>
              <a:gd name="connsiteY22" fmla="*/ 1123362 h 1123362"/>
              <a:gd name="connsiteX23" fmla="*/ 2710415 w 6461090"/>
              <a:gd name="connsiteY23" fmla="*/ 1123362 h 1123362"/>
              <a:gd name="connsiteX24" fmla="*/ 2278818 w 6461090"/>
              <a:gd name="connsiteY24" fmla="*/ 1123362 h 1123362"/>
              <a:gd name="connsiteX25" fmla="*/ 1908087 w 6461090"/>
              <a:gd name="connsiteY25" fmla="*/ 1123362 h 1123362"/>
              <a:gd name="connsiteX26" fmla="*/ 1537356 w 6461090"/>
              <a:gd name="connsiteY26" fmla="*/ 1123362 h 1123362"/>
              <a:gd name="connsiteX27" fmla="*/ 862293 w 6461090"/>
              <a:gd name="connsiteY27" fmla="*/ 1123362 h 1123362"/>
              <a:gd name="connsiteX28" fmla="*/ 187231 w 6461090"/>
              <a:gd name="connsiteY28" fmla="*/ 1123362 h 1123362"/>
              <a:gd name="connsiteX29" fmla="*/ 0 w 6461090"/>
              <a:gd name="connsiteY29" fmla="*/ 936131 h 1123362"/>
              <a:gd name="connsiteX30" fmla="*/ 0 w 6461090"/>
              <a:gd name="connsiteY30" fmla="*/ 584148 h 1123362"/>
              <a:gd name="connsiteX31" fmla="*/ 0 w 6461090"/>
              <a:gd name="connsiteY31" fmla="*/ 187231 h 112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461090" h="1123362" extrusionOk="0">
                <a:moveTo>
                  <a:pt x="0" y="187231"/>
                </a:moveTo>
                <a:cubicBezTo>
                  <a:pt x="-17159" y="103421"/>
                  <a:pt x="72991" y="-15526"/>
                  <a:pt x="187231" y="0"/>
                </a:cubicBezTo>
                <a:cubicBezTo>
                  <a:pt x="384467" y="-53303"/>
                  <a:pt x="500710" y="5951"/>
                  <a:pt x="679695" y="0"/>
                </a:cubicBezTo>
                <a:cubicBezTo>
                  <a:pt x="858680" y="-5951"/>
                  <a:pt x="935394" y="12383"/>
                  <a:pt x="1050426" y="0"/>
                </a:cubicBezTo>
                <a:cubicBezTo>
                  <a:pt x="1165458" y="-12383"/>
                  <a:pt x="1286218" y="25691"/>
                  <a:pt x="1421156" y="0"/>
                </a:cubicBezTo>
                <a:cubicBezTo>
                  <a:pt x="1556094" y="-25691"/>
                  <a:pt x="1716516" y="30092"/>
                  <a:pt x="1791887" y="0"/>
                </a:cubicBezTo>
                <a:cubicBezTo>
                  <a:pt x="1867258" y="-30092"/>
                  <a:pt x="2106074" y="27463"/>
                  <a:pt x="2284351" y="0"/>
                </a:cubicBezTo>
                <a:cubicBezTo>
                  <a:pt x="2462628" y="-27463"/>
                  <a:pt x="2750492" y="15413"/>
                  <a:pt x="2898547" y="0"/>
                </a:cubicBezTo>
                <a:cubicBezTo>
                  <a:pt x="3046602" y="-15413"/>
                  <a:pt x="3342397" y="31367"/>
                  <a:pt x="3512743" y="0"/>
                </a:cubicBezTo>
                <a:cubicBezTo>
                  <a:pt x="3683089" y="-31367"/>
                  <a:pt x="3793117" y="11903"/>
                  <a:pt x="3883474" y="0"/>
                </a:cubicBezTo>
                <a:cubicBezTo>
                  <a:pt x="3973831" y="-11903"/>
                  <a:pt x="4173091" y="5115"/>
                  <a:pt x="4315071" y="0"/>
                </a:cubicBezTo>
                <a:cubicBezTo>
                  <a:pt x="4457051" y="-5115"/>
                  <a:pt x="4663642" y="33495"/>
                  <a:pt x="4929268" y="0"/>
                </a:cubicBezTo>
                <a:cubicBezTo>
                  <a:pt x="5194894" y="-33495"/>
                  <a:pt x="5271498" y="13082"/>
                  <a:pt x="5543464" y="0"/>
                </a:cubicBezTo>
                <a:cubicBezTo>
                  <a:pt x="5815430" y="-13082"/>
                  <a:pt x="5924004" y="67592"/>
                  <a:pt x="6273859" y="0"/>
                </a:cubicBezTo>
                <a:cubicBezTo>
                  <a:pt x="6367826" y="18201"/>
                  <a:pt x="6456299" y="109961"/>
                  <a:pt x="6461090" y="187231"/>
                </a:cubicBezTo>
                <a:cubicBezTo>
                  <a:pt x="6479810" y="313702"/>
                  <a:pt x="6450213" y="392227"/>
                  <a:pt x="6461090" y="554192"/>
                </a:cubicBezTo>
                <a:cubicBezTo>
                  <a:pt x="6471967" y="716157"/>
                  <a:pt x="6437058" y="748499"/>
                  <a:pt x="6461090" y="936131"/>
                </a:cubicBezTo>
                <a:cubicBezTo>
                  <a:pt x="6443161" y="1047785"/>
                  <a:pt x="6370784" y="1110041"/>
                  <a:pt x="6273859" y="1123362"/>
                </a:cubicBezTo>
                <a:cubicBezTo>
                  <a:pt x="6079105" y="1127329"/>
                  <a:pt x="5948564" y="1121336"/>
                  <a:pt x="5720529" y="1123362"/>
                </a:cubicBezTo>
                <a:cubicBezTo>
                  <a:pt x="5492494" y="1125388"/>
                  <a:pt x="5488902" y="1098869"/>
                  <a:pt x="5288932" y="1123362"/>
                </a:cubicBezTo>
                <a:cubicBezTo>
                  <a:pt x="5088962" y="1147855"/>
                  <a:pt x="4840254" y="1091308"/>
                  <a:pt x="4613870" y="1123362"/>
                </a:cubicBezTo>
                <a:cubicBezTo>
                  <a:pt x="4387486" y="1155416"/>
                  <a:pt x="4186730" y="1091548"/>
                  <a:pt x="4060540" y="1123362"/>
                </a:cubicBezTo>
                <a:cubicBezTo>
                  <a:pt x="3934350" y="1155176"/>
                  <a:pt x="3539234" y="1082329"/>
                  <a:pt x="3385477" y="1123362"/>
                </a:cubicBezTo>
                <a:cubicBezTo>
                  <a:pt x="3231720" y="1164395"/>
                  <a:pt x="2855599" y="1068146"/>
                  <a:pt x="2710415" y="1123362"/>
                </a:cubicBezTo>
                <a:cubicBezTo>
                  <a:pt x="2565231" y="1178578"/>
                  <a:pt x="2392223" y="1072677"/>
                  <a:pt x="2278818" y="1123362"/>
                </a:cubicBezTo>
                <a:cubicBezTo>
                  <a:pt x="2165413" y="1174047"/>
                  <a:pt x="2080507" y="1093079"/>
                  <a:pt x="1908087" y="1123362"/>
                </a:cubicBezTo>
                <a:cubicBezTo>
                  <a:pt x="1735667" y="1153645"/>
                  <a:pt x="1639177" y="1116922"/>
                  <a:pt x="1537356" y="1123362"/>
                </a:cubicBezTo>
                <a:cubicBezTo>
                  <a:pt x="1435535" y="1129802"/>
                  <a:pt x="1183917" y="1042944"/>
                  <a:pt x="862293" y="1123362"/>
                </a:cubicBezTo>
                <a:cubicBezTo>
                  <a:pt x="540669" y="1203780"/>
                  <a:pt x="326917" y="1066256"/>
                  <a:pt x="187231" y="1123362"/>
                </a:cubicBezTo>
                <a:cubicBezTo>
                  <a:pt x="76550" y="1137796"/>
                  <a:pt x="4166" y="1049687"/>
                  <a:pt x="0" y="936131"/>
                </a:cubicBezTo>
                <a:cubicBezTo>
                  <a:pt x="-1027" y="841013"/>
                  <a:pt x="37211" y="687874"/>
                  <a:pt x="0" y="584148"/>
                </a:cubicBezTo>
                <a:cubicBezTo>
                  <a:pt x="-37211" y="480422"/>
                  <a:pt x="18205" y="297623"/>
                  <a:pt x="0" y="187231"/>
                </a:cubicBezTo>
                <a:close/>
              </a:path>
            </a:pathLst>
          </a:custGeom>
          <a:noFill/>
          <a:ln w="38100">
            <a:solidFill>
              <a:schemeClr val="accent2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81736288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Củng cố cách tính vận tốc.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55A2E8A-6B49-4687-87F1-521EDC475F88}"/>
              </a:ext>
            </a:extLst>
          </p:cNvPr>
          <p:cNvSpPr/>
          <p:nvPr/>
        </p:nvSpPr>
        <p:spPr>
          <a:xfrm>
            <a:off x="3196669" y="3877362"/>
            <a:ext cx="6532210" cy="1345103"/>
          </a:xfrm>
          <a:custGeom>
            <a:avLst/>
            <a:gdLst>
              <a:gd name="connsiteX0" fmla="*/ 0 w 6532210"/>
              <a:gd name="connsiteY0" fmla="*/ 224188 h 1345103"/>
              <a:gd name="connsiteX1" fmla="*/ 224188 w 6532210"/>
              <a:gd name="connsiteY1" fmla="*/ 0 h 1345103"/>
              <a:gd name="connsiteX2" fmla="*/ 716425 w 6532210"/>
              <a:gd name="connsiteY2" fmla="*/ 0 h 1345103"/>
              <a:gd name="connsiteX3" fmla="*/ 1086986 w 6532210"/>
              <a:gd name="connsiteY3" fmla="*/ 0 h 1345103"/>
              <a:gd name="connsiteX4" fmla="*/ 1457547 w 6532210"/>
              <a:gd name="connsiteY4" fmla="*/ 0 h 1345103"/>
              <a:gd name="connsiteX5" fmla="*/ 1828108 w 6532210"/>
              <a:gd name="connsiteY5" fmla="*/ 0 h 1345103"/>
              <a:gd name="connsiteX6" fmla="*/ 2320345 w 6532210"/>
              <a:gd name="connsiteY6" fmla="*/ 0 h 1345103"/>
              <a:gd name="connsiteX7" fmla="*/ 2934260 w 6532210"/>
              <a:gd name="connsiteY7" fmla="*/ 0 h 1345103"/>
              <a:gd name="connsiteX8" fmla="*/ 3548174 w 6532210"/>
              <a:gd name="connsiteY8" fmla="*/ 0 h 1345103"/>
              <a:gd name="connsiteX9" fmla="*/ 3918734 w 6532210"/>
              <a:gd name="connsiteY9" fmla="*/ 0 h 1345103"/>
              <a:gd name="connsiteX10" fmla="*/ 4350134 w 6532210"/>
              <a:gd name="connsiteY10" fmla="*/ 0 h 1345103"/>
              <a:gd name="connsiteX11" fmla="*/ 4964048 w 6532210"/>
              <a:gd name="connsiteY11" fmla="*/ 0 h 1345103"/>
              <a:gd name="connsiteX12" fmla="*/ 5577962 w 6532210"/>
              <a:gd name="connsiteY12" fmla="*/ 0 h 1345103"/>
              <a:gd name="connsiteX13" fmla="*/ 6308022 w 6532210"/>
              <a:gd name="connsiteY13" fmla="*/ 0 h 1345103"/>
              <a:gd name="connsiteX14" fmla="*/ 6532210 w 6532210"/>
              <a:gd name="connsiteY14" fmla="*/ 224188 h 1345103"/>
              <a:gd name="connsiteX15" fmla="*/ 6532210 w 6532210"/>
              <a:gd name="connsiteY15" fmla="*/ 663584 h 1345103"/>
              <a:gd name="connsiteX16" fmla="*/ 6532210 w 6532210"/>
              <a:gd name="connsiteY16" fmla="*/ 1120915 h 1345103"/>
              <a:gd name="connsiteX17" fmla="*/ 6308022 w 6532210"/>
              <a:gd name="connsiteY17" fmla="*/ 1345103 h 1345103"/>
              <a:gd name="connsiteX18" fmla="*/ 5754946 w 6532210"/>
              <a:gd name="connsiteY18" fmla="*/ 1345103 h 1345103"/>
              <a:gd name="connsiteX19" fmla="*/ 5323547 w 6532210"/>
              <a:gd name="connsiteY19" fmla="*/ 1345103 h 1345103"/>
              <a:gd name="connsiteX20" fmla="*/ 4648795 w 6532210"/>
              <a:gd name="connsiteY20" fmla="*/ 1345103 h 1345103"/>
              <a:gd name="connsiteX21" fmla="*/ 4095719 w 6532210"/>
              <a:gd name="connsiteY21" fmla="*/ 1345103 h 1345103"/>
              <a:gd name="connsiteX22" fmla="*/ 3420966 w 6532210"/>
              <a:gd name="connsiteY22" fmla="*/ 1345103 h 1345103"/>
              <a:gd name="connsiteX23" fmla="*/ 2746214 w 6532210"/>
              <a:gd name="connsiteY23" fmla="*/ 1345103 h 1345103"/>
              <a:gd name="connsiteX24" fmla="*/ 2314815 w 6532210"/>
              <a:gd name="connsiteY24" fmla="*/ 1345103 h 1345103"/>
              <a:gd name="connsiteX25" fmla="*/ 1944254 w 6532210"/>
              <a:gd name="connsiteY25" fmla="*/ 1345103 h 1345103"/>
              <a:gd name="connsiteX26" fmla="*/ 1573693 w 6532210"/>
              <a:gd name="connsiteY26" fmla="*/ 1345103 h 1345103"/>
              <a:gd name="connsiteX27" fmla="*/ 898940 w 6532210"/>
              <a:gd name="connsiteY27" fmla="*/ 1345103 h 1345103"/>
              <a:gd name="connsiteX28" fmla="*/ 224188 w 6532210"/>
              <a:gd name="connsiteY28" fmla="*/ 1345103 h 1345103"/>
              <a:gd name="connsiteX29" fmla="*/ 0 w 6532210"/>
              <a:gd name="connsiteY29" fmla="*/ 1120915 h 1345103"/>
              <a:gd name="connsiteX30" fmla="*/ 0 w 6532210"/>
              <a:gd name="connsiteY30" fmla="*/ 699453 h 1345103"/>
              <a:gd name="connsiteX31" fmla="*/ 0 w 6532210"/>
              <a:gd name="connsiteY31" fmla="*/ 224188 h 1345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532210" h="1345103" extrusionOk="0">
                <a:moveTo>
                  <a:pt x="0" y="224188"/>
                </a:moveTo>
                <a:cubicBezTo>
                  <a:pt x="-21488" y="124911"/>
                  <a:pt x="86417" y="-19996"/>
                  <a:pt x="224188" y="0"/>
                </a:cubicBezTo>
                <a:cubicBezTo>
                  <a:pt x="457880" y="-21242"/>
                  <a:pt x="585507" y="14404"/>
                  <a:pt x="716425" y="0"/>
                </a:cubicBezTo>
                <a:cubicBezTo>
                  <a:pt x="847343" y="-14404"/>
                  <a:pt x="935045" y="12068"/>
                  <a:pt x="1086986" y="0"/>
                </a:cubicBezTo>
                <a:cubicBezTo>
                  <a:pt x="1238927" y="-12068"/>
                  <a:pt x="1308025" y="14643"/>
                  <a:pt x="1457547" y="0"/>
                </a:cubicBezTo>
                <a:cubicBezTo>
                  <a:pt x="1607069" y="-14643"/>
                  <a:pt x="1684611" y="3406"/>
                  <a:pt x="1828108" y="0"/>
                </a:cubicBezTo>
                <a:cubicBezTo>
                  <a:pt x="1971605" y="-3406"/>
                  <a:pt x="2194184" y="44772"/>
                  <a:pt x="2320345" y="0"/>
                </a:cubicBezTo>
                <a:cubicBezTo>
                  <a:pt x="2446506" y="-44772"/>
                  <a:pt x="2758816" y="14560"/>
                  <a:pt x="2934260" y="0"/>
                </a:cubicBezTo>
                <a:cubicBezTo>
                  <a:pt x="3109705" y="-14560"/>
                  <a:pt x="3331183" y="39286"/>
                  <a:pt x="3548174" y="0"/>
                </a:cubicBezTo>
                <a:cubicBezTo>
                  <a:pt x="3765165" y="-39286"/>
                  <a:pt x="3771198" y="23262"/>
                  <a:pt x="3918734" y="0"/>
                </a:cubicBezTo>
                <a:cubicBezTo>
                  <a:pt x="4066270" y="-23262"/>
                  <a:pt x="4198337" y="24981"/>
                  <a:pt x="4350134" y="0"/>
                </a:cubicBezTo>
                <a:cubicBezTo>
                  <a:pt x="4501931" y="-24981"/>
                  <a:pt x="4685387" y="2108"/>
                  <a:pt x="4964048" y="0"/>
                </a:cubicBezTo>
                <a:cubicBezTo>
                  <a:pt x="5242709" y="-2108"/>
                  <a:pt x="5401725" y="61101"/>
                  <a:pt x="5577962" y="0"/>
                </a:cubicBezTo>
                <a:cubicBezTo>
                  <a:pt x="5754199" y="-61101"/>
                  <a:pt x="6027579" y="80135"/>
                  <a:pt x="6308022" y="0"/>
                </a:cubicBezTo>
                <a:cubicBezTo>
                  <a:pt x="6424267" y="14599"/>
                  <a:pt x="6526152" y="133420"/>
                  <a:pt x="6532210" y="224188"/>
                </a:cubicBezTo>
                <a:cubicBezTo>
                  <a:pt x="6584177" y="330105"/>
                  <a:pt x="6516360" y="473353"/>
                  <a:pt x="6532210" y="663584"/>
                </a:cubicBezTo>
                <a:cubicBezTo>
                  <a:pt x="6548060" y="853815"/>
                  <a:pt x="6498461" y="1021931"/>
                  <a:pt x="6532210" y="1120915"/>
                </a:cubicBezTo>
                <a:cubicBezTo>
                  <a:pt x="6512105" y="1253982"/>
                  <a:pt x="6421278" y="1323395"/>
                  <a:pt x="6308022" y="1345103"/>
                </a:cubicBezTo>
                <a:cubicBezTo>
                  <a:pt x="6125580" y="1396311"/>
                  <a:pt x="6002039" y="1324864"/>
                  <a:pt x="5754946" y="1345103"/>
                </a:cubicBezTo>
                <a:cubicBezTo>
                  <a:pt x="5507853" y="1365342"/>
                  <a:pt x="5425859" y="1295848"/>
                  <a:pt x="5323547" y="1345103"/>
                </a:cubicBezTo>
                <a:cubicBezTo>
                  <a:pt x="5221235" y="1394358"/>
                  <a:pt x="4905924" y="1285009"/>
                  <a:pt x="4648795" y="1345103"/>
                </a:cubicBezTo>
                <a:cubicBezTo>
                  <a:pt x="4391666" y="1405197"/>
                  <a:pt x="4216511" y="1339883"/>
                  <a:pt x="4095719" y="1345103"/>
                </a:cubicBezTo>
                <a:cubicBezTo>
                  <a:pt x="3974927" y="1350323"/>
                  <a:pt x="3658259" y="1266231"/>
                  <a:pt x="3420966" y="1345103"/>
                </a:cubicBezTo>
                <a:cubicBezTo>
                  <a:pt x="3183673" y="1423975"/>
                  <a:pt x="2964634" y="1287487"/>
                  <a:pt x="2746214" y="1345103"/>
                </a:cubicBezTo>
                <a:cubicBezTo>
                  <a:pt x="2527794" y="1402719"/>
                  <a:pt x="2467907" y="1338075"/>
                  <a:pt x="2314815" y="1345103"/>
                </a:cubicBezTo>
                <a:cubicBezTo>
                  <a:pt x="2161723" y="1352131"/>
                  <a:pt x="2071275" y="1312585"/>
                  <a:pt x="1944254" y="1345103"/>
                </a:cubicBezTo>
                <a:cubicBezTo>
                  <a:pt x="1817233" y="1377621"/>
                  <a:pt x="1712311" y="1332076"/>
                  <a:pt x="1573693" y="1345103"/>
                </a:cubicBezTo>
                <a:cubicBezTo>
                  <a:pt x="1435075" y="1358130"/>
                  <a:pt x="1207218" y="1277081"/>
                  <a:pt x="898940" y="1345103"/>
                </a:cubicBezTo>
                <a:cubicBezTo>
                  <a:pt x="590662" y="1413125"/>
                  <a:pt x="449572" y="1293597"/>
                  <a:pt x="224188" y="1345103"/>
                </a:cubicBezTo>
                <a:cubicBezTo>
                  <a:pt x="98306" y="1349201"/>
                  <a:pt x="9326" y="1267457"/>
                  <a:pt x="0" y="1120915"/>
                </a:cubicBezTo>
                <a:cubicBezTo>
                  <a:pt x="-15995" y="963818"/>
                  <a:pt x="46627" y="863298"/>
                  <a:pt x="0" y="699453"/>
                </a:cubicBezTo>
                <a:cubicBezTo>
                  <a:pt x="-46627" y="535608"/>
                  <a:pt x="56061" y="380008"/>
                  <a:pt x="0" y="224188"/>
                </a:cubicBezTo>
                <a:close/>
              </a:path>
            </a:pathLst>
          </a:custGeom>
          <a:noFill/>
          <a:ln w="38100">
            <a:solidFill>
              <a:schemeClr val="accent2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81736288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Thực hành tính vận tốc theo các đơn vị đo khác nhau.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7D54A4-8DEC-423B-822C-76BD47858A06}"/>
              </a:ext>
            </a:extLst>
          </p:cNvPr>
          <p:cNvSpPr txBox="1"/>
          <p:nvPr/>
        </p:nvSpPr>
        <p:spPr>
          <a:xfrm>
            <a:off x="3845208" y="477651"/>
            <a:ext cx="5102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+mj-lt"/>
              </a:rPr>
              <a:t>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257789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153" y="1628231"/>
            <a:ext cx="4329573" cy="432957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54636">
            <a:off x="9441708" y="2472393"/>
            <a:ext cx="544288" cy="406840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0" y="4352544"/>
            <a:ext cx="12192000" cy="2505456"/>
            <a:chOff x="-175847" y="4352544"/>
            <a:chExt cx="12367847" cy="2505456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175847" y="4352544"/>
              <a:ext cx="4185322" cy="2505456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EE76D6D-69EF-47E0-A4E7-15B4DAB93F87}"/>
              </a:ext>
            </a:extLst>
          </p:cNvPr>
          <p:cNvSpPr txBox="1"/>
          <p:nvPr/>
        </p:nvSpPr>
        <p:spPr>
          <a:xfrm>
            <a:off x="3696872" y="1603172"/>
            <a:ext cx="58712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38827D"/>
                </a:solidFill>
                <a:latin typeface="#9Slide07 SVNDessert Menu Scrip" panose="00000500000000000000" pitchFamily="2" charset="0"/>
              </a:rPr>
              <a:t>Thực hành</a:t>
            </a:r>
          </a:p>
        </p:txBody>
      </p:sp>
      <p:pic>
        <p:nvPicPr>
          <p:cNvPr id="25" name="图片 82">
            <a:extLst>
              <a:ext uri="{FF2B5EF4-FFF2-40B4-BE49-F238E27FC236}">
                <a16:creationId xmlns:a16="http://schemas.microsoft.com/office/drawing/2014/main" id="{8D15131C-019A-4F0F-B59C-1584E442B2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9744" flipH="1">
            <a:off x="9393546" y="-58126"/>
            <a:ext cx="3221032" cy="1057285"/>
          </a:xfrm>
          <a:prstGeom prst="rect">
            <a:avLst/>
          </a:prstGeom>
        </p:spPr>
      </p:pic>
      <p:pic>
        <p:nvPicPr>
          <p:cNvPr id="26" name="图片 82">
            <a:extLst>
              <a:ext uri="{FF2B5EF4-FFF2-40B4-BE49-F238E27FC236}">
                <a16:creationId xmlns:a16="http://schemas.microsoft.com/office/drawing/2014/main" id="{2361339A-1AC3-4DC4-B53E-8E03FDBA77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51516" flipH="1">
            <a:off x="9994542" y="369575"/>
            <a:ext cx="3221032" cy="1057285"/>
          </a:xfrm>
          <a:prstGeom prst="rect">
            <a:avLst/>
          </a:prstGeom>
        </p:spPr>
      </p:pic>
      <p:pic>
        <p:nvPicPr>
          <p:cNvPr id="27" name="图片 9">
            <a:extLst>
              <a:ext uri="{FF2B5EF4-FFF2-40B4-BE49-F238E27FC236}">
                <a16:creationId xmlns:a16="http://schemas.microsoft.com/office/drawing/2014/main" id="{2F904C09-2CE2-419A-95F0-9AEE60B80F6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1579" r="69386" b="10955"/>
          <a:stretch/>
        </p:blipFill>
        <p:spPr>
          <a:xfrm>
            <a:off x="3910053" y="470516"/>
            <a:ext cx="1399739" cy="3255264"/>
          </a:xfrm>
          <a:prstGeom prst="rect">
            <a:avLst/>
          </a:prstGeom>
        </p:spPr>
      </p:pic>
      <p:pic>
        <p:nvPicPr>
          <p:cNvPr id="31" name="图片 14">
            <a:extLst>
              <a:ext uri="{FF2B5EF4-FFF2-40B4-BE49-F238E27FC236}">
                <a16:creationId xmlns:a16="http://schemas.microsoft.com/office/drawing/2014/main" id="{71094242-1B11-4413-89B0-9649BDEE3BE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65" t="65100" r="9338" b="10955"/>
          <a:stretch/>
        </p:blipFill>
        <p:spPr>
          <a:xfrm>
            <a:off x="3144866" y="487772"/>
            <a:ext cx="1536192" cy="1642172"/>
          </a:xfrm>
          <a:prstGeom prst="rect">
            <a:avLst/>
          </a:prstGeom>
        </p:spPr>
      </p:pic>
      <p:pic>
        <p:nvPicPr>
          <p:cNvPr id="32" name="图片 9">
            <a:extLst>
              <a:ext uri="{FF2B5EF4-FFF2-40B4-BE49-F238E27FC236}">
                <a16:creationId xmlns:a16="http://schemas.microsoft.com/office/drawing/2014/main" id="{CBCB5D62-A1C0-4C92-80F6-9386E33F72B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7" t="41579" r="49060" b="10955"/>
          <a:stretch/>
        </p:blipFill>
        <p:spPr>
          <a:xfrm>
            <a:off x="7703561" y="517086"/>
            <a:ext cx="1126764" cy="3255264"/>
          </a:xfrm>
          <a:prstGeom prst="rect">
            <a:avLst/>
          </a:prstGeom>
        </p:spPr>
      </p:pic>
      <p:pic>
        <p:nvPicPr>
          <p:cNvPr id="33" name="图片 9">
            <a:extLst>
              <a:ext uri="{FF2B5EF4-FFF2-40B4-BE49-F238E27FC236}">
                <a16:creationId xmlns:a16="http://schemas.microsoft.com/office/drawing/2014/main" id="{D029C1EA-5F62-4A7D-B741-3C77371122C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1579" r="69386" b="10955"/>
          <a:stretch/>
        </p:blipFill>
        <p:spPr>
          <a:xfrm flipH="1">
            <a:off x="8168404" y="1650346"/>
            <a:ext cx="1399739" cy="3255264"/>
          </a:xfrm>
          <a:prstGeom prst="rect">
            <a:avLst/>
          </a:prstGeom>
        </p:spPr>
      </p:pic>
      <p:pic>
        <p:nvPicPr>
          <p:cNvPr id="34" name="图片 3">
            <a:extLst>
              <a:ext uri="{FF2B5EF4-FFF2-40B4-BE49-F238E27FC236}">
                <a16:creationId xmlns:a16="http://schemas.microsoft.com/office/drawing/2014/main" id="{16704A9B-B597-4E2F-B038-C30BBA3C89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841" y="2847712"/>
            <a:ext cx="1984262" cy="183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2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6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6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25">
            <a:extLst>
              <a:ext uri="{FF2B5EF4-FFF2-40B4-BE49-F238E27FC236}">
                <a16:creationId xmlns:a16="http://schemas.microsoft.com/office/drawing/2014/main" id="{7323BD2E-48F9-4639-A730-A02BF4F4718E}"/>
              </a:ext>
            </a:extLst>
          </p:cNvPr>
          <p:cNvGrpSpPr/>
          <p:nvPr/>
        </p:nvGrpSpPr>
        <p:grpSpPr>
          <a:xfrm>
            <a:off x="846430" y="120171"/>
            <a:ext cx="1170998" cy="823388"/>
            <a:chOff x="5315148" y="2888785"/>
            <a:chExt cx="1170998" cy="823388"/>
          </a:xfrm>
        </p:grpSpPr>
        <p:sp>
          <p:nvSpPr>
            <p:cNvPr id="18" name="PA_库_文本框 35">
              <a:extLst>
                <a:ext uri="{FF2B5EF4-FFF2-40B4-BE49-F238E27FC236}">
                  <a16:creationId xmlns:a16="http://schemas.microsoft.com/office/drawing/2014/main" id="{2E1DFAA5-8E26-43A0-BFB7-9BFAC4E6E3ED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5442027" y="2888785"/>
              <a:ext cx="917239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2800">
                  <a:solidFill>
                    <a:srgbClr val="32578C"/>
                  </a:solidFill>
                  <a:latin typeface="新蒂下午茶基本版" panose="03000600000000000000" pitchFamily="66" charset="-122"/>
                  <a:ea typeface="新蒂下午茶基本版" panose="03000600000000000000" pitchFamily="66" charset="-122"/>
                </a:defRPr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srgbClr val="38827D"/>
                  </a:solidFill>
                  <a:effectLst/>
                  <a:uLnTx/>
                  <a:uFillTx/>
                  <a:latin typeface="+mn-lt"/>
                  <a:ea typeface="汉仪帅线体简" panose="00020600040101010101" pitchFamily="18" charset="-122"/>
                  <a:cs typeface="+mn-cs"/>
                </a:rPr>
                <a:t>Bài 1</a:t>
              </a:r>
            </a:p>
          </p:txBody>
        </p:sp>
        <p:sp>
          <p:nvSpPr>
            <p:cNvPr id="19" name="PA_库_任意多边形 45">
              <a:extLst>
                <a:ext uri="{FF2B5EF4-FFF2-40B4-BE49-F238E27FC236}">
                  <a16:creationId xmlns:a16="http://schemas.microsoft.com/office/drawing/2014/main" id="{4671B983-6B7D-4F45-9BC6-9CADC9699922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 rot="16200000" flipV="1">
              <a:off x="5488953" y="2714980"/>
              <a:ext cx="823388" cy="1170998"/>
            </a:xfrm>
            <a:custGeom>
              <a:avLst/>
              <a:gdLst>
                <a:gd name="connsiteX0" fmla="*/ 268941 w 1785392"/>
                <a:gd name="connsiteY0" fmla="*/ 475427 h 1041295"/>
                <a:gd name="connsiteX1" fmla="*/ 0 w 1785392"/>
                <a:gd name="connsiteY1" fmla="*/ 658307 h 1041295"/>
                <a:gd name="connsiteX2" fmla="*/ 301214 w 1785392"/>
                <a:gd name="connsiteY2" fmla="*/ 690580 h 1041295"/>
                <a:gd name="connsiteX3" fmla="*/ 473336 w 1785392"/>
                <a:gd name="connsiteY3" fmla="*/ 1013309 h 1041295"/>
                <a:gd name="connsiteX4" fmla="*/ 1215614 w 1785392"/>
                <a:gd name="connsiteY4" fmla="*/ 1002551 h 1041295"/>
                <a:gd name="connsiteX5" fmla="*/ 1721223 w 1785392"/>
                <a:gd name="connsiteY5" fmla="*/ 819671 h 1041295"/>
                <a:gd name="connsiteX6" fmla="*/ 1624405 w 1785392"/>
                <a:gd name="connsiteY6" fmla="*/ 77394 h 1041295"/>
                <a:gd name="connsiteX7" fmla="*/ 333487 w 1785392"/>
                <a:gd name="connsiteY7" fmla="*/ 66636 h 1041295"/>
                <a:gd name="connsiteX8" fmla="*/ 268941 w 1785392"/>
                <a:gd name="connsiteY8" fmla="*/ 475427 h 1041295"/>
                <a:gd name="connsiteX0" fmla="*/ 189606 w 1785392"/>
                <a:gd name="connsiteY0" fmla="*/ 476029 h 1041897"/>
                <a:gd name="connsiteX1" fmla="*/ 0 w 1785392"/>
                <a:gd name="connsiteY1" fmla="*/ 658909 h 1041897"/>
                <a:gd name="connsiteX2" fmla="*/ 301214 w 1785392"/>
                <a:gd name="connsiteY2" fmla="*/ 691182 h 1041897"/>
                <a:gd name="connsiteX3" fmla="*/ 473336 w 1785392"/>
                <a:gd name="connsiteY3" fmla="*/ 1013911 h 1041897"/>
                <a:gd name="connsiteX4" fmla="*/ 1215614 w 1785392"/>
                <a:gd name="connsiteY4" fmla="*/ 1003153 h 1041897"/>
                <a:gd name="connsiteX5" fmla="*/ 1721223 w 1785392"/>
                <a:gd name="connsiteY5" fmla="*/ 820273 h 1041897"/>
                <a:gd name="connsiteX6" fmla="*/ 1624405 w 1785392"/>
                <a:gd name="connsiteY6" fmla="*/ 77996 h 1041897"/>
                <a:gd name="connsiteX7" fmla="*/ 333487 w 1785392"/>
                <a:gd name="connsiteY7" fmla="*/ 67238 h 1041897"/>
                <a:gd name="connsiteX8" fmla="*/ 189606 w 1785392"/>
                <a:gd name="connsiteY8" fmla="*/ 476029 h 1041897"/>
                <a:gd name="connsiteX0" fmla="*/ 189606 w 1785392"/>
                <a:gd name="connsiteY0" fmla="*/ 476029 h 1041897"/>
                <a:gd name="connsiteX1" fmla="*/ 0 w 1785392"/>
                <a:gd name="connsiteY1" fmla="*/ 658909 h 1041897"/>
                <a:gd name="connsiteX2" fmla="*/ 301214 w 1785392"/>
                <a:gd name="connsiteY2" fmla="*/ 691182 h 1041897"/>
                <a:gd name="connsiteX3" fmla="*/ 473336 w 1785392"/>
                <a:gd name="connsiteY3" fmla="*/ 1013911 h 1041897"/>
                <a:gd name="connsiteX4" fmla="*/ 1215614 w 1785392"/>
                <a:gd name="connsiteY4" fmla="*/ 1003153 h 1041897"/>
                <a:gd name="connsiteX5" fmla="*/ 1721223 w 1785392"/>
                <a:gd name="connsiteY5" fmla="*/ 820273 h 1041897"/>
                <a:gd name="connsiteX6" fmla="*/ 1624405 w 1785392"/>
                <a:gd name="connsiteY6" fmla="*/ 77996 h 1041897"/>
                <a:gd name="connsiteX7" fmla="*/ 333487 w 1785392"/>
                <a:gd name="connsiteY7" fmla="*/ 67238 h 1041897"/>
                <a:gd name="connsiteX8" fmla="*/ 189606 w 1785392"/>
                <a:gd name="connsiteY8" fmla="*/ 476029 h 1041897"/>
                <a:gd name="connsiteX0" fmla="*/ 154346 w 1785392"/>
                <a:gd name="connsiteY0" fmla="*/ 486089 h 1042432"/>
                <a:gd name="connsiteX1" fmla="*/ 0 w 1785392"/>
                <a:gd name="connsiteY1" fmla="*/ 659444 h 1042432"/>
                <a:gd name="connsiteX2" fmla="*/ 301214 w 1785392"/>
                <a:gd name="connsiteY2" fmla="*/ 691717 h 1042432"/>
                <a:gd name="connsiteX3" fmla="*/ 473336 w 1785392"/>
                <a:gd name="connsiteY3" fmla="*/ 1014446 h 1042432"/>
                <a:gd name="connsiteX4" fmla="*/ 1215614 w 1785392"/>
                <a:gd name="connsiteY4" fmla="*/ 1003688 h 1042432"/>
                <a:gd name="connsiteX5" fmla="*/ 1721223 w 1785392"/>
                <a:gd name="connsiteY5" fmla="*/ 820808 h 1042432"/>
                <a:gd name="connsiteX6" fmla="*/ 1624405 w 1785392"/>
                <a:gd name="connsiteY6" fmla="*/ 78531 h 1042432"/>
                <a:gd name="connsiteX7" fmla="*/ 333487 w 1785392"/>
                <a:gd name="connsiteY7" fmla="*/ 67773 h 1042432"/>
                <a:gd name="connsiteX8" fmla="*/ 154346 w 1785392"/>
                <a:gd name="connsiteY8" fmla="*/ 486089 h 1042432"/>
                <a:gd name="connsiteX0" fmla="*/ 154346 w 1785392"/>
                <a:gd name="connsiteY0" fmla="*/ 486089 h 1042432"/>
                <a:gd name="connsiteX1" fmla="*/ 0 w 1785392"/>
                <a:gd name="connsiteY1" fmla="*/ 659444 h 1042432"/>
                <a:gd name="connsiteX2" fmla="*/ 301214 w 1785392"/>
                <a:gd name="connsiteY2" fmla="*/ 691717 h 1042432"/>
                <a:gd name="connsiteX3" fmla="*/ 473336 w 1785392"/>
                <a:gd name="connsiteY3" fmla="*/ 1014446 h 1042432"/>
                <a:gd name="connsiteX4" fmla="*/ 1215614 w 1785392"/>
                <a:gd name="connsiteY4" fmla="*/ 1003688 h 1042432"/>
                <a:gd name="connsiteX5" fmla="*/ 1721223 w 1785392"/>
                <a:gd name="connsiteY5" fmla="*/ 820808 h 1042432"/>
                <a:gd name="connsiteX6" fmla="*/ 1624405 w 1785392"/>
                <a:gd name="connsiteY6" fmla="*/ 78531 h 1042432"/>
                <a:gd name="connsiteX7" fmla="*/ 333487 w 1785392"/>
                <a:gd name="connsiteY7" fmla="*/ 67773 h 1042432"/>
                <a:gd name="connsiteX8" fmla="*/ 154346 w 1785392"/>
                <a:gd name="connsiteY8" fmla="*/ 486089 h 1042432"/>
                <a:gd name="connsiteX0" fmla="*/ 154346 w 1785392"/>
                <a:gd name="connsiteY0" fmla="*/ 486089 h 1041051"/>
                <a:gd name="connsiteX1" fmla="*/ 0 w 1785392"/>
                <a:gd name="connsiteY1" fmla="*/ 659444 h 1041051"/>
                <a:gd name="connsiteX2" fmla="*/ 213064 w 1785392"/>
                <a:gd name="connsiteY2" fmla="*/ 710767 h 1041051"/>
                <a:gd name="connsiteX3" fmla="*/ 473336 w 1785392"/>
                <a:gd name="connsiteY3" fmla="*/ 1014446 h 1041051"/>
                <a:gd name="connsiteX4" fmla="*/ 1215614 w 1785392"/>
                <a:gd name="connsiteY4" fmla="*/ 1003688 h 1041051"/>
                <a:gd name="connsiteX5" fmla="*/ 1721223 w 1785392"/>
                <a:gd name="connsiteY5" fmla="*/ 820808 h 1041051"/>
                <a:gd name="connsiteX6" fmla="*/ 1624405 w 1785392"/>
                <a:gd name="connsiteY6" fmla="*/ 78531 h 1041051"/>
                <a:gd name="connsiteX7" fmla="*/ 333487 w 1785392"/>
                <a:gd name="connsiteY7" fmla="*/ 67773 h 1041051"/>
                <a:gd name="connsiteX8" fmla="*/ 154346 w 1785392"/>
                <a:gd name="connsiteY8" fmla="*/ 486089 h 1041051"/>
                <a:gd name="connsiteX0" fmla="*/ 154346 w 1785392"/>
                <a:gd name="connsiteY0" fmla="*/ 486089 h 1034605"/>
                <a:gd name="connsiteX1" fmla="*/ 0 w 1785392"/>
                <a:gd name="connsiteY1" fmla="*/ 659444 h 1034605"/>
                <a:gd name="connsiteX2" fmla="*/ 213064 w 1785392"/>
                <a:gd name="connsiteY2" fmla="*/ 710767 h 1034605"/>
                <a:gd name="connsiteX3" fmla="*/ 363148 w 1785392"/>
                <a:gd name="connsiteY3" fmla="*/ 1004921 h 1034605"/>
                <a:gd name="connsiteX4" fmla="*/ 1215614 w 1785392"/>
                <a:gd name="connsiteY4" fmla="*/ 1003688 h 1034605"/>
                <a:gd name="connsiteX5" fmla="*/ 1721223 w 1785392"/>
                <a:gd name="connsiteY5" fmla="*/ 820808 h 1034605"/>
                <a:gd name="connsiteX6" fmla="*/ 1624405 w 1785392"/>
                <a:gd name="connsiteY6" fmla="*/ 78531 h 1034605"/>
                <a:gd name="connsiteX7" fmla="*/ 333487 w 1785392"/>
                <a:gd name="connsiteY7" fmla="*/ 67773 h 1034605"/>
                <a:gd name="connsiteX8" fmla="*/ 154346 w 1785392"/>
                <a:gd name="connsiteY8" fmla="*/ 486089 h 1034605"/>
                <a:gd name="connsiteX0" fmla="*/ 154346 w 1785392"/>
                <a:gd name="connsiteY0" fmla="*/ 486089 h 1027938"/>
                <a:gd name="connsiteX1" fmla="*/ 0 w 1785392"/>
                <a:gd name="connsiteY1" fmla="*/ 659444 h 1027938"/>
                <a:gd name="connsiteX2" fmla="*/ 224967 w 1785392"/>
                <a:gd name="connsiteY2" fmla="*/ 810042 h 1027938"/>
                <a:gd name="connsiteX3" fmla="*/ 363148 w 1785392"/>
                <a:gd name="connsiteY3" fmla="*/ 1004921 h 1027938"/>
                <a:gd name="connsiteX4" fmla="*/ 1215614 w 1785392"/>
                <a:gd name="connsiteY4" fmla="*/ 1003688 h 1027938"/>
                <a:gd name="connsiteX5" fmla="*/ 1721223 w 1785392"/>
                <a:gd name="connsiteY5" fmla="*/ 820808 h 1027938"/>
                <a:gd name="connsiteX6" fmla="*/ 1624405 w 1785392"/>
                <a:gd name="connsiteY6" fmla="*/ 78531 h 1027938"/>
                <a:gd name="connsiteX7" fmla="*/ 333487 w 1785392"/>
                <a:gd name="connsiteY7" fmla="*/ 67773 h 1027938"/>
                <a:gd name="connsiteX8" fmla="*/ 154346 w 1785392"/>
                <a:gd name="connsiteY8" fmla="*/ 486089 h 1027938"/>
                <a:gd name="connsiteX0" fmla="*/ 309088 w 1940134"/>
                <a:gd name="connsiteY0" fmla="*/ 486089 h 1027938"/>
                <a:gd name="connsiteX1" fmla="*/ 0 w 1940134"/>
                <a:gd name="connsiteY1" fmla="*/ 805744 h 1027938"/>
                <a:gd name="connsiteX2" fmla="*/ 379709 w 1940134"/>
                <a:gd name="connsiteY2" fmla="*/ 810042 h 1027938"/>
                <a:gd name="connsiteX3" fmla="*/ 517890 w 1940134"/>
                <a:gd name="connsiteY3" fmla="*/ 1004921 h 1027938"/>
                <a:gd name="connsiteX4" fmla="*/ 1370356 w 1940134"/>
                <a:gd name="connsiteY4" fmla="*/ 1003688 h 1027938"/>
                <a:gd name="connsiteX5" fmla="*/ 1875965 w 1940134"/>
                <a:gd name="connsiteY5" fmla="*/ 820808 h 1027938"/>
                <a:gd name="connsiteX6" fmla="*/ 1779147 w 1940134"/>
                <a:gd name="connsiteY6" fmla="*/ 78531 h 1027938"/>
                <a:gd name="connsiteX7" fmla="*/ 488229 w 1940134"/>
                <a:gd name="connsiteY7" fmla="*/ 67773 h 1027938"/>
                <a:gd name="connsiteX8" fmla="*/ 309088 w 1940134"/>
                <a:gd name="connsiteY8" fmla="*/ 486089 h 1027938"/>
                <a:gd name="connsiteX0" fmla="*/ 285282 w 1916328"/>
                <a:gd name="connsiteY0" fmla="*/ 486089 h 1027938"/>
                <a:gd name="connsiteX1" fmla="*/ 0 w 1916328"/>
                <a:gd name="connsiteY1" fmla="*/ 863219 h 1027938"/>
                <a:gd name="connsiteX2" fmla="*/ 355903 w 1916328"/>
                <a:gd name="connsiteY2" fmla="*/ 810042 h 1027938"/>
                <a:gd name="connsiteX3" fmla="*/ 494084 w 1916328"/>
                <a:gd name="connsiteY3" fmla="*/ 1004921 h 1027938"/>
                <a:gd name="connsiteX4" fmla="*/ 1346550 w 1916328"/>
                <a:gd name="connsiteY4" fmla="*/ 1003688 h 1027938"/>
                <a:gd name="connsiteX5" fmla="*/ 1852159 w 1916328"/>
                <a:gd name="connsiteY5" fmla="*/ 820808 h 1027938"/>
                <a:gd name="connsiteX6" fmla="*/ 1755341 w 1916328"/>
                <a:gd name="connsiteY6" fmla="*/ 78531 h 1027938"/>
                <a:gd name="connsiteX7" fmla="*/ 464423 w 1916328"/>
                <a:gd name="connsiteY7" fmla="*/ 67773 h 1027938"/>
                <a:gd name="connsiteX8" fmla="*/ 285282 w 1916328"/>
                <a:gd name="connsiteY8" fmla="*/ 486089 h 1027938"/>
                <a:gd name="connsiteX0" fmla="*/ 285282 w 1916328"/>
                <a:gd name="connsiteY0" fmla="*/ 490809 h 1032658"/>
                <a:gd name="connsiteX1" fmla="*/ 0 w 1916328"/>
                <a:gd name="connsiteY1" fmla="*/ 867939 h 1032658"/>
                <a:gd name="connsiteX2" fmla="*/ 355903 w 1916328"/>
                <a:gd name="connsiteY2" fmla="*/ 814762 h 1032658"/>
                <a:gd name="connsiteX3" fmla="*/ 494084 w 1916328"/>
                <a:gd name="connsiteY3" fmla="*/ 1009641 h 1032658"/>
                <a:gd name="connsiteX4" fmla="*/ 1346550 w 1916328"/>
                <a:gd name="connsiteY4" fmla="*/ 1008408 h 1032658"/>
                <a:gd name="connsiteX5" fmla="*/ 1852159 w 1916328"/>
                <a:gd name="connsiteY5" fmla="*/ 825528 h 1032658"/>
                <a:gd name="connsiteX6" fmla="*/ 1755341 w 1916328"/>
                <a:gd name="connsiteY6" fmla="*/ 83251 h 1032658"/>
                <a:gd name="connsiteX7" fmla="*/ 547745 w 1916328"/>
                <a:gd name="connsiteY7" fmla="*/ 62043 h 1032658"/>
                <a:gd name="connsiteX8" fmla="*/ 285282 w 1916328"/>
                <a:gd name="connsiteY8" fmla="*/ 490809 h 1032658"/>
                <a:gd name="connsiteX0" fmla="*/ 364555 w 1995601"/>
                <a:gd name="connsiteY0" fmla="*/ 490809 h 1032658"/>
                <a:gd name="connsiteX1" fmla="*/ 0 w 1995601"/>
                <a:gd name="connsiteY1" fmla="*/ 497464 h 1032658"/>
                <a:gd name="connsiteX2" fmla="*/ 435176 w 1995601"/>
                <a:gd name="connsiteY2" fmla="*/ 814762 h 1032658"/>
                <a:gd name="connsiteX3" fmla="*/ 573357 w 1995601"/>
                <a:gd name="connsiteY3" fmla="*/ 1009641 h 1032658"/>
                <a:gd name="connsiteX4" fmla="*/ 1425823 w 1995601"/>
                <a:gd name="connsiteY4" fmla="*/ 1008408 h 1032658"/>
                <a:gd name="connsiteX5" fmla="*/ 1931432 w 1995601"/>
                <a:gd name="connsiteY5" fmla="*/ 825528 h 1032658"/>
                <a:gd name="connsiteX6" fmla="*/ 1834614 w 1995601"/>
                <a:gd name="connsiteY6" fmla="*/ 83251 h 1032658"/>
                <a:gd name="connsiteX7" fmla="*/ 627018 w 1995601"/>
                <a:gd name="connsiteY7" fmla="*/ 62043 h 1032658"/>
                <a:gd name="connsiteX8" fmla="*/ 364555 w 1995601"/>
                <a:gd name="connsiteY8" fmla="*/ 490809 h 1032658"/>
                <a:gd name="connsiteX0" fmla="*/ 372482 w 1995601"/>
                <a:gd name="connsiteY0" fmla="*/ 419199 h 1028674"/>
                <a:gd name="connsiteX1" fmla="*/ 0 w 1995601"/>
                <a:gd name="connsiteY1" fmla="*/ 493480 h 1028674"/>
                <a:gd name="connsiteX2" fmla="*/ 435176 w 1995601"/>
                <a:gd name="connsiteY2" fmla="*/ 810778 h 1028674"/>
                <a:gd name="connsiteX3" fmla="*/ 573357 w 1995601"/>
                <a:gd name="connsiteY3" fmla="*/ 1005657 h 1028674"/>
                <a:gd name="connsiteX4" fmla="*/ 1425823 w 1995601"/>
                <a:gd name="connsiteY4" fmla="*/ 1004424 h 1028674"/>
                <a:gd name="connsiteX5" fmla="*/ 1931432 w 1995601"/>
                <a:gd name="connsiteY5" fmla="*/ 821544 h 1028674"/>
                <a:gd name="connsiteX6" fmla="*/ 1834614 w 1995601"/>
                <a:gd name="connsiteY6" fmla="*/ 79267 h 1028674"/>
                <a:gd name="connsiteX7" fmla="*/ 627018 w 1995601"/>
                <a:gd name="connsiteY7" fmla="*/ 58059 h 1028674"/>
                <a:gd name="connsiteX8" fmla="*/ 372482 w 1995601"/>
                <a:gd name="connsiteY8" fmla="*/ 419199 h 1028674"/>
                <a:gd name="connsiteX0" fmla="*/ 372482 w 1995601"/>
                <a:gd name="connsiteY0" fmla="*/ 419199 h 1028674"/>
                <a:gd name="connsiteX1" fmla="*/ 0 w 1995601"/>
                <a:gd name="connsiteY1" fmla="*/ 493480 h 1028674"/>
                <a:gd name="connsiteX2" fmla="*/ 435176 w 1995601"/>
                <a:gd name="connsiteY2" fmla="*/ 810778 h 1028674"/>
                <a:gd name="connsiteX3" fmla="*/ 573357 w 1995601"/>
                <a:gd name="connsiteY3" fmla="*/ 1005657 h 1028674"/>
                <a:gd name="connsiteX4" fmla="*/ 1425823 w 1995601"/>
                <a:gd name="connsiteY4" fmla="*/ 1004424 h 1028674"/>
                <a:gd name="connsiteX5" fmla="*/ 1931432 w 1995601"/>
                <a:gd name="connsiteY5" fmla="*/ 821544 h 1028674"/>
                <a:gd name="connsiteX6" fmla="*/ 1834614 w 1995601"/>
                <a:gd name="connsiteY6" fmla="*/ 79267 h 1028674"/>
                <a:gd name="connsiteX7" fmla="*/ 627018 w 1995601"/>
                <a:gd name="connsiteY7" fmla="*/ 58059 h 1028674"/>
                <a:gd name="connsiteX8" fmla="*/ 372482 w 1995601"/>
                <a:gd name="connsiteY8" fmla="*/ 419199 h 1028674"/>
                <a:gd name="connsiteX0" fmla="*/ 372482 w 1995601"/>
                <a:gd name="connsiteY0" fmla="*/ 419199 h 1028674"/>
                <a:gd name="connsiteX1" fmla="*/ 0 w 1995601"/>
                <a:gd name="connsiteY1" fmla="*/ 531704 h 1028674"/>
                <a:gd name="connsiteX2" fmla="*/ 435176 w 1995601"/>
                <a:gd name="connsiteY2" fmla="*/ 810778 h 1028674"/>
                <a:gd name="connsiteX3" fmla="*/ 573357 w 1995601"/>
                <a:gd name="connsiteY3" fmla="*/ 1005657 h 1028674"/>
                <a:gd name="connsiteX4" fmla="*/ 1425823 w 1995601"/>
                <a:gd name="connsiteY4" fmla="*/ 1004424 h 1028674"/>
                <a:gd name="connsiteX5" fmla="*/ 1931432 w 1995601"/>
                <a:gd name="connsiteY5" fmla="*/ 821544 h 1028674"/>
                <a:gd name="connsiteX6" fmla="*/ 1834614 w 1995601"/>
                <a:gd name="connsiteY6" fmla="*/ 79267 h 1028674"/>
                <a:gd name="connsiteX7" fmla="*/ 627018 w 1995601"/>
                <a:gd name="connsiteY7" fmla="*/ 58059 h 1028674"/>
                <a:gd name="connsiteX8" fmla="*/ 372482 w 1995601"/>
                <a:gd name="connsiteY8" fmla="*/ 419199 h 1028674"/>
                <a:gd name="connsiteX0" fmla="*/ 372482 w 1995601"/>
                <a:gd name="connsiteY0" fmla="*/ 419199 h 1028674"/>
                <a:gd name="connsiteX1" fmla="*/ 0 w 1995601"/>
                <a:gd name="connsiteY1" fmla="*/ 531704 h 1028674"/>
                <a:gd name="connsiteX2" fmla="*/ 435176 w 1995601"/>
                <a:gd name="connsiteY2" fmla="*/ 810778 h 1028674"/>
                <a:gd name="connsiteX3" fmla="*/ 573357 w 1995601"/>
                <a:gd name="connsiteY3" fmla="*/ 1005657 h 1028674"/>
                <a:gd name="connsiteX4" fmla="*/ 1425823 w 1995601"/>
                <a:gd name="connsiteY4" fmla="*/ 1004424 h 1028674"/>
                <a:gd name="connsiteX5" fmla="*/ 1931432 w 1995601"/>
                <a:gd name="connsiteY5" fmla="*/ 821544 h 1028674"/>
                <a:gd name="connsiteX6" fmla="*/ 1834614 w 1995601"/>
                <a:gd name="connsiteY6" fmla="*/ 79267 h 1028674"/>
                <a:gd name="connsiteX7" fmla="*/ 627018 w 1995601"/>
                <a:gd name="connsiteY7" fmla="*/ 58059 h 1028674"/>
                <a:gd name="connsiteX8" fmla="*/ 372482 w 1995601"/>
                <a:gd name="connsiteY8" fmla="*/ 419199 h 1028674"/>
                <a:gd name="connsiteX0" fmla="*/ 372482 w 1995601"/>
                <a:gd name="connsiteY0" fmla="*/ 419199 h 1038466"/>
                <a:gd name="connsiteX1" fmla="*/ 0 w 1995601"/>
                <a:gd name="connsiteY1" fmla="*/ 531704 h 1038466"/>
                <a:gd name="connsiteX2" fmla="*/ 403467 w 1995601"/>
                <a:gd name="connsiteY2" fmla="*/ 666705 h 1038466"/>
                <a:gd name="connsiteX3" fmla="*/ 573357 w 1995601"/>
                <a:gd name="connsiteY3" fmla="*/ 1005657 h 1038466"/>
                <a:gd name="connsiteX4" fmla="*/ 1425823 w 1995601"/>
                <a:gd name="connsiteY4" fmla="*/ 1004424 h 1038466"/>
                <a:gd name="connsiteX5" fmla="*/ 1931432 w 1995601"/>
                <a:gd name="connsiteY5" fmla="*/ 821544 h 1038466"/>
                <a:gd name="connsiteX6" fmla="*/ 1834614 w 1995601"/>
                <a:gd name="connsiteY6" fmla="*/ 79267 h 1038466"/>
                <a:gd name="connsiteX7" fmla="*/ 627018 w 1995601"/>
                <a:gd name="connsiteY7" fmla="*/ 58059 h 1038466"/>
                <a:gd name="connsiteX8" fmla="*/ 372482 w 1995601"/>
                <a:gd name="connsiteY8" fmla="*/ 419199 h 1038466"/>
                <a:gd name="connsiteX0" fmla="*/ 372482 w 1995601"/>
                <a:gd name="connsiteY0" fmla="*/ 419199 h 1040125"/>
                <a:gd name="connsiteX1" fmla="*/ 0 w 1995601"/>
                <a:gd name="connsiteY1" fmla="*/ 531704 h 1040125"/>
                <a:gd name="connsiteX2" fmla="*/ 371757 w 1995601"/>
                <a:gd name="connsiteY2" fmla="*/ 643183 h 1040125"/>
                <a:gd name="connsiteX3" fmla="*/ 573357 w 1995601"/>
                <a:gd name="connsiteY3" fmla="*/ 1005657 h 1040125"/>
                <a:gd name="connsiteX4" fmla="*/ 1425823 w 1995601"/>
                <a:gd name="connsiteY4" fmla="*/ 1004424 h 1040125"/>
                <a:gd name="connsiteX5" fmla="*/ 1931432 w 1995601"/>
                <a:gd name="connsiteY5" fmla="*/ 821544 h 1040125"/>
                <a:gd name="connsiteX6" fmla="*/ 1834614 w 1995601"/>
                <a:gd name="connsiteY6" fmla="*/ 79267 h 1040125"/>
                <a:gd name="connsiteX7" fmla="*/ 627018 w 1995601"/>
                <a:gd name="connsiteY7" fmla="*/ 58059 h 1040125"/>
                <a:gd name="connsiteX8" fmla="*/ 372482 w 1995601"/>
                <a:gd name="connsiteY8" fmla="*/ 419199 h 1040125"/>
                <a:gd name="connsiteX0" fmla="*/ 372482 w 1995601"/>
                <a:gd name="connsiteY0" fmla="*/ 419199 h 1040125"/>
                <a:gd name="connsiteX1" fmla="*/ 0 w 1995601"/>
                <a:gd name="connsiteY1" fmla="*/ 531704 h 1040125"/>
                <a:gd name="connsiteX2" fmla="*/ 371757 w 1995601"/>
                <a:gd name="connsiteY2" fmla="*/ 643183 h 1040125"/>
                <a:gd name="connsiteX3" fmla="*/ 573357 w 1995601"/>
                <a:gd name="connsiteY3" fmla="*/ 1005657 h 1040125"/>
                <a:gd name="connsiteX4" fmla="*/ 1425823 w 1995601"/>
                <a:gd name="connsiteY4" fmla="*/ 1004424 h 1040125"/>
                <a:gd name="connsiteX5" fmla="*/ 1931432 w 1995601"/>
                <a:gd name="connsiteY5" fmla="*/ 821544 h 1040125"/>
                <a:gd name="connsiteX6" fmla="*/ 1834614 w 1995601"/>
                <a:gd name="connsiteY6" fmla="*/ 79267 h 1040125"/>
                <a:gd name="connsiteX7" fmla="*/ 627018 w 1995601"/>
                <a:gd name="connsiteY7" fmla="*/ 58059 h 1040125"/>
                <a:gd name="connsiteX8" fmla="*/ 372482 w 1995601"/>
                <a:gd name="connsiteY8" fmla="*/ 419199 h 1040125"/>
                <a:gd name="connsiteX0" fmla="*/ 372482 w 1995601"/>
                <a:gd name="connsiteY0" fmla="*/ 419199 h 1040125"/>
                <a:gd name="connsiteX1" fmla="*/ 0 w 1995601"/>
                <a:gd name="connsiteY1" fmla="*/ 531704 h 1040125"/>
                <a:gd name="connsiteX2" fmla="*/ 371757 w 1995601"/>
                <a:gd name="connsiteY2" fmla="*/ 643183 h 1040125"/>
                <a:gd name="connsiteX3" fmla="*/ 573357 w 1995601"/>
                <a:gd name="connsiteY3" fmla="*/ 1005657 h 1040125"/>
                <a:gd name="connsiteX4" fmla="*/ 1425823 w 1995601"/>
                <a:gd name="connsiteY4" fmla="*/ 1004424 h 1040125"/>
                <a:gd name="connsiteX5" fmla="*/ 1931432 w 1995601"/>
                <a:gd name="connsiteY5" fmla="*/ 821544 h 1040125"/>
                <a:gd name="connsiteX6" fmla="*/ 1834614 w 1995601"/>
                <a:gd name="connsiteY6" fmla="*/ 79267 h 1040125"/>
                <a:gd name="connsiteX7" fmla="*/ 627018 w 1995601"/>
                <a:gd name="connsiteY7" fmla="*/ 58059 h 1040125"/>
                <a:gd name="connsiteX8" fmla="*/ 372482 w 1995601"/>
                <a:gd name="connsiteY8" fmla="*/ 419199 h 1040125"/>
                <a:gd name="connsiteX0" fmla="*/ 372482 w 1998737"/>
                <a:gd name="connsiteY0" fmla="*/ 419199 h 1060032"/>
                <a:gd name="connsiteX1" fmla="*/ 0 w 1998737"/>
                <a:gd name="connsiteY1" fmla="*/ 531704 h 1060032"/>
                <a:gd name="connsiteX2" fmla="*/ 371757 w 1998737"/>
                <a:gd name="connsiteY2" fmla="*/ 643183 h 1060032"/>
                <a:gd name="connsiteX3" fmla="*/ 573357 w 1998737"/>
                <a:gd name="connsiteY3" fmla="*/ 1005657 h 1060032"/>
                <a:gd name="connsiteX4" fmla="*/ 1378259 w 1998737"/>
                <a:gd name="connsiteY4" fmla="*/ 1039708 h 1060032"/>
                <a:gd name="connsiteX5" fmla="*/ 1931432 w 1998737"/>
                <a:gd name="connsiteY5" fmla="*/ 821544 h 1060032"/>
                <a:gd name="connsiteX6" fmla="*/ 1834614 w 1998737"/>
                <a:gd name="connsiteY6" fmla="*/ 79267 h 1060032"/>
                <a:gd name="connsiteX7" fmla="*/ 627018 w 1998737"/>
                <a:gd name="connsiteY7" fmla="*/ 58059 h 1060032"/>
                <a:gd name="connsiteX8" fmla="*/ 372482 w 1998737"/>
                <a:gd name="connsiteY8" fmla="*/ 419199 h 1060032"/>
                <a:gd name="connsiteX0" fmla="*/ 372482 w 1998737"/>
                <a:gd name="connsiteY0" fmla="*/ 419199 h 1053843"/>
                <a:gd name="connsiteX1" fmla="*/ 0 w 1998737"/>
                <a:gd name="connsiteY1" fmla="*/ 531704 h 1053843"/>
                <a:gd name="connsiteX2" fmla="*/ 371757 w 1998737"/>
                <a:gd name="connsiteY2" fmla="*/ 643183 h 1053843"/>
                <a:gd name="connsiteX3" fmla="*/ 573357 w 1998737"/>
                <a:gd name="connsiteY3" fmla="*/ 1005657 h 1053843"/>
                <a:gd name="connsiteX4" fmla="*/ 1378259 w 1998737"/>
                <a:gd name="connsiteY4" fmla="*/ 1039708 h 1053843"/>
                <a:gd name="connsiteX5" fmla="*/ 1931432 w 1998737"/>
                <a:gd name="connsiteY5" fmla="*/ 821544 h 1053843"/>
                <a:gd name="connsiteX6" fmla="*/ 1834614 w 1998737"/>
                <a:gd name="connsiteY6" fmla="*/ 79267 h 1053843"/>
                <a:gd name="connsiteX7" fmla="*/ 627018 w 1998737"/>
                <a:gd name="connsiteY7" fmla="*/ 58059 h 1053843"/>
                <a:gd name="connsiteX8" fmla="*/ 372482 w 1998737"/>
                <a:gd name="connsiteY8" fmla="*/ 419199 h 1053843"/>
                <a:gd name="connsiteX0" fmla="*/ 372482 w 1998737"/>
                <a:gd name="connsiteY0" fmla="*/ 419199 h 1054305"/>
                <a:gd name="connsiteX1" fmla="*/ 0 w 1998737"/>
                <a:gd name="connsiteY1" fmla="*/ 531704 h 1054305"/>
                <a:gd name="connsiteX2" fmla="*/ 371757 w 1998737"/>
                <a:gd name="connsiteY2" fmla="*/ 643183 h 1054305"/>
                <a:gd name="connsiteX3" fmla="*/ 565431 w 1998737"/>
                <a:gd name="connsiteY3" fmla="*/ 990956 h 1054305"/>
                <a:gd name="connsiteX4" fmla="*/ 1378259 w 1998737"/>
                <a:gd name="connsiteY4" fmla="*/ 1039708 h 1054305"/>
                <a:gd name="connsiteX5" fmla="*/ 1931432 w 1998737"/>
                <a:gd name="connsiteY5" fmla="*/ 821544 h 1054305"/>
                <a:gd name="connsiteX6" fmla="*/ 1834614 w 1998737"/>
                <a:gd name="connsiteY6" fmla="*/ 79267 h 1054305"/>
                <a:gd name="connsiteX7" fmla="*/ 627018 w 1998737"/>
                <a:gd name="connsiteY7" fmla="*/ 58059 h 1054305"/>
                <a:gd name="connsiteX8" fmla="*/ 372482 w 1998737"/>
                <a:gd name="connsiteY8" fmla="*/ 419199 h 1054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8737" h="1054305">
                  <a:moveTo>
                    <a:pt x="372482" y="419199"/>
                  </a:moveTo>
                  <a:cubicBezTo>
                    <a:pt x="237751" y="459641"/>
                    <a:pt x="182295" y="458919"/>
                    <a:pt x="0" y="531704"/>
                  </a:cubicBezTo>
                  <a:cubicBezTo>
                    <a:pt x="71021" y="548812"/>
                    <a:pt x="300736" y="626075"/>
                    <a:pt x="371757" y="643183"/>
                  </a:cubicBezTo>
                  <a:cubicBezTo>
                    <a:pt x="429131" y="750759"/>
                    <a:pt x="397681" y="924869"/>
                    <a:pt x="565431" y="990956"/>
                  </a:cubicBezTo>
                  <a:cubicBezTo>
                    <a:pt x="733181" y="1057043"/>
                    <a:pt x="1150592" y="1067943"/>
                    <a:pt x="1378259" y="1039708"/>
                  </a:cubicBezTo>
                  <a:cubicBezTo>
                    <a:pt x="1605926" y="1011473"/>
                    <a:pt x="1855373" y="981617"/>
                    <a:pt x="1931432" y="821544"/>
                  </a:cubicBezTo>
                  <a:cubicBezTo>
                    <a:pt x="2007491" y="661471"/>
                    <a:pt x="2065903" y="204773"/>
                    <a:pt x="1834614" y="79267"/>
                  </a:cubicBezTo>
                  <a:cubicBezTo>
                    <a:pt x="1603325" y="-46239"/>
                    <a:pt x="870707" y="1404"/>
                    <a:pt x="627018" y="58059"/>
                  </a:cubicBezTo>
                  <a:cubicBezTo>
                    <a:pt x="383329" y="114714"/>
                    <a:pt x="354177" y="222647"/>
                    <a:pt x="372482" y="419199"/>
                  </a:cubicBezTo>
                  <a:close/>
                </a:path>
              </a:pathLst>
            </a:custGeom>
            <a:noFill/>
            <a:ln w="57150" cap="rnd">
              <a:solidFill>
                <a:srgbClr val="38827D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85135" y="4847048"/>
            <a:ext cx="12367847" cy="2505456"/>
            <a:chOff x="-175847" y="4352544"/>
            <a:chExt cx="12367847" cy="250545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175847" y="4352544"/>
              <a:ext cx="4185322" cy="2505456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B53208D3-9454-4DB8-84F9-D1DD310EE6C0}"/>
              </a:ext>
            </a:extLst>
          </p:cNvPr>
          <p:cNvSpPr txBox="1"/>
          <p:nvPr/>
        </p:nvSpPr>
        <p:spPr>
          <a:xfrm>
            <a:off x="2017428" y="432273"/>
            <a:ext cx="9161988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 eaLnBrk="1" hangingPunct="1"/>
            <a:r>
              <a:rPr lang="vi-VN" sz="3200" b="1" noProof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 con đà điểu khi cần có thể chạy được 5250m trong 5 phút. Tính vận tốc chạy của đà điểu.</a:t>
            </a: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FB9E4A95-7741-496C-A9C9-E09016799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09" y="970882"/>
            <a:ext cx="856992" cy="8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 Box 5">
            <a:extLst>
              <a:ext uri="{FF2B5EF4-FFF2-40B4-BE49-F238E27FC236}">
                <a16:creationId xmlns:a16="http://schemas.microsoft.com/office/drawing/2014/main" id="{0B5F76B3-98C7-407D-8949-D53380A82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8852" y="2085310"/>
            <a:ext cx="3311993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Tóm tắt</a:t>
            </a:r>
          </a:p>
          <a:p>
            <a:pPr algn="ctr"/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s: 5250m</a:t>
            </a:r>
          </a:p>
          <a:p>
            <a:pPr algn="ctr"/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t: 5 phút</a:t>
            </a:r>
          </a:p>
          <a:p>
            <a:pPr algn="ctr"/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v: … ?</a:t>
            </a:r>
          </a:p>
          <a:p>
            <a:pPr algn="ctr"/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26" name="Picture 2" descr="Đà điểu Chim Lớn Chim Châu Phi Minh Họa | Công cụ đồ họa PSD Tải xuống miễn  phí - Pikbest">
            <a:extLst>
              <a:ext uri="{FF2B5EF4-FFF2-40B4-BE49-F238E27FC236}">
                <a16:creationId xmlns:a16="http://schemas.microsoft.com/office/drawing/2014/main" id="{00065A7E-0FE1-B372-F85A-401612B6B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931" y="1821594"/>
            <a:ext cx="3721997" cy="372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5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7CA795B-3CE6-3AE0-8AD7-6BCBA55DB293}"/>
              </a:ext>
            </a:extLst>
          </p:cNvPr>
          <p:cNvSpPr/>
          <p:nvPr/>
        </p:nvSpPr>
        <p:spPr>
          <a:xfrm>
            <a:off x="115503" y="115503"/>
            <a:ext cx="11973828" cy="65933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27" t="62033" r="12160" b="11047"/>
          <a:stretch/>
        </p:blipFill>
        <p:spPr>
          <a:xfrm>
            <a:off x="8291448" y="4195530"/>
            <a:ext cx="1072664" cy="1462568"/>
          </a:xfrm>
          <a:prstGeom prst="rect">
            <a:avLst/>
          </a:prstGeom>
        </p:spPr>
      </p:pic>
      <p:grpSp>
        <p:nvGrpSpPr>
          <p:cNvPr id="41" name="组合 25">
            <a:extLst>
              <a:ext uri="{FF2B5EF4-FFF2-40B4-BE49-F238E27FC236}">
                <a16:creationId xmlns:a16="http://schemas.microsoft.com/office/drawing/2014/main" id="{B088892A-5842-4D9D-8938-B8F3AB700C27}"/>
              </a:ext>
            </a:extLst>
          </p:cNvPr>
          <p:cNvGrpSpPr/>
          <p:nvPr/>
        </p:nvGrpSpPr>
        <p:grpSpPr>
          <a:xfrm>
            <a:off x="687240" y="555856"/>
            <a:ext cx="1170998" cy="844988"/>
            <a:chOff x="5742101" y="2372779"/>
            <a:chExt cx="1170998" cy="844988"/>
          </a:xfrm>
        </p:grpSpPr>
        <p:sp>
          <p:nvSpPr>
            <p:cNvPr id="42" name="PA_库_文本框 35">
              <a:extLst>
                <a:ext uri="{FF2B5EF4-FFF2-40B4-BE49-F238E27FC236}">
                  <a16:creationId xmlns:a16="http://schemas.microsoft.com/office/drawing/2014/main" id="{C792066F-E3FB-4AAE-8069-701443551B21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5898327" y="2482811"/>
              <a:ext cx="9172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2800">
                  <a:solidFill>
                    <a:srgbClr val="32578C"/>
                  </a:solidFill>
                  <a:latin typeface="新蒂下午茶基本版" panose="03000600000000000000" pitchFamily="66" charset="-122"/>
                  <a:ea typeface="新蒂下午茶基本版" panose="03000600000000000000" pitchFamily="66" charset="-122"/>
                </a:defRPr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+mn-lt"/>
                  <a:ea typeface="汉仪帅线体简" panose="00020600040101010101" pitchFamily="18" charset="-122"/>
                  <a:cs typeface="Calibri" panose="020F0502020204030204" pitchFamily="34" charset="0"/>
                </a:rPr>
                <a:t>Bài</a:t>
              </a: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ea typeface="汉仪帅线体简" panose="00020600040101010101" pitchFamily="18" charset="-122"/>
                  <a:cs typeface="Calibri" panose="020F0502020204030204" pitchFamily="34" charset="0"/>
                </a:rPr>
                <a:t> 2</a:t>
              </a:r>
            </a:p>
          </p:txBody>
        </p:sp>
        <p:sp>
          <p:nvSpPr>
            <p:cNvPr id="43" name="PA_库_任意多边形 45">
              <a:extLst>
                <a:ext uri="{FF2B5EF4-FFF2-40B4-BE49-F238E27FC236}">
                  <a16:creationId xmlns:a16="http://schemas.microsoft.com/office/drawing/2014/main" id="{6C9B4D44-A058-4A31-ACA8-47757283F2C2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 rot="16200000" flipV="1">
              <a:off x="5905106" y="2209774"/>
              <a:ext cx="844988" cy="1170998"/>
            </a:xfrm>
            <a:custGeom>
              <a:avLst/>
              <a:gdLst>
                <a:gd name="connsiteX0" fmla="*/ 268941 w 1785392"/>
                <a:gd name="connsiteY0" fmla="*/ 475427 h 1041295"/>
                <a:gd name="connsiteX1" fmla="*/ 0 w 1785392"/>
                <a:gd name="connsiteY1" fmla="*/ 658307 h 1041295"/>
                <a:gd name="connsiteX2" fmla="*/ 301214 w 1785392"/>
                <a:gd name="connsiteY2" fmla="*/ 690580 h 1041295"/>
                <a:gd name="connsiteX3" fmla="*/ 473336 w 1785392"/>
                <a:gd name="connsiteY3" fmla="*/ 1013309 h 1041295"/>
                <a:gd name="connsiteX4" fmla="*/ 1215614 w 1785392"/>
                <a:gd name="connsiteY4" fmla="*/ 1002551 h 1041295"/>
                <a:gd name="connsiteX5" fmla="*/ 1721223 w 1785392"/>
                <a:gd name="connsiteY5" fmla="*/ 819671 h 1041295"/>
                <a:gd name="connsiteX6" fmla="*/ 1624405 w 1785392"/>
                <a:gd name="connsiteY6" fmla="*/ 77394 h 1041295"/>
                <a:gd name="connsiteX7" fmla="*/ 333487 w 1785392"/>
                <a:gd name="connsiteY7" fmla="*/ 66636 h 1041295"/>
                <a:gd name="connsiteX8" fmla="*/ 268941 w 1785392"/>
                <a:gd name="connsiteY8" fmla="*/ 475427 h 1041295"/>
                <a:gd name="connsiteX0" fmla="*/ 189606 w 1785392"/>
                <a:gd name="connsiteY0" fmla="*/ 476029 h 1041897"/>
                <a:gd name="connsiteX1" fmla="*/ 0 w 1785392"/>
                <a:gd name="connsiteY1" fmla="*/ 658909 h 1041897"/>
                <a:gd name="connsiteX2" fmla="*/ 301214 w 1785392"/>
                <a:gd name="connsiteY2" fmla="*/ 691182 h 1041897"/>
                <a:gd name="connsiteX3" fmla="*/ 473336 w 1785392"/>
                <a:gd name="connsiteY3" fmla="*/ 1013911 h 1041897"/>
                <a:gd name="connsiteX4" fmla="*/ 1215614 w 1785392"/>
                <a:gd name="connsiteY4" fmla="*/ 1003153 h 1041897"/>
                <a:gd name="connsiteX5" fmla="*/ 1721223 w 1785392"/>
                <a:gd name="connsiteY5" fmla="*/ 820273 h 1041897"/>
                <a:gd name="connsiteX6" fmla="*/ 1624405 w 1785392"/>
                <a:gd name="connsiteY6" fmla="*/ 77996 h 1041897"/>
                <a:gd name="connsiteX7" fmla="*/ 333487 w 1785392"/>
                <a:gd name="connsiteY7" fmla="*/ 67238 h 1041897"/>
                <a:gd name="connsiteX8" fmla="*/ 189606 w 1785392"/>
                <a:gd name="connsiteY8" fmla="*/ 476029 h 1041897"/>
                <a:gd name="connsiteX0" fmla="*/ 189606 w 1785392"/>
                <a:gd name="connsiteY0" fmla="*/ 476029 h 1041897"/>
                <a:gd name="connsiteX1" fmla="*/ 0 w 1785392"/>
                <a:gd name="connsiteY1" fmla="*/ 658909 h 1041897"/>
                <a:gd name="connsiteX2" fmla="*/ 301214 w 1785392"/>
                <a:gd name="connsiteY2" fmla="*/ 691182 h 1041897"/>
                <a:gd name="connsiteX3" fmla="*/ 473336 w 1785392"/>
                <a:gd name="connsiteY3" fmla="*/ 1013911 h 1041897"/>
                <a:gd name="connsiteX4" fmla="*/ 1215614 w 1785392"/>
                <a:gd name="connsiteY4" fmla="*/ 1003153 h 1041897"/>
                <a:gd name="connsiteX5" fmla="*/ 1721223 w 1785392"/>
                <a:gd name="connsiteY5" fmla="*/ 820273 h 1041897"/>
                <a:gd name="connsiteX6" fmla="*/ 1624405 w 1785392"/>
                <a:gd name="connsiteY6" fmla="*/ 77996 h 1041897"/>
                <a:gd name="connsiteX7" fmla="*/ 333487 w 1785392"/>
                <a:gd name="connsiteY7" fmla="*/ 67238 h 1041897"/>
                <a:gd name="connsiteX8" fmla="*/ 189606 w 1785392"/>
                <a:gd name="connsiteY8" fmla="*/ 476029 h 1041897"/>
                <a:gd name="connsiteX0" fmla="*/ 154346 w 1785392"/>
                <a:gd name="connsiteY0" fmla="*/ 486089 h 1042432"/>
                <a:gd name="connsiteX1" fmla="*/ 0 w 1785392"/>
                <a:gd name="connsiteY1" fmla="*/ 659444 h 1042432"/>
                <a:gd name="connsiteX2" fmla="*/ 301214 w 1785392"/>
                <a:gd name="connsiteY2" fmla="*/ 691717 h 1042432"/>
                <a:gd name="connsiteX3" fmla="*/ 473336 w 1785392"/>
                <a:gd name="connsiteY3" fmla="*/ 1014446 h 1042432"/>
                <a:gd name="connsiteX4" fmla="*/ 1215614 w 1785392"/>
                <a:gd name="connsiteY4" fmla="*/ 1003688 h 1042432"/>
                <a:gd name="connsiteX5" fmla="*/ 1721223 w 1785392"/>
                <a:gd name="connsiteY5" fmla="*/ 820808 h 1042432"/>
                <a:gd name="connsiteX6" fmla="*/ 1624405 w 1785392"/>
                <a:gd name="connsiteY6" fmla="*/ 78531 h 1042432"/>
                <a:gd name="connsiteX7" fmla="*/ 333487 w 1785392"/>
                <a:gd name="connsiteY7" fmla="*/ 67773 h 1042432"/>
                <a:gd name="connsiteX8" fmla="*/ 154346 w 1785392"/>
                <a:gd name="connsiteY8" fmla="*/ 486089 h 1042432"/>
                <a:gd name="connsiteX0" fmla="*/ 154346 w 1785392"/>
                <a:gd name="connsiteY0" fmla="*/ 486089 h 1042432"/>
                <a:gd name="connsiteX1" fmla="*/ 0 w 1785392"/>
                <a:gd name="connsiteY1" fmla="*/ 659444 h 1042432"/>
                <a:gd name="connsiteX2" fmla="*/ 301214 w 1785392"/>
                <a:gd name="connsiteY2" fmla="*/ 691717 h 1042432"/>
                <a:gd name="connsiteX3" fmla="*/ 473336 w 1785392"/>
                <a:gd name="connsiteY3" fmla="*/ 1014446 h 1042432"/>
                <a:gd name="connsiteX4" fmla="*/ 1215614 w 1785392"/>
                <a:gd name="connsiteY4" fmla="*/ 1003688 h 1042432"/>
                <a:gd name="connsiteX5" fmla="*/ 1721223 w 1785392"/>
                <a:gd name="connsiteY5" fmla="*/ 820808 h 1042432"/>
                <a:gd name="connsiteX6" fmla="*/ 1624405 w 1785392"/>
                <a:gd name="connsiteY6" fmla="*/ 78531 h 1042432"/>
                <a:gd name="connsiteX7" fmla="*/ 333487 w 1785392"/>
                <a:gd name="connsiteY7" fmla="*/ 67773 h 1042432"/>
                <a:gd name="connsiteX8" fmla="*/ 154346 w 1785392"/>
                <a:gd name="connsiteY8" fmla="*/ 486089 h 1042432"/>
                <a:gd name="connsiteX0" fmla="*/ 154346 w 1785392"/>
                <a:gd name="connsiteY0" fmla="*/ 486089 h 1041051"/>
                <a:gd name="connsiteX1" fmla="*/ 0 w 1785392"/>
                <a:gd name="connsiteY1" fmla="*/ 659444 h 1041051"/>
                <a:gd name="connsiteX2" fmla="*/ 213064 w 1785392"/>
                <a:gd name="connsiteY2" fmla="*/ 710767 h 1041051"/>
                <a:gd name="connsiteX3" fmla="*/ 473336 w 1785392"/>
                <a:gd name="connsiteY3" fmla="*/ 1014446 h 1041051"/>
                <a:gd name="connsiteX4" fmla="*/ 1215614 w 1785392"/>
                <a:gd name="connsiteY4" fmla="*/ 1003688 h 1041051"/>
                <a:gd name="connsiteX5" fmla="*/ 1721223 w 1785392"/>
                <a:gd name="connsiteY5" fmla="*/ 820808 h 1041051"/>
                <a:gd name="connsiteX6" fmla="*/ 1624405 w 1785392"/>
                <a:gd name="connsiteY6" fmla="*/ 78531 h 1041051"/>
                <a:gd name="connsiteX7" fmla="*/ 333487 w 1785392"/>
                <a:gd name="connsiteY7" fmla="*/ 67773 h 1041051"/>
                <a:gd name="connsiteX8" fmla="*/ 154346 w 1785392"/>
                <a:gd name="connsiteY8" fmla="*/ 486089 h 1041051"/>
                <a:gd name="connsiteX0" fmla="*/ 154346 w 1785392"/>
                <a:gd name="connsiteY0" fmla="*/ 486089 h 1034605"/>
                <a:gd name="connsiteX1" fmla="*/ 0 w 1785392"/>
                <a:gd name="connsiteY1" fmla="*/ 659444 h 1034605"/>
                <a:gd name="connsiteX2" fmla="*/ 213064 w 1785392"/>
                <a:gd name="connsiteY2" fmla="*/ 710767 h 1034605"/>
                <a:gd name="connsiteX3" fmla="*/ 363148 w 1785392"/>
                <a:gd name="connsiteY3" fmla="*/ 1004921 h 1034605"/>
                <a:gd name="connsiteX4" fmla="*/ 1215614 w 1785392"/>
                <a:gd name="connsiteY4" fmla="*/ 1003688 h 1034605"/>
                <a:gd name="connsiteX5" fmla="*/ 1721223 w 1785392"/>
                <a:gd name="connsiteY5" fmla="*/ 820808 h 1034605"/>
                <a:gd name="connsiteX6" fmla="*/ 1624405 w 1785392"/>
                <a:gd name="connsiteY6" fmla="*/ 78531 h 1034605"/>
                <a:gd name="connsiteX7" fmla="*/ 333487 w 1785392"/>
                <a:gd name="connsiteY7" fmla="*/ 67773 h 1034605"/>
                <a:gd name="connsiteX8" fmla="*/ 154346 w 1785392"/>
                <a:gd name="connsiteY8" fmla="*/ 486089 h 1034605"/>
                <a:gd name="connsiteX0" fmla="*/ 154346 w 1785392"/>
                <a:gd name="connsiteY0" fmla="*/ 486089 h 1027938"/>
                <a:gd name="connsiteX1" fmla="*/ 0 w 1785392"/>
                <a:gd name="connsiteY1" fmla="*/ 659444 h 1027938"/>
                <a:gd name="connsiteX2" fmla="*/ 224967 w 1785392"/>
                <a:gd name="connsiteY2" fmla="*/ 810042 h 1027938"/>
                <a:gd name="connsiteX3" fmla="*/ 363148 w 1785392"/>
                <a:gd name="connsiteY3" fmla="*/ 1004921 h 1027938"/>
                <a:gd name="connsiteX4" fmla="*/ 1215614 w 1785392"/>
                <a:gd name="connsiteY4" fmla="*/ 1003688 h 1027938"/>
                <a:gd name="connsiteX5" fmla="*/ 1721223 w 1785392"/>
                <a:gd name="connsiteY5" fmla="*/ 820808 h 1027938"/>
                <a:gd name="connsiteX6" fmla="*/ 1624405 w 1785392"/>
                <a:gd name="connsiteY6" fmla="*/ 78531 h 1027938"/>
                <a:gd name="connsiteX7" fmla="*/ 333487 w 1785392"/>
                <a:gd name="connsiteY7" fmla="*/ 67773 h 1027938"/>
                <a:gd name="connsiteX8" fmla="*/ 154346 w 1785392"/>
                <a:gd name="connsiteY8" fmla="*/ 486089 h 1027938"/>
                <a:gd name="connsiteX0" fmla="*/ 309088 w 1940134"/>
                <a:gd name="connsiteY0" fmla="*/ 486089 h 1027938"/>
                <a:gd name="connsiteX1" fmla="*/ 0 w 1940134"/>
                <a:gd name="connsiteY1" fmla="*/ 805744 h 1027938"/>
                <a:gd name="connsiteX2" fmla="*/ 379709 w 1940134"/>
                <a:gd name="connsiteY2" fmla="*/ 810042 h 1027938"/>
                <a:gd name="connsiteX3" fmla="*/ 517890 w 1940134"/>
                <a:gd name="connsiteY3" fmla="*/ 1004921 h 1027938"/>
                <a:gd name="connsiteX4" fmla="*/ 1370356 w 1940134"/>
                <a:gd name="connsiteY4" fmla="*/ 1003688 h 1027938"/>
                <a:gd name="connsiteX5" fmla="*/ 1875965 w 1940134"/>
                <a:gd name="connsiteY5" fmla="*/ 820808 h 1027938"/>
                <a:gd name="connsiteX6" fmla="*/ 1779147 w 1940134"/>
                <a:gd name="connsiteY6" fmla="*/ 78531 h 1027938"/>
                <a:gd name="connsiteX7" fmla="*/ 488229 w 1940134"/>
                <a:gd name="connsiteY7" fmla="*/ 67773 h 1027938"/>
                <a:gd name="connsiteX8" fmla="*/ 309088 w 1940134"/>
                <a:gd name="connsiteY8" fmla="*/ 486089 h 1027938"/>
                <a:gd name="connsiteX0" fmla="*/ 285282 w 1916328"/>
                <a:gd name="connsiteY0" fmla="*/ 486089 h 1027938"/>
                <a:gd name="connsiteX1" fmla="*/ 0 w 1916328"/>
                <a:gd name="connsiteY1" fmla="*/ 863219 h 1027938"/>
                <a:gd name="connsiteX2" fmla="*/ 355903 w 1916328"/>
                <a:gd name="connsiteY2" fmla="*/ 810042 h 1027938"/>
                <a:gd name="connsiteX3" fmla="*/ 494084 w 1916328"/>
                <a:gd name="connsiteY3" fmla="*/ 1004921 h 1027938"/>
                <a:gd name="connsiteX4" fmla="*/ 1346550 w 1916328"/>
                <a:gd name="connsiteY4" fmla="*/ 1003688 h 1027938"/>
                <a:gd name="connsiteX5" fmla="*/ 1852159 w 1916328"/>
                <a:gd name="connsiteY5" fmla="*/ 820808 h 1027938"/>
                <a:gd name="connsiteX6" fmla="*/ 1755341 w 1916328"/>
                <a:gd name="connsiteY6" fmla="*/ 78531 h 1027938"/>
                <a:gd name="connsiteX7" fmla="*/ 464423 w 1916328"/>
                <a:gd name="connsiteY7" fmla="*/ 67773 h 1027938"/>
                <a:gd name="connsiteX8" fmla="*/ 285282 w 1916328"/>
                <a:gd name="connsiteY8" fmla="*/ 486089 h 1027938"/>
                <a:gd name="connsiteX0" fmla="*/ 285282 w 1916328"/>
                <a:gd name="connsiteY0" fmla="*/ 490809 h 1032658"/>
                <a:gd name="connsiteX1" fmla="*/ 0 w 1916328"/>
                <a:gd name="connsiteY1" fmla="*/ 867939 h 1032658"/>
                <a:gd name="connsiteX2" fmla="*/ 355903 w 1916328"/>
                <a:gd name="connsiteY2" fmla="*/ 814762 h 1032658"/>
                <a:gd name="connsiteX3" fmla="*/ 494084 w 1916328"/>
                <a:gd name="connsiteY3" fmla="*/ 1009641 h 1032658"/>
                <a:gd name="connsiteX4" fmla="*/ 1346550 w 1916328"/>
                <a:gd name="connsiteY4" fmla="*/ 1008408 h 1032658"/>
                <a:gd name="connsiteX5" fmla="*/ 1852159 w 1916328"/>
                <a:gd name="connsiteY5" fmla="*/ 825528 h 1032658"/>
                <a:gd name="connsiteX6" fmla="*/ 1755341 w 1916328"/>
                <a:gd name="connsiteY6" fmla="*/ 83251 h 1032658"/>
                <a:gd name="connsiteX7" fmla="*/ 547745 w 1916328"/>
                <a:gd name="connsiteY7" fmla="*/ 62043 h 1032658"/>
                <a:gd name="connsiteX8" fmla="*/ 285282 w 1916328"/>
                <a:gd name="connsiteY8" fmla="*/ 490809 h 1032658"/>
                <a:gd name="connsiteX0" fmla="*/ 364555 w 1995601"/>
                <a:gd name="connsiteY0" fmla="*/ 490809 h 1032658"/>
                <a:gd name="connsiteX1" fmla="*/ 0 w 1995601"/>
                <a:gd name="connsiteY1" fmla="*/ 497464 h 1032658"/>
                <a:gd name="connsiteX2" fmla="*/ 435176 w 1995601"/>
                <a:gd name="connsiteY2" fmla="*/ 814762 h 1032658"/>
                <a:gd name="connsiteX3" fmla="*/ 573357 w 1995601"/>
                <a:gd name="connsiteY3" fmla="*/ 1009641 h 1032658"/>
                <a:gd name="connsiteX4" fmla="*/ 1425823 w 1995601"/>
                <a:gd name="connsiteY4" fmla="*/ 1008408 h 1032658"/>
                <a:gd name="connsiteX5" fmla="*/ 1931432 w 1995601"/>
                <a:gd name="connsiteY5" fmla="*/ 825528 h 1032658"/>
                <a:gd name="connsiteX6" fmla="*/ 1834614 w 1995601"/>
                <a:gd name="connsiteY6" fmla="*/ 83251 h 1032658"/>
                <a:gd name="connsiteX7" fmla="*/ 627018 w 1995601"/>
                <a:gd name="connsiteY7" fmla="*/ 62043 h 1032658"/>
                <a:gd name="connsiteX8" fmla="*/ 364555 w 1995601"/>
                <a:gd name="connsiteY8" fmla="*/ 490809 h 1032658"/>
                <a:gd name="connsiteX0" fmla="*/ 372482 w 1995601"/>
                <a:gd name="connsiteY0" fmla="*/ 419199 h 1028674"/>
                <a:gd name="connsiteX1" fmla="*/ 0 w 1995601"/>
                <a:gd name="connsiteY1" fmla="*/ 493480 h 1028674"/>
                <a:gd name="connsiteX2" fmla="*/ 435176 w 1995601"/>
                <a:gd name="connsiteY2" fmla="*/ 810778 h 1028674"/>
                <a:gd name="connsiteX3" fmla="*/ 573357 w 1995601"/>
                <a:gd name="connsiteY3" fmla="*/ 1005657 h 1028674"/>
                <a:gd name="connsiteX4" fmla="*/ 1425823 w 1995601"/>
                <a:gd name="connsiteY4" fmla="*/ 1004424 h 1028674"/>
                <a:gd name="connsiteX5" fmla="*/ 1931432 w 1995601"/>
                <a:gd name="connsiteY5" fmla="*/ 821544 h 1028674"/>
                <a:gd name="connsiteX6" fmla="*/ 1834614 w 1995601"/>
                <a:gd name="connsiteY6" fmla="*/ 79267 h 1028674"/>
                <a:gd name="connsiteX7" fmla="*/ 627018 w 1995601"/>
                <a:gd name="connsiteY7" fmla="*/ 58059 h 1028674"/>
                <a:gd name="connsiteX8" fmla="*/ 372482 w 1995601"/>
                <a:gd name="connsiteY8" fmla="*/ 419199 h 1028674"/>
                <a:gd name="connsiteX0" fmla="*/ 372482 w 1995601"/>
                <a:gd name="connsiteY0" fmla="*/ 419199 h 1028674"/>
                <a:gd name="connsiteX1" fmla="*/ 0 w 1995601"/>
                <a:gd name="connsiteY1" fmla="*/ 493480 h 1028674"/>
                <a:gd name="connsiteX2" fmla="*/ 435176 w 1995601"/>
                <a:gd name="connsiteY2" fmla="*/ 810778 h 1028674"/>
                <a:gd name="connsiteX3" fmla="*/ 573357 w 1995601"/>
                <a:gd name="connsiteY3" fmla="*/ 1005657 h 1028674"/>
                <a:gd name="connsiteX4" fmla="*/ 1425823 w 1995601"/>
                <a:gd name="connsiteY4" fmla="*/ 1004424 h 1028674"/>
                <a:gd name="connsiteX5" fmla="*/ 1931432 w 1995601"/>
                <a:gd name="connsiteY5" fmla="*/ 821544 h 1028674"/>
                <a:gd name="connsiteX6" fmla="*/ 1834614 w 1995601"/>
                <a:gd name="connsiteY6" fmla="*/ 79267 h 1028674"/>
                <a:gd name="connsiteX7" fmla="*/ 627018 w 1995601"/>
                <a:gd name="connsiteY7" fmla="*/ 58059 h 1028674"/>
                <a:gd name="connsiteX8" fmla="*/ 372482 w 1995601"/>
                <a:gd name="connsiteY8" fmla="*/ 419199 h 1028674"/>
                <a:gd name="connsiteX0" fmla="*/ 372482 w 1995601"/>
                <a:gd name="connsiteY0" fmla="*/ 419199 h 1028674"/>
                <a:gd name="connsiteX1" fmla="*/ 0 w 1995601"/>
                <a:gd name="connsiteY1" fmla="*/ 531704 h 1028674"/>
                <a:gd name="connsiteX2" fmla="*/ 435176 w 1995601"/>
                <a:gd name="connsiteY2" fmla="*/ 810778 h 1028674"/>
                <a:gd name="connsiteX3" fmla="*/ 573357 w 1995601"/>
                <a:gd name="connsiteY3" fmla="*/ 1005657 h 1028674"/>
                <a:gd name="connsiteX4" fmla="*/ 1425823 w 1995601"/>
                <a:gd name="connsiteY4" fmla="*/ 1004424 h 1028674"/>
                <a:gd name="connsiteX5" fmla="*/ 1931432 w 1995601"/>
                <a:gd name="connsiteY5" fmla="*/ 821544 h 1028674"/>
                <a:gd name="connsiteX6" fmla="*/ 1834614 w 1995601"/>
                <a:gd name="connsiteY6" fmla="*/ 79267 h 1028674"/>
                <a:gd name="connsiteX7" fmla="*/ 627018 w 1995601"/>
                <a:gd name="connsiteY7" fmla="*/ 58059 h 1028674"/>
                <a:gd name="connsiteX8" fmla="*/ 372482 w 1995601"/>
                <a:gd name="connsiteY8" fmla="*/ 419199 h 1028674"/>
                <a:gd name="connsiteX0" fmla="*/ 372482 w 1995601"/>
                <a:gd name="connsiteY0" fmla="*/ 419199 h 1028674"/>
                <a:gd name="connsiteX1" fmla="*/ 0 w 1995601"/>
                <a:gd name="connsiteY1" fmla="*/ 531704 h 1028674"/>
                <a:gd name="connsiteX2" fmla="*/ 435176 w 1995601"/>
                <a:gd name="connsiteY2" fmla="*/ 810778 h 1028674"/>
                <a:gd name="connsiteX3" fmla="*/ 573357 w 1995601"/>
                <a:gd name="connsiteY3" fmla="*/ 1005657 h 1028674"/>
                <a:gd name="connsiteX4" fmla="*/ 1425823 w 1995601"/>
                <a:gd name="connsiteY4" fmla="*/ 1004424 h 1028674"/>
                <a:gd name="connsiteX5" fmla="*/ 1931432 w 1995601"/>
                <a:gd name="connsiteY5" fmla="*/ 821544 h 1028674"/>
                <a:gd name="connsiteX6" fmla="*/ 1834614 w 1995601"/>
                <a:gd name="connsiteY6" fmla="*/ 79267 h 1028674"/>
                <a:gd name="connsiteX7" fmla="*/ 627018 w 1995601"/>
                <a:gd name="connsiteY7" fmla="*/ 58059 h 1028674"/>
                <a:gd name="connsiteX8" fmla="*/ 372482 w 1995601"/>
                <a:gd name="connsiteY8" fmla="*/ 419199 h 1028674"/>
                <a:gd name="connsiteX0" fmla="*/ 372482 w 1995601"/>
                <a:gd name="connsiteY0" fmla="*/ 419199 h 1038466"/>
                <a:gd name="connsiteX1" fmla="*/ 0 w 1995601"/>
                <a:gd name="connsiteY1" fmla="*/ 531704 h 1038466"/>
                <a:gd name="connsiteX2" fmla="*/ 403467 w 1995601"/>
                <a:gd name="connsiteY2" fmla="*/ 666705 h 1038466"/>
                <a:gd name="connsiteX3" fmla="*/ 573357 w 1995601"/>
                <a:gd name="connsiteY3" fmla="*/ 1005657 h 1038466"/>
                <a:gd name="connsiteX4" fmla="*/ 1425823 w 1995601"/>
                <a:gd name="connsiteY4" fmla="*/ 1004424 h 1038466"/>
                <a:gd name="connsiteX5" fmla="*/ 1931432 w 1995601"/>
                <a:gd name="connsiteY5" fmla="*/ 821544 h 1038466"/>
                <a:gd name="connsiteX6" fmla="*/ 1834614 w 1995601"/>
                <a:gd name="connsiteY6" fmla="*/ 79267 h 1038466"/>
                <a:gd name="connsiteX7" fmla="*/ 627018 w 1995601"/>
                <a:gd name="connsiteY7" fmla="*/ 58059 h 1038466"/>
                <a:gd name="connsiteX8" fmla="*/ 372482 w 1995601"/>
                <a:gd name="connsiteY8" fmla="*/ 419199 h 1038466"/>
                <a:gd name="connsiteX0" fmla="*/ 372482 w 1995601"/>
                <a:gd name="connsiteY0" fmla="*/ 419199 h 1040125"/>
                <a:gd name="connsiteX1" fmla="*/ 0 w 1995601"/>
                <a:gd name="connsiteY1" fmla="*/ 531704 h 1040125"/>
                <a:gd name="connsiteX2" fmla="*/ 371757 w 1995601"/>
                <a:gd name="connsiteY2" fmla="*/ 643183 h 1040125"/>
                <a:gd name="connsiteX3" fmla="*/ 573357 w 1995601"/>
                <a:gd name="connsiteY3" fmla="*/ 1005657 h 1040125"/>
                <a:gd name="connsiteX4" fmla="*/ 1425823 w 1995601"/>
                <a:gd name="connsiteY4" fmla="*/ 1004424 h 1040125"/>
                <a:gd name="connsiteX5" fmla="*/ 1931432 w 1995601"/>
                <a:gd name="connsiteY5" fmla="*/ 821544 h 1040125"/>
                <a:gd name="connsiteX6" fmla="*/ 1834614 w 1995601"/>
                <a:gd name="connsiteY6" fmla="*/ 79267 h 1040125"/>
                <a:gd name="connsiteX7" fmla="*/ 627018 w 1995601"/>
                <a:gd name="connsiteY7" fmla="*/ 58059 h 1040125"/>
                <a:gd name="connsiteX8" fmla="*/ 372482 w 1995601"/>
                <a:gd name="connsiteY8" fmla="*/ 419199 h 1040125"/>
                <a:gd name="connsiteX0" fmla="*/ 372482 w 1995601"/>
                <a:gd name="connsiteY0" fmla="*/ 419199 h 1040125"/>
                <a:gd name="connsiteX1" fmla="*/ 0 w 1995601"/>
                <a:gd name="connsiteY1" fmla="*/ 531704 h 1040125"/>
                <a:gd name="connsiteX2" fmla="*/ 371757 w 1995601"/>
                <a:gd name="connsiteY2" fmla="*/ 643183 h 1040125"/>
                <a:gd name="connsiteX3" fmla="*/ 573357 w 1995601"/>
                <a:gd name="connsiteY3" fmla="*/ 1005657 h 1040125"/>
                <a:gd name="connsiteX4" fmla="*/ 1425823 w 1995601"/>
                <a:gd name="connsiteY4" fmla="*/ 1004424 h 1040125"/>
                <a:gd name="connsiteX5" fmla="*/ 1931432 w 1995601"/>
                <a:gd name="connsiteY5" fmla="*/ 821544 h 1040125"/>
                <a:gd name="connsiteX6" fmla="*/ 1834614 w 1995601"/>
                <a:gd name="connsiteY6" fmla="*/ 79267 h 1040125"/>
                <a:gd name="connsiteX7" fmla="*/ 627018 w 1995601"/>
                <a:gd name="connsiteY7" fmla="*/ 58059 h 1040125"/>
                <a:gd name="connsiteX8" fmla="*/ 372482 w 1995601"/>
                <a:gd name="connsiteY8" fmla="*/ 419199 h 1040125"/>
                <a:gd name="connsiteX0" fmla="*/ 372482 w 1995601"/>
                <a:gd name="connsiteY0" fmla="*/ 419199 h 1040125"/>
                <a:gd name="connsiteX1" fmla="*/ 0 w 1995601"/>
                <a:gd name="connsiteY1" fmla="*/ 531704 h 1040125"/>
                <a:gd name="connsiteX2" fmla="*/ 371757 w 1995601"/>
                <a:gd name="connsiteY2" fmla="*/ 643183 h 1040125"/>
                <a:gd name="connsiteX3" fmla="*/ 573357 w 1995601"/>
                <a:gd name="connsiteY3" fmla="*/ 1005657 h 1040125"/>
                <a:gd name="connsiteX4" fmla="*/ 1425823 w 1995601"/>
                <a:gd name="connsiteY4" fmla="*/ 1004424 h 1040125"/>
                <a:gd name="connsiteX5" fmla="*/ 1931432 w 1995601"/>
                <a:gd name="connsiteY5" fmla="*/ 821544 h 1040125"/>
                <a:gd name="connsiteX6" fmla="*/ 1834614 w 1995601"/>
                <a:gd name="connsiteY6" fmla="*/ 79267 h 1040125"/>
                <a:gd name="connsiteX7" fmla="*/ 627018 w 1995601"/>
                <a:gd name="connsiteY7" fmla="*/ 58059 h 1040125"/>
                <a:gd name="connsiteX8" fmla="*/ 372482 w 1995601"/>
                <a:gd name="connsiteY8" fmla="*/ 419199 h 1040125"/>
                <a:gd name="connsiteX0" fmla="*/ 372482 w 1998737"/>
                <a:gd name="connsiteY0" fmla="*/ 419199 h 1060032"/>
                <a:gd name="connsiteX1" fmla="*/ 0 w 1998737"/>
                <a:gd name="connsiteY1" fmla="*/ 531704 h 1060032"/>
                <a:gd name="connsiteX2" fmla="*/ 371757 w 1998737"/>
                <a:gd name="connsiteY2" fmla="*/ 643183 h 1060032"/>
                <a:gd name="connsiteX3" fmla="*/ 573357 w 1998737"/>
                <a:gd name="connsiteY3" fmla="*/ 1005657 h 1060032"/>
                <a:gd name="connsiteX4" fmla="*/ 1378259 w 1998737"/>
                <a:gd name="connsiteY4" fmla="*/ 1039708 h 1060032"/>
                <a:gd name="connsiteX5" fmla="*/ 1931432 w 1998737"/>
                <a:gd name="connsiteY5" fmla="*/ 821544 h 1060032"/>
                <a:gd name="connsiteX6" fmla="*/ 1834614 w 1998737"/>
                <a:gd name="connsiteY6" fmla="*/ 79267 h 1060032"/>
                <a:gd name="connsiteX7" fmla="*/ 627018 w 1998737"/>
                <a:gd name="connsiteY7" fmla="*/ 58059 h 1060032"/>
                <a:gd name="connsiteX8" fmla="*/ 372482 w 1998737"/>
                <a:gd name="connsiteY8" fmla="*/ 419199 h 1060032"/>
                <a:gd name="connsiteX0" fmla="*/ 372482 w 1998737"/>
                <a:gd name="connsiteY0" fmla="*/ 419199 h 1053843"/>
                <a:gd name="connsiteX1" fmla="*/ 0 w 1998737"/>
                <a:gd name="connsiteY1" fmla="*/ 531704 h 1053843"/>
                <a:gd name="connsiteX2" fmla="*/ 371757 w 1998737"/>
                <a:gd name="connsiteY2" fmla="*/ 643183 h 1053843"/>
                <a:gd name="connsiteX3" fmla="*/ 573357 w 1998737"/>
                <a:gd name="connsiteY3" fmla="*/ 1005657 h 1053843"/>
                <a:gd name="connsiteX4" fmla="*/ 1378259 w 1998737"/>
                <a:gd name="connsiteY4" fmla="*/ 1039708 h 1053843"/>
                <a:gd name="connsiteX5" fmla="*/ 1931432 w 1998737"/>
                <a:gd name="connsiteY5" fmla="*/ 821544 h 1053843"/>
                <a:gd name="connsiteX6" fmla="*/ 1834614 w 1998737"/>
                <a:gd name="connsiteY6" fmla="*/ 79267 h 1053843"/>
                <a:gd name="connsiteX7" fmla="*/ 627018 w 1998737"/>
                <a:gd name="connsiteY7" fmla="*/ 58059 h 1053843"/>
                <a:gd name="connsiteX8" fmla="*/ 372482 w 1998737"/>
                <a:gd name="connsiteY8" fmla="*/ 419199 h 1053843"/>
                <a:gd name="connsiteX0" fmla="*/ 372482 w 1998737"/>
                <a:gd name="connsiteY0" fmla="*/ 419199 h 1054305"/>
                <a:gd name="connsiteX1" fmla="*/ 0 w 1998737"/>
                <a:gd name="connsiteY1" fmla="*/ 531704 h 1054305"/>
                <a:gd name="connsiteX2" fmla="*/ 371757 w 1998737"/>
                <a:gd name="connsiteY2" fmla="*/ 643183 h 1054305"/>
                <a:gd name="connsiteX3" fmla="*/ 565431 w 1998737"/>
                <a:gd name="connsiteY3" fmla="*/ 990956 h 1054305"/>
                <a:gd name="connsiteX4" fmla="*/ 1378259 w 1998737"/>
                <a:gd name="connsiteY4" fmla="*/ 1039708 h 1054305"/>
                <a:gd name="connsiteX5" fmla="*/ 1931432 w 1998737"/>
                <a:gd name="connsiteY5" fmla="*/ 821544 h 1054305"/>
                <a:gd name="connsiteX6" fmla="*/ 1834614 w 1998737"/>
                <a:gd name="connsiteY6" fmla="*/ 79267 h 1054305"/>
                <a:gd name="connsiteX7" fmla="*/ 627018 w 1998737"/>
                <a:gd name="connsiteY7" fmla="*/ 58059 h 1054305"/>
                <a:gd name="connsiteX8" fmla="*/ 372482 w 1998737"/>
                <a:gd name="connsiteY8" fmla="*/ 419199 h 1054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8737" h="1054305">
                  <a:moveTo>
                    <a:pt x="372482" y="419199"/>
                  </a:moveTo>
                  <a:cubicBezTo>
                    <a:pt x="237751" y="459641"/>
                    <a:pt x="182295" y="458919"/>
                    <a:pt x="0" y="531704"/>
                  </a:cubicBezTo>
                  <a:cubicBezTo>
                    <a:pt x="71021" y="548812"/>
                    <a:pt x="300736" y="626075"/>
                    <a:pt x="371757" y="643183"/>
                  </a:cubicBezTo>
                  <a:cubicBezTo>
                    <a:pt x="429131" y="750759"/>
                    <a:pt x="397681" y="924869"/>
                    <a:pt x="565431" y="990956"/>
                  </a:cubicBezTo>
                  <a:cubicBezTo>
                    <a:pt x="733181" y="1057043"/>
                    <a:pt x="1150592" y="1067943"/>
                    <a:pt x="1378259" y="1039708"/>
                  </a:cubicBezTo>
                  <a:cubicBezTo>
                    <a:pt x="1605926" y="1011473"/>
                    <a:pt x="1855373" y="981617"/>
                    <a:pt x="1931432" y="821544"/>
                  </a:cubicBezTo>
                  <a:cubicBezTo>
                    <a:pt x="2007491" y="661471"/>
                    <a:pt x="2065903" y="204773"/>
                    <a:pt x="1834614" y="79267"/>
                  </a:cubicBezTo>
                  <a:cubicBezTo>
                    <a:pt x="1603325" y="-46239"/>
                    <a:pt x="870707" y="1404"/>
                    <a:pt x="627018" y="58059"/>
                  </a:cubicBezTo>
                  <a:cubicBezTo>
                    <a:pt x="383329" y="114714"/>
                    <a:pt x="354177" y="222647"/>
                    <a:pt x="372482" y="419199"/>
                  </a:cubicBezTo>
                  <a:close/>
                </a:path>
              </a:pathLst>
            </a:custGeom>
            <a:noFill/>
            <a:ln w="57150" cap="rnd">
              <a:solidFill>
                <a:srgbClr val="F08D1D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45" name="Text Box 4">
            <a:extLst>
              <a:ext uri="{FF2B5EF4-FFF2-40B4-BE49-F238E27FC236}">
                <a16:creationId xmlns:a16="http://schemas.microsoft.com/office/drawing/2014/main" id="{2355ADB8-E987-4924-8C71-C6002AA7F023}"/>
              </a:ext>
            </a:extLst>
          </p:cNvPr>
          <p:cNvSpPr txBox="1"/>
          <p:nvPr/>
        </p:nvSpPr>
        <p:spPr>
          <a:xfrm>
            <a:off x="1924782" y="596638"/>
            <a:ext cx="5626925" cy="6617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700" b="1" dirty="0">
                <a:solidFill>
                  <a:schemeClr val="accent6">
                    <a:lumMod val="75000"/>
                  </a:schemeClr>
                </a:solidFill>
                <a:ea typeface="SimSun" panose="02010600030101010101" pitchFamily="2" charset="-122"/>
              </a:rPr>
              <a:t>Viết vào ô trống (theo mẫu)</a:t>
            </a:r>
          </a:p>
        </p:txBody>
      </p:sp>
      <p:graphicFrame>
        <p:nvGraphicFramePr>
          <p:cNvPr id="46" name="Content Placeholder 79874">
            <a:extLst>
              <a:ext uri="{FF2B5EF4-FFF2-40B4-BE49-F238E27FC236}">
                <a16:creationId xmlns:a16="http://schemas.microsoft.com/office/drawing/2014/main" id="{CB9316CB-CE30-4579-8707-A0D1B75C17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0995561"/>
              </p:ext>
            </p:extLst>
          </p:nvPr>
        </p:nvGraphicFramePr>
        <p:xfrm>
          <a:off x="1458062" y="2089213"/>
          <a:ext cx="10166351" cy="2865689"/>
        </p:xfrm>
        <a:graphic>
          <a:graphicData uri="http://schemas.openxmlformats.org/drawingml/2006/table">
            <a:tbl>
              <a:tblPr/>
              <a:tblGrid>
                <a:gridCol w="11691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0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91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40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334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0407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0"/>
                        </a:spcBef>
                        <a:buNone/>
                      </a:pPr>
                      <a:r>
                        <a:rPr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s</a:t>
                      </a:r>
                      <a:endParaRPr lang="en-US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21917" marR="121917" marT="60949" marB="60949" anchor="ctr">
                    <a:lnL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0"/>
                        </a:spcBef>
                        <a:buNone/>
                      </a:pPr>
                      <a:r>
                        <a:rPr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130 km</a:t>
                      </a:r>
                      <a:endParaRPr lang="en-US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21917" marR="121917" marT="60949" marB="60949" anchor="ctr">
                    <a:lnL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0"/>
                        </a:spcBef>
                        <a:buNone/>
                      </a:pPr>
                      <a:r>
                        <a:rPr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147 km</a:t>
                      </a:r>
                      <a:endParaRPr lang="en-US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21917" marR="121917" marT="60949" marB="60949" anchor="ctr">
                    <a:lnL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0"/>
                        </a:spcBef>
                        <a:buNone/>
                      </a:pPr>
                      <a:r>
                        <a:rPr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210 m</a:t>
                      </a:r>
                      <a:endParaRPr lang="en-US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21917" marR="121917" marT="60949" marB="60949" anchor="ctr">
                    <a:lnL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0"/>
                        </a:spcBef>
                        <a:buNone/>
                      </a:pPr>
                      <a:r>
                        <a:rPr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1014 m</a:t>
                      </a:r>
                      <a:endParaRPr lang="en-US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21917" marR="121917" marT="60949" marB="60949" anchor="ctr">
                    <a:lnL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356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0"/>
                        </a:spcBef>
                        <a:buNone/>
                      </a:pPr>
                      <a:r>
                        <a:rPr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t</a:t>
                      </a:r>
                      <a:endParaRPr lang="en-US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21917" marR="121917" marT="60949" marB="60949" anchor="ctr">
                    <a:lnL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0"/>
                        </a:spcBef>
                        <a:buNone/>
                      </a:pPr>
                      <a:r>
                        <a:rPr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4 giờ</a:t>
                      </a:r>
                      <a:endParaRPr lang="en-US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21917" marR="121917" marT="60949" marB="60949" anchor="ctr">
                    <a:lnL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0"/>
                        </a:spcBef>
                        <a:buNone/>
                      </a:pPr>
                      <a:r>
                        <a:rPr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3 giờ</a:t>
                      </a:r>
                      <a:endParaRPr lang="en-US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21917" marR="121917" marT="60949" marB="60949" anchor="ctr">
                    <a:lnL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0"/>
                        </a:spcBef>
                        <a:buNone/>
                      </a:pPr>
                      <a:r>
                        <a:rPr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6 giây</a:t>
                      </a:r>
                      <a:endParaRPr lang="en-US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21917" marR="121917" marT="60949" marB="60949" anchor="ctr">
                    <a:lnL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0"/>
                        </a:spcBef>
                        <a:buNone/>
                      </a:pPr>
                      <a:r>
                        <a:rPr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13 phút</a:t>
                      </a:r>
                      <a:endParaRPr lang="en-US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21917" marR="121917" marT="60949" marB="60949" anchor="ctr">
                    <a:lnL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8051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0"/>
                        </a:spcBef>
                        <a:buNone/>
                      </a:pPr>
                      <a:r>
                        <a:rPr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v</a:t>
                      </a:r>
                      <a:endParaRPr lang="en-US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21917" marR="121917" marT="60949" marB="60949" anchor="ctr">
                    <a:lnL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0"/>
                        </a:spcBef>
                        <a:buNone/>
                      </a:pPr>
                      <a:r>
                        <a:rPr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32,5 km/giờ</a:t>
                      </a:r>
                      <a:endParaRPr lang="en-US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21917" marR="121917" marT="60949" marB="60949" anchor="ctr">
                    <a:lnL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0"/>
                        </a:spcBef>
                        <a:buNone/>
                      </a:pPr>
                      <a:endParaRPr lang="vi-VN" altLang="x-none" sz="3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21917" marR="121917" marT="60949" marB="60949" anchor="ctr">
                    <a:lnL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0"/>
                        </a:spcBef>
                        <a:buNone/>
                      </a:pPr>
                      <a:endParaRPr lang="vi-VN" altLang="x-none" sz="3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21917" marR="121917" marT="60949" marB="60949" anchor="ctr">
                    <a:lnL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0"/>
                        </a:spcBef>
                        <a:buNone/>
                      </a:pPr>
                      <a:endParaRPr lang="vi-VN" altLang="x-none" sz="3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21917" marR="121917" marT="60949" marB="60949" anchor="ctr">
                    <a:lnL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7" name="Text Box 40">
            <a:extLst>
              <a:ext uri="{FF2B5EF4-FFF2-40B4-BE49-F238E27FC236}">
                <a16:creationId xmlns:a16="http://schemas.microsoft.com/office/drawing/2014/main" id="{EA8F47E2-811D-4BAE-B062-3B37978236C3}"/>
              </a:ext>
            </a:extLst>
          </p:cNvPr>
          <p:cNvSpPr txBox="1"/>
          <p:nvPr/>
        </p:nvSpPr>
        <p:spPr>
          <a:xfrm>
            <a:off x="5440231" y="4230809"/>
            <a:ext cx="1946943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  <a:ea typeface="SimSun" panose="02010600030101010101" pitchFamily="2" charset="-122"/>
              </a:rPr>
              <a:t>49 km/giờ</a:t>
            </a:r>
          </a:p>
        </p:txBody>
      </p:sp>
      <p:sp>
        <p:nvSpPr>
          <p:cNvPr id="48" name="Text Box 41">
            <a:extLst>
              <a:ext uri="{FF2B5EF4-FFF2-40B4-BE49-F238E27FC236}">
                <a16:creationId xmlns:a16="http://schemas.microsoft.com/office/drawing/2014/main" id="{D95C2639-38BF-4AB1-B693-3FE2DA015008}"/>
              </a:ext>
            </a:extLst>
          </p:cNvPr>
          <p:cNvSpPr txBox="1"/>
          <p:nvPr/>
        </p:nvSpPr>
        <p:spPr>
          <a:xfrm>
            <a:off x="7624670" y="4195530"/>
            <a:ext cx="1878591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sz="3200" b="1" noProof="1">
                <a:solidFill>
                  <a:srgbClr val="C00000"/>
                </a:solidFill>
              </a:rPr>
              <a:t>35 m/giây</a:t>
            </a:r>
          </a:p>
        </p:txBody>
      </p:sp>
      <p:sp>
        <p:nvSpPr>
          <p:cNvPr id="49" name="Text Box 42">
            <a:extLst>
              <a:ext uri="{FF2B5EF4-FFF2-40B4-BE49-F238E27FC236}">
                <a16:creationId xmlns:a16="http://schemas.microsoft.com/office/drawing/2014/main" id="{7ACB6AEE-4272-45E4-8132-8EC24FCC2202}"/>
              </a:ext>
            </a:extLst>
          </p:cNvPr>
          <p:cNvSpPr txBox="1"/>
          <p:nvPr/>
        </p:nvSpPr>
        <p:spPr>
          <a:xfrm>
            <a:off x="9618736" y="4217237"/>
            <a:ext cx="2005677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sz="3200" b="1" noProof="1">
                <a:solidFill>
                  <a:srgbClr val="C00000"/>
                </a:solidFill>
              </a:rPr>
              <a:t>78 m/phút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-17585" y="5831952"/>
            <a:ext cx="12203723" cy="1123362"/>
            <a:chOff x="-17585" y="5729324"/>
            <a:chExt cx="12203723" cy="1123362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6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6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141EF932-9CFA-4217-B425-DD664B056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237" y="1557463"/>
            <a:ext cx="894929" cy="89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1BC3EE0-3943-4A2F-B522-632A7241D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895" y="1534272"/>
            <a:ext cx="844990" cy="84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2BD7B758-0432-4764-9B9B-024C88222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657" y="1258358"/>
            <a:ext cx="1040602" cy="104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56C19D0D-CE6B-476B-A233-496589E36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861" y="1141111"/>
            <a:ext cx="1369011" cy="136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41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44" t="-4245" b="82582"/>
          <a:stretch/>
        </p:blipFill>
        <p:spPr>
          <a:xfrm flipH="1">
            <a:off x="4185892" y="5364317"/>
            <a:ext cx="419620" cy="54459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44" t="-4245" b="82582"/>
          <a:stretch/>
        </p:blipFill>
        <p:spPr>
          <a:xfrm>
            <a:off x="11671163" y="1035541"/>
            <a:ext cx="419620" cy="544594"/>
          </a:xfrm>
          <a:prstGeom prst="rect">
            <a:avLst/>
          </a:prstGeom>
        </p:spPr>
      </p:pic>
      <p:sp>
        <p:nvSpPr>
          <p:cNvPr id="25" name="Text Box 4">
            <a:extLst>
              <a:ext uri="{FF2B5EF4-FFF2-40B4-BE49-F238E27FC236}">
                <a16:creationId xmlns:a16="http://schemas.microsoft.com/office/drawing/2014/main" id="{5709E53C-E32A-4E36-A9C6-355C48CBC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4966" y="135881"/>
            <a:ext cx="9934037" cy="156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just" eaLnBrk="1" hangingPunct="1"/>
            <a:r>
              <a:rPr sz="3200" b="1" noProof="1">
                <a:latin typeface="+mn-lt"/>
              </a:rPr>
              <a:t>Quãng đường AB dài 25 km. Trên đường đi từ A đến B, một người đi bộ 5 km rồi tiếp tục đi ô tô</a:t>
            </a:r>
            <a:r>
              <a:rPr lang="en-US" sz="3200" b="1" noProof="1">
                <a:latin typeface="+mn-lt"/>
              </a:rPr>
              <a:t> </a:t>
            </a:r>
            <a:r>
              <a:rPr sz="3200" b="1" noProof="1">
                <a:latin typeface="+mn-lt"/>
              </a:rPr>
              <a:t>trong nửa giờ thì đến B. Tính vận tốc ô tô.</a:t>
            </a:r>
          </a:p>
        </p:txBody>
      </p:sp>
      <p:sp>
        <p:nvSpPr>
          <p:cNvPr id="41" name="Text Box 55">
            <a:extLst>
              <a:ext uri="{FF2B5EF4-FFF2-40B4-BE49-F238E27FC236}">
                <a16:creationId xmlns:a16="http://schemas.microsoft.com/office/drawing/2014/main" id="{DFC8A345-58D2-4671-8128-D5C52D578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2163" y="5189785"/>
            <a:ext cx="2227034" cy="153233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38827D"/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eaLnBrk="1" hangingPunct="1"/>
            <a:r>
              <a:rPr sz="2800" b="1" noProof="1">
                <a:solidFill>
                  <a:srgbClr val="0000FF"/>
                </a:solidFill>
              </a:rPr>
              <a:t>s =  20 km</a:t>
            </a:r>
          </a:p>
          <a:p>
            <a:pPr eaLnBrk="1" hangingPunct="1"/>
            <a:r>
              <a:rPr sz="2800" b="1" noProof="1">
                <a:solidFill>
                  <a:srgbClr val="0000FF"/>
                </a:solidFill>
              </a:rPr>
              <a:t>t  =  0,5 giờ</a:t>
            </a:r>
          </a:p>
          <a:p>
            <a:pPr eaLnBrk="1" hangingPunct="1"/>
            <a:r>
              <a:rPr sz="2800" b="1" noProof="1">
                <a:solidFill>
                  <a:srgbClr val="0000FF"/>
                </a:solidFill>
              </a:rPr>
              <a:t>v =   ? km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8D3B74C-B133-4853-AADF-7E390ECE2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5606" y="1129010"/>
            <a:ext cx="940825" cy="94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组合 25">
            <a:extLst>
              <a:ext uri="{FF2B5EF4-FFF2-40B4-BE49-F238E27FC236}">
                <a16:creationId xmlns:a16="http://schemas.microsoft.com/office/drawing/2014/main" id="{D14AAA98-DEE1-4BFB-95BF-3E8A667420F5}"/>
              </a:ext>
            </a:extLst>
          </p:cNvPr>
          <p:cNvGrpSpPr/>
          <p:nvPr/>
        </p:nvGrpSpPr>
        <p:grpSpPr>
          <a:xfrm>
            <a:off x="309075" y="186622"/>
            <a:ext cx="1170998" cy="844988"/>
            <a:chOff x="5315148" y="2888785"/>
            <a:chExt cx="1170998" cy="844988"/>
          </a:xfrm>
        </p:grpSpPr>
        <p:sp>
          <p:nvSpPr>
            <p:cNvPr id="45" name="PA_库_文本框 35">
              <a:extLst>
                <a:ext uri="{FF2B5EF4-FFF2-40B4-BE49-F238E27FC236}">
                  <a16:creationId xmlns:a16="http://schemas.microsoft.com/office/drawing/2014/main" id="{8CD38977-F37D-4260-A7B0-B2A82E0AB09C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5435997" y="2958034"/>
              <a:ext cx="9172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2800">
                  <a:solidFill>
                    <a:srgbClr val="32578C"/>
                  </a:solidFill>
                  <a:latin typeface="新蒂下午茶基本版" panose="03000600000000000000" pitchFamily="66" charset="-122"/>
                  <a:ea typeface="新蒂下午茶基本版" panose="03000600000000000000" pitchFamily="66" charset="-122"/>
                </a:defRPr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+mn-lt"/>
                  <a:ea typeface="汉仪帅线体简" panose="00020600040101010101" pitchFamily="18" charset="-122"/>
                  <a:cs typeface="Calibri" panose="020F0502020204030204" pitchFamily="34" charset="0"/>
                </a:rPr>
                <a:t>Bài</a:t>
              </a: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汉仪帅线体简" panose="00020600040101010101" pitchFamily="18" charset="-122"/>
                  <a:cs typeface="Calibri" panose="020F0502020204030204" pitchFamily="34" charset="0"/>
                </a:rPr>
                <a:t> 3</a:t>
              </a:r>
            </a:p>
          </p:txBody>
        </p:sp>
        <p:sp>
          <p:nvSpPr>
            <p:cNvPr id="46" name="PA_库_任意多边形 45">
              <a:extLst>
                <a:ext uri="{FF2B5EF4-FFF2-40B4-BE49-F238E27FC236}">
                  <a16:creationId xmlns:a16="http://schemas.microsoft.com/office/drawing/2014/main" id="{869D8824-4C6F-4C63-AEB0-697F7F85F34D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 rot="16200000" flipV="1">
              <a:off x="5478153" y="2725780"/>
              <a:ext cx="844988" cy="1170998"/>
            </a:xfrm>
            <a:custGeom>
              <a:avLst/>
              <a:gdLst>
                <a:gd name="connsiteX0" fmla="*/ 268941 w 1785392"/>
                <a:gd name="connsiteY0" fmla="*/ 475427 h 1041295"/>
                <a:gd name="connsiteX1" fmla="*/ 0 w 1785392"/>
                <a:gd name="connsiteY1" fmla="*/ 658307 h 1041295"/>
                <a:gd name="connsiteX2" fmla="*/ 301214 w 1785392"/>
                <a:gd name="connsiteY2" fmla="*/ 690580 h 1041295"/>
                <a:gd name="connsiteX3" fmla="*/ 473336 w 1785392"/>
                <a:gd name="connsiteY3" fmla="*/ 1013309 h 1041295"/>
                <a:gd name="connsiteX4" fmla="*/ 1215614 w 1785392"/>
                <a:gd name="connsiteY4" fmla="*/ 1002551 h 1041295"/>
                <a:gd name="connsiteX5" fmla="*/ 1721223 w 1785392"/>
                <a:gd name="connsiteY5" fmla="*/ 819671 h 1041295"/>
                <a:gd name="connsiteX6" fmla="*/ 1624405 w 1785392"/>
                <a:gd name="connsiteY6" fmla="*/ 77394 h 1041295"/>
                <a:gd name="connsiteX7" fmla="*/ 333487 w 1785392"/>
                <a:gd name="connsiteY7" fmla="*/ 66636 h 1041295"/>
                <a:gd name="connsiteX8" fmla="*/ 268941 w 1785392"/>
                <a:gd name="connsiteY8" fmla="*/ 475427 h 1041295"/>
                <a:gd name="connsiteX0" fmla="*/ 189606 w 1785392"/>
                <a:gd name="connsiteY0" fmla="*/ 476029 h 1041897"/>
                <a:gd name="connsiteX1" fmla="*/ 0 w 1785392"/>
                <a:gd name="connsiteY1" fmla="*/ 658909 h 1041897"/>
                <a:gd name="connsiteX2" fmla="*/ 301214 w 1785392"/>
                <a:gd name="connsiteY2" fmla="*/ 691182 h 1041897"/>
                <a:gd name="connsiteX3" fmla="*/ 473336 w 1785392"/>
                <a:gd name="connsiteY3" fmla="*/ 1013911 h 1041897"/>
                <a:gd name="connsiteX4" fmla="*/ 1215614 w 1785392"/>
                <a:gd name="connsiteY4" fmla="*/ 1003153 h 1041897"/>
                <a:gd name="connsiteX5" fmla="*/ 1721223 w 1785392"/>
                <a:gd name="connsiteY5" fmla="*/ 820273 h 1041897"/>
                <a:gd name="connsiteX6" fmla="*/ 1624405 w 1785392"/>
                <a:gd name="connsiteY6" fmla="*/ 77996 h 1041897"/>
                <a:gd name="connsiteX7" fmla="*/ 333487 w 1785392"/>
                <a:gd name="connsiteY7" fmla="*/ 67238 h 1041897"/>
                <a:gd name="connsiteX8" fmla="*/ 189606 w 1785392"/>
                <a:gd name="connsiteY8" fmla="*/ 476029 h 1041897"/>
                <a:gd name="connsiteX0" fmla="*/ 189606 w 1785392"/>
                <a:gd name="connsiteY0" fmla="*/ 476029 h 1041897"/>
                <a:gd name="connsiteX1" fmla="*/ 0 w 1785392"/>
                <a:gd name="connsiteY1" fmla="*/ 658909 h 1041897"/>
                <a:gd name="connsiteX2" fmla="*/ 301214 w 1785392"/>
                <a:gd name="connsiteY2" fmla="*/ 691182 h 1041897"/>
                <a:gd name="connsiteX3" fmla="*/ 473336 w 1785392"/>
                <a:gd name="connsiteY3" fmla="*/ 1013911 h 1041897"/>
                <a:gd name="connsiteX4" fmla="*/ 1215614 w 1785392"/>
                <a:gd name="connsiteY4" fmla="*/ 1003153 h 1041897"/>
                <a:gd name="connsiteX5" fmla="*/ 1721223 w 1785392"/>
                <a:gd name="connsiteY5" fmla="*/ 820273 h 1041897"/>
                <a:gd name="connsiteX6" fmla="*/ 1624405 w 1785392"/>
                <a:gd name="connsiteY6" fmla="*/ 77996 h 1041897"/>
                <a:gd name="connsiteX7" fmla="*/ 333487 w 1785392"/>
                <a:gd name="connsiteY7" fmla="*/ 67238 h 1041897"/>
                <a:gd name="connsiteX8" fmla="*/ 189606 w 1785392"/>
                <a:gd name="connsiteY8" fmla="*/ 476029 h 1041897"/>
                <a:gd name="connsiteX0" fmla="*/ 154346 w 1785392"/>
                <a:gd name="connsiteY0" fmla="*/ 486089 h 1042432"/>
                <a:gd name="connsiteX1" fmla="*/ 0 w 1785392"/>
                <a:gd name="connsiteY1" fmla="*/ 659444 h 1042432"/>
                <a:gd name="connsiteX2" fmla="*/ 301214 w 1785392"/>
                <a:gd name="connsiteY2" fmla="*/ 691717 h 1042432"/>
                <a:gd name="connsiteX3" fmla="*/ 473336 w 1785392"/>
                <a:gd name="connsiteY3" fmla="*/ 1014446 h 1042432"/>
                <a:gd name="connsiteX4" fmla="*/ 1215614 w 1785392"/>
                <a:gd name="connsiteY4" fmla="*/ 1003688 h 1042432"/>
                <a:gd name="connsiteX5" fmla="*/ 1721223 w 1785392"/>
                <a:gd name="connsiteY5" fmla="*/ 820808 h 1042432"/>
                <a:gd name="connsiteX6" fmla="*/ 1624405 w 1785392"/>
                <a:gd name="connsiteY6" fmla="*/ 78531 h 1042432"/>
                <a:gd name="connsiteX7" fmla="*/ 333487 w 1785392"/>
                <a:gd name="connsiteY7" fmla="*/ 67773 h 1042432"/>
                <a:gd name="connsiteX8" fmla="*/ 154346 w 1785392"/>
                <a:gd name="connsiteY8" fmla="*/ 486089 h 1042432"/>
                <a:gd name="connsiteX0" fmla="*/ 154346 w 1785392"/>
                <a:gd name="connsiteY0" fmla="*/ 486089 h 1042432"/>
                <a:gd name="connsiteX1" fmla="*/ 0 w 1785392"/>
                <a:gd name="connsiteY1" fmla="*/ 659444 h 1042432"/>
                <a:gd name="connsiteX2" fmla="*/ 301214 w 1785392"/>
                <a:gd name="connsiteY2" fmla="*/ 691717 h 1042432"/>
                <a:gd name="connsiteX3" fmla="*/ 473336 w 1785392"/>
                <a:gd name="connsiteY3" fmla="*/ 1014446 h 1042432"/>
                <a:gd name="connsiteX4" fmla="*/ 1215614 w 1785392"/>
                <a:gd name="connsiteY4" fmla="*/ 1003688 h 1042432"/>
                <a:gd name="connsiteX5" fmla="*/ 1721223 w 1785392"/>
                <a:gd name="connsiteY5" fmla="*/ 820808 h 1042432"/>
                <a:gd name="connsiteX6" fmla="*/ 1624405 w 1785392"/>
                <a:gd name="connsiteY6" fmla="*/ 78531 h 1042432"/>
                <a:gd name="connsiteX7" fmla="*/ 333487 w 1785392"/>
                <a:gd name="connsiteY7" fmla="*/ 67773 h 1042432"/>
                <a:gd name="connsiteX8" fmla="*/ 154346 w 1785392"/>
                <a:gd name="connsiteY8" fmla="*/ 486089 h 1042432"/>
                <a:gd name="connsiteX0" fmla="*/ 154346 w 1785392"/>
                <a:gd name="connsiteY0" fmla="*/ 486089 h 1041051"/>
                <a:gd name="connsiteX1" fmla="*/ 0 w 1785392"/>
                <a:gd name="connsiteY1" fmla="*/ 659444 h 1041051"/>
                <a:gd name="connsiteX2" fmla="*/ 213064 w 1785392"/>
                <a:gd name="connsiteY2" fmla="*/ 710767 h 1041051"/>
                <a:gd name="connsiteX3" fmla="*/ 473336 w 1785392"/>
                <a:gd name="connsiteY3" fmla="*/ 1014446 h 1041051"/>
                <a:gd name="connsiteX4" fmla="*/ 1215614 w 1785392"/>
                <a:gd name="connsiteY4" fmla="*/ 1003688 h 1041051"/>
                <a:gd name="connsiteX5" fmla="*/ 1721223 w 1785392"/>
                <a:gd name="connsiteY5" fmla="*/ 820808 h 1041051"/>
                <a:gd name="connsiteX6" fmla="*/ 1624405 w 1785392"/>
                <a:gd name="connsiteY6" fmla="*/ 78531 h 1041051"/>
                <a:gd name="connsiteX7" fmla="*/ 333487 w 1785392"/>
                <a:gd name="connsiteY7" fmla="*/ 67773 h 1041051"/>
                <a:gd name="connsiteX8" fmla="*/ 154346 w 1785392"/>
                <a:gd name="connsiteY8" fmla="*/ 486089 h 1041051"/>
                <a:gd name="connsiteX0" fmla="*/ 154346 w 1785392"/>
                <a:gd name="connsiteY0" fmla="*/ 486089 h 1034605"/>
                <a:gd name="connsiteX1" fmla="*/ 0 w 1785392"/>
                <a:gd name="connsiteY1" fmla="*/ 659444 h 1034605"/>
                <a:gd name="connsiteX2" fmla="*/ 213064 w 1785392"/>
                <a:gd name="connsiteY2" fmla="*/ 710767 h 1034605"/>
                <a:gd name="connsiteX3" fmla="*/ 363148 w 1785392"/>
                <a:gd name="connsiteY3" fmla="*/ 1004921 h 1034605"/>
                <a:gd name="connsiteX4" fmla="*/ 1215614 w 1785392"/>
                <a:gd name="connsiteY4" fmla="*/ 1003688 h 1034605"/>
                <a:gd name="connsiteX5" fmla="*/ 1721223 w 1785392"/>
                <a:gd name="connsiteY5" fmla="*/ 820808 h 1034605"/>
                <a:gd name="connsiteX6" fmla="*/ 1624405 w 1785392"/>
                <a:gd name="connsiteY6" fmla="*/ 78531 h 1034605"/>
                <a:gd name="connsiteX7" fmla="*/ 333487 w 1785392"/>
                <a:gd name="connsiteY7" fmla="*/ 67773 h 1034605"/>
                <a:gd name="connsiteX8" fmla="*/ 154346 w 1785392"/>
                <a:gd name="connsiteY8" fmla="*/ 486089 h 1034605"/>
                <a:gd name="connsiteX0" fmla="*/ 154346 w 1785392"/>
                <a:gd name="connsiteY0" fmla="*/ 486089 h 1027938"/>
                <a:gd name="connsiteX1" fmla="*/ 0 w 1785392"/>
                <a:gd name="connsiteY1" fmla="*/ 659444 h 1027938"/>
                <a:gd name="connsiteX2" fmla="*/ 224967 w 1785392"/>
                <a:gd name="connsiteY2" fmla="*/ 810042 h 1027938"/>
                <a:gd name="connsiteX3" fmla="*/ 363148 w 1785392"/>
                <a:gd name="connsiteY3" fmla="*/ 1004921 h 1027938"/>
                <a:gd name="connsiteX4" fmla="*/ 1215614 w 1785392"/>
                <a:gd name="connsiteY4" fmla="*/ 1003688 h 1027938"/>
                <a:gd name="connsiteX5" fmla="*/ 1721223 w 1785392"/>
                <a:gd name="connsiteY5" fmla="*/ 820808 h 1027938"/>
                <a:gd name="connsiteX6" fmla="*/ 1624405 w 1785392"/>
                <a:gd name="connsiteY6" fmla="*/ 78531 h 1027938"/>
                <a:gd name="connsiteX7" fmla="*/ 333487 w 1785392"/>
                <a:gd name="connsiteY7" fmla="*/ 67773 h 1027938"/>
                <a:gd name="connsiteX8" fmla="*/ 154346 w 1785392"/>
                <a:gd name="connsiteY8" fmla="*/ 486089 h 1027938"/>
                <a:gd name="connsiteX0" fmla="*/ 309088 w 1940134"/>
                <a:gd name="connsiteY0" fmla="*/ 486089 h 1027938"/>
                <a:gd name="connsiteX1" fmla="*/ 0 w 1940134"/>
                <a:gd name="connsiteY1" fmla="*/ 805744 h 1027938"/>
                <a:gd name="connsiteX2" fmla="*/ 379709 w 1940134"/>
                <a:gd name="connsiteY2" fmla="*/ 810042 h 1027938"/>
                <a:gd name="connsiteX3" fmla="*/ 517890 w 1940134"/>
                <a:gd name="connsiteY3" fmla="*/ 1004921 h 1027938"/>
                <a:gd name="connsiteX4" fmla="*/ 1370356 w 1940134"/>
                <a:gd name="connsiteY4" fmla="*/ 1003688 h 1027938"/>
                <a:gd name="connsiteX5" fmla="*/ 1875965 w 1940134"/>
                <a:gd name="connsiteY5" fmla="*/ 820808 h 1027938"/>
                <a:gd name="connsiteX6" fmla="*/ 1779147 w 1940134"/>
                <a:gd name="connsiteY6" fmla="*/ 78531 h 1027938"/>
                <a:gd name="connsiteX7" fmla="*/ 488229 w 1940134"/>
                <a:gd name="connsiteY7" fmla="*/ 67773 h 1027938"/>
                <a:gd name="connsiteX8" fmla="*/ 309088 w 1940134"/>
                <a:gd name="connsiteY8" fmla="*/ 486089 h 1027938"/>
                <a:gd name="connsiteX0" fmla="*/ 285282 w 1916328"/>
                <a:gd name="connsiteY0" fmla="*/ 486089 h 1027938"/>
                <a:gd name="connsiteX1" fmla="*/ 0 w 1916328"/>
                <a:gd name="connsiteY1" fmla="*/ 863219 h 1027938"/>
                <a:gd name="connsiteX2" fmla="*/ 355903 w 1916328"/>
                <a:gd name="connsiteY2" fmla="*/ 810042 h 1027938"/>
                <a:gd name="connsiteX3" fmla="*/ 494084 w 1916328"/>
                <a:gd name="connsiteY3" fmla="*/ 1004921 h 1027938"/>
                <a:gd name="connsiteX4" fmla="*/ 1346550 w 1916328"/>
                <a:gd name="connsiteY4" fmla="*/ 1003688 h 1027938"/>
                <a:gd name="connsiteX5" fmla="*/ 1852159 w 1916328"/>
                <a:gd name="connsiteY5" fmla="*/ 820808 h 1027938"/>
                <a:gd name="connsiteX6" fmla="*/ 1755341 w 1916328"/>
                <a:gd name="connsiteY6" fmla="*/ 78531 h 1027938"/>
                <a:gd name="connsiteX7" fmla="*/ 464423 w 1916328"/>
                <a:gd name="connsiteY7" fmla="*/ 67773 h 1027938"/>
                <a:gd name="connsiteX8" fmla="*/ 285282 w 1916328"/>
                <a:gd name="connsiteY8" fmla="*/ 486089 h 1027938"/>
                <a:gd name="connsiteX0" fmla="*/ 285282 w 1916328"/>
                <a:gd name="connsiteY0" fmla="*/ 490809 h 1032658"/>
                <a:gd name="connsiteX1" fmla="*/ 0 w 1916328"/>
                <a:gd name="connsiteY1" fmla="*/ 867939 h 1032658"/>
                <a:gd name="connsiteX2" fmla="*/ 355903 w 1916328"/>
                <a:gd name="connsiteY2" fmla="*/ 814762 h 1032658"/>
                <a:gd name="connsiteX3" fmla="*/ 494084 w 1916328"/>
                <a:gd name="connsiteY3" fmla="*/ 1009641 h 1032658"/>
                <a:gd name="connsiteX4" fmla="*/ 1346550 w 1916328"/>
                <a:gd name="connsiteY4" fmla="*/ 1008408 h 1032658"/>
                <a:gd name="connsiteX5" fmla="*/ 1852159 w 1916328"/>
                <a:gd name="connsiteY5" fmla="*/ 825528 h 1032658"/>
                <a:gd name="connsiteX6" fmla="*/ 1755341 w 1916328"/>
                <a:gd name="connsiteY6" fmla="*/ 83251 h 1032658"/>
                <a:gd name="connsiteX7" fmla="*/ 547745 w 1916328"/>
                <a:gd name="connsiteY7" fmla="*/ 62043 h 1032658"/>
                <a:gd name="connsiteX8" fmla="*/ 285282 w 1916328"/>
                <a:gd name="connsiteY8" fmla="*/ 490809 h 1032658"/>
                <a:gd name="connsiteX0" fmla="*/ 364555 w 1995601"/>
                <a:gd name="connsiteY0" fmla="*/ 490809 h 1032658"/>
                <a:gd name="connsiteX1" fmla="*/ 0 w 1995601"/>
                <a:gd name="connsiteY1" fmla="*/ 497464 h 1032658"/>
                <a:gd name="connsiteX2" fmla="*/ 435176 w 1995601"/>
                <a:gd name="connsiteY2" fmla="*/ 814762 h 1032658"/>
                <a:gd name="connsiteX3" fmla="*/ 573357 w 1995601"/>
                <a:gd name="connsiteY3" fmla="*/ 1009641 h 1032658"/>
                <a:gd name="connsiteX4" fmla="*/ 1425823 w 1995601"/>
                <a:gd name="connsiteY4" fmla="*/ 1008408 h 1032658"/>
                <a:gd name="connsiteX5" fmla="*/ 1931432 w 1995601"/>
                <a:gd name="connsiteY5" fmla="*/ 825528 h 1032658"/>
                <a:gd name="connsiteX6" fmla="*/ 1834614 w 1995601"/>
                <a:gd name="connsiteY6" fmla="*/ 83251 h 1032658"/>
                <a:gd name="connsiteX7" fmla="*/ 627018 w 1995601"/>
                <a:gd name="connsiteY7" fmla="*/ 62043 h 1032658"/>
                <a:gd name="connsiteX8" fmla="*/ 364555 w 1995601"/>
                <a:gd name="connsiteY8" fmla="*/ 490809 h 1032658"/>
                <a:gd name="connsiteX0" fmla="*/ 372482 w 1995601"/>
                <a:gd name="connsiteY0" fmla="*/ 419199 h 1028674"/>
                <a:gd name="connsiteX1" fmla="*/ 0 w 1995601"/>
                <a:gd name="connsiteY1" fmla="*/ 493480 h 1028674"/>
                <a:gd name="connsiteX2" fmla="*/ 435176 w 1995601"/>
                <a:gd name="connsiteY2" fmla="*/ 810778 h 1028674"/>
                <a:gd name="connsiteX3" fmla="*/ 573357 w 1995601"/>
                <a:gd name="connsiteY3" fmla="*/ 1005657 h 1028674"/>
                <a:gd name="connsiteX4" fmla="*/ 1425823 w 1995601"/>
                <a:gd name="connsiteY4" fmla="*/ 1004424 h 1028674"/>
                <a:gd name="connsiteX5" fmla="*/ 1931432 w 1995601"/>
                <a:gd name="connsiteY5" fmla="*/ 821544 h 1028674"/>
                <a:gd name="connsiteX6" fmla="*/ 1834614 w 1995601"/>
                <a:gd name="connsiteY6" fmla="*/ 79267 h 1028674"/>
                <a:gd name="connsiteX7" fmla="*/ 627018 w 1995601"/>
                <a:gd name="connsiteY7" fmla="*/ 58059 h 1028674"/>
                <a:gd name="connsiteX8" fmla="*/ 372482 w 1995601"/>
                <a:gd name="connsiteY8" fmla="*/ 419199 h 1028674"/>
                <a:gd name="connsiteX0" fmla="*/ 372482 w 1995601"/>
                <a:gd name="connsiteY0" fmla="*/ 419199 h 1028674"/>
                <a:gd name="connsiteX1" fmla="*/ 0 w 1995601"/>
                <a:gd name="connsiteY1" fmla="*/ 493480 h 1028674"/>
                <a:gd name="connsiteX2" fmla="*/ 435176 w 1995601"/>
                <a:gd name="connsiteY2" fmla="*/ 810778 h 1028674"/>
                <a:gd name="connsiteX3" fmla="*/ 573357 w 1995601"/>
                <a:gd name="connsiteY3" fmla="*/ 1005657 h 1028674"/>
                <a:gd name="connsiteX4" fmla="*/ 1425823 w 1995601"/>
                <a:gd name="connsiteY4" fmla="*/ 1004424 h 1028674"/>
                <a:gd name="connsiteX5" fmla="*/ 1931432 w 1995601"/>
                <a:gd name="connsiteY5" fmla="*/ 821544 h 1028674"/>
                <a:gd name="connsiteX6" fmla="*/ 1834614 w 1995601"/>
                <a:gd name="connsiteY6" fmla="*/ 79267 h 1028674"/>
                <a:gd name="connsiteX7" fmla="*/ 627018 w 1995601"/>
                <a:gd name="connsiteY7" fmla="*/ 58059 h 1028674"/>
                <a:gd name="connsiteX8" fmla="*/ 372482 w 1995601"/>
                <a:gd name="connsiteY8" fmla="*/ 419199 h 1028674"/>
                <a:gd name="connsiteX0" fmla="*/ 372482 w 1995601"/>
                <a:gd name="connsiteY0" fmla="*/ 419199 h 1028674"/>
                <a:gd name="connsiteX1" fmla="*/ 0 w 1995601"/>
                <a:gd name="connsiteY1" fmla="*/ 531704 h 1028674"/>
                <a:gd name="connsiteX2" fmla="*/ 435176 w 1995601"/>
                <a:gd name="connsiteY2" fmla="*/ 810778 h 1028674"/>
                <a:gd name="connsiteX3" fmla="*/ 573357 w 1995601"/>
                <a:gd name="connsiteY3" fmla="*/ 1005657 h 1028674"/>
                <a:gd name="connsiteX4" fmla="*/ 1425823 w 1995601"/>
                <a:gd name="connsiteY4" fmla="*/ 1004424 h 1028674"/>
                <a:gd name="connsiteX5" fmla="*/ 1931432 w 1995601"/>
                <a:gd name="connsiteY5" fmla="*/ 821544 h 1028674"/>
                <a:gd name="connsiteX6" fmla="*/ 1834614 w 1995601"/>
                <a:gd name="connsiteY6" fmla="*/ 79267 h 1028674"/>
                <a:gd name="connsiteX7" fmla="*/ 627018 w 1995601"/>
                <a:gd name="connsiteY7" fmla="*/ 58059 h 1028674"/>
                <a:gd name="connsiteX8" fmla="*/ 372482 w 1995601"/>
                <a:gd name="connsiteY8" fmla="*/ 419199 h 1028674"/>
                <a:gd name="connsiteX0" fmla="*/ 372482 w 1995601"/>
                <a:gd name="connsiteY0" fmla="*/ 419199 h 1028674"/>
                <a:gd name="connsiteX1" fmla="*/ 0 w 1995601"/>
                <a:gd name="connsiteY1" fmla="*/ 531704 h 1028674"/>
                <a:gd name="connsiteX2" fmla="*/ 435176 w 1995601"/>
                <a:gd name="connsiteY2" fmla="*/ 810778 h 1028674"/>
                <a:gd name="connsiteX3" fmla="*/ 573357 w 1995601"/>
                <a:gd name="connsiteY3" fmla="*/ 1005657 h 1028674"/>
                <a:gd name="connsiteX4" fmla="*/ 1425823 w 1995601"/>
                <a:gd name="connsiteY4" fmla="*/ 1004424 h 1028674"/>
                <a:gd name="connsiteX5" fmla="*/ 1931432 w 1995601"/>
                <a:gd name="connsiteY5" fmla="*/ 821544 h 1028674"/>
                <a:gd name="connsiteX6" fmla="*/ 1834614 w 1995601"/>
                <a:gd name="connsiteY6" fmla="*/ 79267 h 1028674"/>
                <a:gd name="connsiteX7" fmla="*/ 627018 w 1995601"/>
                <a:gd name="connsiteY7" fmla="*/ 58059 h 1028674"/>
                <a:gd name="connsiteX8" fmla="*/ 372482 w 1995601"/>
                <a:gd name="connsiteY8" fmla="*/ 419199 h 1028674"/>
                <a:gd name="connsiteX0" fmla="*/ 372482 w 1995601"/>
                <a:gd name="connsiteY0" fmla="*/ 419199 h 1038466"/>
                <a:gd name="connsiteX1" fmla="*/ 0 w 1995601"/>
                <a:gd name="connsiteY1" fmla="*/ 531704 h 1038466"/>
                <a:gd name="connsiteX2" fmla="*/ 403467 w 1995601"/>
                <a:gd name="connsiteY2" fmla="*/ 666705 h 1038466"/>
                <a:gd name="connsiteX3" fmla="*/ 573357 w 1995601"/>
                <a:gd name="connsiteY3" fmla="*/ 1005657 h 1038466"/>
                <a:gd name="connsiteX4" fmla="*/ 1425823 w 1995601"/>
                <a:gd name="connsiteY4" fmla="*/ 1004424 h 1038466"/>
                <a:gd name="connsiteX5" fmla="*/ 1931432 w 1995601"/>
                <a:gd name="connsiteY5" fmla="*/ 821544 h 1038466"/>
                <a:gd name="connsiteX6" fmla="*/ 1834614 w 1995601"/>
                <a:gd name="connsiteY6" fmla="*/ 79267 h 1038466"/>
                <a:gd name="connsiteX7" fmla="*/ 627018 w 1995601"/>
                <a:gd name="connsiteY7" fmla="*/ 58059 h 1038466"/>
                <a:gd name="connsiteX8" fmla="*/ 372482 w 1995601"/>
                <a:gd name="connsiteY8" fmla="*/ 419199 h 1038466"/>
                <a:gd name="connsiteX0" fmla="*/ 372482 w 1995601"/>
                <a:gd name="connsiteY0" fmla="*/ 419199 h 1040125"/>
                <a:gd name="connsiteX1" fmla="*/ 0 w 1995601"/>
                <a:gd name="connsiteY1" fmla="*/ 531704 h 1040125"/>
                <a:gd name="connsiteX2" fmla="*/ 371757 w 1995601"/>
                <a:gd name="connsiteY2" fmla="*/ 643183 h 1040125"/>
                <a:gd name="connsiteX3" fmla="*/ 573357 w 1995601"/>
                <a:gd name="connsiteY3" fmla="*/ 1005657 h 1040125"/>
                <a:gd name="connsiteX4" fmla="*/ 1425823 w 1995601"/>
                <a:gd name="connsiteY4" fmla="*/ 1004424 h 1040125"/>
                <a:gd name="connsiteX5" fmla="*/ 1931432 w 1995601"/>
                <a:gd name="connsiteY5" fmla="*/ 821544 h 1040125"/>
                <a:gd name="connsiteX6" fmla="*/ 1834614 w 1995601"/>
                <a:gd name="connsiteY6" fmla="*/ 79267 h 1040125"/>
                <a:gd name="connsiteX7" fmla="*/ 627018 w 1995601"/>
                <a:gd name="connsiteY7" fmla="*/ 58059 h 1040125"/>
                <a:gd name="connsiteX8" fmla="*/ 372482 w 1995601"/>
                <a:gd name="connsiteY8" fmla="*/ 419199 h 1040125"/>
                <a:gd name="connsiteX0" fmla="*/ 372482 w 1995601"/>
                <a:gd name="connsiteY0" fmla="*/ 419199 h 1040125"/>
                <a:gd name="connsiteX1" fmla="*/ 0 w 1995601"/>
                <a:gd name="connsiteY1" fmla="*/ 531704 h 1040125"/>
                <a:gd name="connsiteX2" fmla="*/ 371757 w 1995601"/>
                <a:gd name="connsiteY2" fmla="*/ 643183 h 1040125"/>
                <a:gd name="connsiteX3" fmla="*/ 573357 w 1995601"/>
                <a:gd name="connsiteY3" fmla="*/ 1005657 h 1040125"/>
                <a:gd name="connsiteX4" fmla="*/ 1425823 w 1995601"/>
                <a:gd name="connsiteY4" fmla="*/ 1004424 h 1040125"/>
                <a:gd name="connsiteX5" fmla="*/ 1931432 w 1995601"/>
                <a:gd name="connsiteY5" fmla="*/ 821544 h 1040125"/>
                <a:gd name="connsiteX6" fmla="*/ 1834614 w 1995601"/>
                <a:gd name="connsiteY6" fmla="*/ 79267 h 1040125"/>
                <a:gd name="connsiteX7" fmla="*/ 627018 w 1995601"/>
                <a:gd name="connsiteY7" fmla="*/ 58059 h 1040125"/>
                <a:gd name="connsiteX8" fmla="*/ 372482 w 1995601"/>
                <a:gd name="connsiteY8" fmla="*/ 419199 h 1040125"/>
                <a:gd name="connsiteX0" fmla="*/ 372482 w 1995601"/>
                <a:gd name="connsiteY0" fmla="*/ 419199 h 1040125"/>
                <a:gd name="connsiteX1" fmla="*/ 0 w 1995601"/>
                <a:gd name="connsiteY1" fmla="*/ 531704 h 1040125"/>
                <a:gd name="connsiteX2" fmla="*/ 371757 w 1995601"/>
                <a:gd name="connsiteY2" fmla="*/ 643183 h 1040125"/>
                <a:gd name="connsiteX3" fmla="*/ 573357 w 1995601"/>
                <a:gd name="connsiteY3" fmla="*/ 1005657 h 1040125"/>
                <a:gd name="connsiteX4" fmla="*/ 1425823 w 1995601"/>
                <a:gd name="connsiteY4" fmla="*/ 1004424 h 1040125"/>
                <a:gd name="connsiteX5" fmla="*/ 1931432 w 1995601"/>
                <a:gd name="connsiteY5" fmla="*/ 821544 h 1040125"/>
                <a:gd name="connsiteX6" fmla="*/ 1834614 w 1995601"/>
                <a:gd name="connsiteY6" fmla="*/ 79267 h 1040125"/>
                <a:gd name="connsiteX7" fmla="*/ 627018 w 1995601"/>
                <a:gd name="connsiteY7" fmla="*/ 58059 h 1040125"/>
                <a:gd name="connsiteX8" fmla="*/ 372482 w 1995601"/>
                <a:gd name="connsiteY8" fmla="*/ 419199 h 1040125"/>
                <a:gd name="connsiteX0" fmla="*/ 372482 w 1998737"/>
                <a:gd name="connsiteY0" fmla="*/ 419199 h 1060032"/>
                <a:gd name="connsiteX1" fmla="*/ 0 w 1998737"/>
                <a:gd name="connsiteY1" fmla="*/ 531704 h 1060032"/>
                <a:gd name="connsiteX2" fmla="*/ 371757 w 1998737"/>
                <a:gd name="connsiteY2" fmla="*/ 643183 h 1060032"/>
                <a:gd name="connsiteX3" fmla="*/ 573357 w 1998737"/>
                <a:gd name="connsiteY3" fmla="*/ 1005657 h 1060032"/>
                <a:gd name="connsiteX4" fmla="*/ 1378259 w 1998737"/>
                <a:gd name="connsiteY4" fmla="*/ 1039708 h 1060032"/>
                <a:gd name="connsiteX5" fmla="*/ 1931432 w 1998737"/>
                <a:gd name="connsiteY5" fmla="*/ 821544 h 1060032"/>
                <a:gd name="connsiteX6" fmla="*/ 1834614 w 1998737"/>
                <a:gd name="connsiteY6" fmla="*/ 79267 h 1060032"/>
                <a:gd name="connsiteX7" fmla="*/ 627018 w 1998737"/>
                <a:gd name="connsiteY7" fmla="*/ 58059 h 1060032"/>
                <a:gd name="connsiteX8" fmla="*/ 372482 w 1998737"/>
                <a:gd name="connsiteY8" fmla="*/ 419199 h 1060032"/>
                <a:gd name="connsiteX0" fmla="*/ 372482 w 1998737"/>
                <a:gd name="connsiteY0" fmla="*/ 419199 h 1053843"/>
                <a:gd name="connsiteX1" fmla="*/ 0 w 1998737"/>
                <a:gd name="connsiteY1" fmla="*/ 531704 h 1053843"/>
                <a:gd name="connsiteX2" fmla="*/ 371757 w 1998737"/>
                <a:gd name="connsiteY2" fmla="*/ 643183 h 1053843"/>
                <a:gd name="connsiteX3" fmla="*/ 573357 w 1998737"/>
                <a:gd name="connsiteY3" fmla="*/ 1005657 h 1053843"/>
                <a:gd name="connsiteX4" fmla="*/ 1378259 w 1998737"/>
                <a:gd name="connsiteY4" fmla="*/ 1039708 h 1053843"/>
                <a:gd name="connsiteX5" fmla="*/ 1931432 w 1998737"/>
                <a:gd name="connsiteY5" fmla="*/ 821544 h 1053843"/>
                <a:gd name="connsiteX6" fmla="*/ 1834614 w 1998737"/>
                <a:gd name="connsiteY6" fmla="*/ 79267 h 1053843"/>
                <a:gd name="connsiteX7" fmla="*/ 627018 w 1998737"/>
                <a:gd name="connsiteY7" fmla="*/ 58059 h 1053843"/>
                <a:gd name="connsiteX8" fmla="*/ 372482 w 1998737"/>
                <a:gd name="connsiteY8" fmla="*/ 419199 h 1053843"/>
                <a:gd name="connsiteX0" fmla="*/ 372482 w 1998737"/>
                <a:gd name="connsiteY0" fmla="*/ 419199 h 1054305"/>
                <a:gd name="connsiteX1" fmla="*/ 0 w 1998737"/>
                <a:gd name="connsiteY1" fmla="*/ 531704 h 1054305"/>
                <a:gd name="connsiteX2" fmla="*/ 371757 w 1998737"/>
                <a:gd name="connsiteY2" fmla="*/ 643183 h 1054305"/>
                <a:gd name="connsiteX3" fmla="*/ 565431 w 1998737"/>
                <a:gd name="connsiteY3" fmla="*/ 990956 h 1054305"/>
                <a:gd name="connsiteX4" fmla="*/ 1378259 w 1998737"/>
                <a:gd name="connsiteY4" fmla="*/ 1039708 h 1054305"/>
                <a:gd name="connsiteX5" fmla="*/ 1931432 w 1998737"/>
                <a:gd name="connsiteY5" fmla="*/ 821544 h 1054305"/>
                <a:gd name="connsiteX6" fmla="*/ 1834614 w 1998737"/>
                <a:gd name="connsiteY6" fmla="*/ 79267 h 1054305"/>
                <a:gd name="connsiteX7" fmla="*/ 627018 w 1998737"/>
                <a:gd name="connsiteY7" fmla="*/ 58059 h 1054305"/>
                <a:gd name="connsiteX8" fmla="*/ 372482 w 1998737"/>
                <a:gd name="connsiteY8" fmla="*/ 419199 h 1054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8737" h="1054305">
                  <a:moveTo>
                    <a:pt x="372482" y="419199"/>
                  </a:moveTo>
                  <a:cubicBezTo>
                    <a:pt x="237751" y="459641"/>
                    <a:pt x="182295" y="458919"/>
                    <a:pt x="0" y="531704"/>
                  </a:cubicBezTo>
                  <a:cubicBezTo>
                    <a:pt x="71021" y="548812"/>
                    <a:pt x="300736" y="626075"/>
                    <a:pt x="371757" y="643183"/>
                  </a:cubicBezTo>
                  <a:cubicBezTo>
                    <a:pt x="429131" y="750759"/>
                    <a:pt x="397681" y="924869"/>
                    <a:pt x="565431" y="990956"/>
                  </a:cubicBezTo>
                  <a:cubicBezTo>
                    <a:pt x="733181" y="1057043"/>
                    <a:pt x="1150592" y="1067943"/>
                    <a:pt x="1378259" y="1039708"/>
                  </a:cubicBezTo>
                  <a:cubicBezTo>
                    <a:pt x="1605926" y="1011473"/>
                    <a:pt x="1855373" y="981617"/>
                    <a:pt x="1931432" y="821544"/>
                  </a:cubicBezTo>
                  <a:cubicBezTo>
                    <a:pt x="2007491" y="661471"/>
                    <a:pt x="2065903" y="204773"/>
                    <a:pt x="1834614" y="79267"/>
                  </a:cubicBezTo>
                  <a:cubicBezTo>
                    <a:pt x="1603325" y="-46239"/>
                    <a:pt x="870707" y="1404"/>
                    <a:pt x="627018" y="58059"/>
                  </a:cubicBezTo>
                  <a:cubicBezTo>
                    <a:pt x="383329" y="114714"/>
                    <a:pt x="354177" y="222647"/>
                    <a:pt x="372482" y="419199"/>
                  </a:cubicBezTo>
                  <a:close/>
                </a:path>
              </a:pathLst>
            </a:custGeom>
            <a:noFill/>
            <a:ln w="57150" cap="rnd">
              <a:solidFill>
                <a:srgbClr val="FF0066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42" name="Group 17">
            <a:extLst>
              <a:ext uri="{FF2B5EF4-FFF2-40B4-BE49-F238E27FC236}">
                <a16:creationId xmlns:a16="http://schemas.microsoft.com/office/drawing/2014/main" id="{23E3A5D9-363E-004D-9C50-C76F0CA5A682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1602019" y="2639510"/>
            <a:ext cx="3657600" cy="304800"/>
            <a:chOff x="576" y="2832"/>
            <a:chExt cx="2304" cy="192"/>
          </a:xfrm>
        </p:grpSpPr>
        <p:sp>
          <p:nvSpPr>
            <p:cNvPr id="43" name="Line 18">
              <a:extLst>
                <a:ext uri="{FF2B5EF4-FFF2-40B4-BE49-F238E27FC236}">
                  <a16:creationId xmlns:a16="http://schemas.microsoft.com/office/drawing/2014/main" id="{398BED7C-14A0-2E45-A988-3CB8B7BBAA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2928"/>
              <a:ext cx="230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020"/>
              <a:endParaRPr lang="en-US" sz="2400">
                <a:latin typeface="Calibri"/>
              </a:endParaRPr>
            </a:p>
          </p:txBody>
        </p:sp>
        <p:sp>
          <p:nvSpPr>
            <p:cNvPr id="47" name="Line 19">
              <a:extLst>
                <a:ext uri="{FF2B5EF4-FFF2-40B4-BE49-F238E27FC236}">
                  <a16:creationId xmlns:a16="http://schemas.microsoft.com/office/drawing/2014/main" id="{47CD30C4-F6F5-1E44-92EA-9450F30C69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2832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020"/>
              <a:endParaRPr lang="en-US" sz="2400">
                <a:latin typeface="Calibri"/>
              </a:endParaRPr>
            </a:p>
          </p:txBody>
        </p:sp>
        <p:sp>
          <p:nvSpPr>
            <p:cNvPr id="48" name="Line 20">
              <a:extLst>
                <a:ext uri="{FF2B5EF4-FFF2-40B4-BE49-F238E27FC236}">
                  <a16:creationId xmlns:a16="http://schemas.microsoft.com/office/drawing/2014/main" id="{FAC546E6-15D4-BF47-8548-4FB901E8BE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832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020"/>
              <a:endParaRPr lang="en-US" sz="2400">
                <a:latin typeface="Calibri"/>
              </a:endParaRPr>
            </a:p>
          </p:txBody>
        </p:sp>
      </p:grpSp>
      <p:grpSp>
        <p:nvGrpSpPr>
          <p:cNvPr id="49" name="Group 21">
            <a:extLst>
              <a:ext uri="{FF2B5EF4-FFF2-40B4-BE49-F238E27FC236}">
                <a16:creationId xmlns:a16="http://schemas.microsoft.com/office/drawing/2014/main" id="{9360E20D-8A4F-7C4E-8412-3AB542EBFA22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5234120" y="2626492"/>
            <a:ext cx="6227233" cy="277327"/>
            <a:chOff x="2880" y="2790"/>
            <a:chExt cx="1584" cy="331"/>
          </a:xfrm>
        </p:grpSpPr>
        <p:sp>
          <p:nvSpPr>
            <p:cNvPr id="50" name="Line 22">
              <a:extLst>
                <a:ext uri="{FF2B5EF4-FFF2-40B4-BE49-F238E27FC236}">
                  <a16:creationId xmlns:a16="http://schemas.microsoft.com/office/drawing/2014/main" id="{998E33C6-8E51-9F49-BB5F-B48EE26F23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928"/>
              <a:ext cx="1584" cy="0"/>
            </a:xfrm>
            <a:prstGeom prst="line">
              <a:avLst/>
            </a:prstGeom>
            <a:noFill/>
            <a:ln w="57150">
              <a:solidFill>
                <a:schemeClr val="tx2">
                  <a:lumMod val="1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020"/>
              <a:endParaRPr lang="en-US" sz="2400">
                <a:latin typeface="Calibri"/>
              </a:endParaRPr>
            </a:p>
          </p:txBody>
        </p:sp>
        <p:sp>
          <p:nvSpPr>
            <p:cNvPr id="51" name="Line 23">
              <a:extLst>
                <a:ext uri="{FF2B5EF4-FFF2-40B4-BE49-F238E27FC236}">
                  <a16:creationId xmlns:a16="http://schemas.microsoft.com/office/drawing/2014/main" id="{80B0BE72-602E-864D-B9DC-F4DA016E03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64" y="2790"/>
              <a:ext cx="0" cy="331"/>
            </a:xfrm>
            <a:prstGeom prst="line">
              <a:avLst/>
            </a:prstGeom>
            <a:noFill/>
            <a:ln w="38100">
              <a:solidFill>
                <a:schemeClr val="tx2">
                  <a:lumMod val="1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020"/>
              <a:endParaRPr lang="en-US" sz="2400">
                <a:latin typeface="Calibri"/>
              </a:endParaRPr>
            </a:p>
          </p:txBody>
        </p:sp>
      </p:grpSp>
      <p:sp>
        <p:nvSpPr>
          <p:cNvPr id="52" name="Text Box 27">
            <a:extLst>
              <a:ext uri="{FF2B5EF4-FFF2-40B4-BE49-F238E27FC236}">
                <a16:creationId xmlns:a16="http://schemas.microsoft.com/office/drawing/2014/main" id="{496E4076-754C-C848-B77E-DA67977CE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4080" y="3338071"/>
            <a:ext cx="78179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9020">
              <a:spcBef>
                <a:spcPct val="50000"/>
              </a:spcBef>
            </a:pPr>
            <a:r>
              <a:rPr lang="en-US" altLang="en-US" sz="3000" b="1" dirty="0">
                <a:cs typeface="Calibri" panose="020F0502020204030204" pitchFamily="34" charset="0"/>
              </a:rPr>
              <a:t>?</a:t>
            </a:r>
          </a:p>
        </p:txBody>
      </p:sp>
      <p:sp>
        <p:nvSpPr>
          <p:cNvPr id="53" name="Text Box 28">
            <a:extLst>
              <a:ext uri="{FF2B5EF4-FFF2-40B4-BE49-F238E27FC236}">
                <a16:creationId xmlns:a16="http://schemas.microsoft.com/office/drawing/2014/main" id="{476035E5-3182-5E41-8641-DD364E29DC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2294" y="3233762"/>
            <a:ext cx="125487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9020">
              <a:spcBef>
                <a:spcPct val="50000"/>
              </a:spcBef>
            </a:pPr>
            <a:r>
              <a:rPr lang="en-US" altLang="en-US" sz="3000" b="1" dirty="0">
                <a:cs typeface="Calibri" panose="020F0502020204030204" pitchFamily="34" charset="0"/>
              </a:rPr>
              <a:t>5 km</a:t>
            </a:r>
          </a:p>
        </p:txBody>
      </p:sp>
      <p:sp>
        <p:nvSpPr>
          <p:cNvPr id="54" name="AutoShape 29">
            <a:extLst>
              <a:ext uri="{FF2B5EF4-FFF2-40B4-BE49-F238E27FC236}">
                <a16:creationId xmlns:a16="http://schemas.microsoft.com/office/drawing/2014/main" id="{FFA05BDF-F065-9B49-9F1B-E5860790D08D}"/>
              </a:ext>
            </a:extLst>
          </p:cNvPr>
          <p:cNvSpPr>
            <a:spLocks/>
          </p:cNvSpPr>
          <p:nvPr/>
        </p:nvSpPr>
        <p:spPr bwMode="auto">
          <a:xfrm rot="16200000">
            <a:off x="3303449" y="1175334"/>
            <a:ext cx="268819" cy="3546472"/>
          </a:xfrm>
          <a:prstGeom prst="leftBrace">
            <a:avLst>
              <a:gd name="adj1" fmla="val 141667"/>
              <a:gd name="adj2" fmla="val 50000"/>
            </a:avLst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eaVert" wrap="none" anchor="ctr"/>
          <a:lstStyle/>
          <a:p>
            <a:pPr defTabSz="1219020"/>
            <a:endParaRPr lang="en-US" altLang="en-US" sz="3200">
              <a:latin typeface="Times New Roman" pitchFamily="18" charset="0"/>
            </a:endParaRPr>
          </a:p>
        </p:txBody>
      </p:sp>
      <p:sp>
        <p:nvSpPr>
          <p:cNvPr id="55" name="AutoShape 30">
            <a:extLst>
              <a:ext uri="{FF2B5EF4-FFF2-40B4-BE49-F238E27FC236}">
                <a16:creationId xmlns:a16="http://schemas.microsoft.com/office/drawing/2014/main" id="{CF1D1EC9-3971-B64A-98F8-573B32E82BC8}"/>
              </a:ext>
            </a:extLst>
          </p:cNvPr>
          <p:cNvSpPr>
            <a:spLocks/>
          </p:cNvSpPr>
          <p:nvPr/>
        </p:nvSpPr>
        <p:spPr bwMode="auto">
          <a:xfrm rot="16200000">
            <a:off x="8170640" y="-59095"/>
            <a:ext cx="443423" cy="6138006"/>
          </a:xfrm>
          <a:prstGeom prst="leftBrace">
            <a:avLst>
              <a:gd name="adj1" fmla="val 96645"/>
              <a:gd name="adj2" fmla="val 50000"/>
            </a:avLst>
          </a:prstGeom>
          <a:ln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vert="eaVert" wrap="none" anchor="ctr"/>
          <a:lstStyle/>
          <a:p>
            <a:pPr defTabSz="1219020"/>
            <a:endParaRPr lang="en-US" altLang="en-US" sz="3200">
              <a:latin typeface="Times New Roman" pitchFamily="18" charset="0"/>
            </a:endParaRPr>
          </a:p>
        </p:txBody>
      </p:sp>
      <p:sp>
        <p:nvSpPr>
          <p:cNvPr id="56" name="AutoShape 31">
            <a:extLst>
              <a:ext uri="{FF2B5EF4-FFF2-40B4-BE49-F238E27FC236}">
                <a16:creationId xmlns:a16="http://schemas.microsoft.com/office/drawing/2014/main" id="{DAAADE70-F866-1E4A-B6D5-50CA88E36A0E}"/>
              </a:ext>
            </a:extLst>
          </p:cNvPr>
          <p:cNvSpPr>
            <a:spLocks/>
          </p:cNvSpPr>
          <p:nvPr/>
        </p:nvSpPr>
        <p:spPr bwMode="auto">
          <a:xfrm rot="5400000">
            <a:off x="6311282" y="-2570817"/>
            <a:ext cx="461433" cy="9910233"/>
          </a:xfrm>
          <a:prstGeom prst="leftBrace">
            <a:avLst>
              <a:gd name="adj1" fmla="val 140297"/>
              <a:gd name="adj2" fmla="val 49995"/>
            </a:avLst>
          </a:prstGeom>
          <a:noFill/>
          <a:ln w="28575">
            <a:solidFill>
              <a:srgbClr val="FF00FF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/>
          <a:p>
            <a:pPr defTabSz="1219020"/>
            <a:endParaRPr lang="en-US" altLang="en-US" sz="3200">
              <a:latin typeface="Times New Roman" pitchFamily="18" charset="0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AD5D08CC-E9E1-6B4C-BF66-3A09D9795A4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8" r="36125" b="50365"/>
          <a:stretch/>
        </p:blipFill>
        <p:spPr>
          <a:xfrm>
            <a:off x="4489041" y="1598756"/>
            <a:ext cx="3436296" cy="1305063"/>
          </a:xfrm>
          <a:prstGeom prst="rect">
            <a:avLst/>
          </a:prstGeom>
        </p:spPr>
      </p:pic>
      <p:sp>
        <p:nvSpPr>
          <p:cNvPr id="59" name="Text Box 27">
            <a:extLst>
              <a:ext uri="{FF2B5EF4-FFF2-40B4-BE49-F238E27FC236}">
                <a16:creationId xmlns:a16="http://schemas.microsoft.com/office/drawing/2014/main" id="{D882E087-298D-D64E-8807-7A0749435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5756" y="1585972"/>
            <a:ext cx="108964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9020">
              <a:spcBef>
                <a:spcPct val="50000"/>
              </a:spcBef>
            </a:pPr>
            <a:r>
              <a:rPr lang="en-US" altLang="en-US" sz="3000" b="1" dirty="0">
                <a:cs typeface="Calibri" panose="020F0502020204030204" pitchFamily="34" charset="0"/>
              </a:rPr>
              <a:t>25km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91BCD1AF-BEE9-B14D-943B-20CCDC7BDF6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" t="5296" r="75141" b="39092"/>
          <a:stretch/>
        </p:blipFill>
        <p:spPr>
          <a:xfrm>
            <a:off x="538549" y="1737870"/>
            <a:ext cx="1254879" cy="1600201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FACD815C-C34A-1C4C-8023-B2AE946A0886}"/>
              </a:ext>
            </a:extLst>
          </p:cNvPr>
          <p:cNvSpPr txBox="1"/>
          <p:nvPr/>
        </p:nvSpPr>
        <p:spPr>
          <a:xfrm>
            <a:off x="11251543" y="3198612"/>
            <a:ext cx="4196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noProof="1">
                <a:latin typeface="+mn-lt"/>
              </a:rPr>
              <a:t>B</a:t>
            </a:r>
            <a:endParaRPr lang="x-none" sz="32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8BCFA12-149A-A945-81FC-B26145D26C8E}"/>
              </a:ext>
            </a:extLst>
          </p:cNvPr>
          <p:cNvSpPr txBox="1"/>
          <p:nvPr/>
        </p:nvSpPr>
        <p:spPr>
          <a:xfrm>
            <a:off x="1319841" y="3178445"/>
            <a:ext cx="4196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noProof="1">
                <a:latin typeface="+mn-lt"/>
              </a:rPr>
              <a:t>A</a:t>
            </a:r>
            <a:endParaRPr lang="x-none" sz="3200" dirty="0"/>
          </a:p>
        </p:txBody>
      </p:sp>
      <p:sp>
        <p:nvSpPr>
          <p:cNvPr id="63" name="Text Box 55">
            <a:extLst>
              <a:ext uri="{FF2B5EF4-FFF2-40B4-BE49-F238E27FC236}">
                <a16:creationId xmlns:a16="http://schemas.microsoft.com/office/drawing/2014/main" id="{D87FDA0D-F77E-DE45-97CA-5BADB4C5E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0481" y="3687786"/>
            <a:ext cx="3190399" cy="578882"/>
          </a:xfrm>
          <a:prstGeom prst="roundRect">
            <a:avLst/>
          </a:prstGeom>
          <a:noFill/>
          <a:ln w="38100">
            <a:solidFill>
              <a:srgbClr val="38827D"/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eaLnBrk="1" hangingPunct="1"/>
            <a:r>
              <a:rPr lang="en-US" sz="2800" b="1" noProof="1">
                <a:solidFill>
                  <a:srgbClr val="0000FF"/>
                </a:solidFill>
              </a:rPr>
              <a:t>Nửa giờ = </a:t>
            </a:r>
            <a:r>
              <a:rPr sz="2800" b="1" noProof="1">
                <a:solidFill>
                  <a:srgbClr val="0000FF"/>
                </a:solidFill>
              </a:rPr>
              <a:t>0,5 giờ</a:t>
            </a:r>
          </a:p>
        </p:txBody>
      </p:sp>
      <p:sp>
        <p:nvSpPr>
          <p:cNvPr id="64" name="Text Box 55">
            <a:extLst>
              <a:ext uri="{FF2B5EF4-FFF2-40B4-BE49-F238E27FC236}">
                <a16:creationId xmlns:a16="http://schemas.microsoft.com/office/drawing/2014/main" id="{A65E973B-EB6D-4D4D-91DB-C769C63C2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558" y="4384885"/>
            <a:ext cx="11025262" cy="578882"/>
          </a:xfrm>
          <a:prstGeom prst="roundRect">
            <a:avLst/>
          </a:prstGeom>
          <a:noFill/>
          <a:ln w="38100">
            <a:solidFill>
              <a:srgbClr val="38827D"/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eaLnBrk="1" hangingPunct="1"/>
            <a:r>
              <a:rPr lang="en-US" sz="2800" b="1" noProof="1">
                <a:solidFill>
                  <a:srgbClr val="0000FF"/>
                </a:solidFill>
              </a:rPr>
              <a:t>Quãng đường còn lại = Quãng đường AB – Quãng đường đi bộ</a:t>
            </a:r>
            <a:endParaRPr sz="2800" b="1" noProof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45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11111E-6 L 0.31068 -0.01181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34" y="-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7.40741E-7 L 0.4431 -0.00023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4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1" grpId="0" animBg="1"/>
      <p:bldP spid="52" grpId="0"/>
      <p:bldP spid="53" grpId="0"/>
      <p:bldP spid="54" grpId="0" animBg="1"/>
      <p:bldP spid="55" grpId="0" animBg="1"/>
      <p:bldP spid="56" grpId="0" animBg="1"/>
      <p:bldP spid="59" grpId="0"/>
      <p:bldP spid="61" grpId="0"/>
      <p:bldP spid="62" grpId="0"/>
      <p:bldP spid="63" grpId="0" animBg="1"/>
      <p:bldP spid="6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Box 148">
            <a:extLst>
              <a:ext uri="{FF2B5EF4-FFF2-40B4-BE49-F238E27FC236}">
                <a16:creationId xmlns:a16="http://schemas.microsoft.com/office/drawing/2014/main" id="{EC8077C9-02DF-4725-BDB1-5BB37351B8C1}"/>
              </a:ext>
            </a:extLst>
          </p:cNvPr>
          <p:cNvSpPr txBox="1"/>
          <p:nvPr/>
        </p:nvSpPr>
        <p:spPr>
          <a:xfrm>
            <a:off x="1913608" y="230759"/>
            <a:ext cx="9325440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3200" b="1" dirty="0">
                <a:ea typeface="SimSun" panose="02010600030101010101" pitchFamily="2" charset="-122"/>
              </a:rPr>
              <a:t>Một ca nô đi từ 6 giờ 30 phút đến 7 giờ 45 phút được quãng đường 30 km. Tính vận tốc của ca nô. </a:t>
            </a:r>
            <a:endParaRPr lang="en-US" sz="3200" b="1" dirty="0"/>
          </a:p>
        </p:txBody>
      </p:sp>
      <p:grpSp>
        <p:nvGrpSpPr>
          <p:cNvPr id="152" name="组合 25">
            <a:extLst>
              <a:ext uri="{FF2B5EF4-FFF2-40B4-BE49-F238E27FC236}">
                <a16:creationId xmlns:a16="http://schemas.microsoft.com/office/drawing/2014/main" id="{D1E807AD-0A89-40C5-8A5E-E041547EF8DA}"/>
              </a:ext>
            </a:extLst>
          </p:cNvPr>
          <p:cNvGrpSpPr/>
          <p:nvPr/>
        </p:nvGrpSpPr>
        <p:grpSpPr>
          <a:xfrm>
            <a:off x="601571" y="230760"/>
            <a:ext cx="1178306" cy="954107"/>
            <a:chOff x="5315148" y="2888785"/>
            <a:chExt cx="1170998" cy="844988"/>
          </a:xfrm>
        </p:grpSpPr>
        <p:sp>
          <p:nvSpPr>
            <p:cNvPr id="153" name="PA_库_文本框 35">
              <a:extLst>
                <a:ext uri="{FF2B5EF4-FFF2-40B4-BE49-F238E27FC236}">
                  <a16:creationId xmlns:a16="http://schemas.microsoft.com/office/drawing/2014/main" id="{63038C3B-48DA-48CD-A78C-EDDEE2720337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5393895" y="2990704"/>
              <a:ext cx="1013506" cy="5178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2800">
                  <a:solidFill>
                    <a:srgbClr val="32578C"/>
                  </a:solidFill>
                  <a:latin typeface="新蒂下午茶基本版" panose="03000600000000000000" pitchFamily="66" charset="-122"/>
                  <a:ea typeface="新蒂下午茶基本版" panose="03000600000000000000" pitchFamily="66" charset="-122"/>
                </a:defRPr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+mn-lt"/>
                  <a:ea typeface="汉仪帅线体简" panose="00020600040101010101" pitchFamily="18" charset="-122"/>
                  <a:cs typeface="Calibri" panose="020F0502020204030204" pitchFamily="34" charset="0"/>
                </a:rPr>
                <a:t>Bài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ea typeface="汉仪帅线体简" panose="00020600040101010101" pitchFamily="18" charset="-122"/>
                  <a:cs typeface="Calibri" panose="020F0502020204030204" pitchFamily="34" charset="0"/>
                </a:rPr>
                <a:t> </a:t>
              </a:r>
              <a:r>
                <a:rPr lang="en-US" altLang="zh-CN" sz="3200" b="1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  <a:ea typeface="汉仪帅线体简" panose="00020600040101010101" pitchFamily="18" charset="-122"/>
                  <a:cs typeface="Calibri" panose="020F0502020204030204" pitchFamily="34" charset="0"/>
                </a:rPr>
                <a:t>4</a:t>
              </a:r>
              <a:endPara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汉仪帅线体简" panose="00020600040101010101" pitchFamily="18" charset="-122"/>
                <a:cs typeface="Calibri" panose="020F0502020204030204" pitchFamily="34" charset="0"/>
              </a:endParaRPr>
            </a:p>
          </p:txBody>
        </p:sp>
        <p:sp>
          <p:nvSpPr>
            <p:cNvPr id="154" name="PA_库_任意多边形 45">
              <a:extLst>
                <a:ext uri="{FF2B5EF4-FFF2-40B4-BE49-F238E27FC236}">
                  <a16:creationId xmlns:a16="http://schemas.microsoft.com/office/drawing/2014/main" id="{DF9D48CC-61F1-4469-9D0E-5559582476E7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 rot="16200000" flipV="1">
              <a:off x="5478153" y="2725780"/>
              <a:ext cx="844988" cy="1170998"/>
            </a:xfrm>
            <a:custGeom>
              <a:avLst/>
              <a:gdLst>
                <a:gd name="connsiteX0" fmla="*/ 268941 w 1785392"/>
                <a:gd name="connsiteY0" fmla="*/ 475427 h 1041295"/>
                <a:gd name="connsiteX1" fmla="*/ 0 w 1785392"/>
                <a:gd name="connsiteY1" fmla="*/ 658307 h 1041295"/>
                <a:gd name="connsiteX2" fmla="*/ 301214 w 1785392"/>
                <a:gd name="connsiteY2" fmla="*/ 690580 h 1041295"/>
                <a:gd name="connsiteX3" fmla="*/ 473336 w 1785392"/>
                <a:gd name="connsiteY3" fmla="*/ 1013309 h 1041295"/>
                <a:gd name="connsiteX4" fmla="*/ 1215614 w 1785392"/>
                <a:gd name="connsiteY4" fmla="*/ 1002551 h 1041295"/>
                <a:gd name="connsiteX5" fmla="*/ 1721223 w 1785392"/>
                <a:gd name="connsiteY5" fmla="*/ 819671 h 1041295"/>
                <a:gd name="connsiteX6" fmla="*/ 1624405 w 1785392"/>
                <a:gd name="connsiteY6" fmla="*/ 77394 h 1041295"/>
                <a:gd name="connsiteX7" fmla="*/ 333487 w 1785392"/>
                <a:gd name="connsiteY7" fmla="*/ 66636 h 1041295"/>
                <a:gd name="connsiteX8" fmla="*/ 268941 w 1785392"/>
                <a:gd name="connsiteY8" fmla="*/ 475427 h 1041295"/>
                <a:gd name="connsiteX0" fmla="*/ 189606 w 1785392"/>
                <a:gd name="connsiteY0" fmla="*/ 476029 h 1041897"/>
                <a:gd name="connsiteX1" fmla="*/ 0 w 1785392"/>
                <a:gd name="connsiteY1" fmla="*/ 658909 h 1041897"/>
                <a:gd name="connsiteX2" fmla="*/ 301214 w 1785392"/>
                <a:gd name="connsiteY2" fmla="*/ 691182 h 1041897"/>
                <a:gd name="connsiteX3" fmla="*/ 473336 w 1785392"/>
                <a:gd name="connsiteY3" fmla="*/ 1013911 h 1041897"/>
                <a:gd name="connsiteX4" fmla="*/ 1215614 w 1785392"/>
                <a:gd name="connsiteY4" fmla="*/ 1003153 h 1041897"/>
                <a:gd name="connsiteX5" fmla="*/ 1721223 w 1785392"/>
                <a:gd name="connsiteY5" fmla="*/ 820273 h 1041897"/>
                <a:gd name="connsiteX6" fmla="*/ 1624405 w 1785392"/>
                <a:gd name="connsiteY6" fmla="*/ 77996 h 1041897"/>
                <a:gd name="connsiteX7" fmla="*/ 333487 w 1785392"/>
                <a:gd name="connsiteY7" fmla="*/ 67238 h 1041897"/>
                <a:gd name="connsiteX8" fmla="*/ 189606 w 1785392"/>
                <a:gd name="connsiteY8" fmla="*/ 476029 h 1041897"/>
                <a:gd name="connsiteX0" fmla="*/ 189606 w 1785392"/>
                <a:gd name="connsiteY0" fmla="*/ 476029 h 1041897"/>
                <a:gd name="connsiteX1" fmla="*/ 0 w 1785392"/>
                <a:gd name="connsiteY1" fmla="*/ 658909 h 1041897"/>
                <a:gd name="connsiteX2" fmla="*/ 301214 w 1785392"/>
                <a:gd name="connsiteY2" fmla="*/ 691182 h 1041897"/>
                <a:gd name="connsiteX3" fmla="*/ 473336 w 1785392"/>
                <a:gd name="connsiteY3" fmla="*/ 1013911 h 1041897"/>
                <a:gd name="connsiteX4" fmla="*/ 1215614 w 1785392"/>
                <a:gd name="connsiteY4" fmla="*/ 1003153 h 1041897"/>
                <a:gd name="connsiteX5" fmla="*/ 1721223 w 1785392"/>
                <a:gd name="connsiteY5" fmla="*/ 820273 h 1041897"/>
                <a:gd name="connsiteX6" fmla="*/ 1624405 w 1785392"/>
                <a:gd name="connsiteY6" fmla="*/ 77996 h 1041897"/>
                <a:gd name="connsiteX7" fmla="*/ 333487 w 1785392"/>
                <a:gd name="connsiteY7" fmla="*/ 67238 h 1041897"/>
                <a:gd name="connsiteX8" fmla="*/ 189606 w 1785392"/>
                <a:gd name="connsiteY8" fmla="*/ 476029 h 1041897"/>
                <a:gd name="connsiteX0" fmla="*/ 154346 w 1785392"/>
                <a:gd name="connsiteY0" fmla="*/ 486089 h 1042432"/>
                <a:gd name="connsiteX1" fmla="*/ 0 w 1785392"/>
                <a:gd name="connsiteY1" fmla="*/ 659444 h 1042432"/>
                <a:gd name="connsiteX2" fmla="*/ 301214 w 1785392"/>
                <a:gd name="connsiteY2" fmla="*/ 691717 h 1042432"/>
                <a:gd name="connsiteX3" fmla="*/ 473336 w 1785392"/>
                <a:gd name="connsiteY3" fmla="*/ 1014446 h 1042432"/>
                <a:gd name="connsiteX4" fmla="*/ 1215614 w 1785392"/>
                <a:gd name="connsiteY4" fmla="*/ 1003688 h 1042432"/>
                <a:gd name="connsiteX5" fmla="*/ 1721223 w 1785392"/>
                <a:gd name="connsiteY5" fmla="*/ 820808 h 1042432"/>
                <a:gd name="connsiteX6" fmla="*/ 1624405 w 1785392"/>
                <a:gd name="connsiteY6" fmla="*/ 78531 h 1042432"/>
                <a:gd name="connsiteX7" fmla="*/ 333487 w 1785392"/>
                <a:gd name="connsiteY7" fmla="*/ 67773 h 1042432"/>
                <a:gd name="connsiteX8" fmla="*/ 154346 w 1785392"/>
                <a:gd name="connsiteY8" fmla="*/ 486089 h 1042432"/>
                <a:gd name="connsiteX0" fmla="*/ 154346 w 1785392"/>
                <a:gd name="connsiteY0" fmla="*/ 486089 h 1042432"/>
                <a:gd name="connsiteX1" fmla="*/ 0 w 1785392"/>
                <a:gd name="connsiteY1" fmla="*/ 659444 h 1042432"/>
                <a:gd name="connsiteX2" fmla="*/ 301214 w 1785392"/>
                <a:gd name="connsiteY2" fmla="*/ 691717 h 1042432"/>
                <a:gd name="connsiteX3" fmla="*/ 473336 w 1785392"/>
                <a:gd name="connsiteY3" fmla="*/ 1014446 h 1042432"/>
                <a:gd name="connsiteX4" fmla="*/ 1215614 w 1785392"/>
                <a:gd name="connsiteY4" fmla="*/ 1003688 h 1042432"/>
                <a:gd name="connsiteX5" fmla="*/ 1721223 w 1785392"/>
                <a:gd name="connsiteY5" fmla="*/ 820808 h 1042432"/>
                <a:gd name="connsiteX6" fmla="*/ 1624405 w 1785392"/>
                <a:gd name="connsiteY6" fmla="*/ 78531 h 1042432"/>
                <a:gd name="connsiteX7" fmla="*/ 333487 w 1785392"/>
                <a:gd name="connsiteY7" fmla="*/ 67773 h 1042432"/>
                <a:gd name="connsiteX8" fmla="*/ 154346 w 1785392"/>
                <a:gd name="connsiteY8" fmla="*/ 486089 h 1042432"/>
                <a:gd name="connsiteX0" fmla="*/ 154346 w 1785392"/>
                <a:gd name="connsiteY0" fmla="*/ 486089 h 1041051"/>
                <a:gd name="connsiteX1" fmla="*/ 0 w 1785392"/>
                <a:gd name="connsiteY1" fmla="*/ 659444 h 1041051"/>
                <a:gd name="connsiteX2" fmla="*/ 213064 w 1785392"/>
                <a:gd name="connsiteY2" fmla="*/ 710767 h 1041051"/>
                <a:gd name="connsiteX3" fmla="*/ 473336 w 1785392"/>
                <a:gd name="connsiteY3" fmla="*/ 1014446 h 1041051"/>
                <a:gd name="connsiteX4" fmla="*/ 1215614 w 1785392"/>
                <a:gd name="connsiteY4" fmla="*/ 1003688 h 1041051"/>
                <a:gd name="connsiteX5" fmla="*/ 1721223 w 1785392"/>
                <a:gd name="connsiteY5" fmla="*/ 820808 h 1041051"/>
                <a:gd name="connsiteX6" fmla="*/ 1624405 w 1785392"/>
                <a:gd name="connsiteY6" fmla="*/ 78531 h 1041051"/>
                <a:gd name="connsiteX7" fmla="*/ 333487 w 1785392"/>
                <a:gd name="connsiteY7" fmla="*/ 67773 h 1041051"/>
                <a:gd name="connsiteX8" fmla="*/ 154346 w 1785392"/>
                <a:gd name="connsiteY8" fmla="*/ 486089 h 1041051"/>
                <a:gd name="connsiteX0" fmla="*/ 154346 w 1785392"/>
                <a:gd name="connsiteY0" fmla="*/ 486089 h 1034605"/>
                <a:gd name="connsiteX1" fmla="*/ 0 w 1785392"/>
                <a:gd name="connsiteY1" fmla="*/ 659444 h 1034605"/>
                <a:gd name="connsiteX2" fmla="*/ 213064 w 1785392"/>
                <a:gd name="connsiteY2" fmla="*/ 710767 h 1034605"/>
                <a:gd name="connsiteX3" fmla="*/ 363148 w 1785392"/>
                <a:gd name="connsiteY3" fmla="*/ 1004921 h 1034605"/>
                <a:gd name="connsiteX4" fmla="*/ 1215614 w 1785392"/>
                <a:gd name="connsiteY4" fmla="*/ 1003688 h 1034605"/>
                <a:gd name="connsiteX5" fmla="*/ 1721223 w 1785392"/>
                <a:gd name="connsiteY5" fmla="*/ 820808 h 1034605"/>
                <a:gd name="connsiteX6" fmla="*/ 1624405 w 1785392"/>
                <a:gd name="connsiteY6" fmla="*/ 78531 h 1034605"/>
                <a:gd name="connsiteX7" fmla="*/ 333487 w 1785392"/>
                <a:gd name="connsiteY7" fmla="*/ 67773 h 1034605"/>
                <a:gd name="connsiteX8" fmla="*/ 154346 w 1785392"/>
                <a:gd name="connsiteY8" fmla="*/ 486089 h 1034605"/>
                <a:gd name="connsiteX0" fmla="*/ 154346 w 1785392"/>
                <a:gd name="connsiteY0" fmla="*/ 486089 h 1027938"/>
                <a:gd name="connsiteX1" fmla="*/ 0 w 1785392"/>
                <a:gd name="connsiteY1" fmla="*/ 659444 h 1027938"/>
                <a:gd name="connsiteX2" fmla="*/ 224967 w 1785392"/>
                <a:gd name="connsiteY2" fmla="*/ 810042 h 1027938"/>
                <a:gd name="connsiteX3" fmla="*/ 363148 w 1785392"/>
                <a:gd name="connsiteY3" fmla="*/ 1004921 h 1027938"/>
                <a:gd name="connsiteX4" fmla="*/ 1215614 w 1785392"/>
                <a:gd name="connsiteY4" fmla="*/ 1003688 h 1027938"/>
                <a:gd name="connsiteX5" fmla="*/ 1721223 w 1785392"/>
                <a:gd name="connsiteY5" fmla="*/ 820808 h 1027938"/>
                <a:gd name="connsiteX6" fmla="*/ 1624405 w 1785392"/>
                <a:gd name="connsiteY6" fmla="*/ 78531 h 1027938"/>
                <a:gd name="connsiteX7" fmla="*/ 333487 w 1785392"/>
                <a:gd name="connsiteY7" fmla="*/ 67773 h 1027938"/>
                <a:gd name="connsiteX8" fmla="*/ 154346 w 1785392"/>
                <a:gd name="connsiteY8" fmla="*/ 486089 h 1027938"/>
                <a:gd name="connsiteX0" fmla="*/ 309088 w 1940134"/>
                <a:gd name="connsiteY0" fmla="*/ 486089 h 1027938"/>
                <a:gd name="connsiteX1" fmla="*/ 0 w 1940134"/>
                <a:gd name="connsiteY1" fmla="*/ 805744 h 1027938"/>
                <a:gd name="connsiteX2" fmla="*/ 379709 w 1940134"/>
                <a:gd name="connsiteY2" fmla="*/ 810042 h 1027938"/>
                <a:gd name="connsiteX3" fmla="*/ 517890 w 1940134"/>
                <a:gd name="connsiteY3" fmla="*/ 1004921 h 1027938"/>
                <a:gd name="connsiteX4" fmla="*/ 1370356 w 1940134"/>
                <a:gd name="connsiteY4" fmla="*/ 1003688 h 1027938"/>
                <a:gd name="connsiteX5" fmla="*/ 1875965 w 1940134"/>
                <a:gd name="connsiteY5" fmla="*/ 820808 h 1027938"/>
                <a:gd name="connsiteX6" fmla="*/ 1779147 w 1940134"/>
                <a:gd name="connsiteY6" fmla="*/ 78531 h 1027938"/>
                <a:gd name="connsiteX7" fmla="*/ 488229 w 1940134"/>
                <a:gd name="connsiteY7" fmla="*/ 67773 h 1027938"/>
                <a:gd name="connsiteX8" fmla="*/ 309088 w 1940134"/>
                <a:gd name="connsiteY8" fmla="*/ 486089 h 1027938"/>
                <a:gd name="connsiteX0" fmla="*/ 285282 w 1916328"/>
                <a:gd name="connsiteY0" fmla="*/ 486089 h 1027938"/>
                <a:gd name="connsiteX1" fmla="*/ 0 w 1916328"/>
                <a:gd name="connsiteY1" fmla="*/ 863219 h 1027938"/>
                <a:gd name="connsiteX2" fmla="*/ 355903 w 1916328"/>
                <a:gd name="connsiteY2" fmla="*/ 810042 h 1027938"/>
                <a:gd name="connsiteX3" fmla="*/ 494084 w 1916328"/>
                <a:gd name="connsiteY3" fmla="*/ 1004921 h 1027938"/>
                <a:gd name="connsiteX4" fmla="*/ 1346550 w 1916328"/>
                <a:gd name="connsiteY4" fmla="*/ 1003688 h 1027938"/>
                <a:gd name="connsiteX5" fmla="*/ 1852159 w 1916328"/>
                <a:gd name="connsiteY5" fmla="*/ 820808 h 1027938"/>
                <a:gd name="connsiteX6" fmla="*/ 1755341 w 1916328"/>
                <a:gd name="connsiteY6" fmla="*/ 78531 h 1027938"/>
                <a:gd name="connsiteX7" fmla="*/ 464423 w 1916328"/>
                <a:gd name="connsiteY7" fmla="*/ 67773 h 1027938"/>
                <a:gd name="connsiteX8" fmla="*/ 285282 w 1916328"/>
                <a:gd name="connsiteY8" fmla="*/ 486089 h 1027938"/>
                <a:gd name="connsiteX0" fmla="*/ 285282 w 1916328"/>
                <a:gd name="connsiteY0" fmla="*/ 490809 h 1032658"/>
                <a:gd name="connsiteX1" fmla="*/ 0 w 1916328"/>
                <a:gd name="connsiteY1" fmla="*/ 867939 h 1032658"/>
                <a:gd name="connsiteX2" fmla="*/ 355903 w 1916328"/>
                <a:gd name="connsiteY2" fmla="*/ 814762 h 1032658"/>
                <a:gd name="connsiteX3" fmla="*/ 494084 w 1916328"/>
                <a:gd name="connsiteY3" fmla="*/ 1009641 h 1032658"/>
                <a:gd name="connsiteX4" fmla="*/ 1346550 w 1916328"/>
                <a:gd name="connsiteY4" fmla="*/ 1008408 h 1032658"/>
                <a:gd name="connsiteX5" fmla="*/ 1852159 w 1916328"/>
                <a:gd name="connsiteY5" fmla="*/ 825528 h 1032658"/>
                <a:gd name="connsiteX6" fmla="*/ 1755341 w 1916328"/>
                <a:gd name="connsiteY6" fmla="*/ 83251 h 1032658"/>
                <a:gd name="connsiteX7" fmla="*/ 547745 w 1916328"/>
                <a:gd name="connsiteY7" fmla="*/ 62043 h 1032658"/>
                <a:gd name="connsiteX8" fmla="*/ 285282 w 1916328"/>
                <a:gd name="connsiteY8" fmla="*/ 490809 h 1032658"/>
                <a:gd name="connsiteX0" fmla="*/ 364555 w 1995601"/>
                <a:gd name="connsiteY0" fmla="*/ 490809 h 1032658"/>
                <a:gd name="connsiteX1" fmla="*/ 0 w 1995601"/>
                <a:gd name="connsiteY1" fmla="*/ 497464 h 1032658"/>
                <a:gd name="connsiteX2" fmla="*/ 435176 w 1995601"/>
                <a:gd name="connsiteY2" fmla="*/ 814762 h 1032658"/>
                <a:gd name="connsiteX3" fmla="*/ 573357 w 1995601"/>
                <a:gd name="connsiteY3" fmla="*/ 1009641 h 1032658"/>
                <a:gd name="connsiteX4" fmla="*/ 1425823 w 1995601"/>
                <a:gd name="connsiteY4" fmla="*/ 1008408 h 1032658"/>
                <a:gd name="connsiteX5" fmla="*/ 1931432 w 1995601"/>
                <a:gd name="connsiteY5" fmla="*/ 825528 h 1032658"/>
                <a:gd name="connsiteX6" fmla="*/ 1834614 w 1995601"/>
                <a:gd name="connsiteY6" fmla="*/ 83251 h 1032658"/>
                <a:gd name="connsiteX7" fmla="*/ 627018 w 1995601"/>
                <a:gd name="connsiteY7" fmla="*/ 62043 h 1032658"/>
                <a:gd name="connsiteX8" fmla="*/ 364555 w 1995601"/>
                <a:gd name="connsiteY8" fmla="*/ 490809 h 1032658"/>
                <a:gd name="connsiteX0" fmla="*/ 372482 w 1995601"/>
                <a:gd name="connsiteY0" fmla="*/ 419199 h 1028674"/>
                <a:gd name="connsiteX1" fmla="*/ 0 w 1995601"/>
                <a:gd name="connsiteY1" fmla="*/ 493480 h 1028674"/>
                <a:gd name="connsiteX2" fmla="*/ 435176 w 1995601"/>
                <a:gd name="connsiteY2" fmla="*/ 810778 h 1028674"/>
                <a:gd name="connsiteX3" fmla="*/ 573357 w 1995601"/>
                <a:gd name="connsiteY3" fmla="*/ 1005657 h 1028674"/>
                <a:gd name="connsiteX4" fmla="*/ 1425823 w 1995601"/>
                <a:gd name="connsiteY4" fmla="*/ 1004424 h 1028674"/>
                <a:gd name="connsiteX5" fmla="*/ 1931432 w 1995601"/>
                <a:gd name="connsiteY5" fmla="*/ 821544 h 1028674"/>
                <a:gd name="connsiteX6" fmla="*/ 1834614 w 1995601"/>
                <a:gd name="connsiteY6" fmla="*/ 79267 h 1028674"/>
                <a:gd name="connsiteX7" fmla="*/ 627018 w 1995601"/>
                <a:gd name="connsiteY7" fmla="*/ 58059 h 1028674"/>
                <a:gd name="connsiteX8" fmla="*/ 372482 w 1995601"/>
                <a:gd name="connsiteY8" fmla="*/ 419199 h 1028674"/>
                <a:gd name="connsiteX0" fmla="*/ 372482 w 1995601"/>
                <a:gd name="connsiteY0" fmla="*/ 419199 h 1028674"/>
                <a:gd name="connsiteX1" fmla="*/ 0 w 1995601"/>
                <a:gd name="connsiteY1" fmla="*/ 493480 h 1028674"/>
                <a:gd name="connsiteX2" fmla="*/ 435176 w 1995601"/>
                <a:gd name="connsiteY2" fmla="*/ 810778 h 1028674"/>
                <a:gd name="connsiteX3" fmla="*/ 573357 w 1995601"/>
                <a:gd name="connsiteY3" fmla="*/ 1005657 h 1028674"/>
                <a:gd name="connsiteX4" fmla="*/ 1425823 w 1995601"/>
                <a:gd name="connsiteY4" fmla="*/ 1004424 h 1028674"/>
                <a:gd name="connsiteX5" fmla="*/ 1931432 w 1995601"/>
                <a:gd name="connsiteY5" fmla="*/ 821544 h 1028674"/>
                <a:gd name="connsiteX6" fmla="*/ 1834614 w 1995601"/>
                <a:gd name="connsiteY6" fmla="*/ 79267 h 1028674"/>
                <a:gd name="connsiteX7" fmla="*/ 627018 w 1995601"/>
                <a:gd name="connsiteY7" fmla="*/ 58059 h 1028674"/>
                <a:gd name="connsiteX8" fmla="*/ 372482 w 1995601"/>
                <a:gd name="connsiteY8" fmla="*/ 419199 h 1028674"/>
                <a:gd name="connsiteX0" fmla="*/ 372482 w 1995601"/>
                <a:gd name="connsiteY0" fmla="*/ 419199 h 1028674"/>
                <a:gd name="connsiteX1" fmla="*/ 0 w 1995601"/>
                <a:gd name="connsiteY1" fmla="*/ 531704 h 1028674"/>
                <a:gd name="connsiteX2" fmla="*/ 435176 w 1995601"/>
                <a:gd name="connsiteY2" fmla="*/ 810778 h 1028674"/>
                <a:gd name="connsiteX3" fmla="*/ 573357 w 1995601"/>
                <a:gd name="connsiteY3" fmla="*/ 1005657 h 1028674"/>
                <a:gd name="connsiteX4" fmla="*/ 1425823 w 1995601"/>
                <a:gd name="connsiteY4" fmla="*/ 1004424 h 1028674"/>
                <a:gd name="connsiteX5" fmla="*/ 1931432 w 1995601"/>
                <a:gd name="connsiteY5" fmla="*/ 821544 h 1028674"/>
                <a:gd name="connsiteX6" fmla="*/ 1834614 w 1995601"/>
                <a:gd name="connsiteY6" fmla="*/ 79267 h 1028674"/>
                <a:gd name="connsiteX7" fmla="*/ 627018 w 1995601"/>
                <a:gd name="connsiteY7" fmla="*/ 58059 h 1028674"/>
                <a:gd name="connsiteX8" fmla="*/ 372482 w 1995601"/>
                <a:gd name="connsiteY8" fmla="*/ 419199 h 1028674"/>
                <a:gd name="connsiteX0" fmla="*/ 372482 w 1995601"/>
                <a:gd name="connsiteY0" fmla="*/ 419199 h 1028674"/>
                <a:gd name="connsiteX1" fmla="*/ 0 w 1995601"/>
                <a:gd name="connsiteY1" fmla="*/ 531704 h 1028674"/>
                <a:gd name="connsiteX2" fmla="*/ 435176 w 1995601"/>
                <a:gd name="connsiteY2" fmla="*/ 810778 h 1028674"/>
                <a:gd name="connsiteX3" fmla="*/ 573357 w 1995601"/>
                <a:gd name="connsiteY3" fmla="*/ 1005657 h 1028674"/>
                <a:gd name="connsiteX4" fmla="*/ 1425823 w 1995601"/>
                <a:gd name="connsiteY4" fmla="*/ 1004424 h 1028674"/>
                <a:gd name="connsiteX5" fmla="*/ 1931432 w 1995601"/>
                <a:gd name="connsiteY5" fmla="*/ 821544 h 1028674"/>
                <a:gd name="connsiteX6" fmla="*/ 1834614 w 1995601"/>
                <a:gd name="connsiteY6" fmla="*/ 79267 h 1028674"/>
                <a:gd name="connsiteX7" fmla="*/ 627018 w 1995601"/>
                <a:gd name="connsiteY7" fmla="*/ 58059 h 1028674"/>
                <a:gd name="connsiteX8" fmla="*/ 372482 w 1995601"/>
                <a:gd name="connsiteY8" fmla="*/ 419199 h 1028674"/>
                <a:gd name="connsiteX0" fmla="*/ 372482 w 1995601"/>
                <a:gd name="connsiteY0" fmla="*/ 419199 h 1038466"/>
                <a:gd name="connsiteX1" fmla="*/ 0 w 1995601"/>
                <a:gd name="connsiteY1" fmla="*/ 531704 h 1038466"/>
                <a:gd name="connsiteX2" fmla="*/ 403467 w 1995601"/>
                <a:gd name="connsiteY2" fmla="*/ 666705 h 1038466"/>
                <a:gd name="connsiteX3" fmla="*/ 573357 w 1995601"/>
                <a:gd name="connsiteY3" fmla="*/ 1005657 h 1038466"/>
                <a:gd name="connsiteX4" fmla="*/ 1425823 w 1995601"/>
                <a:gd name="connsiteY4" fmla="*/ 1004424 h 1038466"/>
                <a:gd name="connsiteX5" fmla="*/ 1931432 w 1995601"/>
                <a:gd name="connsiteY5" fmla="*/ 821544 h 1038466"/>
                <a:gd name="connsiteX6" fmla="*/ 1834614 w 1995601"/>
                <a:gd name="connsiteY6" fmla="*/ 79267 h 1038466"/>
                <a:gd name="connsiteX7" fmla="*/ 627018 w 1995601"/>
                <a:gd name="connsiteY7" fmla="*/ 58059 h 1038466"/>
                <a:gd name="connsiteX8" fmla="*/ 372482 w 1995601"/>
                <a:gd name="connsiteY8" fmla="*/ 419199 h 1038466"/>
                <a:gd name="connsiteX0" fmla="*/ 372482 w 1995601"/>
                <a:gd name="connsiteY0" fmla="*/ 419199 h 1040125"/>
                <a:gd name="connsiteX1" fmla="*/ 0 w 1995601"/>
                <a:gd name="connsiteY1" fmla="*/ 531704 h 1040125"/>
                <a:gd name="connsiteX2" fmla="*/ 371757 w 1995601"/>
                <a:gd name="connsiteY2" fmla="*/ 643183 h 1040125"/>
                <a:gd name="connsiteX3" fmla="*/ 573357 w 1995601"/>
                <a:gd name="connsiteY3" fmla="*/ 1005657 h 1040125"/>
                <a:gd name="connsiteX4" fmla="*/ 1425823 w 1995601"/>
                <a:gd name="connsiteY4" fmla="*/ 1004424 h 1040125"/>
                <a:gd name="connsiteX5" fmla="*/ 1931432 w 1995601"/>
                <a:gd name="connsiteY5" fmla="*/ 821544 h 1040125"/>
                <a:gd name="connsiteX6" fmla="*/ 1834614 w 1995601"/>
                <a:gd name="connsiteY6" fmla="*/ 79267 h 1040125"/>
                <a:gd name="connsiteX7" fmla="*/ 627018 w 1995601"/>
                <a:gd name="connsiteY7" fmla="*/ 58059 h 1040125"/>
                <a:gd name="connsiteX8" fmla="*/ 372482 w 1995601"/>
                <a:gd name="connsiteY8" fmla="*/ 419199 h 1040125"/>
                <a:gd name="connsiteX0" fmla="*/ 372482 w 1995601"/>
                <a:gd name="connsiteY0" fmla="*/ 419199 h 1040125"/>
                <a:gd name="connsiteX1" fmla="*/ 0 w 1995601"/>
                <a:gd name="connsiteY1" fmla="*/ 531704 h 1040125"/>
                <a:gd name="connsiteX2" fmla="*/ 371757 w 1995601"/>
                <a:gd name="connsiteY2" fmla="*/ 643183 h 1040125"/>
                <a:gd name="connsiteX3" fmla="*/ 573357 w 1995601"/>
                <a:gd name="connsiteY3" fmla="*/ 1005657 h 1040125"/>
                <a:gd name="connsiteX4" fmla="*/ 1425823 w 1995601"/>
                <a:gd name="connsiteY4" fmla="*/ 1004424 h 1040125"/>
                <a:gd name="connsiteX5" fmla="*/ 1931432 w 1995601"/>
                <a:gd name="connsiteY5" fmla="*/ 821544 h 1040125"/>
                <a:gd name="connsiteX6" fmla="*/ 1834614 w 1995601"/>
                <a:gd name="connsiteY6" fmla="*/ 79267 h 1040125"/>
                <a:gd name="connsiteX7" fmla="*/ 627018 w 1995601"/>
                <a:gd name="connsiteY7" fmla="*/ 58059 h 1040125"/>
                <a:gd name="connsiteX8" fmla="*/ 372482 w 1995601"/>
                <a:gd name="connsiteY8" fmla="*/ 419199 h 1040125"/>
                <a:gd name="connsiteX0" fmla="*/ 372482 w 1995601"/>
                <a:gd name="connsiteY0" fmla="*/ 419199 h 1040125"/>
                <a:gd name="connsiteX1" fmla="*/ 0 w 1995601"/>
                <a:gd name="connsiteY1" fmla="*/ 531704 h 1040125"/>
                <a:gd name="connsiteX2" fmla="*/ 371757 w 1995601"/>
                <a:gd name="connsiteY2" fmla="*/ 643183 h 1040125"/>
                <a:gd name="connsiteX3" fmla="*/ 573357 w 1995601"/>
                <a:gd name="connsiteY3" fmla="*/ 1005657 h 1040125"/>
                <a:gd name="connsiteX4" fmla="*/ 1425823 w 1995601"/>
                <a:gd name="connsiteY4" fmla="*/ 1004424 h 1040125"/>
                <a:gd name="connsiteX5" fmla="*/ 1931432 w 1995601"/>
                <a:gd name="connsiteY5" fmla="*/ 821544 h 1040125"/>
                <a:gd name="connsiteX6" fmla="*/ 1834614 w 1995601"/>
                <a:gd name="connsiteY6" fmla="*/ 79267 h 1040125"/>
                <a:gd name="connsiteX7" fmla="*/ 627018 w 1995601"/>
                <a:gd name="connsiteY7" fmla="*/ 58059 h 1040125"/>
                <a:gd name="connsiteX8" fmla="*/ 372482 w 1995601"/>
                <a:gd name="connsiteY8" fmla="*/ 419199 h 1040125"/>
                <a:gd name="connsiteX0" fmla="*/ 372482 w 1998737"/>
                <a:gd name="connsiteY0" fmla="*/ 419199 h 1060032"/>
                <a:gd name="connsiteX1" fmla="*/ 0 w 1998737"/>
                <a:gd name="connsiteY1" fmla="*/ 531704 h 1060032"/>
                <a:gd name="connsiteX2" fmla="*/ 371757 w 1998737"/>
                <a:gd name="connsiteY2" fmla="*/ 643183 h 1060032"/>
                <a:gd name="connsiteX3" fmla="*/ 573357 w 1998737"/>
                <a:gd name="connsiteY3" fmla="*/ 1005657 h 1060032"/>
                <a:gd name="connsiteX4" fmla="*/ 1378259 w 1998737"/>
                <a:gd name="connsiteY4" fmla="*/ 1039708 h 1060032"/>
                <a:gd name="connsiteX5" fmla="*/ 1931432 w 1998737"/>
                <a:gd name="connsiteY5" fmla="*/ 821544 h 1060032"/>
                <a:gd name="connsiteX6" fmla="*/ 1834614 w 1998737"/>
                <a:gd name="connsiteY6" fmla="*/ 79267 h 1060032"/>
                <a:gd name="connsiteX7" fmla="*/ 627018 w 1998737"/>
                <a:gd name="connsiteY7" fmla="*/ 58059 h 1060032"/>
                <a:gd name="connsiteX8" fmla="*/ 372482 w 1998737"/>
                <a:gd name="connsiteY8" fmla="*/ 419199 h 1060032"/>
                <a:gd name="connsiteX0" fmla="*/ 372482 w 1998737"/>
                <a:gd name="connsiteY0" fmla="*/ 419199 h 1053843"/>
                <a:gd name="connsiteX1" fmla="*/ 0 w 1998737"/>
                <a:gd name="connsiteY1" fmla="*/ 531704 h 1053843"/>
                <a:gd name="connsiteX2" fmla="*/ 371757 w 1998737"/>
                <a:gd name="connsiteY2" fmla="*/ 643183 h 1053843"/>
                <a:gd name="connsiteX3" fmla="*/ 573357 w 1998737"/>
                <a:gd name="connsiteY3" fmla="*/ 1005657 h 1053843"/>
                <a:gd name="connsiteX4" fmla="*/ 1378259 w 1998737"/>
                <a:gd name="connsiteY4" fmla="*/ 1039708 h 1053843"/>
                <a:gd name="connsiteX5" fmla="*/ 1931432 w 1998737"/>
                <a:gd name="connsiteY5" fmla="*/ 821544 h 1053843"/>
                <a:gd name="connsiteX6" fmla="*/ 1834614 w 1998737"/>
                <a:gd name="connsiteY6" fmla="*/ 79267 h 1053843"/>
                <a:gd name="connsiteX7" fmla="*/ 627018 w 1998737"/>
                <a:gd name="connsiteY7" fmla="*/ 58059 h 1053843"/>
                <a:gd name="connsiteX8" fmla="*/ 372482 w 1998737"/>
                <a:gd name="connsiteY8" fmla="*/ 419199 h 1053843"/>
                <a:gd name="connsiteX0" fmla="*/ 372482 w 1998737"/>
                <a:gd name="connsiteY0" fmla="*/ 419199 h 1054305"/>
                <a:gd name="connsiteX1" fmla="*/ 0 w 1998737"/>
                <a:gd name="connsiteY1" fmla="*/ 531704 h 1054305"/>
                <a:gd name="connsiteX2" fmla="*/ 371757 w 1998737"/>
                <a:gd name="connsiteY2" fmla="*/ 643183 h 1054305"/>
                <a:gd name="connsiteX3" fmla="*/ 565431 w 1998737"/>
                <a:gd name="connsiteY3" fmla="*/ 990956 h 1054305"/>
                <a:gd name="connsiteX4" fmla="*/ 1378259 w 1998737"/>
                <a:gd name="connsiteY4" fmla="*/ 1039708 h 1054305"/>
                <a:gd name="connsiteX5" fmla="*/ 1931432 w 1998737"/>
                <a:gd name="connsiteY5" fmla="*/ 821544 h 1054305"/>
                <a:gd name="connsiteX6" fmla="*/ 1834614 w 1998737"/>
                <a:gd name="connsiteY6" fmla="*/ 79267 h 1054305"/>
                <a:gd name="connsiteX7" fmla="*/ 627018 w 1998737"/>
                <a:gd name="connsiteY7" fmla="*/ 58059 h 1054305"/>
                <a:gd name="connsiteX8" fmla="*/ 372482 w 1998737"/>
                <a:gd name="connsiteY8" fmla="*/ 419199 h 1054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8737" h="1054305">
                  <a:moveTo>
                    <a:pt x="372482" y="419199"/>
                  </a:moveTo>
                  <a:cubicBezTo>
                    <a:pt x="237751" y="459641"/>
                    <a:pt x="182295" y="458919"/>
                    <a:pt x="0" y="531704"/>
                  </a:cubicBezTo>
                  <a:cubicBezTo>
                    <a:pt x="71021" y="548812"/>
                    <a:pt x="300736" y="626075"/>
                    <a:pt x="371757" y="643183"/>
                  </a:cubicBezTo>
                  <a:cubicBezTo>
                    <a:pt x="429131" y="750759"/>
                    <a:pt x="397681" y="924869"/>
                    <a:pt x="565431" y="990956"/>
                  </a:cubicBezTo>
                  <a:cubicBezTo>
                    <a:pt x="733181" y="1057043"/>
                    <a:pt x="1150592" y="1067943"/>
                    <a:pt x="1378259" y="1039708"/>
                  </a:cubicBezTo>
                  <a:cubicBezTo>
                    <a:pt x="1605926" y="1011473"/>
                    <a:pt x="1855373" y="981617"/>
                    <a:pt x="1931432" y="821544"/>
                  </a:cubicBezTo>
                  <a:cubicBezTo>
                    <a:pt x="2007491" y="661471"/>
                    <a:pt x="2065903" y="204773"/>
                    <a:pt x="1834614" y="79267"/>
                  </a:cubicBezTo>
                  <a:cubicBezTo>
                    <a:pt x="1603325" y="-46239"/>
                    <a:pt x="870707" y="1404"/>
                    <a:pt x="627018" y="58059"/>
                  </a:cubicBezTo>
                  <a:cubicBezTo>
                    <a:pt x="383329" y="114714"/>
                    <a:pt x="354177" y="222647"/>
                    <a:pt x="372482" y="419199"/>
                  </a:cubicBezTo>
                  <a:close/>
                </a:path>
              </a:pathLst>
            </a:custGeom>
            <a:noFill/>
            <a:ln w="57150" cap="rnd">
              <a:solidFill>
                <a:schemeClr val="accent6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4098" name="Picture 2">
            <a:extLst>
              <a:ext uri="{FF2B5EF4-FFF2-40B4-BE49-F238E27FC236}">
                <a16:creationId xmlns:a16="http://schemas.microsoft.com/office/drawing/2014/main" id="{B86478EE-9B57-47A9-AE86-1DA175EC0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154" y="2692038"/>
            <a:ext cx="4616681" cy="461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49F3D54-33B0-489E-98C7-3AFD36A12094}"/>
              </a:ext>
            </a:extLst>
          </p:cNvPr>
          <p:cNvSpPr txBox="1"/>
          <p:nvPr/>
        </p:nvSpPr>
        <p:spPr>
          <a:xfrm>
            <a:off x="601571" y="2045707"/>
            <a:ext cx="1032050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x-none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 đi = Thời điểm đến – thời điểm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endParaRPr lang="x-none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98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1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1694</TotalTime>
  <Words>325</Words>
  <Application>Microsoft Office PowerPoint</Application>
  <PresentationFormat>Widescreen</PresentationFormat>
  <Paragraphs>67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等线</vt:lpstr>
      <vt:lpstr>#9Slide07 SVNDessert Menu Scrip</vt:lpstr>
      <vt:lpstr>Arial</vt:lpstr>
      <vt:lpstr>Calibri</vt:lpstr>
      <vt:lpstr>Calibri Light</vt:lpstr>
      <vt:lpstr>Times New Roman</vt:lpstr>
      <vt:lpstr>字魂27号-布丁体</vt:lpstr>
      <vt:lpstr>汉仪帅线体简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TUAN CUONG 20175968</dc:creator>
  <cp:lastModifiedBy>ADMIN</cp:lastModifiedBy>
  <cp:revision>11</cp:revision>
  <dcterms:created xsi:type="dcterms:W3CDTF">2022-02-19T09:57:14Z</dcterms:created>
  <dcterms:modified xsi:type="dcterms:W3CDTF">2023-03-25T16:50:07Z</dcterms:modified>
</cp:coreProperties>
</file>