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1" r:id="rId2"/>
    <p:sldId id="257" r:id="rId3"/>
    <p:sldId id="259" r:id="rId4"/>
    <p:sldId id="298" r:id="rId5"/>
    <p:sldId id="260" r:id="rId6"/>
    <p:sldId id="277" r:id="rId7"/>
    <p:sldId id="264" r:id="rId8"/>
    <p:sldId id="279" r:id="rId9"/>
    <p:sldId id="265" r:id="rId10"/>
    <p:sldId id="291" r:id="rId11"/>
    <p:sldId id="299" r:id="rId12"/>
    <p:sldId id="293" r:id="rId13"/>
    <p:sldId id="269" r:id="rId14"/>
    <p:sldId id="268" r:id="rId15"/>
    <p:sldId id="294" r:id="rId16"/>
    <p:sldId id="284" r:id="rId17"/>
    <p:sldId id="300" r:id="rId18"/>
    <p:sldId id="287" r:id="rId19"/>
    <p:sldId id="274" r:id="rId20"/>
  </p:sldIdLst>
  <p:sldSz cx="18288000" cy="10287000"/>
  <p:notesSz cx="6858000" cy="9144000"/>
  <p:embeddedFontLst>
    <p:embeddedFont>
      <p:font typeface="Balo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94A37"/>
    <a:srgbClr val="6A363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998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E165-4157-4571-AE6B-E8327474280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D3D9-B1D0-4660-BE3C-1DBFBC19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image" Target="../media/image108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image" Target="../media/image108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17" Type="http://schemas.openxmlformats.org/officeDocument/2006/relationships/image" Target="../media/image103.svg"/><Relationship Id="rId2" Type="http://schemas.openxmlformats.org/officeDocument/2006/relationships/image" Target="../media/image107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01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18" Type="http://schemas.openxmlformats.org/officeDocument/2006/relationships/image" Target="../media/image102.png"/><Relationship Id="rId3" Type="http://schemas.openxmlformats.org/officeDocument/2006/relationships/image" Target="../media/image108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17" Type="http://schemas.openxmlformats.org/officeDocument/2006/relationships/image" Target="../media/image101.svg"/><Relationship Id="rId2" Type="http://schemas.openxmlformats.org/officeDocument/2006/relationships/image" Target="../media/image10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19" Type="http://schemas.openxmlformats.org/officeDocument/2006/relationships/image" Target="../media/image103.sv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13" Type="http://schemas.openxmlformats.org/officeDocument/2006/relationships/image" Target="../media/image148.png"/><Relationship Id="rId18" Type="http://schemas.openxmlformats.org/officeDocument/2006/relationships/image" Target="../media/image153.svg"/><Relationship Id="rId26" Type="http://schemas.openxmlformats.org/officeDocument/2006/relationships/image" Target="../media/image23.png"/><Relationship Id="rId3" Type="http://schemas.openxmlformats.org/officeDocument/2006/relationships/image" Target="../media/image140.pn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svg"/><Relationship Id="rId17" Type="http://schemas.openxmlformats.org/officeDocument/2006/relationships/image" Target="../media/image152.png"/><Relationship Id="rId25" Type="http://schemas.openxmlformats.org/officeDocument/2006/relationships/image" Target="../media/image22.svg"/><Relationship Id="rId2" Type="http://schemas.openxmlformats.org/officeDocument/2006/relationships/image" Target="../media/image139.jpeg"/><Relationship Id="rId16" Type="http://schemas.openxmlformats.org/officeDocument/2006/relationships/image" Target="../media/image151.svg"/><Relationship Id="rId20" Type="http://schemas.openxmlformats.org/officeDocument/2006/relationships/image" Target="../media/image1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146.png"/><Relationship Id="rId24" Type="http://schemas.openxmlformats.org/officeDocument/2006/relationships/image" Target="../media/image21.png"/><Relationship Id="rId5" Type="http://schemas.openxmlformats.org/officeDocument/2006/relationships/image" Target="../media/image77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0" Type="http://schemas.openxmlformats.org/officeDocument/2006/relationships/image" Target="../media/image145.svg"/><Relationship Id="rId19" Type="http://schemas.openxmlformats.org/officeDocument/2006/relationships/image" Target="../media/image154.png"/><Relationship Id="rId4" Type="http://schemas.openxmlformats.org/officeDocument/2006/relationships/image" Target="../media/image141.svg"/><Relationship Id="rId9" Type="http://schemas.openxmlformats.org/officeDocument/2006/relationships/image" Target="../media/image144.png"/><Relationship Id="rId14" Type="http://schemas.openxmlformats.org/officeDocument/2006/relationships/image" Target="../media/image149.svg"/><Relationship Id="rId22" Type="http://schemas.openxmlformats.org/officeDocument/2006/relationships/image" Target="../media/image157.svg"/><Relationship Id="rId27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4.png"/><Relationship Id="rId18" Type="http://schemas.openxmlformats.org/officeDocument/2006/relationships/image" Target="../media/image10.svg"/><Relationship Id="rId3" Type="http://schemas.openxmlformats.org/officeDocument/2006/relationships/image" Target="../media/image137.png"/><Relationship Id="rId7" Type="http://schemas.openxmlformats.org/officeDocument/2006/relationships/image" Target="../media/image80.svg"/><Relationship Id="rId12" Type="http://schemas.openxmlformats.org/officeDocument/2006/relationships/image" Target="../media/image163.svg"/><Relationship Id="rId17" Type="http://schemas.openxmlformats.org/officeDocument/2006/relationships/image" Target="../media/image9.png"/><Relationship Id="rId2" Type="http://schemas.openxmlformats.org/officeDocument/2006/relationships/image" Target="../media/image159.jpeg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62.png"/><Relationship Id="rId5" Type="http://schemas.openxmlformats.org/officeDocument/2006/relationships/image" Target="../media/image160.png"/><Relationship Id="rId15" Type="http://schemas.openxmlformats.org/officeDocument/2006/relationships/image" Target="../media/image7.png"/><Relationship Id="rId10" Type="http://schemas.openxmlformats.org/officeDocument/2006/relationships/image" Target="../media/image49.svg"/><Relationship Id="rId4" Type="http://schemas.openxmlformats.org/officeDocument/2006/relationships/image" Target="../media/image138.svg"/><Relationship Id="rId9" Type="http://schemas.openxmlformats.org/officeDocument/2006/relationships/image" Target="../media/image48.png"/><Relationship Id="rId14" Type="http://schemas.openxmlformats.org/officeDocument/2006/relationships/image" Target="../media/image16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8.svg"/><Relationship Id="rId3" Type="http://schemas.openxmlformats.org/officeDocument/2006/relationships/image" Target="../media/image137.png"/><Relationship Id="rId7" Type="http://schemas.openxmlformats.org/officeDocument/2006/relationships/image" Target="../media/image80.svg"/><Relationship Id="rId12" Type="http://schemas.openxmlformats.org/officeDocument/2006/relationships/image" Target="../media/image7.png"/><Relationship Id="rId17" Type="http://schemas.openxmlformats.org/officeDocument/2006/relationships/image" Target="../media/image171.svg"/><Relationship Id="rId2" Type="http://schemas.openxmlformats.org/officeDocument/2006/relationships/image" Target="../media/image159.jpe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.svg"/><Relationship Id="rId5" Type="http://schemas.openxmlformats.org/officeDocument/2006/relationships/image" Target="../media/image160.png"/><Relationship Id="rId15" Type="http://schemas.openxmlformats.org/officeDocument/2006/relationships/image" Target="../media/image169.svg"/><Relationship Id="rId10" Type="http://schemas.openxmlformats.org/officeDocument/2006/relationships/image" Target="../media/image9.png"/><Relationship Id="rId4" Type="http://schemas.openxmlformats.org/officeDocument/2006/relationships/image" Target="../media/image138.svg"/><Relationship Id="rId9" Type="http://schemas.openxmlformats.org/officeDocument/2006/relationships/image" Target="../media/image167.svg"/><Relationship Id="rId14" Type="http://schemas.openxmlformats.org/officeDocument/2006/relationships/image" Target="../media/image1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8.svg"/><Relationship Id="rId3" Type="http://schemas.openxmlformats.org/officeDocument/2006/relationships/image" Target="../media/image137.png"/><Relationship Id="rId7" Type="http://schemas.openxmlformats.org/officeDocument/2006/relationships/image" Target="../media/image80.svg"/><Relationship Id="rId12" Type="http://schemas.openxmlformats.org/officeDocument/2006/relationships/image" Target="../media/image7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.svg"/><Relationship Id="rId5" Type="http://schemas.openxmlformats.org/officeDocument/2006/relationships/image" Target="../media/image160.png"/><Relationship Id="rId15" Type="http://schemas.openxmlformats.org/officeDocument/2006/relationships/image" Target="../media/image169.svg"/><Relationship Id="rId10" Type="http://schemas.openxmlformats.org/officeDocument/2006/relationships/image" Target="../media/image9.png"/><Relationship Id="rId4" Type="http://schemas.openxmlformats.org/officeDocument/2006/relationships/image" Target="../media/image138.svg"/><Relationship Id="rId9" Type="http://schemas.openxmlformats.org/officeDocument/2006/relationships/image" Target="../media/image167.svg"/><Relationship Id="rId14" Type="http://schemas.openxmlformats.org/officeDocument/2006/relationships/image" Target="../media/image1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5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59.jp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13" Type="http://schemas.openxmlformats.org/officeDocument/2006/relationships/image" Target="../media/image180.png"/><Relationship Id="rId18" Type="http://schemas.openxmlformats.org/officeDocument/2006/relationships/image" Target="../media/image183.svg"/><Relationship Id="rId26" Type="http://schemas.openxmlformats.org/officeDocument/2006/relationships/image" Target="../media/image157.svg"/><Relationship Id="rId3" Type="http://schemas.openxmlformats.org/officeDocument/2006/relationships/image" Target="../media/image172.png"/><Relationship Id="rId21" Type="http://schemas.openxmlformats.org/officeDocument/2006/relationships/image" Target="../media/image186.png"/><Relationship Id="rId7" Type="http://schemas.openxmlformats.org/officeDocument/2006/relationships/image" Target="../media/image164.png"/><Relationship Id="rId12" Type="http://schemas.openxmlformats.org/officeDocument/2006/relationships/image" Target="../media/image179.svg"/><Relationship Id="rId17" Type="http://schemas.openxmlformats.org/officeDocument/2006/relationships/image" Target="../media/image182.png"/><Relationship Id="rId25" Type="http://schemas.openxmlformats.org/officeDocument/2006/relationships/image" Target="../media/image156.png"/><Relationship Id="rId2" Type="http://schemas.openxmlformats.org/officeDocument/2006/relationships/image" Target="../media/image159.jpeg"/><Relationship Id="rId16" Type="http://schemas.openxmlformats.org/officeDocument/2006/relationships/image" Target="../media/image163.svg"/><Relationship Id="rId20" Type="http://schemas.openxmlformats.org/officeDocument/2006/relationships/image" Target="../media/image185.svg"/><Relationship Id="rId29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svg"/><Relationship Id="rId11" Type="http://schemas.openxmlformats.org/officeDocument/2006/relationships/image" Target="../media/image178.png"/><Relationship Id="rId24" Type="http://schemas.openxmlformats.org/officeDocument/2006/relationships/image" Target="../media/image189.svg"/><Relationship Id="rId5" Type="http://schemas.openxmlformats.org/officeDocument/2006/relationships/image" Target="../media/image174.png"/><Relationship Id="rId15" Type="http://schemas.openxmlformats.org/officeDocument/2006/relationships/image" Target="../media/image162.png"/><Relationship Id="rId23" Type="http://schemas.openxmlformats.org/officeDocument/2006/relationships/image" Target="../media/image188.png"/><Relationship Id="rId28" Type="http://schemas.openxmlformats.org/officeDocument/2006/relationships/image" Target="../media/image100.png"/><Relationship Id="rId10" Type="http://schemas.openxmlformats.org/officeDocument/2006/relationships/image" Target="../media/image177.svg"/><Relationship Id="rId19" Type="http://schemas.openxmlformats.org/officeDocument/2006/relationships/image" Target="../media/image184.png"/><Relationship Id="rId4" Type="http://schemas.openxmlformats.org/officeDocument/2006/relationships/image" Target="../media/image173.svg"/><Relationship Id="rId9" Type="http://schemas.openxmlformats.org/officeDocument/2006/relationships/image" Target="../media/image176.png"/><Relationship Id="rId14" Type="http://schemas.openxmlformats.org/officeDocument/2006/relationships/image" Target="../media/image181.svg"/><Relationship Id="rId22" Type="http://schemas.openxmlformats.org/officeDocument/2006/relationships/image" Target="../media/image187.svg"/><Relationship Id="rId27" Type="http://schemas.openxmlformats.org/officeDocument/2006/relationships/image" Target="../media/image190.png"/><Relationship Id="rId30" Type="http://schemas.openxmlformats.org/officeDocument/2006/relationships/image" Target="../media/image19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13" Type="http://schemas.openxmlformats.org/officeDocument/2006/relationships/image" Target="../media/image201.png"/><Relationship Id="rId18" Type="http://schemas.openxmlformats.org/officeDocument/2006/relationships/image" Target="../media/image206.svg"/><Relationship Id="rId26" Type="http://schemas.openxmlformats.org/officeDocument/2006/relationships/image" Target="../media/image101.svg"/><Relationship Id="rId3" Type="http://schemas.openxmlformats.org/officeDocument/2006/relationships/image" Target="../media/image193.png"/><Relationship Id="rId21" Type="http://schemas.openxmlformats.org/officeDocument/2006/relationships/image" Target="../media/image209.png"/><Relationship Id="rId7" Type="http://schemas.openxmlformats.org/officeDocument/2006/relationships/image" Target="../media/image195.png"/><Relationship Id="rId12" Type="http://schemas.openxmlformats.org/officeDocument/2006/relationships/image" Target="../media/image200.svg"/><Relationship Id="rId17" Type="http://schemas.openxmlformats.org/officeDocument/2006/relationships/image" Target="../media/image205.png"/><Relationship Id="rId25" Type="http://schemas.openxmlformats.org/officeDocument/2006/relationships/image" Target="../media/image100.png"/><Relationship Id="rId2" Type="http://schemas.openxmlformats.org/officeDocument/2006/relationships/image" Target="../media/image192.jpeg"/><Relationship Id="rId16" Type="http://schemas.openxmlformats.org/officeDocument/2006/relationships/image" Target="../media/image204.svg"/><Relationship Id="rId20" Type="http://schemas.openxmlformats.org/officeDocument/2006/relationships/image" Target="../media/image2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199.png"/><Relationship Id="rId24" Type="http://schemas.openxmlformats.org/officeDocument/2006/relationships/image" Target="../media/image212.svg"/><Relationship Id="rId5" Type="http://schemas.openxmlformats.org/officeDocument/2006/relationships/image" Target="../media/image127.png"/><Relationship Id="rId15" Type="http://schemas.openxmlformats.org/officeDocument/2006/relationships/image" Target="../media/image203.png"/><Relationship Id="rId23" Type="http://schemas.openxmlformats.org/officeDocument/2006/relationships/image" Target="../media/image211.png"/><Relationship Id="rId10" Type="http://schemas.openxmlformats.org/officeDocument/2006/relationships/image" Target="../media/image198.svg"/><Relationship Id="rId19" Type="http://schemas.openxmlformats.org/officeDocument/2006/relationships/image" Target="../media/image207.png"/><Relationship Id="rId4" Type="http://schemas.openxmlformats.org/officeDocument/2006/relationships/image" Target="../media/image194.svg"/><Relationship Id="rId9" Type="http://schemas.openxmlformats.org/officeDocument/2006/relationships/image" Target="../media/image197.png"/><Relationship Id="rId14" Type="http://schemas.openxmlformats.org/officeDocument/2006/relationships/image" Target="../media/image202.svg"/><Relationship Id="rId22" Type="http://schemas.openxmlformats.org/officeDocument/2006/relationships/image" Target="../media/image2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sv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2.svg"/><Relationship Id="rId2" Type="http://schemas.openxmlformats.org/officeDocument/2006/relationships/image" Target="../media/image25.jpeg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32" Type="http://schemas.openxmlformats.org/officeDocument/2006/relationships/image" Target="../media/image51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8.sv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31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Relationship Id="rId27" Type="http://schemas.openxmlformats.org/officeDocument/2006/relationships/image" Target="../media/image7.png"/><Relationship Id="rId30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g"/><Relationship Id="rId7" Type="http://schemas.microsoft.com/office/2007/relationships/hdphoto" Target="../media/hdphoto6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4.svg"/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12" Type="http://schemas.openxmlformats.org/officeDocument/2006/relationships/image" Target="../media/image7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2.svg"/><Relationship Id="rId5" Type="http://schemas.openxmlformats.org/officeDocument/2006/relationships/image" Target="../media/image68.sv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26" Type="http://schemas.openxmlformats.org/officeDocument/2006/relationships/image" Target="../media/image98.sv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image" Target="../media/image65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29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24" Type="http://schemas.openxmlformats.org/officeDocument/2006/relationships/image" Target="../media/image96.sv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31" Type="http://schemas.openxmlformats.org/officeDocument/2006/relationships/image" Target="../media/image103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94.sv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34.png"/><Relationship Id="rId18" Type="http://schemas.openxmlformats.org/officeDocument/2006/relationships/image" Target="../media/image118.svg"/><Relationship Id="rId3" Type="http://schemas.openxmlformats.org/officeDocument/2006/relationships/image" Target="../media/image105.png"/><Relationship Id="rId21" Type="http://schemas.openxmlformats.org/officeDocument/2006/relationships/image" Target="../media/image121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17.png"/><Relationship Id="rId2" Type="http://schemas.openxmlformats.org/officeDocument/2006/relationships/image" Target="../media/image104.jpeg"/><Relationship Id="rId16" Type="http://schemas.openxmlformats.org/officeDocument/2006/relationships/image" Target="../media/image116.svg"/><Relationship Id="rId20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24" Type="http://schemas.openxmlformats.org/officeDocument/2006/relationships/image" Target="../media/image124.svg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2.svg"/><Relationship Id="rId19" Type="http://schemas.openxmlformats.org/officeDocument/2006/relationships/image" Target="../media/image119.png"/><Relationship Id="rId4" Type="http://schemas.openxmlformats.org/officeDocument/2006/relationships/image" Target="../media/image106.svg"/><Relationship Id="rId9" Type="http://schemas.openxmlformats.org/officeDocument/2006/relationships/image" Target="../media/image111.png"/><Relationship Id="rId14" Type="http://schemas.openxmlformats.org/officeDocument/2006/relationships/image" Target="../media/image35.svg"/><Relationship Id="rId22" Type="http://schemas.openxmlformats.org/officeDocument/2006/relationships/image" Target="../media/image1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50060-5CFE-E602-F6ED-E4FD3F2C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84" y="529568"/>
            <a:ext cx="1335559" cy="1335559"/>
          </a:xfrm>
          <a:prstGeom prst="rect">
            <a:avLst/>
          </a:prstGeom>
        </p:spPr>
      </p:pic>
      <p:pic>
        <p:nvPicPr>
          <p:cNvPr id="3" name="table">
            <a:extLst>
              <a:ext uri="{FF2B5EF4-FFF2-40B4-BE49-F238E27FC236}">
                <a16:creationId xmlns:a16="http://schemas.microsoft.com/office/drawing/2014/main" id="{18B65525-6FA8-0F8D-2524-50576FCE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723900"/>
            <a:ext cx="13711772" cy="1149240"/>
          </a:xfrm>
          <a:prstGeom prst="rect">
            <a:avLst/>
          </a:prstGeom>
        </p:spPr>
      </p:pic>
      <p:pic>
        <p:nvPicPr>
          <p:cNvPr id="4" name="table">
            <a:extLst>
              <a:ext uri="{FF2B5EF4-FFF2-40B4-BE49-F238E27FC236}">
                <a16:creationId xmlns:a16="http://schemas.microsoft.com/office/drawing/2014/main" id="{11316877-3F47-6F88-36C8-A64F9197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6057900"/>
            <a:ext cx="10287000" cy="1667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4A694-B2F5-EE98-068D-321F3E7AFB2C}"/>
              </a:ext>
            </a:extLst>
          </p:cNvPr>
          <p:cNvSpPr txBox="1"/>
          <p:nvPr/>
        </p:nvSpPr>
        <p:spPr>
          <a:xfrm>
            <a:off x="7848600" y="2400300"/>
            <a:ext cx="40386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25F96-64EE-516F-B93F-6709EF7250FD}"/>
              </a:ext>
            </a:extLst>
          </p:cNvPr>
          <p:cNvSpPr txBox="1"/>
          <p:nvPr/>
        </p:nvSpPr>
        <p:spPr>
          <a:xfrm>
            <a:off x="7162800" y="3905446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NƯỚC</a:t>
            </a:r>
          </a:p>
        </p:txBody>
      </p:sp>
    </p:spTree>
    <p:extLst>
      <p:ext uri="{BB962C8B-B14F-4D97-AF65-F5344CB8AC3E}">
        <p14:creationId xmlns:p14="http://schemas.microsoft.com/office/powerpoint/2010/main" val="82424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"/>
          <p:cNvGrpSpPr/>
          <p:nvPr/>
        </p:nvGrpSpPr>
        <p:grpSpPr>
          <a:xfrm>
            <a:off x="-220002" y="3208664"/>
            <a:ext cx="18884545" cy="7404261"/>
            <a:chOff x="0" y="0"/>
            <a:chExt cx="6512060" cy="6411202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-294798"/>
            <a:ext cx="21067940" cy="2583529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mới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869362" y="36957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8436" y="8717735"/>
            <a:ext cx="6999888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Biện pháp nhân hóa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04294" y="8673340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8374" y="7277100"/>
            <a:ext cx="4716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9175162" y="2933700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xanh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cánh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thơm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ngả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đường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bát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dòng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sông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đỏ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nặng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phù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9261000" y="4686300"/>
            <a:ext cx="311816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800" y="4648200"/>
            <a:ext cx="320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9175162" y="5600700"/>
            <a:ext cx="294063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2741544" y="5566611"/>
            <a:ext cx="303185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6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8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9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70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71" name="TextBox 30"/>
          <p:cNvSpPr txBox="1"/>
          <p:nvPr/>
        </p:nvSpPr>
        <p:spPr>
          <a:xfrm>
            <a:off x="1981200" y="495300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 nước trong những ngày thu mới</a:t>
            </a:r>
          </a:p>
        </p:txBody>
      </p:sp>
      <p:pic>
        <p:nvPicPr>
          <p:cNvPr id="7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pic>
        <p:nvPicPr>
          <p:cNvPr id="7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1761734" y="1915619"/>
            <a:ext cx="1416209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con,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3419197" y="8157249"/>
            <a:ext cx="381980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5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52" grpId="0" animBg="1"/>
      <p:bldP spid="26" grpId="0"/>
      <p:bldP spid="40" grpId="0"/>
      <p:bldP spid="40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08872" y="1921268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28600" y="4457700"/>
            <a:ext cx="8808038" cy="603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8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52600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7282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34986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62142" y="3898816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91496" y="630175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380309" y="-534263"/>
            <a:ext cx="6187669" cy="4114800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3429001" y="1943100"/>
            <a:ext cx="1013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Lòng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tự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hào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về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đất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nước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tự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do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và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về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truyền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thống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bất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khuất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của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dân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tộc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được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thể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hiện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qua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những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từ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ngữ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,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hình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ảnh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nào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?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600" y="7810500"/>
            <a:ext cx="607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2600" y="8724900"/>
            <a:ext cx="584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28600" y="9563100"/>
            <a:ext cx="7620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7315200" y="5695316"/>
            <a:ext cx="533400" cy="1429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992948" y="4777479"/>
            <a:ext cx="9761651" cy="24145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ngữ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có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nhấn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bây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chúng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ta.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63000" y="7511785"/>
            <a:ext cx="9220200" cy="19357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miêu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theo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liệt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kê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mắt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 bao la.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7992949" y="7565565"/>
            <a:ext cx="731951" cy="20954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6" grpId="0"/>
      <p:bldP spid="35" grpId="0" animBg="1"/>
      <p:bldP spid="40" grpId="0"/>
      <p:bldP spid="40" grpId="1" build="allAtOnce"/>
      <p:bldP spid="5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81561" y="1724152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hào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Nunito" panose="00000500000000000000" pitchFamily="2" charset="0"/>
            </a:endParaRPr>
          </a:p>
        </p:txBody>
      </p:sp>
      <p:sp>
        <p:nvSpPr>
          <p:cNvPr id="34" name="TextBox 18"/>
          <p:cNvSpPr txBox="1"/>
          <p:nvPr/>
        </p:nvSpPr>
        <p:spPr>
          <a:xfrm>
            <a:off x="8805932" y="4713284"/>
            <a:ext cx="9786868" cy="51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buổi ngày xưa vọng nói về!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7929" y="3848100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truyền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thống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3238747" y="7279404"/>
            <a:ext cx="395669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40279" y="1096947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13752" y="-396137"/>
            <a:ext cx="6187669" cy="41148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52400" y="4828195"/>
            <a:ext cx="8408056" cy="245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dũng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chưa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chịu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khuất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/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mãi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thời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05932" y="8115300"/>
            <a:ext cx="696746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805932" y="8946676"/>
            <a:ext cx="757706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7200" y="7581899"/>
            <a:ext cx="7973965" cy="211969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thể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hiện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tiếng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ông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cha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nghìn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năm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sử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vọng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dặn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dò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con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cháu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02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/>
      <p:bldP spid="36" grpId="0" animBg="1"/>
      <p:bldP spid="40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130512" y="-1985356"/>
            <a:ext cx="7600053" cy="14986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40009" y="4041448"/>
            <a:ext cx="13561991" cy="2664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600" dirty="0">
                <a:solidFill>
                  <a:srgbClr val="C00000"/>
                </a:solidFill>
                <a:latin typeface="Baloo"/>
              </a:rPr>
              <a:t>  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thơ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đã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thể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hiện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vui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hào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về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do.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Tình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yêu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thiết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tác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giả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đối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truyền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thống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bất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khuất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dân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tộc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737631" y="8045694"/>
            <a:ext cx="1498629" cy="227065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44303" y="38075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78000" y="49492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0510" y="-276949"/>
            <a:ext cx="7583900" cy="341041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449373" y="163062"/>
            <a:ext cx="2346068" cy="273195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179881" y="494929"/>
            <a:ext cx="2675293" cy="2548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78712" y="570017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492565" y="6424547"/>
            <a:ext cx="5989936" cy="455983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876300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994" y="2801279"/>
            <a:ext cx="2775564" cy="502983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880367">
            <a:off x="1118966" y="3002944"/>
            <a:ext cx="758372" cy="597218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-2416871" y="5660588"/>
            <a:ext cx="5989936" cy="4559839"/>
          </a:xfrm>
          <a:prstGeom prst="rect">
            <a:avLst/>
          </a:prstGeom>
        </p:spPr>
      </p:pic>
      <p:pic>
        <p:nvPicPr>
          <p:cNvPr id="55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14906737" y="-325069"/>
            <a:ext cx="3058827" cy="2964282"/>
          </a:xfrm>
          <a:prstGeom prst="rect">
            <a:avLst/>
          </a:prstGeom>
        </p:spPr>
      </p:pic>
      <p:pic>
        <p:nvPicPr>
          <p:cNvPr id="5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377" flipH="1" flipV="1">
            <a:off x="-1982537" y="9728418"/>
            <a:ext cx="20241216" cy="351691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98203" y="8004200"/>
            <a:ext cx="4946997" cy="24240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6923402" y="6285942"/>
            <a:ext cx="9216037" cy="4458258"/>
          </a:xfrm>
          <a:prstGeom prst="rect">
            <a:avLst/>
          </a:prstGeom>
        </p:spPr>
      </p:pic>
      <p:sp>
        <p:nvSpPr>
          <p:cNvPr id="43" name="TextBox 21"/>
          <p:cNvSpPr txBox="1"/>
          <p:nvPr/>
        </p:nvSpPr>
        <p:spPr>
          <a:xfrm>
            <a:off x="1371600" y="2019300"/>
            <a:ext cx="16459200" cy="66456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-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Đọc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trôi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chảy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lưu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loát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bài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thơ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-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Giọng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đọc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phù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hợp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với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cảm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xúc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được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thể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hiện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ở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từng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thơ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	+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1; 2: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Thiết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tha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bâng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khuâng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	+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3; 4: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Nhanh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hơn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giọng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vui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khỏe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khoắn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tràn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đầy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tự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hào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	+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5: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Chậm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rãi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trầm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lắng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chứa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chan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tình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cảm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thành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kính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 algn="ctr">
              <a:lnSpc>
                <a:spcPct val="110000"/>
              </a:lnSpc>
            </a:pPr>
            <a:endParaRPr lang="en-US" sz="4400" b="1" spc="107" dirty="0">
              <a:solidFill>
                <a:schemeClr val="accent4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496151" y="2611073"/>
            <a:ext cx="16459200" cy="6349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5621000" cy="64633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FF000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Trời xanh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đâ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y là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Núi rừng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đây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là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Những cánh đồng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thơm mát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Những ngả đường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bát ngát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Những dòng sông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đỏ nặng 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phù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447242" y="281451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8747" y="373563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83507" y="461010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42411" y="556588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8211" y="639747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86804" y="470099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82267" y="5659621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8912" y="645947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659359" y="733576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481496" y="834797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1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426" y="1028700"/>
            <a:ext cx="666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9482">
            <a:off x="766173" y="1787741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9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9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691176" y="7353300"/>
            <a:ext cx="5063385" cy="8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Đất nước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986D56"/>
                </a:solidFill>
                <a:latin typeface="Baloo"/>
              </a:rPr>
              <a:t>Chuẩn bị bài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9697" y="3461303"/>
            <a:ext cx="3558695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587033"/>
                </a:solidFill>
                <a:latin typeface="Baloo"/>
              </a:rPr>
              <a:t>Đọc lại bài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226765" y="7688437"/>
            <a:ext cx="5063385" cy="96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Ôn tập giữa HKI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311031" y="4372693"/>
            <a:ext cx="3728039" cy="206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99" y="4336001"/>
            <a:ext cx="4174631" cy="24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808" y="-184203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5"/>
            <a:ext cx="15016463" cy="308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6400" y="2178208"/>
            <a:ext cx="1502807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b="1" spc="434">
                <a:solidFill>
                  <a:srgbClr val="4E898E"/>
                </a:solidFill>
                <a:latin typeface="Baloo"/>
              </a:rPr>
              <a:t>Tiết học đến đây kết thúc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5910668" y="7618580"/>
            <a:ext cx="6344650" cy="13006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54450" y="4911253"/>
            <a:ext cx="1106033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91">
                <a:solidFill>
                  <a:srgbClr val="6FA697"/>
                </a:solidFill>
                <a:latin typeface="อีฟดอวอิ้ง"/>
              </a:rPr>
              <a:t>Hẹn gặp lại các con vào tiết học sau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961432" y="5855431"/>
            <a:ext cx="6286782" cy="121068"/>
            <a:chOff x="0" y="0"/>
            <a:chExt cx="8382376" cy="16142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5961432" y="7076092"/>
            <a:ext cx="6286782" cy="121068"/>
            <a:chOff x="0" y="0"/>
            <a:chExt cx="8382376" cy="161424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pic>
        <p:nvPicPr>
          <p:cNvPr id="28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078446" y="6485495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035125"/>
            <a:ext cx="10746551" cy="26407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Đọc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lưu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loát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diễn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bài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thơ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giọng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trầm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lắng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hứng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ca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ngợi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Hiểu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ý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nghĩa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bài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thơ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-26969" y="6818275"/>
            <a:ext cx="2273395" cy="2165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426" y="1028700"/>
            <a:ext cx="666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582" y="34201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880367">
            <a:off x="2588582" y="3547329"/>
            <a:ext cx="758372" cy="5972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8980" y="1902118"/>
            <a:ext cx="13100384" cy="5581681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5960" y="221228"/>
            <a:ext cx="4662558" cy="293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-304800" y="190500"/>
            <a:ext cx="18924135" cy="10287000"/>
          </a:xfrm>
          <a:prstGeom prst="rect">
            <a:avLst/>
          </a:prstGeom>
        </p:spPr>
      </p:pic>
      <p:sp>
        <p:nvSpPr>
          <p:cNvPr id="2" name="圆角矩形 3">
            <a:extLst>
              <a:ext uri="{FF2B5EF4-FFF2-40B4-BE49-F238E27FC236}">
                <a16:creationId xmlns:a16="http://schemas.microsoft.com/office/drawing/2014/main" id="{7501A895-B521-479F-AA44-34AEE46FE6BC}"/>
              </a:ext>
            </a:extLst>
          </p:cNvPr>
          <p:cNvSpPr/>
          <p:nvPr/>
        </p:nvSpPr>
        <p:spPr>
          <a:xfrm>
            <a:off x="637309" y="899858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Nunito" panose="00000500000000000000" pitchFamily="2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F12AA56-0309-4F2E-86D0-AAAAAC41F1BB}"/>
              </a:ext>
            </a:extLst>
          </p:cNvPr>
          <p:cNvGrpSpPr/>
          <p:nvPr/>
        </p:nvGrpSpPr>
        <p:grpSpPr>
          <a:xfrm>
            <a:off x="4351019" y="-289815"/>
            <a:ext cx="7980045" cy="3410903"/>
            <a:chOff x="-213" y="0"/>
            <a:chExt cx="8378" cy="3581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85F7F8DA-6FE1-49F4-9B9D-B4A620C3CB69}"/>
                </a:ext>
              </a:extLst>
            </p:cNvPr>
            <p:cNvSpPr/>
            <p:nvPr/>
          </p:nvSpPr>
          <p:spPr>
            <a:xfrm>
              <a:off x="2661" y="1249"/>
              <a:ext cx="5504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5" name="圆角矩形 5">
              <a:extLst>
                <a:ext uri="{FF2B5EF4-FFF2-40B4-BE49-F238E27FC236}">
                  <a16:creationId xmlns:a16="http://schemas.microsoft.com/office/drawing/2014/main" id="{33B44453-C35D-485B-A8C7-83C9A1054894}"/>
                </a:ext>
              </a:extLst>
            </p:cNvPr>
            <p:cNvSpPr/>
            <p:nvPr/>
          </p:nvSpPr>
          <p:spPr>
            <a:xfrm>
              <a:off x="2594" y="1105"/>
              <a:ext cx="5504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Chia đoạn</a:t>
              </a:r>
              <a:endParaRPr lang="zh-CN" altLang="en-US" sz="54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endParaRPr>
            </a:p>
          </p:txBody>
        </p: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A33E263-7E9C-4358-BDA7-CA08094023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E2A07-1481-45C2-BB71-1E0BF1456051}"/>
              </a:ext>
            </a:extLst>
          </p:cNvPr>
          <p:cNvGrpSpPr/>
          <p:nvPr/>
        </p:nvGrpSpPr>
        <p:grpSpPr>
          <a:xfrm>
            <a:off x="863372" y="1749136"/>
            <a:ext cx="2498363" cy="2498363"/>
            <a:chOff x="1359230" y="1153394"/>
            <a:chExt cx="1665575" cy="1665575"/>
          </a:xfrm>
        </p:grpSpPr>
        <p:pic>
          <p:nvPicPr>
            <p:cNvPr id="1026" name="Picture 2" descr="söt bok penna och apple kawaii seriefigur 1846766 - Ladda ner gratis  vektorgrafik, arkivgrafik och bilder">
              <a:extLst>
                <a:ext uri="{FF2B5EF4-FFF2-40B4-BE49-F238E27FC236}">
                  <a16:creationId xmlns:a16="http://schemas.microsoft.com/office/drawing/2014/main" id="{F02C2736-F3B0-4047-97C5-1118B4CE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878" r="90306">
                          <a14:foregroundMark x1="9898" y1="62347" x2="9898" y2="62347"/>
                          <a14:foregroundMark x1="68878" y1="22143" x2="76224" y2="70918"/>
                          <a14:foregroundMark x1="76224" y1="70918" x2="76633" y2="71429"/>
                          <a14:foregroundMark x1="45816" y1="80204" x2="64592" y2="74796"/>
                          <a14:foregroundMark x1="64592" y1="74796" x2="77449" y2="73980"/>
                          <a14:foregroundMark x1="91429" y1="33571" x2="90408" y2="40408"/>
                          <a14:foregroundMark x1="90408" y1="40408" x2="90408" y2="40408"/>
                          <a14:foregroundMark x1="56837" y1="77449" x2="69898" y2="75306"/>
                          <a14:foregroundMark x1="8878" y1="60816" x2="9082" y2="6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0" y="1153394"/>
              <a:ext cx="1665575" cy="166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6F12E-DE9E-4550-943F-F238C887C53B}"/>
                </a:ext>
              </a:extLst>
            </p:cNvPr>
            <p:cNvSpPr/>
            <p:nvPr/>
          </p:nvSpPr>
          <p:spPr>
            <a:xfrm>
              <a:off x="2090316" y="1434393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1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FCA111-6A59-4D8E-896C-E5081F3AB418}"/>
              </a:ext>
            </a:extLst>
          </p:cNvPr>
          <p:cNvGrpSpPr/>
          <p:nvPr/>
        </p:nvGrpSpPr>
        <p:grpSpPr>
          <a:xfrm>
            <a:off x="907335" y="3578713"/>
            <a:ext cx="2105333" cy="2105333"/>
            <a:chOff x="1388539" y="2635477"/>
            <a:chExt cx="1403555" cy="1403555"/>
          </a:xfrm>
        </p:grpSpPr>
        <p:pic>
          <p:nvPicPr>
            <p:cNvPr id="1032" name="Picture 8" descr="cute book cupcake and box juice kawaii cartoon character 1846705 Vector Art  at Vecteezy">
              <a:extLst>
                <a:ext uri="{FF2B5EF4-FFF2-40B4-BE49-F238E27FC236}">
                  <a16:creationId xmlns:a16="http://schemas.microsoft.com/office/drawing/2014/main" id="{1646C3CD-C112-4781-83D5-22B0FDCA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1020" l="10000" r="90000">
                          <a14:foregroundMark x1="16429" y1="42449" x2="18163" y2="57245"/>
                          <a14:foregroundMark x1="19082" y1="65918" x2="42041" y2="80714"/>
                          <a14:foregroundMark x1="39286" y1="57041" x2="19286" y2="91020"/>
                          <a14:foregroundMark x1="22245" y1="60510" x2="36633" y2="62449"/>
                          <a14:foregroundMark x1="45714" y1="80918" x2="45714" y2="80918"/>
                          <a14:foregroundMark x1="76633" y1="84184" x2="76633" y2="84184"/>
                          <a14:foregroundMark x1="78776" y1="81327" x2="83163" y2="5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39" y="2635477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B0B81D-DC49-4ADC-B9A0-82C27AB5CD0E}"/>
                </a:ext>
              </a:extLst>
            </p:cNvPr>
            <p:cNvSpPr/>
            <p:nvPr/>
          </p:nvSpPr>
          <p:spPr>
            <a:xfrm>
              <a:off x="2033786" y="2818969"/>
              <a:ext cx="4009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2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0AACD1-64E4-4E1A-A94D-EDCCE4E2C3BF}"/>
              </a:ext>
            </a:extLst>
          </p:cNvPr>
          <p:cNvGrpSpPr/>
          <p:nvPr/>
        </p:nvGrpSpPr>
        <p:grpSpPr>
          <a:xfrm>
            <a:off x="675007" y="5146920"/>
            <a:ext cx="2326868" cy="2326868"/>
            <a:chOff x="1240849" y="3872362"/>
            <a:chExt cx="1551245" cy="1551245"/>
          </a:xfrm>
        </p:grpSpPr>
        <p:pic>
          <p:nvPicPr>
            <p:cNvPr id="1028" name="Picture 4" descr="simpatico personaggio dei cartoni animati kawaii con busta e penna 1846691  - Scarica Immagini Vettoriali Gratis, Grafica Vettoriale, e Disegno Modelli">
              <a:extLst>
                <a:ext uri="{FF2B5EF4-FFF2-40B4-BE49-F238E27FC236}">
                  <a16:creationId xmlns:a16="http://schemas.microsoft.com/office/drawing/2014/main" id="{9C46D84B-5901-484C-9081-92393107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898" r="90000">
                          <a14:foregroundMark x1="88673" y1="69694" x2="88469" y2="58673"/>
                          <a14:foregroundMark x1="87959" y1="68571" x2="87347" y2="76735"/>
                          <a14:foregroundMark x1="87347" y1="76735" x2="82041" y2="82143"/>
                          <a14:foregroundMark x1="82041" y1="82143" x2="76633" y2="82551"/>
                          <a14:foregroundMark x1="58061" y1="81122" x2="65204" y2="81122"/>
                          <a14:foregroundMark x1="65204" y1="81122" x2="80714" y2="80204"/>
                          <a14:foregroundMark x1="80714" y1="80204" x2="83265" y2="80204"/>
                          <a14:foregroundMark x1="86735" y1="28367" x2="87347" y2="61122"/>
                          <a14:foregroundMark x1="87347" y1="61122" x2="87551" y2="61735"/>
                          <a14:foregroundMark x1="9898" y1="56122" x2="9898" y2="5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49" y="3872362"/>
              <a:ext cx="1551245" cy="155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2B70DE-3507-4BE5-B007-7A53E789E5CB}"/>
                </a:ext>
              </a:extLst>
            </p:cNvPr>
            <p:cNvSpPr/>
            <p:nvPr/>
          </p:nvSpPr>
          <p:spPr>
            <a:xfrm>
              <a:off x="2089256" y="4195527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3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123263" y="6776090"/>
            <a:ext cx="2105333" cy="2105333"/>
            <a:chOff x="1551216" y="5092425"/>
            <a:chExt cx="1403555" cy="1403555"/>
          </a:xfrm>
        </p:grpSpPr>
        <p:pic>
          <p:nvPicPr>
            <p:cNvPr id="1030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4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F31F3-D995-44DE-A476-963513716D27}"/>
              </a:ext>
            </a:extLst>
          </p:cNvPr>
          <p:cNvSpPr/>
          <p:nvPr/>
        </p:nvSpPr>
        <p:spPr>
          <a:xfrm>
            <a:off x="3235523" y="2697473"/>
            <a:ext cx="12567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Từ đầu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Tôi nhớ những ngày thu đã xa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7C62B-DCC8-4AE8-A899-7F0BE281BE4F}"/>
              </a:ext>
            </a:extLst>
          </p:cNvPr>
          <p:cNvSpPr/>
          <p:nvPr/>
        </p:nvSpPr>
        <p:spPr>
          <a:xfrm>
            <a:off x="3228596" y="4215880"/>
            <a:ext cx="13263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Sau lưng thềm nắng lá rơi đầy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150315" y="5799099"/>
            <a:ext cx="1288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Trong biếc nói cười thiết tha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B2DEC-74E9-4B58-8DA6-BC28DA5AD7CD}"/>
              </a:ext>
            </a:extLst>
          </p:cNvPr>
          <p:cNvSpPr/>
          <p:nvPr/>
        </p:nvSpPr>
        <p:spPr>
          <a:xfrm>
            <a:off x="3524240" y="9247608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 còn lại.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059886" y="8501020"/>
            <a:ext cx="2105333" cy="2105333"/>
            <a:chOff x="1551216" y="5092425"/>
            <a:chExt cx="1403555" cy="1403555"/>
          </a:xfrm>
        </p:grpSpPr>
        <p:pic>
          <p:nvPicPr>
            <p:cNvPr id="24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5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233534" y="7516608"/>
            <a:ext cx="145972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dòng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sông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đỏ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nặng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phù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7CB661-B1C9-A20B-9E30-F61CDF58A268}"/>
              </a:ext>
            </a:extLst>
          </p:cNvPr>
          <p:cNvSpPr/>
          <p:nvPr/>
        </p:nvSpPr>
        <p:spPr>
          <a:xfrm>
            <a:off x="35958" y="108108"/>
            <a:ext cx="18139884" cy="1028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4800" y="528370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153" dirty="0" err="1">
                <a:solidFill>
                  <a:srgbClr val="0000FF"/>
                </a:solidFill>
                <a:latin typeface="Sedgwick Ave Bold"/>
              </a:rPr>
              <a:t>Đất</a:t>
            </a:r>
            <a:r>
              <a:rPr lang="en-US" sz="6000" b="1" spc="153" dirty="0">
                <a:solidFill>
                  <a:srgbClr val="0000FF"/>
                </a:solidFill>
                <a:latin typeface="Sedgwick Ave Bold"/>
              </a:rPr>
              <a:t> </a:t>
            </a:r>
            <a:r>
              <a:rPr lang="en-US" sz="6000" b="1" spc="153" dirty="0" err="1">
                <a:solidFill>
                  <a:srgbClr val="0000FF"/>
                </a:solidFill>
                <a:latin typeface="Sedgwick Ave Bold"/>
              </a:rPr>
              <a:t>nước</a:t>
            </a:r>
            <a:br>
              <a:rPr lang="vi-VN" sz="7200" b="1" spc="153" dirty="0">
                <a:solidFill>
                  <a:srgbClr val="0000FF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0000FF"/>
                </a:solidFill>
                <a:latin typeface="Sedgwick Ave Bold"/>
              </a:rPr>
              <a:t>(Trích)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  <p:pic>
        <p:nvPicPr>
          <p:cNvPr id="11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AF9089D3-15AE-4ACC-BE38-790395B1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55560" y="174979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B7C4DFA0-EF4B-4515-81FF-F302F60A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112158" y="4259515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DE30F9E1-8CA1-4C4D-89C3-4CDE7C8D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-41397" y="6972990"/>
            <a:ext cx="803318" cy="6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11DD2D2B-8151-4D8D-99BC-082EB883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8582343" y="2867178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7" y="6389610"/>
            <a:ext cx="805712" cy="8057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7102819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342900"/>
            <a:ext cx="5884170" cy="981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06452" y="-1012601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95400" y="647700"/>
            <a:ext cx="589441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câu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6081000" y="21717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"/>
          <p:cNvSpPr txBox="1"/>
          <p:nvPr/>
        </p:nvSpPr>
        <p:spPr>
          <a:xfrm>
            <a:off x="1600200" y="2095500"/>
            <a:ext cx="11396149" cy="75821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Tôi nhớ những ngày thu đã xa.</a:t>
            </a:r>
            <a:endParaRPr lang="en-US" sz="4800" spc="227" dirty="0">
              <a:solidFill>
                <a:srgbClr val="0000FF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800" spc="227" dirty="0">
              <a:solidFill>
                <a:srgbClr val="0000FF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Sau lưng thềm nắng lá rơi đầy.</a:t>
            </a:r>
            <a:endParaRPr lang="en-US" sz="4800" spc="227" dirty="0">
              <a:solidFill>
                <a:srgbClr val="0000FF"/>
              </a:solidFill>
              <a:latin typeface="Baloo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430506" y="3070676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78789" y="4061276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236" y="697230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64302" y="781050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5180" y="880110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43800" y="885408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5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851845" y="7002865"/>
            <a:ext cx="1359564" cy="1448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7290" y="1452372"/>
            <a:ext cx="12632977" cy="7600859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341394" y="6703793"/>
            <a:ext cx="5669881" cy="313389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1800" y="182296"/>
            <a:ext cx="3937958" cy="261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02668" y="33906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52340" y="3919846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4612921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69527" y="3483569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4378" y="3475948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24000" y="4533900"/>
            <a:ext cx="4666499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đã xa.    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1; 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30966" y="108447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bài đọc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07" y="3503157"/>
            <a:ext cx="3609065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04525" y="3556274"/>
            <a:ext cx="3478873" cy="8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63581" y="3467100"/>
            <a:ext cx="4395154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III</a:t>
            </a:r>
          </a:p>
        </p:txBody>
      </p:sp>
      <p:sp>
        <p:nvSpPr>
          <p:cNvPr id="35" name="TextBox 25"/>
          <p:cNvSpPr txBox="1"/>
          <p:nvPr/>
        </p:nvSpPr>
        <p:spPr>
          <a:xfrm>
            <a:off x="6549639" y="4457700"/>
            <a:ext cx="4714104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00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mới.</a:t>
            </a:r>
          </a:p>
          <a:p>
            <a:pPr marL="540000" algn="ctr">
              <a:lnSpc>
                <a:spcPct val="130000"/>
              </a:lnSpc>
            </a:pPr>
            <a:r>
              <a:rPr lang="en-US" sz="4400" spc="69">
                <a:solidFill>
                  <a:srgbClr val="7030A0"/>
                </a:solidFill>
                <a:latin typeface="Baloo"/>
              </a:rPr>
              <a:t>(Khổ 3; 4)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12367848" y="4870210"/>
            <a:ext cx="4138540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- Cảm xúc của tác giả.</a:t>
            </a:r>
          </a:p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5)</a:t>
            </a:r>
          </a:p>
        </p:txBody>
      </p:sp>
    </p:spTree>
    <p:extLst>
      <p:ext uri="{BB962C8B-B14F-4D97-AF65-F5344CB8AC3E}">
        <p14:creationId xmlns:p14="http://schemas.microsoft.com/office/powerpoint/2010/main" val="793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3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-87073" y="846388"/>
            <a:ext cx="18884545" cy="9460780"/>
            <a:chOff x="0" y="0"/>
            <a:chExt cx="6512060" cy="6411202"/>
          </a:xfrm>
          <a:solidFill>
            <a:schemeClr val="bg1"/>
          </a:solidFill>
        </p:grpSpPr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179129" y="-145296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40" name="TextBox 28"/>
          <p:cNvSpPr txBox="1"/>
          <p:nvPr/>
        </p:nvSpPr>
        <p:spPr>
          <a:xfrm>
            <a:off x="629941" y="457979"/>
            <a:ext cx="17449800" cy="1909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5549138" y="3749441"/>
            <a:ext cx="144780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Tôi nhớ những ngày thu đã xa.</a:t>
            </a:r>
            <a:endParaRPr lang="en-US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Sau lưng thềm nắng lá rơi đầy.</a:t>
            </a:r>
            <a:endParaRPr lang="en-US" sz="4000" b="1" spc="227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076700"/>
            <a:ext cx="2362200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Đẹp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6800" y="6946771"/>
            <a:ext cx="23622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Buồn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4457700"/>
            <a:ext cx="406862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49138" y="5214646"/>
            <a:ext cx="8352000" cy="3622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7609974"/>
            <a:ext cx="4068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62600" y="8392026"/>
            <a:ext cx="795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562600" y="9182100"/>
            <a:ext cx="84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77200" y="10020300"/>
            <a:ext cx="255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46400" y="10020300"/>
            <a:ext cx="21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1085</Words>
  <Application>Microsoft Office PowerPoint</Application>
  <PresentationFormat>Custom</PresentationFormat>
  <Paragraphs>158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Sedgwick Ave Bold</vt:lpstr>
      <vt:lpstr>Arial</vt:lpstr>
      <vt:lpstr>Baloo</vt:lpstr>
      <vt:lpstr>Times New Roman</vt:lpstr>
      <vt:lpstr>อีฟดอวอิ้ง</vt:lpstr>
      <vt:lpstr>อีฟดอวอิ้ง Bold</vt:lpstr>
      <vt:lpstr>Baloo Bold</vt:lpstr>
      <vt:lpstr>Bobby Jones Soft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Administrator</dc:creator>
  <cp:lastModifiedBy>ADMIN</cp:lastModifiedBy>
  <cp:revision>88</cp:revision>
  <dcterms:created xsi:type="dcterms:W3CDTF">2006-08-16T00:00:00Z</dcterms:created>
  <dcterms:modified xsi:type="dcterms:W3CDTF">2023-03-25T17:07:18Z</dcterms:modified>
  <dc:identifier>DAE2iWqri8c</dc:identifier>
</cp:coreProperties>
</file>