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9" r:id="rId2"/>
    <p:sldId id="278" r:id="rId3"/>
    <p:sldId id="340" r:id="rId4"/>
    <p:sldId id="318" r:id="rId5"/>
    <p:sldId id="326" r:id="rId6"/>
    <p:sldId id="330" r:id="rId7"/>
    <p:sldId id="320" r:id="rId8"/>
    <p:sldId id="327" r:id="rId9"/>
    <p:sldId id="324" r:id="rId10"/>
    <p:sldId id="321" r:id="rId11"/>
    <p:sldId id="322" r:id="rId12"/>
    <p:sldId id="299" r:id="rId13"/>
    <p:sldId id="270" r:id="rId14"/>
  </p:sldIdLst>
  <p:sldSz cx="12192000" cy="6858000"/>
  <p:notesSz cx="6858000" cy="9144000"/>
  <p:embeddedFontLst>
    <p:embeddedFont>
      <p:font typeface="HP001 4 hàng" panose="020B06030503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ED"/>
    <a:srgbClr val="C129AF"/>
    <a:srgbClr val="FFFF99"/>
    <a:srgbClr val="FFAF6C"/>
    <a:srgbClr val="FF7707"/>
    <a:srgbClr val="FF00FF"/>
    <a:srgbClr val="FFFBF7"/>
    <a:srgbClr val="FFFFFF"/>
    <a:srgbClr val="404040"/>
    <a:srgbClr val="C42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0" autoAdjust="0"/>
    <p:restoredTop sz="92818" autoAdjust="0"/>
  </p:normalViewPr>
  <p:slideViewPr>
    <p:cSldViewPr snapToGrid="0">
      <p:cViewPr varScale="1">
        <p:scale>
          <a:sx n="69" d="100"/>
          <a:sy n="69" d="100"/>
        </p:scale>
        <p:origin x="4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7A1A-066C-4B2D-97C6-73AA1A563E8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D082-52B8-4A75-8FF3-B9DEB6BB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6" r:id="rId6"/>
    <p:sldLayoutId id="2147483657" r:id="rId7"/>
    <p:sldLayoutId id="2147483658" r:id="rId8"/>
    <p:sldLayoutId id="2147483661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348327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135: Ôn 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A0609E-6B09-44E2-B589-5F8DB098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444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9DBB9C-705E-4AEC-9EF3-A6467C741EC2}"/>
              </a:ext>
            </a:extLst>
          </p:cNvPr>
          <p:cNvSpPr txBox="1"/>
          <p:nvPr/>
        </p:nvSpPr>
        <p:spPr>
          <a:xfrm>
            <a:off x="3410743" y="2400739"/>
            <a:ext cx="537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TẬP CHÉP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2C2606-4A11-401A-A224-6EF08F31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21405" r="68520" b="60175"/>
          <a:stretch/>
        </p:blipFill>
        <p:spPr>
          <a:xfrm>
            <a:off x="3531186" y="541263"/>
            <a:ext cx="3126658" cy="84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139C89B-EB0F-48DE-99BA-5DCE103E56D8}"/>
              </a:ext>
            </a:extLst>
          </p:cNvPr>
          <p:cNvGrpSpPr/>
          <p:nvPr/>
        </p:nvGrpSpPr>
        <p:grpSpPr>
          <a:xfrm>
            <a:off x="434844" y="583074"/>
            <a:ext cx="12192000" cy="6858000"/>
            <a:chOff x="743020" y="1815253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888100B-E0EE-46CA-AAA9-B1DCF726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20" y="1815253"/>
              <a:ext cx="12192000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CF4AAA4-1205-40D7-86D6-AA684340A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8" t="765" r="6104" b="69473"/>
            <a:stretch/>
          </p:blipFill>
          <p:spPr>
            <a:xfrm>
              <a:off x="1682519" y="4197182"/>
              <a:ext cx="9443314" cy="23038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AE22A5C-3F69-4BB1-889B-254D840EBBD4}"/>
                </a:ext>
              </a:extLst>
            </p:cNvPr>
            <p:cNvSpPr txBox="1"/>
            <p:nvPr/>
          </p:nvSpPr>
          <p:spPr>
            <a:xfrm>
              <a:off x="1558893" y="4519137"/>
              <a:ext cx="9443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HP001 4 hàng" panose="020B0603050302020204" pitchFamily="34" charset="0"/>
                </a:rPr>
                <a:t>	C</a:t>
              </a:r>
              <a:r>
                <a:rPr lang="el-GR" sz="4000" b="1" dirty="0">
                  <a:latin typeface="HP001 4 hàng" panose="020B0603050302020204" pitchFamily="34" charset="0"/>
                </a:rPr>
                <a:t>Ϊ</a:t>
              </a:r>
              <a:r>
                <a:rPr lang="en-US" sz="4000" b="1" dirty="0"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latin typeface="HP001 4 hàng" panose="020B0603050302020204" pitchFamily="34" charset="0"/>
                </a:rPr>
                <a:t>cá</a:t>
              </a:r>
              <a:r>
                <a:rPr lang="en-US" sz="4000" b="1" dirty="0">
                  <a:latin typeface="HP001 4 hàng" panose="020B0603050302020204" pitchFamily="34" charset="0"/>
                </a:rPr>
                <a:t> to </a:t>
              </a:r>
              <a:r>
                <a:rPr lang="en-US" sz="4000" b="1" dirty="0" err="1">
                  <a:latin typeface="HP001 4 hàng" panose="020B0603050302020204" pitchFamily="34" charset="0"/>
                </a:rPr>
                <a:t>kiĹu</a:t>
              </a:r>
              <a:r>
                <a:rPr lang="en-US" sz="4000" b="1" dirty="0"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latin typeface="HP001 4 hàng" panose="020B0603050302020204" pitchFamily="34" charset="0"/>
                </a:rPr>
                <a:t>ngạo</a:t>
              </a:r>
              <a:r>
                <a:rPr lang="en-US" sz="4000" b="1" dirty="0">
                  <a:latin typeface="HP001 4 hàng" panose="020B0603050302020204" pitchFamily="34" charset="0"/>
                </a:rPr>
                <a:t>, </a:t>
              </a:r>
              <a:r>
                <a:rPr lang="en-US" sz="4000" b="1" dirty="0" err="1">
                  <a:latin typeface="HP001 4 hàng" panose="020B0603050302020204" pitchFamily="34" charset="0"/>
                </a:rPr>
                <a:t>huĹnh</a:t>
              </a:r>
              <a:r>
                <a:rPr lang="en-US" sz="4000" b="1" dirty="0">
                  <a:latin typeface="HP001 4 hàng" panose="020B0603050302020204" pitchFamily="34" charset="0"/>
                </a:rPr>
                <a:t> h</a:t>
              </a:r>
              <a:r>
                <a:rPr lang="el-GR" sz="4000" b="1" dirty="0">
                  <a:latin typeface="HP001 4 hàng" panose="020B0603050302020204" pitchFamily="34" charset="0"/>
                </a:rPr>
                <a:t>Ξ</a:t>
              </a:r>
              <a:r>
                <a:rPr lang="en-US" sz="4000" b="1" dirty="0">
                  <a:latin typeface="HP001 4 hàng" panose="020B0603050302020204" pitchFamily="34" charset="0"/>
                </a:rPr>
                <a:t>ng, </a:t>
              </a:r>
              <a:r>
                <a:rPr lang="en-US" sz="4000" b="1" dirty="0" err="1">
                  <a:latin typeface="HP001 4 hàng" panose="020B0603050302020204" pitchFamily="34" charset="0"/>
                </a:rPr>
                <a:t>bị</a:t>
              </a:r>
              <a:endParaRPr lang="en-US" sz="40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CF91270-4EE8-453D-AF63-1407D4312DD8}"/>
                </a:ext>
              </a:extLst>
            </p:cNvPr>
            <p:cNvSpPr txBox="1"/>
            <p:nvPr/>
          </p:nvSpPr>
          <p:spPr>
            <a:xfrm>
              <a:off x="1005563" y="5263599"/>
              <a:ext cx="10120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HP001 4 hàng" panose="020B0603050302020204" pitchFamily="34" charset="0"/>
                </a:rPr>
                <a:t>	</a:t>
              </a:r>
              <a:r>
                <a:rPr lang="en-US" sz="4000" b="1" dirty="0" err="1">
                  <a:latin typeface="HP001 4 hàng" panose="020B0603050302020204" pitchFamily="34" charset="0"/>
                </a:rPr>
                <a:t>mắc</a:t>
              </a:r>
              <a:r>
                <a:rPr lang="en-US" sz="4000" b="1" dirty="0"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latin typeface="HP001 4 hàng" panose="020B0603050302020204" pitchFamily="34" charset="0"/>
                </a:rPr>
                <a:t>lưƞ</a:t>
              </a:r>
              <a:r>
                <a:rPr lang="en-US" sz="40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76B249-1D88-4B9F-A6D5-86FAD15BA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24" y="1207009"/>
            <a:ext cx="2013461" cy="15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51C655-3A7E-41E3-B889-BBA04B6E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444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C36054-ADAA-43A8-AB37-773C4F607AAE}"/>
              </a:ext>
            </a:extLst>
          </p:cNvPr>
          <p:cNvSpPr txBox="1"/>
          <p:nvPr/>
        </p:nvSpPr>
        <p:spPr>
          <a:xfrm>
            <a:off x="3307370" y="2321004"/>
            <a:ext cx="5577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 DÒ</a:t>
            </a:r>
            <a:endParaRPr lang="en-US" sz="66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CC6E33-0661-4219-A192-760120CA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97" y="0"/>
            <a:ext cx="12210790" cy="6299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5961" y="1954462"/>
            <a:ext cx="687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 ĐỘNG</a:t>
            </a:r>
            <a:endParaRPr lang="en-US" sz="8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474" y="986256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họp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phụ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huynh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7286" y="988540"/>
            <a:ext cx="508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chạy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huỳnh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huỵch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74" y="2076476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mừng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quýnh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6277" y="2076476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huých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tay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824" y="3650446"/>
            <a:ext cx="9270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đêm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chỉ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thoảng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hương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thơm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err="1" smtClean="0">
                <a:solidFill>
                  <a:srgbClr val="002060"/>
                </a:solidFill>
              </a:rPr>
              <a:t>Cánh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quỳnh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vẫn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khép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còn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đợi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ai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lấp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lánh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sương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mai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err="1" smtClean="0">
                <a:solidFill>
                  <a:srgbClr val="002060"/>
                </a:solidFill>
              </a:rPr>
              <a:t>Môi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cười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hoa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nở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ngát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đóa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quỳnh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148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E7AA82-25FC-46DB-8841-6C508CF75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65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EE9830E-A5AD-49BD-A744-B594BFE410BB}"/>
              </a:ext>
            </a:extLst>
          </p:cNvPr>
          <p:cNvSpPr/>
          <p:nvPr/>
        </p:nvSpPr>
        <p:spPr>
          <a:xfrm>
            <a:off x="1663908" y="1903751"/>
            <a:ext cx="8784236" cy="2473377"/>
          </a:xfrm>
          <a:prstGeom prst="cloud">
            <a:avLst/>
          </a:prstGeom>
          <a:solidFill>
            <a:srgbClr val="F5DDED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135: </a:t>
            </a:r>
            <a:r>
              <a:rPr lang="en-US" sz="5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endParaRPr lang="en-US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68C3C6-1B2F-4231-ACA0-4B7183DE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082D33-5641-477B-9B47-D75E81A3165E}"/>
              </a:ext>
            </a:extLst>
          </p:cNvPr>
          <p:cNvSpPr txBox="1"/>
          <p:nvPr/>
        </p:nvSpPr>
        <p:spPr>
          <a:xfrm>
            <a:off x="4120528" y="2208621"/>
            <a:ext cx="431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TẬP ĐỌC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246B4D-D0B5-48E3-8C72-DDF30554C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25" r="259" b="26031"/>
          <a:stretch/>
        </p:blipFill>
        <p:spPr>
          <a:xfrm>
            <a:off x="532021" y="122113"/>
            <a:ext cx="10776442" cy="63778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FED3308-19F4-4B3C-998C-E60AEA58F901}"/>
              </a:ext>
            </a:extLst>
          </p:cNvPr>
          <p:cNvCxnSpPr>
            <a:cxnSpLocks/>
          </p:cNvCxnSpPr>
          <p:nvPr/>
        </p:nvCxnSpPr>
        <p:spPr>
          <a:xfrm>
            <a:off x="3173913" y="951502"/>
            <a:ext cx="1265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97F6D65-898F-4474-9119-B655C572E009}"/>
              </a:ext>
            </a:extLst>
          </p:cNvPr>
          <p:cNvCxnSpPr>
            <a:cxnSpLocks/>
          </p:cNvCxnSpPr>
          <p:nvPr/>
        </p:nvCxnSpPr>
        <p:spPr>
          <a:xfrm>
            <a:off x="7794996" y="959157"/>
            <a:ext cx="1879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97E89EE-2581-4B8B-B957-EB99A628A876}"/>
              </a:ext>
            </a:extLst>
          </p:cNvPr>
          <p:cNvCxnSpPr>
            <a:cxnSpLocks/>
          </p:cNvCxnSpPr>
          <p:nvPr/>
        </p:nvCxnSpPr>
        <p:spPr>
          <a:xfrm>
            <a:off x="9788989" y="951502"/>
            <a:ext cx="387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5B221B-F026-43F4-83AA-6C8554F6CBDC}"/>
              </a:ext>
            </a:extLst>
          </p:cNvPr>
          <p:cNvCxnSpPr>
            <a:cxnSpLocks/>
          </p:cNvCxnSpPr>
          <p:nvPr/>
        </p:nvCxnSpPr>
        <p:spPr>
          <a:xfrm>
            <a:off x="3061372" y="1842187"/>
            <a:ext cx="1967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9AA8353-3EBE-4CAE-AEA7-3A7B14F6F5A0}"/>
              </a:ext>
            </a:extLst>
          </p:cNvPr>
          <p:cNvCxnSpPr>
            <a:cxnSpLocks/>
          </p:cNvCxnSpPr>
          <p:nvPr/>
        </p:nvCxnSpPr>
        <p:spPr>
          <a:xfrm>
            <a:off x="5190204" y="1849339"/>
            <a:ext cx="1667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DCF9661-CF81-4645-808E-6719306F768A}"/>
              </a:ext>
            </a:extLst>
          </p:cNvPr>
          <p:cNvCxnSpPr>
            <a:cxnSpLocks/>
          </p:cNvCxnSpPr>
          <p:nvPr/>
        </p:nvCxnSpPr>
        <p:spPr>
          <a:xfrm>
            <a:off x="7022339" y="1842187"/>
            <a:ext cx="1914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DA813F0-E127-4E1E-922C-1BF6DEBFB90D}"/>
              </a:ext>
            </a:extLst>
          </p:cNvPr>
          <p:cNvGrpSpPr/>
          <p:nvPr/>
        </p:nvGrpSpPr>
        <p:grpSpPr>
          <a:xfrm>
            <a:off x="0" y="1849339"/>
            <a:ext cx="12192000" cy="3848556"/>
            <a:chOff x="-21274" y="2669483"/>
            <a:chExt cx="11605285" cy="329782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76F3BD-B7D6-498A-B4B8-FEA9D6691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02" r="-14" b="24191"/>
            <a:stretch/>
          </p:blipFill>
          <p:spPr>
            <a:xfrm>
              <a:off x="-21274" y="2669483"/>
              <a:ext cx="11605285" cy="3297827"/>
            </a:xfrm>
            <a:prstGeom prst="rect">
              <a:avLst/>
            </a:prstGeom>
          </p:spPr>
        </p:pic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180B12DC-962D-424F-B7C5-FDFC235833A1}"/>
                </a:ext>
              </a:extLst>
            </p:cNvPr>
            <p:cNvSpPr/>
            <p:nvPr/>
          </p:nvSpPr>
          <p:spPr>
            <a:xfrm>
              <a:off x="7731863" y="2684620"/>
              <a:ext cx="2735783" cy="60560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56A344C-D6C4-498F-A182-D4E90E99B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2" t="46302" r="31875" b="49116"/>
            <a:stretch/>
          </p:blipFill>
          <p:spPr>
            <a:xfrm>
              <a:off x="8147717" y="2731402"/>
              <a:ext cx="2878112" cy="5120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746617-2610-49C7-AD76-9B43A8F0CC6E}"/>
              </a:ext>
            </a:extLst>
          </p:cNvPr>
          <p:cNvSpPr txBox="1"/>
          <p:nvPr/>
        </p:nvSpPr>
        <p:spPr>
          <a:xfrm>
            <a:off x="7753345" y="599627"/>
            <a:ext cx="20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luýnh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quýnh</a:t>
            </a:r>
            <a:endParaRPr lang="vi-VN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B6AAAE-2057-426F-A0F4-AF8E74E2DFF8}"/>
              </a:ext>
            </a:extLst>
          </p:cNvPr>
          <p:cNvSpPr txBox="1"/>
          <p:nvPr/>
        </p:nvSpPr>
        <p:spPr>
          <a:xfrm>
            <a:off x="2976627" y="1437946"/>
            <a:ext cx="13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ngoác</a:t>
            </a:r>
            <a:endParaRPr lang="vi-VN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107942-DDEE-4482-A508-F1515338C4A9}"/>
              </a:ext>
            </a:extLst>
          </p:cNvPr>
          <p:cNvSpPr txBox="1"/>
          <p:nvPr/>
        </p:nvSpPr>
        <p:spPr>
          <a:xfrm>
            <a:off x="5056835" y="1440883"/>
            <a:ext cx="191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huếch</a:t>
            </a:r>
            <a:endParaRPr lang="vi-VN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62CD0DD-7DA6-4A3F-839B-87AE0BD41269}"/>
              </a:ext>
            </a:extLst>
          </p:cNvPr>
          <p:cNvCxnSpPr>
            <a:cxnSpLocks/>
          </p:cNvCxnSpPr>
          <p:nvPr/>
        </p:nvCxnSpPr>
        <p:spPr>
          <a:xfrm>
            <a:off x="1800279" y="1406499"/>
            <a:ext cx="1373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FCECD24-C7D1-42DB-91DB-11BC2AD74F43}"/>
              </a:ext>
            </a:extLst>
          </p:cNvPr>
          <p:cNvCxnSpPr>
            <a:cxnSpLocks/>
          </p:cNvCxnSpPr>
          <p:nvPr/>
        </p:nvCxnSpPr>
        <p:spPr>
          <a:xfrm>
            <a:off x="2131075" y="2702509"/>
            <a:ext cx="1042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65B8FB0-AEAC-40E0-8BA2-07A42A2DF1FD}"/>
              </a:ext>
            </a:extLst>
          </p:cNvPr>
          <p:cNvCxnSpPr>
            <a:cxnSpLocks/>
          </p:cNvCxnSpPr>
          <p:nvPr/>
        </p:nvCxnSpPr>
        <p:spPr>
          <a:xfrm>
            <a:off x="7655508" y="2687761"/>
            <a:ext cx="1281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877711D-3A04-4C99-BC00-B1787FBA97AE}"/>
              </a:ext>
            </a:extLst>
          </p:cNvPr>
          <p:cNvCxnSpPr>
            <a:cxnSpLocks/>
          </p:cNvCxnSpPr>
          <p:nvPr/>
        </p:nvCxnSpPr>
        <p:spPr>
          <a:xfrm>
            <a:off x="3404765" y="3115465"/>
            <a:ext cx="2401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9B1551D-D29B-4F30-8695-E3FFFF55930B}"/>
              </a:ext>
            </a:extLst>
          </p:cNvPr>
          <p:cNvCxnSpPr>
            <a:cxnSpLocks/>
          </p:cNvCxnSpPr>
          <p:nvPr/>
        </p:nvCxnSpPr>
        <p:spPr>
          <a:xfrm>
            <a:off x="5979234" y="3076133"/>
            <a:ext cx="1453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C7AB43E-AD1D-4DC8-B6BE-32D37DC7CF2D}"/>
              </a:ext>
            </a:extLst>
          </p:cNvPr>
          <p:cNvCxnSpPr>
            <a:cxnSpLocks/>
          </p:cNvCxnSpPr>
          <p:nvPr/>
        </p:nvCxnSpPr>
        <p:spPr>
          <a:xfrm>
            <a:off x="9438606" y="3074766"/>
            <a:ext cx="737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5D03614-6810-444D-90EA-167D859126AF}"/>
              </a:ext>
            </a:extLst>
          </p:cNvPr>
          <p:cNvCxnSpPr>
            <a:cxnSpLocks/>
          </p:cNvCxnSpPr>
          <p:nvPr/>
        </p:nvCxnSpPr>
        <p:spPr>
          <a:xfrm>
            <a:off x="1762184" y="3560095"/>
            <a:ext cx="368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17FD289-AB65-40D7-8F80-8A52E936C8C1}"/>
              </a:ext>
            </a:extLst>
          </p:cNvPr>
          <p:cNvCxnSpPr>
            <a:cxnSpLocks/>
          </p:cNvCxnSpPr>
          <p:nvPr/>
        </p:nvCxnSpPr>
        <p:spPr>
          <a:xfrm>
            <a:off x="3824739" y="3545621"/>
            <a:ext cx="1981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FBC2D6-4447-49F5-BDBA-E945AF887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25" r="259" b="26031"/>
          <a:stretch/>
        </p:blipFill>
        <p:spPr>
          <a:xfrm>
            <a:off x="64758" y="483731"/>
            <a:ext cx="12192000" cy="6377805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03B88719-A3BC-4DA5-94AE-37701F2FD2C1}"/>
              </a:ext>
            </a:extLst>
          </p:cNvPr>
          <p:cNvSpPr/>
          <p:nvPr/>
        </p:nvSpPr>
        <p:spPr>
          <a:xfrm>
            <a:off x="1603859" y="863235"/>
            <a:ext cx="393290" cy="18059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C240ED8-88B5-41C9-B1ED-B9E4130B5FEF}"/>
              </a:ext>
            </a:extLst>
          </p:cNvPr>
          <p:cNvSpPr/>
          <p:nvPr/>
        </p:nvSpPr>
        <p:spPr>
          <a:xfrm>
            <a:off x="6190254" y="859634"/>
            <a:ext cx="393290" cy="240059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1E17E576-581C-4C98-B8C2-571453CA2D20}"/>
              </a:ext>
            </a:extLst>
          </p:cNvPr>
          <p:cNvSpPr/>
          <p:nvPr/>
        </p:nvSpPr>
        <p:spPr>
          <a:xfrm>
            <a:off x="1603860" y="1742975"/>
            <a:ext cx="393289" cy="18059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28FA97-EB20-4188-893B-F749B76A22F6}"/>
              </a:ext>
            </a:extLst>
          </p:cNvPr>
          <p:cNvSpPr/>
          <p:nvPr/>
        </p:nvSpPr>
        <p:spPr>
          <a:xfrm>
            <a:off x="9457263" y="1686683"/>
            <a:ext cx="393290" cy="146588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FCD600F6-DDBC-4080-A929-9F994D389BA4}"/>
              </a:ext>
            </a:extLst>
          </p:cNvPr>
          <p:cNvSpPr/>
          <p:nvPr/>
        </p:nvSpPr>
        <p:spPr>
          <a:xfrm>
            <a:off x="1456513" y="2706755"/>
            <a:ext cx="343991" cy="146588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9ECAFA50-73E0-413B-8CE3-DFAB716B9D3D}"/>
              </a:ext>
            </a:extLst>
          </p:cNvPr>
          <p:cNvSpPr/>
          <p:nvPr/>
        </p:nvSpPr>
        <p:spPr>
          <a:xfrm>
            <a:off x="2877794" y="2598668"/>
            <a:ext cx="393290" cy="18138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F986C3FE-AA89-488C-AED0-1961A0F33903}"/>
              </a:ext>
            </a:extLst>
          </p:cNvPr>
          <p:cNvSpPr/>
          <p:nvPr/>
        </p:nvSpPr>
        <p:spPr>
          <a:xfrm>
            <a:off x="398206" y="953531"/>
            <a:ext cx="923726" cy="789444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195C444E-0444-4E88-99B1-1254CFC2984D}"/>
              </a:ext>
            </a:extLst>
          </p:cNvPr>
          <p:cNvSpPr/>
          <p:nvPr/>
        </p:nvSpPr>
        <p:spPr>
          <a:xfrm>
            <a:off x="353822" y="2617911"/>
            <a:ext cx="923726" cy="789444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1254EA0B-1940-423A-8C33-AD1437327E5E}"/>
              </a:ext>
            </a:extLst>
          </p:cNvPr>
          <p:cNvSpPr/>
          <p:nvPr/>
        </p:nvSpPr>
        <p:spPr>
          <a:xfrm>
            <a:off x="1125287" y="3012633"/>
            <a:ext cx="393290" cy="146588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92458C3F-12FB-46C9-8005-AC0459B3E423}"/>
              </a:ext>
            </a:extLst>
          </p:cNvPr>
          <p:cNvSpPr/>
          <p:nvPr/>
        </p:nvSpPr>
        <p:spPr>
          <a:xfrm>
            <a:off x="7737481" y="2953213"/>
            <a:ext cx="393290" cy="21385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CAB84724-20DC-4863-936E-AB64D6DDE61D}"/>
              </a:ext>
            </a:extLst>
          </p:cNvPr>
          <p:cNvSpPr/>
          <p:nvPr/>
        </p:nvSpPr>
        <p:spPr>
          <a:xfrm>
            <a:off x="1549787" y="3438710"/>
            <a:ext cx="618229" cy="17728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E46D0AD8-07F0-4A15-BC2E-79ED86156CA3}"/>
              </a:ext>
            </a:extLst>
          </p:cNvPr>
          <p:cNvSpPr/>
          <p:nvPr/>
        </p:nvSpPr>
        <p:spPr>
          <a:xfrm>
            <a:off x="7551872" y="3439569"/>
            <a:ext cx="766218" cy="183497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938723-87CD-4F82-8496-7C5B5506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444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082D33-5641-477B-9B47-D75E81A3165E}"/>
              </a:ext>
            </a:extLst>
          </p:cNvPr>
          <p:cNvSpPr txBox="1"/>
          <p:nvPr/>
        </p:nvSpPr>
        <p:spPr>
          <a:xfrm>
            <a:off x="3620441" y="2476705"/>
            <a:ext cx="495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TÌM HIỂU BÀI</a:t>
            </a:r>
            <a:endParaRPr lang="en-US" sz="48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6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DA0D52-C4F3-4EF4-9DC6-AC0213A12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1814" r="4430" b="3459"/>
          <a:stretch/>
        </p:blipFill>
        <p:spPr>
          <a:xfrm>
            <a:off x="0" y="335712"/>
            <a:ext cx="12192000" cy="6522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F7177FC-92D4-4A9E-8292-C718224227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75802" r="16200" b="-318"/>
          <a:stretch/>
        </p:blipFill>
        <p:spPr>
          <a:xfrm>
            <a:off x="511276" y="2804246"/>
            <a:ext cx="10919250" cy="29328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231098B-8824-473E-92A2-7373D3AC2E60}"/>
              </a:ext>
            </a:extLst>
          </p:cNvPr>
          <p:cNvSpPr/>
          <p:nvPr/>
        </p:nvSpPr>
        <p:spPr>
          <a:xfrm>
            <a:off x="1959601" y="4609894"/>
            <a:ext cx="663677" cy="663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0C36EC-D69D-492A-88E0-2AC848009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26557" r="6625" b="19371"/>
          <a:stretch/>
        </p:blipFill>
        <p:spPr>
          <a:xfrm>
            <a:off x="935324" y="2799267"/>
            <a:ext cx="10745400" cy="2791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0F0294-002E-429E-BE3A-E5669CDCBDB7}"/>
              </a:ext>
            </a:extLst>
          </p:cNvPr>
          <p:cNvSpPr txBox="1"/>
          <p:nvPr/>
        </p:nvSpPr>
        <p:spPr>
          <a:xfrm>
            <a:off x="3023419" y="4139316"/>
            <a:ext cx="161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FB4C0B-0931-47D4-8466-988205AE0F4D}"/>
              </a:ext>
            </a:extLst>
          </p:cNvPr>
          <p:cNvSpPr txBox="1"/>
          <p:nvPr/>
        </p:nvSpPr>
        <p:spPr>
          <a:xfrm>
            <a:off x="4151407" y="4108538"/>
            <a:ext cx="161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71</Words>
  <Application>Microsoft Office PowerPoint</Application>
  <PresentationFormat>Widescreen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等线</vt:lpstr>
      <vt:lpstr>UTM Avo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TT</cp:lastModifiedBy>
  <cp:revision>130</cp:revision>
  <dcterms:created xsi:type="dcterms:W3CDTF">2021-11-01T08:16:43Z</dcterms:created>
  <dcterms:modified xsi:type="dcterms:W3CDTF">2022-03-09T09:01:41Z</dcterms:modified>
</cp:coreProperties>
</file>