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583" r:id="rId2"/>
    <p:sldId id="413" r:id="rId3"/>
    <p:sldId id="414" r:id="rId4"/>
    <p:sldId id="415" r:id="rId5"/>
    <p:sldId id="256" r:id="rId6"/>
    <p:sldId id="432" r:id="rId7"/>
    <p:sldId id="371" r:id="rId8"/>
    <p:sldId id="416" r:id="rId9"/>
    <p:sldId id="417" r:id="rId10"/>
    <p:sldId id="410" r:id="rId11"/>
    <p:sldId id="403" r:id="rId12"/>
    <p:sldId id="439" r:id="rId13"/>
    <p:sldId id="584" r:id="rId14"/>
    <p:sldId id="387" r:id="rId15"/>
    <p:sldId id="586" r:id="rId16"/>
    <p:sldId id="443" r:id="rId17"/>
    <p:sldId id="445" r:id="rId18"/>
    <p:sldId id="446" r:id="rId19"/>
    <p:sldId id="447" r:id="rId20"/>
    <p:sldId id="448" r:id="rId21"/>
    <p:sldId id="449" r:id="rId22"/>
    <p:sldId id="350" r:id="rId23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CC66"/>
    <a:srgbClr val="99FFCC"/>
    <a:srgbClr val="00CCFF"/>
    <a:srgbClr val="FF66FF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88434" autoAdjust="0"/>
  </p:normalViewPr>
  <p:slideViewPr>
    <p:cSldViewPr snapToGrid="0">
      <p:cViewPr varScale="1">
        <p:scale>
          <a:sx n="76" d="100"/>
          <a:sy n="76" d="100"/>
        </p:scale>
        <p:origin x="1278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20/03/2022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75748"/>
            <a:ext cx="9460266" cy="591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20/03/2022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1972021" y="1608829"/>
            <a:ext cx="639017" cy="710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2" y="113770"/>
            <a:ext cx="963488" cy="10705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61871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670"/>
            <a:ext cx="9124379" cy="571166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529696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7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audio" Target="../media/audio6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microsoft.com/office/2007/relationships/hdphoto" Target="../media/hdphoto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audio" Target="../media/audio6.wav"/><Relationship Id="rId10" Type="http://schemas.openxmlformats.org/officeDocument/2006/relationships/image" Target="../media/image40.jpeg"/><Relationship Id="rId4" Type="http://schemas.openxmlformats.org/officeDocument/2006/relationships/audio" Target="../media/audio5.wav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36.jpeg"/><Relationship Id="rId5" Type="http://schemas.openxmlformats.org/officeDocument/2006/relationships/audio" Target="../media/audio6.wav"/><Relationship Id="rId10" Type="http://schemas.openxmlformats.org/officeDocument/2006/relationships/image" Target="../media/image46.GIF"/><Relationship Id="rId4" Type="http://schemas.openxmlformats.org/officeDocument/2006/relationships/audio" Target="../media/audio5.wav"/><Relationship Id="rId9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4.wmf"/><Relationship Id="rId5" Type="http://schemas.openxmlformats.org/officeDocument/2006/relationships/image" Target="../media/image53.gif"/><Relationship Id="rId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7481775" y="467984"/>
            <a:ext cx="13653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Cambria Math" panose="02040503050406030204" pitchFamily="18" charset="0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811" y="1512736"/>
            <a:ext cx="9138379" cy="18503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39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39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39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39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900" b="1">
                <a:solidFill>
                  <a:srgbClr val="FF0000"/>
                </a:solidFill>
                <a:latin typeface="UTM Avo" panose="02040603050506020204" pitchFamily="18" charset="0"/>
              </a:rPr>
              <a:t> 59: Cộng, trừ các số tròn chục</a:t>
            </a:r>
            <a:endParaRPr sz="39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94082" cy="5170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82" y="0"/>
            <a:ext cx="4349918" cy="52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429" y="1995725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970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816" y="3710940"/>
            <a:ext cx="4625816" cy="17183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32" y="3840956"/>
            <a:ext cx="4625816" cy="157257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271077" y="285750"/>
            <a:ext cx="1990088" cy="1634284"/>
            <a:chOff x="4546247" y="2155159"/>
            <a:chExt cx="2653450" cy="2179045"/>
          </a:xfrm>
        </p:grpSpPr>
        <p:sp>
          <p:nvSpPr>
            <p:cNvPr id="10" name="五角星 1"/>
            <p:cNvSpPr/>
            <p:nvPr/>
          </p:nvSpPr>
          <p:spPr>
            <a:xfrm>
              <a:off x="4546247" y="2155159"/>
              <a:ext cx="2653450" cy="2179045"/>
            </a:xfrm>
            <a:custGeom>
              <a:avLst/>
              <a:gdLst>
                <a:gd name="connsiteX0" fmla="*/ 2 w 2194560"/>
                <a:gd name="connsiteY0" fmla="*/ 730115 h 1911471"/>
                <a:gd name="connsiteX1" fmla="*/ 838252 w 2194560"/>
                <a:gd name="connsiteY1" fmla="*/ 730120 h 1911471"/>
                <a:gd name="connsiteX2" fmla="*/ 1097280 w 2194560"/>
                <a:gd name="connsiteY2" fmla="*/ 0 h 1911471"/>
                <a:gd name="connsiteX3" fmla="*/ 1356308 w 2194560"/>
                <a:gd name="connsiteY3" fmla="*/ 730120 h 1911471"/>
                <a:gd name="connsiteX4" fmla="*/ 2194558 w 2194560"/>
                <a:gd name="connsiteY4" fmla="*/ 730115 h 1911471"/>
                <a:gd name="connsiteX5" fmla="*/ 1516396 w 2194560"/>
                <a:gd name="connsiteY5" fmla="*/ 1181349 h 1911471"/>
                <a:gd name="connsiteX6" fmla="*/ 1775435 w 2194560"/>
                <a:gd name="connsiteY6" fmla="*/ 1911466 h 1911471"/>
                <a:gd name="connsiteX7" fmla="*/ 1097280 w 2194560"/>
                <a:gd name="connsiteY7" fmla="*/ 1460224 h 1911471"/>
                <a:gd name="connsiteX8" fmla="*/ 419125 w 2194560"/>
                <a:gd name="connsiteY8" fmla="*/ 1911466 h 1911471"/>
                <a:gd name="connsiteX9" fmla="*/ 678164 w 2194560"/>
                <a:gd name="connsiteY9" fmla="*/ 1181349 h 1911471"/>
                <a:gd name="connsiteX10" fmla="*/ 2 w 2194560"/>
                <a:gd name="connsiteY10" fmla="*/ 730115 h 1911471"/>
                <a:gd name="connsiteX0-1" fmla="*/ 0 w 2194556"/>
                <a:gd name="connsiteY0-2" fmla="*/ 681989 h 1863340"/>
                <a:gd name="connsiteX1-3" fmla="*/ 838250 w 2194556"/>
                <a:gd name="connsiteY1-4" fmla="*/ 681994 h 1863340"/>
                <a:gd name="connsiteX2-5" fmla="*/ 1116529 w 2194556"/>
                <a:gd name="connsiteY2-6" fmla="*/ 0 h 1863340"/>
                <a:gd name="connsiteX3-7" fmla="*/ 1356306 w 2194556"/>
                <a:gd name="connsiteY3-8" fmla="*/ 681994 h 1863340"/>
                <a:gd name="connsiteX4-9" fmla="*/ 2194556 w 2194556"/>
                <a:gd name="connsiteY4-10" fmla="*/ 681989 h 1863340"/>
                <a:gd name="connsiteX5-11" fmla="*/ 1516394 w 2194556"/>
                <a:gd name="connsiteY5-12" fmla="*/ 1133223 h 1863340"/>
                <a:gd name="connsiteX6-13" fmla="*/ 1775433 w 2194556"/>
                <a:gd name="connsiteY6-14" fmla="*/ 1863340 h 1863340"/>
                <a:gd name="connsiteX7-15" fmla="*/ 1097278 w 2194556"/>
                <a:gd name="connsiteY7-16" fmla="*/ 1412098 h 1863340"/>
                <a:gd name="connsiteX8-17" fmla="*/ 419123 w 2194556"/>
                <a:gd name="connsiteY8-18" fmla="*/ 1863340 h 1863340"/>
                <a:gd name="connsiteX9-19" fmla="*/ 678162 w 2194556"/>
                <a:gd name="connsiteY9-20" fmla="*/ 1133223 h 1863340"/>
                <a:gd name="connsiteX10-21" fmla="*/ 0 w 2194556"/>
                <a:gd name="connsiteY10-22" fmla="*/ 681989 h 1863340"/>
                <a:gd name="connsiteX0-23" fmla="*/ 0 w 2194556"/>
                <a:gd name="connsiteY0-24" fmla="*/ 681989 h 1863340"/>
                <a:gd name="connsiteX1-25" fmla="*/ 838250 w 2194556"/>
                <a:gd name="connsiteY1-26" fmla="*/ 643493 h 1863340"/>
                <a:gd name="connsiteX2-27" fmla="*/ 1116529 w 2194556"/>
                <a:gd name="connsiteY2-28" fmla="*/ 0 h 1863340"/>
                <a:gd name="connsiteX3-29" fmla="*/ 1356306 w 2194556"/>
                <a:gd name="connsiteY3-30" fmla="*/ 681994 h 1863340"/>
                <a:gd name="connsiteX4-31" fmla="*/ 2194556 w 2194556"/>
                <a:gd name="connsiteY4-32" fmla="*/ 681989 h 1863340"/>
                <a:gd name="connsiteX5-33" fmla="*/ 1516394 w 2194556"/>
                <a:gd name="connsiteY5-34" fmla="*/ 1133223 h 1863340"/>
                <a:gd name="connsiteX6-35" fmla="*/ 1775433 w 2194556"/>
                <a:gd name="connsiteY6-36" fmla="*/ 1863340 h 1863340"/>
                <a:gd name="connsiteX7-37" fmla="*/ 1097278 w 2194556"/>
                <a:gd name="connsiteY7-38" fmla="*/ 1412098 h 1863340"/>
                <a:gd name="connsiteX8-39" fmla="*/ 419123 w 2194556"/>
                <a:gd name="connsiteY8-40" fmla="*/ 1863340 h 1863340"/>
                <a:gd name="connsiteX9-41" fmla="*/ 678162 w 2194556"/>
                <a:gd name="connsiteY9-42" fmla="*/ 1133223 h 1863340"/>
                <a:gd name="connsiteX10-43" fmla="*/ 0 w 2194556"/>
                <a:gd name="connsiteY10-44" fmla="*/ 681989 h 1863340"/>
                <a:gd name="connsiteX0-45" fmla="*/ 817 w 2195373"/>
                <a:gd name="connsiteY0-46" fmla="*/ 681989 h 1863340"/>
                <a:gd name="connsiteX1-47" fmla="*/ 839067 w 2195373"/>
                <a:gd name="connsiteY1-48" fmla="*/ 643493 h 1863340"/>
                <a:gd name="connsiteX2-49" fmla="*/ 1117346 w 2195373"/>
                <a:gd name="connsiteY2-50" fmla="*/ 0 h 1863340"/>
                <a:gd name="connsiteX3-51" fmla="*/ 1357123 w 2195373"/>
                <a:gd name="connsiteY3-52" fmla="*/ 681994 h 1863340"/>
                <a:gd name="connsiteX4-53" fmla="*/ 2195373 w 2195373"/>
                <a:gd name="connsiteY4-54" fmla="*/ 681989 h 1863340"/>
                <a:gd name="connsiteX5-55" fmla="*/ 1517211 w 2195373"/>
                <a:gd name="connsiteY5-56" fmla="*/ 1133223 h 1863340"/>
                <a:gd name="connsiteX6-57" fmla="*/ 1776250 w 2195373"/>
                <a:gd name="connsiteY6-58" fmla="*/ 1863340 h 1863340"/>
                <a:gd name="connsiteX7-59" fmla="*/ 1098095 w 2195373"/>
                <a:gd name="connsiteY7-60" fmla="*/ 1412098 h 1863340"/>
                <a:gd name="connsiteX8-61" fmla="*/ 419940 w 2195373"/>
                <a:gd name="connsiteY8-62" fmla="*/ 1863340 h 1863340"/>
                <a:gd name="connsiteX9-63" fmla="*/ 678979 w 2195373"/>
                <a:gd name="connsiteY9-64" fmla="*/ 1133223 h 1863340"/>
                <a:gd name="connsiteX10-65" fmla="*/ 817 w 2195373"/>
                <a:gd name="connsiteY10-66" fmla="*/ 681989 h 1863340"/>
                <a:gd name="connsiteX0-67" fmla="*/ 817 w 2195373"/>
                <a:gd name="connsiteY0-68" fmla="*/ 719004 h 1900355"/>
                <a:gd name="connsiteX1-69" fmla="*/ 839067 w 2195373"/>
                <a:gd name="connsiteY1-70" fmla="*/ 680508 h 1900355"/>
                <a:gd name="connsiteX2-71" fmla="*/ 1117346 w 2195373"/>
                <a:gd name="connsiteY2-72" fmla="*/ 37015 h 1900355"/>
                <a:gd name="connsiteX3-73" fmla="*/ 1357123 w 2195373"/>
                <a:gd name="connsiteY3-74" fmla="*/ 719009 h 1900355"/>
                <a:gd name="connsiteX4-75" fmla="*/ 2195373 w 2195373"/>
                <a:gd name="connsiteY4-76" fmla="*/ 719004 h 1900355"/>
                <a:gd name="connsiteX5-77" fmla="*/ 1517211 w 2195373"/>
                <a:gd name="connsiteY5-78" fmla="*/ 1170238 h 1900355"/>
                <a:gd name="connsiteX6-79" fmla="*/ 1776250 w 2195373"/>
                <a:gd name="connsiteY6-80" fmla="*/ 1900355 h 1900355"/>
                <a:gd name="connsiteX7-81" fmla="*/ 1098095 w 2195373"/>
                <a:gd name="connsiteY7-82" fmla="*/ 1449113 h 1900355"/>
                <a:gd name="connsiteX8-83" fmla="*/ 419940 w 2195373"/>
                <a:gd name="connsiteY8-84" fmla="*/ 1900355 h 1900355"/>
                <a:gd name="connsiteX9-85" fmla="*/ 678979 w 2195373"/>
                <a:gd name="connsiteY9-86" fmla="*/ 1170238 h 1900355"/>
                <a:gd name="connsiteX10-87" fmla="*/ 817 w 2195373"/>
                <a:gd name="connsiteY10-88" fmla="*/ 719004 h 1900355"/>
                <a:gd name="connsiteX0-89" fmla="*/ 817 w 2249607"/>
                <a:gd name="connsiteY0-90" fmla="*/ 719004 h 1900355"/>
                <a:gd name="connsiteX1-91" fmla="*/ 839067 w 2249607"/>
                <a:gd name="connsiteY1-92" fmla="*/ 680508 h 1900355"/>
                <a:gd name="connsiteX2-93" fmla="*/ 1117346 w 2249607"/>
                <a:gd name="connsiteY2-94" fmla="*/ 37015 h 1900355"/>
                <a:gd name="connsiteX3-95" fmla="*/ 1357123 w 2249607"/>
                <a:gd name="connsiteY3-96" fmla="*/ 719009 h 1900355"/>
                <a:gd name="connsiteX4-97" fmla="*/ 2195373 w 2249607"/>
                <a:gd name="connsiteY4-98" fmla="*/ 719004 h 1900355"/>
                <a:gd name="connsiteX5-99" fmla="*/ 1517211 w 2249607"/>
                <a:gd name="connsiteY5-100" fmla="*/ 1170238 h 1900355"/>
                <a:gd name="connsiteX6-101" fmla="*/ 1776250 w 2249607"/>
                <a:gd name="connsiteY6-102" fmla="*/ 1900355 h 1900355"/>
                <a:gd name="connsiteX7-103" fmla="*/ 1098095 w 2249607"/>
                <a:gd name="connsiteY7-104" fmla="*/ 1449113 h 1900355"/>
                <a:gd name="connsiteX8-105" fmla="*/ 419940 w 2249607"/>
                <a:gd name="connsiteY8-106" fmla="*/ 1900355 h 1900355"/>
                <a:gd name="connsiteX9-107" fmla="*/ 678979 w 2249607"/>
                <a:gd name="connsiteY9-108" fmla="*/ 1170238 h 1900355"/>
                <a:gd name="connsiteX10-109" fmla="*/ 817 w 2249607"/>
                <a:gd name="connsiteY10-110" fmla="*/ 719004 h 1900355"/>
                <a:gd name="connsiteX0-111" fmla="*/ 817 w 2249607"/>
                <a:gd name="connsiteY0-112" fmla="*/ 719004 h 1952070"/>
                <a:gd name="connsiteX1-113" fmla="*/ 839067 w 2249607"/>
                <a:gd name="connsiteY1-114" fmla="*/ 680508 h 1952070"/>
                <a:gd name="connsiteX2-115" fmla="*/ 1117346 w 2249607"/>
                <a:gd name="connsiteY2-116" fmla="*/ 37015 h 1952070"/>
                <a:gd name="connsiteX3-117" fmla="*/ 1357123 w 2249607"/>
                <a:gd name="connsiteY3-118" fmla="*/ 719009 h 1952070"/>
                <a:gd name="connsiteX4-119" fmla="*/ 2195373 w 2249607"/>
                <a:gd name="connsiteY4-120" fmla="*/ 719004 h 1952070"/>
                <a:gd name="connsiteX5-121" fmla="*/ 1517211 w 2249607"/>
                <a:gd name="connsiteY5-122" fmla="*/ 1170238 h 1952070"/>
                <a:gd name="connsiteX6-123" fmla="*/ 1776250 w 2249607"/>
                <a:gd name="connsiteY6-124" fmla="*/ 1900355 h 1952070"/>
                <a:gd name="connsiteX7-125" fmla="*/ 1098095 w 2249607"/>
                <a:gd name="connsiteY7-126" fmla="*/ 1449113 h 1952070"/>
                <a:gd name="connsiteX8-127" fmla="*/ 419940 w 2249607"/>
                <a:gd name="connsiteY8-128" fmla="*/ 1900355 h 1952070"/>
                <a:gd name="connsiteX9-129" fmla="*/ 678979 w 2249607"/>
                <a:gd name="connsiteY9-130" fmla="*/ 1170238 h 1952070"/>
                <a:gd name="connsiteX10-131" fmla="*/ 817 w 2249607"/>
                <a:gd name="connsiteY10-132" fmla="*/ 719004 h 1952070"/>
                <a:gd name="connsiteX0-133" fmla="*/ 817 w 2249607"/>
                <a:gd name="connsiteY0-134" fmla="*/ 719004 h 1952070"/>
                <a:gd name="connsiteX1-135" fmla="*/ 839067 w 2249607"/>
                <a:gd name="connsiteY1-136" fmla="*/ 680508 h 1952070"/>
                <a:gd name="connsiteX2-137" fmla="*/ 1117346 w 2249607"/>
                <a:gd name="connsiteY2-138" fmla="*/ 37015 h 1952070"/>
                <a:gd name="connsiteX3-139" fmla="*/ 1357123 w 2249607"/>
                <a:gd name="connsiteY3-140" fmla="*/ 719009 h 1952070"/>
                <a:gd name="connsiteX4-141" fmla="*/ 2195373 w 2249607"/>
                <a:gd name="connsiteY4-142" fmla="*/ 719004 h 1952070"/>
                <a:gd name="connsiteX5-143" fmla="*/ 1517211 w 2249607"/>
                <a:gd name="connsiteY5-144" fmla="*/ 1170238 h 1952070"/>
                <a:gd name="connsiteX6-145" fmla="*/ 1776250 w 2249607"/>
                <a:gd name="connsiteY6-146" fmla="*/ 1900355 h 1952070"/>
                <a:gd name="connsiteX7-147" fmla="*/ 1098095 w 2249607"/>
                <a:gd name="connsiteY7-148" fmla="*/ 1449113 h 1952070"/>
                <a:gd name="connsiteX8-149" fmla="*/ 419940 w 2249607"/>
                <a:gd name="connsiteY8-150" fmla="*/ 1900355 h 1952070"/>
                <a:gd name="connsiteX9-151" fmla="*/ 678979 w 2249607"/>
                <a:gd name="connsiteY9-152" fmla="*/ 1170238 h 1952070"/>
                <a:gd name="connsiteX10-153" fmla="*/ 817 w 2249607"/>
                <a:gd name="connsiteY10-154" fmla="*/ 719004 h 1952070"/>
                <a:gd name="connsiteX0-155" fmla="*/ 817 w 2249607"/>
                <a:gd name="connsiteY0-156" fmla="*/ 719004 h 1952070"/>
                <a:gd name="connsiteX1-157" fmla="*/ 839067 w 2249607"/>
                <a:gd name="connsiteY1-158" fmla="*/ 680508 h 1952070"/>
                <a:gd name="connsiteX2-159" fmla="*/ 1117346 w 2249607"/>
                <a:gd name="connsiteY2-160" fmla="*/ 37015 h 1952070"/>
                <a:gd name="connsiteX3-161" fmla="*/ 1357123 w 2249607"/>
                <a:gd name="connsiteY3-162" fmla="*/ 719009 h 1952070"/>
                <a:gd name="connsiteX4-163" fmla="*/ 2195373 w 2249607"/>
                <a:gd name="connsiteY4-164" fmla="*/ 719004 h 1952070"/>
                <a:gd name="connsiteX5-165" fmla="*/ 1517211 w 2249607"/>
                <a:gd name="connsiteY5-166" fmla="*/ 1170238 h 1952070"/>
                <a:gd name="connsiteX6-167" fmla="*/ 1776250 w 2249607"/>
                <a:gd name="connsiteY6-168" fmla="*/ 1900355 h 1952070"/>
                <a:gd name="connsiteX7-169" fmla="*/ 1098095 w 2249607"/>
                <a:gd name="connsiteY7-170" fmla="*/ 1449113 h 1952070"/>
                <a:gd name="connsiteX8-171" fmla="*/ 477692 w 2249607"/>
                <a:gd name="connsiteY8-172" fmla="*/ 1861854 h 1952070"/>
                <a:gd name="connsiteX9-173" fmla="*/ 678979 w 2249607"/>
                <a:gd name="connsiteY9-174" fmla="*/ 1170238 h 1952070"/>
                <a:gd name="connsiteX10-175" fmla="*/ 817 w 2249607"/>
                <a:gd name="connsiteY10-176" fmla="*/ 719004 h 1952070"/>
                <a:gd name="connsiteX0-177" fmla="*/ 817 w 2249607"/>
                <a:gd name="connsiteY0-178" fmla="*/ 719004 h 1884371"/>
                <a:gd name="connsiteX1-179" fmla="*/ 839067 w 2249607"/>
                <a:gd name="connsiteY1-180" fmla="*/ 680508 h 1884371"/>
                <a:gd name="connsiteX2-181" fmla="*/ 1117346 w 2249607"/>
                <a:gd name="connsiteY2-182" fmla="*/ 37015 h 1884371"/>
                <a:gd name="connsiteX3-183" fmla="*/ 1357123 w 2249607"/>
                <a:gd name="connsiteY3-184" fmla="*/ 719009 h 1884371"/>
                <a:gd name="connsiteX4-185" fmla="*/ 2195373 w 2249607"/>
                <a:gd name="connsiteY4-186" fmla="*/ 719004 h 1884371"/>
                <a:gd name="connsiteX5-187" fmla="*/ 1517211 w 2249607"/>
                <a:gd name="connsiteY5-188" fmla="*/ 1170238 h 1884371"/>
                <a:gd name="connsiteX6-189" fmla="*/ 1660747 w 2249607"/>
                <a:gd name="connsiteY6-190" fmla="*/ 1804102 h 1884371"/>
                <a:gd name="connsiteX7-191" fmla="*/ 1098095 w 2249607"/>
                <a:gd name="connsiteY7-192" fmla="*/ 1449113 h 1884371"/>
                <a:gd name="connsiteX8-193" fmla="*/ 477692 w 2249607"/>
                <a:gd name="connsiteY8-194" fmla="*/ 1861854 h 1884371"/>
                <a:gd name="connsiteX9-195" fmla="*/ 678979 w 2249607"/>
                <a:gd name="connsiteY9-196" fmla="*/ 1170238 h 1884371"/>
                <a:gd name="connsiteX10-197" fmla="*/ 817 w 2249607"/>
                <a:gd name="connsiteY10-198" fmla="*/ 719004 h 1884371"/>
                <a:gd name="connsiteX0-199" fmla="*/ 817 w 2167677"/>
                <a:gd name="connsiteY0-200" fmla="*/ 719004 h 1884371"/>
                <a:gd name="connsiteX1-201" fmla="*/ 839067 w 2167677"/>
                <a:gd name="connsiteY1-202" fmla="*/ 680508 h 1884371"/>
                <a:gd name="connsiteX2-203" fmla="*/ 1117346 w 2167677"/>
                <a:gd name="connsiteY2-204" fmla="*/ 37015 h 1884371"/>
                <a:gd name="connsiteX3-205" fmla="*/ 1357123 w 2167677"/>
                <a:gd name="connsiteY3-206" fmla="*/ 719009 h 1884371"/>
                <a:gd name="connsiteX4-207" fmla="*/ 2108745 w 2167677"/>
                <a:gd name="connsiteY4-208" fmla="*/ 670878 h 1884371"/>
                <a:gd name="connsiteX5-209" fmla="*/ 1517211 w 2167677"/>
                <a:gd name="connsiteY5-210" fmla="*/ 1170238 h 1884371"/>
                <a:gd name="connsiteX6-211" fmla="*/ 1660747 w 2167677"/>
                <a:gd name="connsiteY6-212" fmla="*/ 1804102 h 1884371"/>
                <a:gd name="connsiteX7-213" fmla="*/ 1098095 w 2167677"/>
                <a:gd name="connsiteY7-214" fmla="*/ 1449113 h 1884371"/>
                <a:gd name="connsiteX8-215" fmla="*/ 477692 w 2167677"/>
                <a:gd name="connsiteY8-216" fmla="*/ 1861854 h 1884371"/>
                <a:gd name="connsiteX9-217" fmla="*/ 678979 w 2167677"/>
                <a:gd name="connsiteY9-218" fmla="*/ 1170238 h 1884371"/>
                <a:gd name="connsiteX10-219" fmla="*/ 817 w 2167677"/>
                <a:gd name="connsiteY10-220" fmla="*/ 719004 h 1884371"/>
                <a:gd name="connsiteX0-221" fmla="*/ 817 w 2167677"/>
                <a:gd name="connsiteY0-222" fmla="*/ 599556 h 1764923"/>
                <a:gd name="connsiteX1-223" fmla="*/ 839067 w 2167677"/>
                <a:gd name="connsiteY1-224" fmla="*/ 561060 h 1764923"/>
                <a:gd name="connsiteX2-225" fmla="*/ 1117346 w 2167677"/>
                <a:gd name="connsiteY2-226" fmla="*/ 42695 h 1764923"/>
                <a:gd name="connsiteX3-227" fmla="*/ 1357123 w 2167677"/>
                <a:gd name="connsiteY3-228" fmla="*/ 599561 h 1764923"/>
                <a:gd name="connsiteX4-229" fmla="*/ 2108745 w 2167677"/>
                <a:gd name="connsiteY4-230" fmla="*/ 551430 h 1764923"/>
                <a:gd name="connsiteX5-231" fmla="*/ 1517211 w 2167677"/>
                <a:gd name="connsiteY5-232" fmla="*/ 1050790 h 1764923"/>
                <a:gd name="connsiteX6-233" fmla="*/ 1660747 w 2167677"/>
                <a:gd name="connsiteY6-234" fmla="*/ 1684654 h 1764923"/>
                <a:gd name="connsiteX7-235" fmla="*/ 1098095 w 2167677"/>
                <a:gd name="connsiteY7-236" fmla="*/ 1329665 h 1764923"/>
                <a:gd name="connsiteX8-237" fmla="*/ 477692 w 2167677"/>
                <a:gd name="connsiteY8-238" fmla="*/ 1742406 h 1764923"/>
                <a:gd name="connsiteX9-239" fmla="*/ 678979 w 2167677"/>
                <a:gd name="connsiteY9-240" fmla="*/ 1050790 h 1764923"/>
                <a:gd name="connsiteX10-241" fmla="*/ 817 w 2167677"/>
                <a:gd name="connsiteY10-242" fmla="*/ 599556 h 1764923"/>
                <a:gd name="connsiteX0-243" fmla="*/ 912 w 2100395"/>
                <a:gd name="connsiteY0-244" fmla="*/ 647682 h 1764923"/>
                <a:gd name="connsiteX1-245" fmla="*/ 771785 w 2100395"/>
                <a:gd name="connsiteY1-246" fmla="*/ 561060 h 1764923"/>
                <a:gd name="connsiteX2-247" fmla="*/ 1050064 w 2100395"/>
                <a:gd name="connsiteY2-248" fmla="*/ 42695 h 1764923"/>
                <a:gd name="connsiteX3-249" fmla="*/ 1289841 w 2100395"/>
                <a:gd name="connsiteY3-250" fmla="*/ 599561 h 1764923"/>
                <a:gd name="connsiteX4-251" fmla="*/ 2041463 w 2100395"/>
                <a:gd name="connsiteY4-252" fmla="*/ 551430 h 1764923"/>
                <a:gd name="connsiteX5-253" fmla="*/ 1449929 w 2100395"/>
                <a:gd name="connsiteY5-254" fmla="*/ 1050790 h 1764923"/>
                <a:gd name="connsiteX6-255" fmla="*/ 1593465 w 2100395"/>
                <a:gd name="connsiteY6-256" fmla="*/ 1684654 h 1764923"/>
                <a:gd name="connsiteX7-257" fmla="*/ 1030813 w 2100395"/>
                <a:gd name="connsiteY7-258" fmla="*/ 1329665 h 1764923"/>
                <a:gd name="connsiteX8-259" fmla="*/ 410410 w 2100395"/>
                <a:gd name="connsiteY8-260" fmla="*/ 1742406 h 1764923"/>
                <a:gd name="connsiteX9-261" fmla="*/ 611697 w 2100395"/>
                <a:gd name="connsiteY9-262" fmla="*/ 1050790 h 1764923"/>
                <a:gd name="connsiteX10-263" fmla="*/ 912 w 2100395"/>
                <a:gd name="connsiteY10-264" fmla="*/ 647682 h 1764923"/>
                <a:gd name="connsiteX0-265" fmla="*/ 2206 w 2101689"/>
                <a:gd name="connsiteY0-266" fmla="*/ 647682 h 1745648"/>
                <a:gd name="connsiteX1-267" fmla="*/ 773079 w 2101689"/>
                <a:gd name="connsiteY1-268" fmla="*/ 561060 h 1745648"/>
                <a:gd name="connsiteX2-269" fmla="*/ 1051358 w 2101689"/>
                <a:gd name="connsiteY2-270" fmla="*/ 42695 h 1745648"/>
                <a:gd name="connsiteX3-271" fmla="*/ 1291135 w 2101689"/>
                <a:gd name="connsiteY3-272" fmla="*/ 599561 h 1745648"/>
                <a:gd name="connsiteX4-273" fmla="*/ 2042757 w 2101689"/>
                <a:gd name="connsiteY4-274" fmla="*/ 551430 h 1745648"/>
                <a:gd name="connsiteX5-275" fmla="*/ 1451223 w 2101689"/>
                <a:gd name="connsiteY5-276" fmla="*/ 1050790 h 1745648"/>
                <a:gd name="connsiteX6-277" fmla="*/ 1594759 w 2101689"/>
                <a:gd name="connsiteY6-278" fmla="*/ 1684654 h 1745648"/>
                <a:gd name="connsiteX7-279" fmla="*/ 1032107 w 2101689"/>
                <a:gd name="connsiteY7-280" fmla="*/ 1329665 h 1745648"/>
                <a:gd name="connsiteX8-281" fmla="*/ 411704 w 2101689"/>
                <a:gd name="connsiteY8-282" fmla="*/ 1742406 h 1745648"/>
                <a:gd name="connsiteX9-283" fmla="*/ 535989 w 2101689"/>
                <a:gd name="connsiteY9-284" fmla="*/ 1098916 h 1745648"/>
                <a:gd name="connsiteX10-285" fmla="*/ 2206 w 2101689"/>
                <a:gd name="connsiteY10-286" fmla="*/ 647682 h 1745648"/>
                <a:gd name="connsiteX0-287" fmla="*/ 2206 w 2101689"/>
                <a:gd name="connsiteY0-288" fmla="*/ 605449 h 1703415"/>
                <a:gd name="connsiteX1-289" fmla="*/ 773079 w 2101689"/>
                <a:gd name="connsiteY1-290" fmla="*/ 470701 h 1703415"/>
                <a:gd name="connsiteX2-291" fmla="*/ 1051358 w 2101689"/>
                <a:gd name="connsiteY2-292" fmla="*/ 462 h 1703415"/>
                <a:gd name="connsiteX3-293" fmla="*/ 1291135 w 2101689"/>
                <a:gd name="connsiteY3-294" fmla="*/ 557328 h 1703415"/>
                <a:gd name="connsiteX4-295" fmla="*/ 2042757 w 2101689"/>
                <a:gd name="connsiteY4-296" fmla="*/ 509197 h 1703415"/>
                <a:gd name="connsiteX5-297" fmla="*/ 1451223 w 2101689"/>
                <a:gd name="connsiteY5-298" fmla="*/ 1008557 h 1703415"/>
                <a:gd name="connsiteX6-299" fmla="*/ 1594759 w 2101689"/>
                <a:gd name="connsiteY6-300" fmla="*/ 1642421 h 1703415"/>
                <a:gd name="connsiteX7-301" fmla="*/ 1032107 w 2101689"/>
                <a:gd name="connsiteY7-302" fmla="*/ 1287432 h 1703415"/>
                <a:gd name="connsiteX8-303" fmla="*/ 411704 w 2101689"/>
                <a:gd name="connsiteY8-304" fmla="*/ 1700173 h 1703415"/>
                <a:gd name="connsiteX9-305" fmla="*/ 535989 w 2101689"/>
                <a:gd name="connsiteY9-306" fmla="*/ 1056683 h 1703415"/>
                <a:gd name="connsiteX10-307" fmla="*/ 2206 w 2101689"/>
                <a:gd name="connsiteY10-308" fmla="*/ 605449 h 1703415"/>
                <a:gd name="connsiteX0-309" fmla="*/ 2206 w 2043229"/>
                <a:gd name="connsiteY0-310" fmla="*/ 605012 h 1702978"/>
                <a:gd name="connsiteX1-311" fmla="*/ 773079 w 2043229"/>
                <a:gd name="connsiteY1-312" fmla="*/ 470264 h 1702978"/>
                <a:gd name="connsiteX2-313" fmla="*/ 1051358 w 2043229"/>
                <a:gd name="connsiteY2-314" fmla="*/ 25 h 1702978"/>
                <a:gd name="connsiteX3-315" fmla="*/ 1339261 w 2043229"/>
                <a:gd name="connsiteY3-316" fmla="*/ 489514 h 1702978"/>
                <a:gd name="connsiteX4-317" fmla="*/ 2042757 w 2043229"/>
                <a:gd name="connsiteY4-318" fmla="*/ 508760 h 1702978"/>
                <a:gd name="connsiteX5-319" fmla="*/ 1451223 w 2043229"/>
                <a:gd name="connsiteY5-320" fmla="*/ 1008120 h 1702978"/>
                <a:gd name="connsiteX6-321" fmla="*/ 1594759 w 2043229"/>
                <a:gd name="connsiteY6-322" fmla="*/ 1641984 h 1702978"/>
                <a:gd name="connsiteX7-323" fmla="*/ 1032107 w 2043229"/>
                <a:gd name="connsiteY7-324" fmla="*/ 1286995 h 1702978"/>
                <a:gd name="connsiteX8-325" fmla="*/ 411704 w 2043229"/>
                <a:gd name="connsiteY8-326" fmla="*/ 1699736 h 1702978"/>
                <a:gd name="connsiteX9-327" fmla="*/ 535989 w 2043229"/>
                <a:gd name="connsiteY9-328" fmla="*/ 1056246 h 1702978"/>
                <a:gd name="connsiteX10-329" fmla="*/ 2206 w 2043229"/>
                <a:gd name="connsiteY10-330" fmla="*/ 605012 h 1702978"/>
                <a:gd name="connsiteX0-331" fmla="*/ 2206 w 2044084"/>
                <a:gd name="connsiteY0-332" fmla="*/ 605012 h 1702978"/>
                <a:gd name="connsiteX1-333" fmla="*/ 773079 w 2044084"/>
                <a:gd name="connsiteY1-334" fmla="*/ 470264 h 1702978"/>
                <a:gd name="connsiteX2-335" fmla="*/ 1051358 w 2044084"/>
                <a:gd name="connsiteY2-336" fmla="*/ 25 h 1702978"/>
                <a:gd name="connsiteX3-337" fmla="*/ 1339261 w 2044084"/>
                <a:gd name="connsiteY3-338" fmla="*/ 489514 h 1702978"/>
                <a:gd name="connsiteX4-339" fmla="*/ 2042757 w 2044084"/>
                <a:gd name="connsiteY4-340" fmla="*/ 508760 h 1702978"/>
                <a:gd name="connsiteX5-341" fmla="*/ 1518600 w 2044084"/>
                <a:gd name="connsiteY5-342" fmla="*/ 1027371 h 1702978"/>
                <a:gd name="connsiteX6-343" fmla="*/ 1594759 w 2044084"/>
                <a:gd name="connsiteY6-344" fmla="*/ 1641984 h 1702978"/>
                <a:gd name="connsiteX7-345" fmla="*/ 1032107 w 2044084"/>
                <a:gd name="connsiteY7-346" fmla="*/ 1286995 h 1702978"/>
                <a:gd name="connsiteX8-347" fmla="*/ 411704 w 2044084"/>
                <a:gd name="connsiteY8-348" fmla="*/ 1699736 h 1702978"/>
                <a:gd name="connsiteX9-349" fmla="*/ 535989 w 2044084"/>
                <a:gd name="connsiteY9-350" fmla="*/ 1056246 h 1702978"/>
                <a:gd name="connsiteX10-351" fmla="*/ 2206 w 2044084"/>
                <a:gd name="connsiteY10-352" fmla="*/ 605012 h 1702978"/>
                <a:gd name="connsiteX0-353" fmla="*/ 2206 w 2044084"/>
                <a:gd name="connsiteY0-354" fmla="*/ 605012 h 1710924"/>
                <a:gd name="connsiteX1-355" fmla="*/ 773079 w 2044084"/>
                <a:gd name="connsiteY1-356" fmla="*/ 470264 h 1710924"/>
                <a:gd name="connsiteX2-357" fmla="*/ 1051358 w 2044084"/>
                <a:gd name="connsiteY2-358" fmla="*/ 25 h 1710924"/>
                <a:gd name="connsiteX3-359" fmla="*/ 1339261 w 2044084"/>
                <a:gd name="connsiteY3-360" fmla="*/ 489514 h 1710924"/>
                <a:gd name="connsiteX4-361" fmla="*/ 2042757 w 2044084"/>
                <a:gd name="connsiteY4-362" fmla="*/ 508760 h 1710924"/>
                <a:gd name="connsiteX5-363" fmla="*/ 1518600 w 2044084"/>
                <a:gd name="connsiteY5-364" fmla="*/ 1027371 h 1710924"/>
                <a:gd name="connsiteX6-365" fmla="*/ 1594759 w 2044084"/>
                <a:gd name="connsiteY6-366" fmla="*/ 1641984 h 1710924"/>
                <a:gd name="connsiteX7-367" fmla="*/ 1032107 w 2044084"/>
                <a:gd name="connsiteY7-368" fmla="*/ 1421749 h 1710924"/>
                <a:gd name="connsiteX8-369" fmla="*/ 411704 w 2044084"/>
                <a:gd name="connsiteY8-370" fmla="*/ 1699736 h 1710924"/>
                <a:gd name="connsiteX9-371" fmla="*/ 535989 w 2044084"/>
                <a:gd name="connsiteY9-372" fmla="*/ 1056246 h 1710924"/>
                <a:gd name="connsiteX10-373" fmla="*/ 2206 w 2044084"/>
                <a:gd name="connsiteY10-374" fmla="*/ 605012 h 1710924"/>
                <a:gd name="connsiteX0-375" fmla="*/ 2206 w 2044084"/>
                <a:gd name="connsiteY0-376" fmla="*/ 605012 h 1704528"/>
                <a:gd name="connsiteX1-377" fmla="*/ 773079 w 2044084"/>
                <a:gd name="connsiteY1-378" fmla="*/ 470264 h 1704528"/>
                <a:gd name="connsiteX2-379" fmla="*/ 1051358 w 2044084"/>
                <a:gd name="connsiteY2-380" fmla="*/ 25 h 1704528"/>
                <a:gd name="connsiteX3-381" fmla="*/ 1339261 w 2044084"/>
                <a:gd name="connsiteY3-382" fmla="*/ 489514 h 1704528"/>
                <a:gd name="connsiteX4-383" fmla="*/ 2042757 w 2044084"/>
                <a:gd name="connsiteY4-384" fmla="*/ 508760 h 1704528"/>
                <a:gd name="connsiteX5-385" fmla="*/ 1518600 w 2044084"/>
                <a:gd name="connsiteY5-386" fmla="*/ 1027371 h 1704528"/>
                <a:gd name="connsiteX6-387" fmla="*/ 1594759 w 2044084"/>
                <a:gd name="connsiteY6-388" fmla="*/ 1641984 h 1704528"/>
                <a:gd name="connsiteX7-389" fmla="*/ 1032107 w 2044084"/>
                <a:gd name="connsiteY7-390" fmla="*/ 1325497 h 1704528"/>
                <a:gd name="connsiteX8-391" fmla="*/ 411704 w 2044084"/>
                <a:gd name="connsiteY8-392" fmla="*/ 1699736 h 1704528"/>
                <a:gd name="connsiteX9-393" fmla="*/ 535989 w 2044084"/>
                <a:gd name="connsiteY9-394" fmla="*/ 1056246 h 1704528"/>
                <a:gd name="connsiteX10-395" fmla="*/ 2206 w 2044084"/>
                <a:gd name="connsiteY10-396" fmla="*/ 605012 h 1704528"/>
                <a:gd name="connsiteX0-397" fmla="*/ 2206 w 2044084"/>
                <a:gd name="connsiteY0-398" fmla="*/ 605012 h 1751526"/>
                <a:gd name="connsiteX1-399" fmla="*/ 773079 w 2044084"/>
                <a:gd name="connsiteY1-400" fmla="*/ 470264 h 1751526"/>
                <a:gd name="connsiteX2-401" fmla="*/ 1051358 w 2044084"/>
                <a:gd name="connsiteY2-402" fmla="*/ 25 h 1751526"/>
                <a:gd name="connsiteX3-403" fmla="*/ 1339261 w 2044084"/>
                <a:gd name="connsiteY3-404" fmla="*/ 489514 h 1751526"/>
                <a:gd name="connsiteX4-405" fmla="*/ 2042757 w 2044084"/>
                <a:gd name="connsiteY4-406" fmla="*/ 508760 h 1751526"/>
                <a:gd name="connsiteX5-407" fmla="*/ 1518600 w 2044084"/>
                <a:gd name="connsiteY5-408" fmla="*/ 1027371 h 1751526"/>
                <a:gd name="connsiteX6-409" fmla="*/ 1662136 w 2044084"/>
                <a:gd name="connsiteY6-410" fmla="*/ 1747862 h 1751526"/>
                <a:gd name="connsiteX7-411" fmla="*/ 1032107 w 2044084"/>
                <a:gd name="connsiteY7-412" fmla="*/ 1325497 h 1751526"/>
                <a:gd name="connsiteX8-413" fmla="*/ 411704 w 2044084"/>
                <a:gd name="connsiteY8-414" fmla="*/ 1699736 h 1751526"/>
                <a:gd name="connsiteX9-415" fmla="*/ 535989 w 2044084"/>
                <a:gd name="connsiteY9-416" fmla="*/ 1056246 h 1751526"/>
                <a:gd name="connsiteX10-417" fmla="*/ 2206 w 2044084"/>
                <a:gd name="connsiteY10-418" fmla="*/ 605012 h 1751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044084" h="1751526">
                  <a:moveTo>
                    <a:pt x="2206" y="605012"/>
                  </a:moveTo>
                  <a:cubicBezTo>
                    <a:pt x="41721" y="507348"/>
                    <a:pt x="586991" y="583929"/>
                    <a:pt x="773079" y="470264"/>
                  </a:cubicBezTo>
                  <a:cubicBezTo>
                    <a:pt x="865839" y="313518"/>
                    <a:pt x="956994" y="-3183"/>
                    <a:pt x="1051358" y="25"/>
                  </a:cubicBezTo>
                  <a:cubicBezTo>
                    <a:pt x="1145722" y="3233"/>
                    <a:pt x="1159590" y="375849"/>
                    <a:pt x="1339261" y="489514"/>
                  </a:cubicBezTo>
                  <a:cubicBezTo>
                    <a:pt x="1573760" y="495929"/>
                    <a:pt x="2012867" y="419117"/>
                    <a:pt x="2042757" y="508760"/>
                  </a:cubicBezTo>
                  <a:cubicBezTo>
                    <a:pt x="2072647" y="598403"/>
                    <a:pt x="1588454" y="830479"/>
                    <a:pt x="1518600" y="1027371"/>
                  </a:cubicBezTo>
                  <a:cubicBezTo>
                    <a:pt x="1543986" y="1232242"/>
                    <a:pt x="1743218" y="1698174"/>
                    <a:pt x="1662136" y="1747862"/>
                  </a:cubicBezTo>
                  <a:cubicBezTo>
                    <a:pt x="1581054" y="1797550"/>
                    <a:pt x="1258159" y="1325497"/>
                    <a:pt x="1032107" y="1325497"/>
                  </a:cubicBezTo>
                  <a:cubicBezTo>
                    <a:pt x="825306" y="1463077"/>
                    <a:pt x="494390" y="1744611"/>
                    <a:pt x="411704" y="1699736"/>
                  </a:cubicBezTo>
                  <a:cubicBezTo>
                    <a:pt x="329018" y="1654861"/>
                    <a:pt x="605843" y="1253138"/>
                    <a:pt x="535989" y="1056246"/>
                  </a:cubicBezTo>
                  <a:cubicBezTo>
                    <a:pt x="466135" y="859354"/>
                    <a:pt x="-37309" y="702676"/>
                    <a:pt x="2206" y="605012"/>
                  </a:cubicBezTo>
                  <a:close/>
                </a:path>
              </a:pathLst>
            </a:custGeom>
            <a:solidFill>
              <a:srgbClr val="D9EEF7"/>
            </a:solidFill>
            <a:ln w="57150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452" y="2159216"/>
              <a:ext cx="1587406" cy="1636423"/>
            </a:xfrm>
            <a:prstGeom prst="rect">
              <a:avLst/>
            </a:prstGeom>
          </p:spPr>
        </p:pic>
      </p:grpSp>
      <p:sp>
        <p:nvSpPr>
          <p:cNvPr id="17" name="Rectangles 8"/>
          <p:cNvSpPr/>
          <p:nvPr/>
        </p:nvSpPr>
        <p:spPr>
          <a:xfrm>
            <a:off x="430753" y="2301077"/>
            <a:ext cx="1883067" cy="614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30</a:t>
            </a:r>
            <a:r>
              <a:rPr lang="vi-VN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+ 1</a:t>
            </a: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0 = ……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40 + 20 = ……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2019607" y="1926836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2" name="Text Box 4"/>
          <p:cNvSpPr txBox="1"/>
          <p:nvPr/>
        </p:nvSpPr>
        <p:spPr>
          <a:xfrm>
            <a:off x="2019607" y="2549923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3" name="Rectangles 8"/>
          <p:cNvSpPr/>
          <p:nvPr/>
        </p:nvSpPr>
        <p:spPr>
          <a:xfrm>
            <a:off x="3222248" y="2301077"/>
            <a:ext cx="1883067" cy="614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20</a:t>
            </a:r>
            <a:r>
              <a:rPr lang="vi-VN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+ </a:t>
            </a: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20 = ……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80 + 10 = ……</a:t>
            </a:r>
          </a:p>
        </p:txBody>
      </p:sp>
      <p:sp>
        <p:nvSpPr>
          <p:cNvPr id="24" name="Text Box 4"/>
          <p:cNvSpPr txBox="1"/>
          <p:nvPr/>
        </p:nvSpPr>
        <p:spPr>
          <a:xfrm>
            <a:off x="4811102" y="1926836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5" name="Text Box 4"/>
          <p:cNvSpPr txBox="1"/>
          <p:nvPr/>
        </p:nvSpPr>
        <p:spPr>
          <a:xfrm>
            <a:off x="4811102" y="2549923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90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6" name="Rectangles 8"/>
          <p:cNvSpPr/>
          <p:nvPr/>
        </p:nvSpPr>
        <p:spPr>
          <a:xfrm>
            <a:off x="5839592" y="2301077"/>
            <a:ext cx="1883067" cy="614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50</a:t>
            </a:r>
            <a:r>
              <a:rPr lang="vi-VN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+ </a:t>
            </a: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40 = ……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20 + 70 = ……</a:t>
            </a:r>
          </a:p>
        </p:txBody>
      </p:sp>
      <p:sp>
        <p:nvSpPr>
          <p:cNvPr id="27" name="Text Box 4"/>
          <p:cNvSpPr txBox="1"/>
          <p:nvPr/>
        </p:nvSpPr>
        <p:spPr>
          <a:xfrm>
            <a:off x="7428445" y="1926836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90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8" name="Text Box 4"/>
          <p:cNvSpPr txBox="1"/>
          <p:nvPr/>
        </p:nvSpPr>
        <p:spPr>
          <a:xfrm>
            <a:off x="7428445" y="2549923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90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9" name="Hexagon 28"/>
          <p:cNvSpPr/>
          <p:nvPr/>
        </p:nvSpPr>
        <p:spPr bwMode="auto">
          <a:xfrm>
            <a:off x="430753" y="1066780"/>
            <a:ext cx="1491916" cy="640813"/>
          </a:xfrm>
          <a:prstGeom prst="hexagon">
            <a:avLst/>
          </a:prstGeom>
          <a:solidFill>
            <a:srgbClr val="FFFF9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Text Box 4"/>
          <p:cNvSpPr txBox="1"/>
          <p:nvPr/>
        </p:nvSpPr>
        <p:spPr>
          <a:xfrm>
            <a:off x="536192" y="1028072"/>
            <a:ext cx="1491915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1. </a:t>
            </a:r>
            <a:r>
              <a:rPr lang="en-US" altLang="en-US" sz="2700" b="1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altLang="en-US" sz="2700" b="1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endParaRPr lang="vi-VN" altLang="en-US" sz="2700" b="1" dirty="0">
              <a:solidFill>
                <a:srgbClr val="7030A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9" grpId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6" grpId="0"/>
      <p:bldP spid="27" grpId="0"/>
      <p:bldP spid="27" grpId="1"/>
      <p:bldP spid="28" grpId="0"/>
      <p:bldP spid="28" grpId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816" y="3710940"/>
            <a:ext cx="4625816" cy="17183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32" y="3840956"/>
            <a:ext cx="4625816" cy="157257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271077" y="285750"/>
            <a:ext cx="1990088" cy="1634284"/>
            <a:chOff x="4546247" y="2155159"/>
            <a:chExt cx="2653450" cy="2179045"/>
          </a:xfrm>
        </p:grpSpPr>
        <p:sp>
          <p:nvSpPr>
            <p:cNvPr id="10" name="五角星 1"/>
            <p:cNvSpPr/>
            <p:nvPr/>
          </p:nvSpPr>
          <p:spPr>
            <a:xfrm>
              <a:off x="4546247" y="2155159"/>
              <a:ext cx="2653450" cy="2179045"/>
            </a:xfrm>
            <a:custGeom>
              <a:avLst/>
              <a:gdLst>
                <a:gd name="connsiteX0" fmla="*/ 2 w 2194560"/>
                <a:gd name="connsiteY0" fmla="*/ 730115 h 1911471"/>
                <a:gd name="connsiteX1" fmla="*/ 838252 w 2194560"/>
                <a:gd name="connsiteY1" fmla="*/ 730120 h 1911471"/>
                <a:gd name="connsiteX2" fmla="*/ 1097280 w 2194560"/>
                <a:gd name="connsiteY2" fmla="*/ 0 h 1911471"/>
                <a:gd name="connsiteX3" fmla="*/ 1356308 w 2194560"/>
                <a:gd name="connsiteY3" fmla="*/ 730120 h 1911471"/>
                <a:gd name="connsiteX4" fmla="*/ 2194558 w 2194560"/>
                <a:gd name="connsiteY4" fmla="*/ 730115 h 1911471"/>
                <a:gd name="connsiteX5" fmla="*/ 1516396 w 2194560"/>
                <a:gd name="connsiteY5" fmla="*/ 1181349 h 1911471"/>
                <a:gd name="connsiteX6" fmla="*/ 1775435 w 2194560"/>
                <a:gd name="connsiteY6" fmla="*/ 1911466 h 1911471"/>
                <a:gd name="connsiteX7" fmla="*/ 1097280 w 2194560"/>
                <a:gd name="connsiteY7" fmla="*/ 1460224 h 1911471"/>
                <a:gd name="connsiteX8" fmla="*/ 419125 w 2194560"/>
                <a:gd name="connsiteY8" fmla="*/ 1911466 h 1911471"/>
                <a:gd name="connsiteX9" fmla="*/ 678164 w 2194560"/>
                <a:gd name="connsiteY9" fmla="*/ 1181349 h 1911471"/>
                <a:gd name="connsiteX10" fmla="*/ 2 w 2194560"/>
                <a:gd name="connsiteY10" fmla="*/ 730115 h 1911471"/>
                <a:gd name="connsiteX0-1" fmla="*/ 0 w 2194556"/>
                <a:gd name="connsiteY0-2" fmla="*/ 681989 h 1863340"/>
                <a:gd name="connsiteX1-3" fmla="*/ 838250 w 2194556"/>
                <a:gd name="connsiteY1-4" fmla="*/ 681994 h 1863340"/>
                <a:gd name="connsiteX2-5" fmla="*/ 1116529 w 2194556"/>
                <a:gd name="connsiteY2-6" fmla="*/ 0 h 1863340"/>
                <a:gd name="connsiteX3-7" fmla="*/ 1356306 w 2194556"/>
                <a:gd name="connsiteY3-8" fmla="*/ 681994 h 1863340"/>
                <a:gd name="connsiteX4-9" fmla="*/ 2194556 w 2194556"/>
                <a:gd name="connsiteY4-10" fmla="*/ 681989 h 1863340"/>
                <a:gd name="connsiteX5-11" fmla="*/ 1516394 w 2194556"/>
                <a:gd name="connsiteY5-12" fmla="*/ 1133223 h 1863340"/>
                <a:gd name="connsiteX6-13" fmla="*/ 1775433 w 2194556"/>
                <a:gd name="connsiteY6-14" fmla="*/ 1863340 h 1863340"/>
                <a:gd name="connsiteX7-15" fmla="*/ 1097278 w 2194556"/>
                <a:gd name="connsiteY7-16" fmla="*/ 1412098 h 1863340"/>
                <a:gd name="connsiteX8-17" fmla="*/ 419123 w 2194556"/>
                <a:gd name="connsiteY8-18" fmla="*/ 1863340 h 1863340"/>
                <a:gd name="connsiteX9-19" fmla="*/ 678162 w 2194556"/>
                <a:gd name="connsiteY9-20" fmla="*/ 1133223 h 1863340"/>
                <a:gd name="connsiteX10-21" fmla="*/ 0 w 2194556"/>
                <a:gd name="connsiteY10-22" fmla="*/ 681989 h 1863340"/>
                <a:gd name="connsiteX0-23" fmla="*/ 0 w 2194556"/>
                <a:gd name="connsiteY0-24" fmla="*/ 681989 h 1863340"/>
                <a:gd name="connsiteX1-25" fmla="*/ 838250 w 2194556"/>
                <a:gd name="connsiteY1-26" fmla="*/ 643493 h 1863340"/>
                <a:gd name="connsiteX2-27" fmla="*/ 1116529 w 2194556"/>
                <a:gd name="connsiteY2-28" fmla="*/ 0 h 1863340"/>
                <a:gd name="connsiteX3-29" fmla="*/ 1356306 w 2194556"/>
                <a:gd name="connsiteY3-30" fmla="*/ 681994 h 1863340"/>
                <a:gd name="connsiteX4-31" fmla="*/ 2194556 w 2194556"/>
                <a:gd name="connsiteY4-32" fmla="*/ 681989 h 1863340"/>
                <a:gd name="connsiteX5-33" fmla="*/ 1516394 w 2194556"/>
                <a:gd name="connsiteY5-34" fmla="*/ 1133223 h 1863340"/>
                <a:gd name="connsiteX6-35" fmla="*/ 1775433 w 2194556"/>
                <a:gd name="connsiteY6-36" fmla="*/ 1863340 h 1863340"/>
                <a:gd name="connsiteX7-37" fmla="*/ 1097278 w 2194556"/>
                <a:gd name="connsiteY7-38" fmla="*/ 1412098 h 1863340"/>
                <a:gd name="connsiteX8-39" fmla="*/ 419123 w 2194556"/>
                <a:gd name="connsiteY8-40" fmla="*/ 1863340 h 1863340"/>
                <a:gd name="connsiteX9-41" fmla="*/ 678162 w 2194556"/>
                <a:gd name="connsiteY9-42" fmla="*/ 1133223 h 1863340"/>
                <a:gd name="connsiteX10-43" fmla="*/ 0 w 2194556"/>
                <a:gd name="connsiteY10-44" fmla="*/ 681989 h 1863340"/>
                <a:gd name="connsiteX0-45" fmla="*/ 817 w 2195373"/>
                <a:gd name="connsiteY0-46" fmla="*/ 681989 h 1863340"/>
                <a:gd name="connsiteX1-47" fmla="*/ 839067 w 2195373"/>
                <a:gd name="connsiteY1-48" fmla="*/ 643493 h 1863340"/>
                <a:gd name="connsiteX2-49" fmla="*/ 1117346 w 2195373"/>
                <a:gd name="connsiteY2-50" fmla="*/ 0 h 1863340"/>
                <a:gd name="connsiteX3-51" fmla="*/ 1357123 w 2195373"/>
                <a:gd name="connsiteY3-52" fmla="*/ 681994 h 1863340"/>
                <a:gd name="connsiteX4-53" fmla="*/ 2195373 w 2195373"/>
                <a:gd name="connsiteY4-54" fmla="*/ 681989 h 1863340"/>
                <a:gd name="connsiteX5-55" fmla="*/ 1517211 w 2195373"/>
                <a:gd name="connsiteY5-56" fmla="*/ 1133223 h 1863340"/>
                <a:gd name="connsiteX6-57" fmla="*/ 1776250 w 2195373"/>
                <a:gd name="connsiteY6-58" fmla="*/ 1863340 h 1863340"/>
                <a:gd name="connsiteX7-59" fmla="*/ 1098095 w 2195373"/>
                <a:gd name="connsiteY7-60" fmla="*/ 1412098 h 1863340"/>
                <a:gd name="connsiteX8-61" fmla="*/ 419940 w 2195373"/>
                <a:gd name="connsiteY8-62" fmla="*/ 1863340 h 1863340"/>
                <a:gd name="connsiteX9-63" fmla="*/ 678979 w 2195373"/>
                <a:gd name="connsiteY9-64" fmla="*/ 1133223 h 1863340"/>
                <a:gd name="connsiteX10-65" fmla="*/ 817 w 2195373"/>
                <a:gd name="connsiteY10-66" fmla="*/ 681989 h 1863340"/>
                <a:gd name="connsiteX0-67" fmla="*/ 817 w 2195373"/>
                <a:gd name="connsiteY0-68" fmla="*/ 719004 h 1900355"/>
                <a:gd name="connsiteX1-69" fmla="*/ 839067 w 2195373"/>
                <a:gd name="connsiteY1-70" fmla="*/ 680508 h 1900355"/>
                <a:gd name="connsiteX2-71" fmla="*/ 1117346 w 2195373"/>
                <a:gd name="connsiteY2-72" fmla="*/ 37015 h 1900355"/>
                <a:gd name="connsiteX3-73" fmla="*/ 1357123 w 2195373"/>
                <a:gd name="connsiteY3-74" fmla="*/ 719009 h 1900355"/>
                <a:gd name="connsiteX4-75" fmla="*/ 2195373 w 2195373"/>
                <a:gd name="connsiteY4-76" fmla="*/ 719004 h 1900355"/>
                <a:gd name="connsiteX5-77" fmla="*/ 1517211 w 2195373"/>
                <a:gd name="connsiteY5-78" fmla="*/ 1170238 h 1900355"/>
                <a:gd name="connsiteX6-79" fmla="*/ 1776250 w 2195373"/>
                <a:gd name="connsiteY6-80" fmla="*/ 1900355 h 1900355"/>
                <a:gd name="connsiteX7-81" fmla="*/ 1098095 w 2195373"/>
                <a:gd name="connsiteY7-82" fmla="*/ 1449113 h 1900355"/>
                <a:gd name="connsiteX8-83" fmla="*/ 419940 w 2195373"/>
                <a:gd name="connsiteY8-84" fmla="*/ 1900355 h 1900355"/>
                <a:gd name="connsiteX9-85" fmla="*/ 678979 w 2195373"/>
                <a:gd name="connsiteY9-86" fmla="*/ 1170238 h 1900355"/>
                <a:gd name="connsiteX10-87" fmla="*/ 817 w 2195373"/>
                <a:gd name="connsiteY10-88" fmla="*/ 719004 h 1900355"/>
                <a:gd name="connsiteX0-89" fmla="*/ 817 w 2249607"/>
                <a:gd name="connsiteY0-90" fmla="*/ 719004 h 1900355"/>
                <a:gd name="connsiteX1-91" fmla="*/ 839067 w 2249607"/>
                <a:gd name="connsiteY1-92" fmla="*/ 680508 h 1900355"/>
                <a:gd name="connsiteX2-93" fmla="*/ 1117346 w 2249607"/>
                <a:gd name="connsiteY2-94" fmla="*/ 37015 h 1900355"/>
                <a:gd name="connsiteX3-95" fmla="*/ 1357123 w 2249607"/>
                <a:gd name="connsiteY3-96" fmla="*/ 719009 h 1900355"/>
                <a:gd name="connsiteX4-97" fmla="*/ 2195373 w 2249607"/>
                <a:gd name="connsiteY4-98" fmla="*/ 719004 h 1900355"/>
                <a:gd name="connsiteX5-99" fmla="*/ 1517211 w 2249607"/>
                <a:gd name="connsiteY5-100" fmla="*/ 1170238 h 1900355"/>
                <a:gd name="connsiteX6-101" fmla="*/ 1776250 w 2249607"/>
                <a:gd name="connsiteY6-102" fmla="*/ 1900355 h 1900355"/>
                <a:gd name="connsiteX7-103" fmla="*/ 1098095 w 2249607"/>
                <a:gd name="connsiteY7-104" fmla="*/ 1449113 h 1900355"/>
                <a:gd name="connsiteX8-105" fmla="*/ 419940 w 2249607"/>
                <a:gd name="connsiteY8-106" fmla="*/ 1900355 h 1900355"/>
                <a:gd name="connsiteX9-107" fmla="*/ 678979 w 2249607"/>
                <a:gd name="connsiteY9-108" fmla="*/ 1170238 h 1900355"/>
                <a:gd name="connsiteX10-109" fmla="*/ 817 w 2249607"/>
                <a:gd name="connsiteY10-110" fmla="*/ 719004 h 1900355"/>
                <a:gd name="connsiteX0-111" fmla="*/ 817 w 2249607"/>
                <a:gd name="connsiteY0-112" fmla="*/ 719004 h 1952070"/>
                <a:gd name="connsiteX1-113" fmla="*/ 839067 w 2249607"/>
                <a:gd name="connsiteY1-114" fmla="*/ 680508 h 1952070"/>
                <a:gd name="connsiteX2-115" fmla="*/ 1117346 w 2249607"/>
                <a:gd name="connsiteY2-116" fmla="*/ 37015 h 1952070"/>
                <a:gd name="connsiteX3-117" fmla="*/ 1357123 w 2249607"/>
                <a:gd name="connsiteY3-118" fmla="*/ 719009 h 1952070"/>
                <a:gd name="connsiteX4-119" fmla="*/ 2195373 w 2249607"/>
                <a:gd name="connsiteY4-120" fmla="*/ 719004 h 1952070"/>
                <a:gd name="connsiteX5-121" fmla="*/ 1517211 w 2249607"/>
                <a:gd name="connsiteY5-122" fmla="*/ 1170238 h 1952070"/>
                <a:gd name="connsiteX6-123" fmla="*/ 1776250 w 2249607"/>
                <a:gd name="connsiteY6-124" fmla="*/ 1900355 h 1952070"/>
                <a:gd name="connsiteX7-125" fmla="*/ 1098095 w 2249607"/>
                <a:gd name="connsiteY7-126" fmla="*/ 1449113 h 1952070"/>
                <a:gd name="connsiteX8-127" fmla="*/ 419940 w 2249607"/>
                <a:gd name="connsiteY8-128" fmla="*/ 1900355 h 1952070"/>
                <a:gd name="connsiteX9-129" fmla="*/ 678979 w 2249607"/>
                <a:gd name="connsiteY9-130" fmla="*/ 1170238 h 1952070"/>
                <a:gd name="connsiteX10-131" fmla="*/ 817 w 2249607"/>
                <a:gd name="connsiteY10-132" fmla="*/ 719004 h 1952070"/>
                <a:gd name="connsiteX0-133" fmla="*/ 817 w 2249607"/>
                <a:gd name="connsiteY0-134" fmla="*/ 719004 h 1952070"/>
                <a:gd name="connsiteX1-135" fmla="*/ 839067 w 2249607"/>
                <a:gd name="connsiteY1-136" fmla="*/ 680508 h 1952070"/>
                <a:gd name="connsiteX2-137" fmla="*/ 1117346 w 2249607"/>
                <a:gd name="connsiteY2-138" fmla="*/ 37015 h 1952070"/>
                <a:gd name="connsiteX3-139" fmla="*/ 1357123 w 2249607"/>
                <a:gd name="connsiteY3-140" fmla="*/ 719009 h 1952070"/>
                <a:gd name="connsiteX4-141" fmla="*/ 2195373 w 2249607"/>
                <a:gd name="connsiteY4-142" fmla="*/ 719004 h 1952070"/>
                <a:gd name="connsiteX5-143" fmla="*/ 1517211 w 2249607"/>
                <a:gd name="connsiteY5-144" fmla="*/ 1170238 h 1952070"/>
                <a:gd name="connsiteX6-145" fmla="*/ 1776250 w 2249607"/>
                <a:gd name="connsiteY6-146" fmla="*/ 1900355 h 1952070"/>
                <a:gd name="connsiteX7-147" fmla="*/ 1098095 w 2249607"/>
                <a:gd name="connsiteY7-148" fmla="*/ 1449113 h 1952070"/>
                <a:gd name="connsiteX8-149" fmla="*/ 419940 w 2249607"/>
                <a:gd name="connsiteY8-150" fmla="*/ 1900355 h 1952070"/>
                <a:gd name="connsiteX9-151" fmla="*/ 678979 w 2249607"/>
                <a:gd name="connsiteY9-152" fmla="*/ 1170238 h 1952070"/>
                <a:gd name="connsiteX10-153" fmla="*/ 817 w 2249607"/>
                <a:gd name="connsiteY10-154" fmla="*/ 719004 h 1952070"/>
                <a:gd name="connsiteX0-155" fmla="*/ 817 w 2249607"/>
                <a:gd name="connsiteY0-156" fmla="*/ 719004 h 1952070"/>
                <a:gd name="connsiteX1-157" fmla="*/ 839067 w 2249607"/>
                <a:gd name="connsiteY1-158" fmla="*/ 680508 h 1952070"/>
                <a:gd name="connsiteX2-159" fmla="*/ 1117346 w 2249607"/>
                <a:gd name="connsiteY2-160" fmla="*/ 37015 h 1952070"/>
                <a:gd name="connsiteX3-161" fmla="*/ 1357123 w 2249607"/>
                <a:gd name="connsiteY3-162" fmla="*/ 719009 h 1952070"/>
                <a:gd name="connsiteX4-163" fmla="*/ 2195373 w 2249607"/>
                <a:gd name="connsiteY4-164" fmla="*/ 719004 h 1952070"/>
                <a:gd name="connsiteX5-165" fmla="*/ 1517211 w 2249607"/>
                <a:gd name="connsiteY5-166" fmla="*/ 1170238 h 1952070"/>
                <a:gd name="connsiteX6-167" fmla="*/ 1776250 w 2249607"/>
                <a:gd name="connsiteY6-168" fmla="*/ 1900355 h 1952070"/>
                <a:gd name="connsiteX7-169" fmla="*/ 1098095 w 2249607"/>
                <a:gd name="connsiteY7-170" fmla="*/ 1449113 h 1952070"/>
                <a:gd name="connsiteX8-171" fmla="*/ 477692 w 2249607"/>
                <a:gd name="connsiteY8-172" fmla="*/ 1861854 h 1952070"/>
                <a:gd name="connsiteX9-173" fmla="*/ 678979 w 2249607"/>
                <a:gd name="connsiteY9-174" fmla="*/ 1170238 h 1952070"/>
                <a:gd name="connsiteX10-175" fmla="*/ 817 w 2249607"/>
                <a:gd name="connsiteY10-176" fmla="*/ 719004 h 1952070"/>
                <a:gd name="connsiteX0-177" fmla="*/ 817 w 2249607"/>
                <a:gd name="connsiteY0-178" fmla="*/ 719004 h 1884371"/>
                <a:gd name="connsiteX1-179" fmla="*/ 839067 w 2249607"/>
                <a:gd name="connsiteY1-180" fmla="*/ 680508 h 1884371"/>
                <a:gd name="connsiteX2-181" fmla="*/ 1117346 w 2249607"/>
                <a:gd name="connsiteY2-182" fmla="*/ 37015 h 1884371"/>
                <a:gd name="connsiteX3-183" fmla="*/ 1357123 w 2249607"/>
                <a:gd name="connsiteY3-184" fmla="*/ 719009 h 1884371"/>
                <a:gd name="connsiteX4-185" fmla="*/ 2195373 w 2249607"/>
                <a:gd name="connsiteY4-186" fmla="*/ 719004 h 1884371"/>
                <a:gd name="connsiteX5-187" fmla="*/ 1517211 w 2249607"/>
                <a:gd name="connsiteY5-188" fmla="*/ 1170238 h 1884371"/>
                <a:gd name="connsiteX6-189" fmla="*/ 1660747 w 2249607"/>
                <a:gd name="connsiteY6-190" fmla="*/ 1804102 h 1884371"/>
                <a:gd name="connsiteX7-191" fmla="*/ 1098095 w 2249607"/>
                <a:gd name="connsiteY7-192" fmla="*/ 1449113 h 1884371"/>
                <a:gd name="connsiteX8-193" fmla="*/ 477692 w 2249607"/>
                <a:gd name="connsiteY8-194" fmla="*/ 1861854 h 1884371"/>
                <a:gd name="connsiteX9-195" fmla="*/ 678979 w 2249607"/>
                <a:gd name="connsiteY9-196" fmla="*/ 1170238 h 1884371"/>
                <a:gd name="connsiteX10-197" fmla="*/ 817 w 2249607"/>
                <a:gd name="connsiteY10-198" fmla="*/ 719004 h 1884371"/>
                <a:gd name="connsiteX0-199" fmla="*/ 817 w 2167677"/>
                <a:gd name="connsiteY0-200" fmla="*/ 719004 h 1884371"/>
                <a:gd name="connsiteX1-201" fmla="*/ 839067 w 2167677"/>
                <a:gd name="connsiteY1-202" fmla="*/ 680508 h 1884371"/>
                <a:gd name="connsiteX2-203" fmla="*/ 1117346 w 2167677"/>
                <a:gd name="connsiteY2-204" fmla="*/ 37015 h 1884371"/>
                <a:gd name="connsiteX3-205" fmla="*/ 1357123 w 2167677"/>
                <a:gd name="connsiteY3-206" fmla="*/ 719009 h 1884371"/>
                <a:gd name="connsiteX4-207" fmla="*/ 2108745 w 2167677"/>
                <a:gd name="connsiteY4-208" fmla="*/ 670878 h 1884371"/>
                <a:gd name="connsiteX5-209" fmla="*/ 1517211 w 2167677"/>
                <a:gd name="connsiteY5-210" fmla="*/ 1170238 h 1884371"/>
                <a:gd name="connsiteX6-211" fmla="*/ 1660747 w 2167677"/>
                <a:gd name="connsiteY6-212" fmla="*/ 1804102 h 1884371"/>
                <a:gd name="connsiteX7-213" fmla="*/ 1098095 w 2167677"/>
                <a:gd name="connsiteY7-214" fmla="*/ 1449113 h 1884371"/>
                <a:gd name="connsiteX8-215" fmla="*/ 477692 w 2167677"/>
                <a:gd name="connsiteY8-216" fmla="*/ 1861854 h 1884371"/>
                <a:gd name="connsiteX9-217" fmla="*/ 678979 w 2167677"/>
                <a:gd name="connsiteY9-218" fmla="*/ 1170238 h 1884371"/>
                <a:gd name="connsiteX10-219" fmla="*/ 817 w 2167677"/>
                <a:gd name="connsiteY10-220" fmla="*/ 719004 h 1884371"/>
                <a:gd name="connsiteX0-221" fmla="*/ 817 w 2167677"/>
                <a:gd name="connsiteY0-222" fmla="*/ 599556 h 1764923"/>
                <a:gd name="connsiteX1-223" fmla="*/ 839067 w 2167677"/>
                <a:gd name="connsiteY1-224" fmla="*/ 561060 h 1764923"/>
                <a:gd name="connsiteX2-225" fmla="*/ 1117346 w 2167677"/>
                <a:gd name="connsiteY2-226" fmla="*/ 42695 h 1764923"/>
                <a:gd name="connsiteX3-227" fmla="*/ 1357123 w 2167677"/>
                <a:gd name="connsiteY3-228" fmla="*/ 599561 h 1764923"/>
                <a:gd name="connsiteX4-229" fmla="*/ 2108745 w 2167677"/>
                <a:gd name="connsiteY4-230" fmla="*/ 551430 h 1764923"/>
                <a:gd name="connsiteX5-231" fmla="*/ 1517211 w 2167677"/>
                <a:gd name="connsiteY5-232" fmla="*/ 1050790 h 1764923"/>
                <a:gd name="connsiteX6-233" fmla="*/ 1660747 w 2167677"/>
                <a:gd name="connsiteY6-234" fmla="*/ 1684654 h 1764923"/>
                <a:gd name="connsiteX7-235" fmla="*/ 1098095 w 2167677"/>
                <a:gd name="connsiteY7-236" fmla="*/ 1329665 h 1764923"/>
                <a:gd name="connsiteX8-237" fmla="*/ 477692 w 2167677"/>
                <a:gd name="connsiteY8-238" fmla="*/ 1742406 h 1764923"/>
                <a:gd name="connsiteX9-239" fmla="*/ 678979 w 2167677"/>
                <a:gd name="connsiteY9-240" fmla="*/ 1050790 h 1764923"/>
                <a:gd name="connsiteX10-241" fmla="*/ 817 w 2167677"/>
                <a:gd name="connsiteY10-242" fmla="*/ 599556 h 1764923"/>
                <a:gd name="connsiteX0-243" fmla="*/ 912 w 2100395"/>
                <a:gd name="connsiteY0-244" fmla="*/ 647682 h 1764923"/>
                <a:gd name="connsiteX1-245" fmla="*/ 771785 w 2100395"/>
                <a:gd name="connsiteY1-246" fmla="*/ 561060 h 1764923"/>
                <a:gd name="connsiteX2-247" fmla="*/ 1050064 w 2100395"/>
                <a:gd name="connsiteY2-248" fmla="*/ 42695 h 1764923"/>
                <a:gd name="connsiteX3-249" fmla="*/ 1289841 w 2100395"/>
                <a:gd name="connsiteY3-250" fmla="*/ 599561 h 1764923"/>
                <a:gd name="connsiteX4-251" fmla="*/ 2041463 w 2100395"/>
                <a:gd name="connsiteY4-252" fmla="*/ 551430 h 1764923"/>
                <a:gd name="connsiteX5-253" fmla="*/ 1449929 w 2100395"/>
                <a:gd name="connsiteY5-254" fmla="*/ 1050790 h 1764923"/>
                <a:gd name="connsiteX6-255" fmla="*/ 1593465 w 2100395"/>
                <a:gd name="connsiteY6-256" fmla="*/ 1684654 h 1764923"/>
                <a:gd name="connsiteX7-257" fmla="*/ 1030813 w 2100395"/>
                <a:gd name="connsiteY7-258" fmla="*/ 1329665 h 1764923"/>
                <a:gd name="connsiteX8-259" fmla="*/ 410410 w 2100395"/>
                <a:gd name="connsiteY8-260" fmla="*/ 1742406 h 1764923"/>
                <a:gd name="connsiteX9-261" fmla="*/ 611697 w 2100395"/>
                <a:gd name="connsiteY9-262" fmla="*/ 1050790 h 1764923"/>
                <a:gd name="connsiteX10-263" fmla="*/ 912 w 2100395"/>
                <a:gd name="connsiteY10-264" fmla="*/ 647682 h 1764923"/>
                <a:gd name="connsiteX0-265" fmla="*/ 2206 w 2101689"/>
                <a:gd name="connsiteY0-266" fmla="*/ 647682 h 1745648"/>
                <a:gd name="connsiteX1-267" fmla="*/ 773079 w 2101689"/>
                <a:gd name="connsiteY1-268" fmla="*/ 561060 h 1745648"/>
                <a:gd name="connsiteX2-269" fmla="*/ 1051358 w 2101689"/>
                <a:gd name="connsiteY2-270" fmla="*/ 42695 h 1745648"/>
                <a:gd name="connsiteX3-271" fmla="*/ 1291135 w 2101689"/>
                <a:gd name="connsiteY3-272" fmla="*/ 599561 h 1745648"/>
                <a:gd name="connsiteX4-273" fmla="*/ 2042757 w 2101689"/>
                <a:gd name="connsiteY4-274" fmla="*/ 551430 h 1745648"/>
                <a:gd name="connsiteX5-275" fmla="*/ 1451223 w 2101689"/>
                <a:gd name="connsiteY5-276" fmla="*/ 1050790 h 1745648"/>
                <a:gd name="connsiteX6-277" fmla="*/ 1594759 w 2101689"/>
                <a:gd name="connsiteY6-278" fmla="*/ 1684654 h 1745648"/>
                <a:gd name="connsiteX7-279" fmla="*/ 1032107 w 2101689"/>
                <a:gd name="connsiteY7-280" fmla="*/ 1329665 h 1745648"/>
                <a:gd name="connsiteX8-281" fmla="*/ 411704 w 2101689"/>
                <a:gd name="connsiteY8-282" fmla="*/ 1742406 h 1745648"/>
                <a:gd name="connsiteX9-283" fmla="*/ 535989 w 2101689"/>
                <a:gd name="connsiteY9-284" fmla="*/ 1098916 h 1745648"/>
                <a:gd name="connsiteX10-285" fmla="*/ 2206 w 2101689"/>
                <a:gd name="connsiteY10-286" fmla="*/ 647682 h 1745648"/>
                <a:gd name="connsiteX0-287" fmla="*/ 2206 w 2101689"/>
                <a:gd name="connsiteY0-288" fmla="*/ 605449 h 1703415"/>
                <a:gd name="connsiteX1-289" fmla="*/ 773079 w 2101689"/>
                <a:gd name="connsiteY1-290" fmla="*/ 470701 h 1703415"/>
                <a:gd name="connsiteX2-291" fmla="*/ 1051358 w 2101689"/>
                <a:gd name="connsiteY2-292" fmla="*/ 462 h 1703415"/>
                <a:gd name="connsiteX3-293" fmla="*/ 1291135 w 2101689"/>
                <a:gd name="connsiteY3-294" fmla="*/ 557328 h 1703415"/>
                <a:gd name="connsiteX4-295" fmla="*/ 2042757 w 2101689"/>
                <a:gd name="connsiteY4-296" fmla="*/ 509197 h 1703415"/>
                <a:gd name="connsiteX5-297" fmla="*/ 1451223 w 2101689"/>
                <a:gd name="connsiteY5-298" fmla="*/ 1008557 h 1703415"/>
                <a:gd name="connsiteX6-299" fmla="*/ 1594759 w 2101689"/>
                <a:gd name="connsiteY6-300" fmla="*/ 1642421 h 1703415"/>
                <a:gd name="connsiteX7-301" fmla="*/ 1032107 w 2101689"/>
                <a:gd name="connsiteY7-302" fmla="*/ 1287432 h 1703415"/>
                <a:gd name="connsiteX8-303" fmla="*/ 411704 w 2101689"/>
                <a:gd name="connsiteY8-304" fmla="*/ 1700173 h 1703415"/>
                <a:gd name="connsiteX9-305" fmla="*/ 535989 w 2101689"/>
                <a:gd name="connsiteY9-306" fmla="*/ 1056683 h 1703415"/>
                <a:gd name="connsiteX10-307" fmla="*/ 2206 w 2101689"/>
                <a:gd name="connsiteY10-308" fmla="*/ 605449 h 1703415"/>
                <a:gd name="connsiteX0-309" fmla="*/ 2206 w 2043229"/>
                <a:gd name="connsiteY0-310" fmla="*/ 605012 h 1702978"/>
                <a:gd name="connsiteX1-311" fmla="*/ 773079 w 2043229"/>
                <a:gd name="connsiteY1-312" fmla="*/ 470264 h 1702978"/>
                <a:gd name="connsiteX2-313" fmla="*/ 1051358 w 2043229"/>
                <a:gd name="connsiteY2-314" fmla="*/ 25 h 1702978"/>
                <a:gd name="connsiteX3-315" fmla="*/ 1339261 w 2043229"/>
                <a:gd name="connsiteY3-316" fmla="*/ 489514 h 1702978"/>
                <a:gd name="connsiteX4-317" fmla="*/ 2042757 w 2043229"/>
                <a:gd name="connsiteY4-318" fmla="*/ 508760 h 1702978"/>
                <a:gd name="connsiteX5-319" fmla="*/ 1451223 w 2043229"/>
                <a:gd name="connsiteY5-320" fmla="*/ 1008120 h 1702978"/>
                <a:gd name="connsiteX6-321" fmla="*/ 1594759 w 2043229"/>
                <a:gd name="connsiteY6-322" fmla="*/ 1641984 h 1702978"/>
                <a:gd name="connsiteX7-323" fmla="*/ 1032107 w 2043229"/>
                <a:gd name="connsiteY7-324" fmla="*/ 1286995 h 1702978"/>
                <a:gd name="connsiteX8-325" fmla="*/ 411704 w 2043229"/>
                <a:gd name="connsiteY8-326" fmla="*/ 1699736 h 1702978"/>
                <a:gd name="connsiteX9-327" fmla="*/ 535989 w 2043229"/>
                <a:gd name="connsiteY9-328" fmla="*/ 1056246 h 1702978"/>
                <a:gd name="connsiteX10-329" fmla="*/ 2206 w 2043229"/>
                <a:gd name="connsiteY10-330" fmla="*/ 605012 h 1702978"/>
                <a:gd name="connsiteX0-331" fmla="*/ 2206 w 2044084"/>
                <a:gd name="connsiteY0-332" fmla="*/ 605012 h 1702978"/>
                <a:gd name="connsiteX1-333" fmla="*/ 773079 w 2044084"/>
                <a:gd name="connsiteY1-334" fmla="*/ 470264 h 1702978"/>
                <a:gd name="connsiteX2-335" fmla="*/ 1051358 w 2044084"/>
                <a:gd name="connsiteY2-336" fmla="*/ 25 h 1702978"/>
                <a:gd name="connsiteX3-337" fmla="*/ 1339261 w 2044084"/>
                <a:gd name="connsiteY3-338" fmla="*/ 489514 h 1702978"/>
                <a:gd name="connsiteX4-339" fmla="*/ 2042757 w 2044084"/>
                <a:gd name="connsiteY4-340" fmla="*/ 508760 h 1702978"/>
                <a:gd name="connsiteX5-341" fmla="*/ 1518600 w 2044084"/>
                <a:gd name="connsiteY5-342" fmla="*/ 1027371 h 1702978"/>
                <a:gd name="connsiteX6-343" fmla="*/ 1594759 w 2044084"/>
                <a:gd name="connsiteY6-344" fmla="*/ 1641984 h 1702978"/>
                <a:gd name="connsiteX7-345" fmla="*/ 1032107 w 2044084"/>
                <a:gd name="connsiteY7-346" fmla="*/ 1286995 h 1702978"/>
                <a:gd name="connsiteX8-347" fmla="*/ 411704 w 2044084"/>
                <a:gd name="connsiteY8-348" fmla="*/ 1699736 h 1702978"/>
                <a:gd name="connsiteX9-349" fmla="*/ 535989 w 2044084"/>
                <a:gd name="connsiteY9-350" fmla="*/ 1056246 h 1702978"/>
                <a:gd name="connsiteX10-351" fmla="*/ 2206 w 2044084"/>
                <a:gd name="connsiteY10-352" fmla="*/ 605012 h 1702978"/>
                <a:gd name="connsiteX0-353" fmla="*/ 2206 w 2044084"/>
                <a:gd name="connsiteY0-354" fmla="*/ 605012 h 1710924"/>
                <a:gd name="connsiteX1-355" fmla="*/ 773079 w 2044084"/>
                <a:gd name="connsiteY1-356" fmla="*/ 470264 h 1710924"/>
                <a:gd name="connsiteX2-357" fmla="*/ 1051358 w 2044084"/>
                <a:gd name="connsiteY2-358" fmla="*/ 25 h 1710924"/>
                <a:gd name="connsiteX3-359" fmla="*/ 1339261 w 2044084"/>
                <a:gd name="connsiteY3-360" fmla="*/ 489514 h 1710924"/>
                <a:gd name="connsiteX4-361" fmla="*/ 2042757 w 2044084"/>
                <a:gd name="connsiteY4-362" fmla="*/ 508760 h 1710924"/>
                <a:gd name="connsiteX5-363" fmla="*/ 1518600 w 2044084"/>
                <a:gd name="connsiteY5-364" fmla="*/ 1027371 h 1710924"/>
                <a:gd name="connsiteX6-365" fmla="*/ 1594759 w 2044084"/>
                <a:gd name="connsiteY6-366" fmla="*/ 1641984 h 1710924"/>
                <a:gd name="connsiteX7-367" fmla="*/ 1032107 w 2044084"/>
                <a:gd name="connsiteY7-368" fmla="*/ 1421749 h 1710924"/>
                <a:gd name="connsiteX8-369" fmla="*/ 411704 w 2044084"/>
                <a:gd name="connsiteY8-370" fmla="*/ 1699736 h 1710924"/>
                <a:gd name="connsiteX9-371" fmla="*/ 535989 w 2044084"/>
                <a:gd name="connsiteY9-372" fmla="*/ 1056246 h 1710924"/>
                <a:gd name="connsiteX10-373" fmla="*/ 2206 w 2044084"/>
                <a:gd name="connsiteY10-374" fmla="*/ 605012 h 1710924"/>
                <a:gd name="connsiteX0-375" fmla="*/ 2206 w 2044084"/>
                <a:gd name="connsiteY0-376" fmla="*/ 605012 h 1704528"/>
                <a:gd name="connsiteX1-377" fmla="*/ 773079 w 2044084"/>
                <a:gd name="connsiteY1-378" fmla="*/ 470264 h 1704528"/>
                <a:gd name="connsiteX2-379" fmla="*/ 1051358 w 2044084"/>
                <a:gd name="connsiteY2-380" fmla="*/ 25 h 1704528"/>
                <a:gd name="connsiteX3-381" fmla="*/ 1339261 w 2044084"/>
                <a:gd name="connsiteY3-382" fmla="*/ 489514 h 1704528"/>
                <a:gd name="connsiteX4-383" fmla="*/ 2042757 w 2044084"/>
                <a:gd name="connsiteY4-384" fmla="*/ 508760 h 1704528"/>
                <a:gd name="connsiteX5-385" fmla="*/ 1518600 w 2044084"/>
                <a:gd name="connsiteY5-386" fmla="*/ 1027371 h 1704528"/>
                <a:gd name="connsiteX6-387" fmla="*/ 1594759 w 2044084"/>
                <a:gd name="connsiteY6-388" fmla="*/ 1641984 h 1704528"/>
                <a:gd name="connsiteX7-389" fmla="*/ 1032107 w 2044084"/>
                <a:gd name="connsiteY7-390" fmla="*/ 1325497 h 1704528"/>
                <a:gd name="connsiteX8-391" fmla="*/ 411704 w 2044084"/>
                <a:gd name="connsiteY8-392" fmla="*/ 1699736 h 1704528"/>
                <a:gd name="connsiteX9-393" fmla="*/ 535989 w 2044084"/>
                <a:gd name="connsiteY9-394" fmla="*/ 1056246 h 1704528"/>
                <a:gd name="connsiteX10-395" fmla="*/ 2206 w 2044084"/>
                <a:gd name="connsiteY10-396" fmla="*/ 605012 h 1704528"/>
                <a:gd name="connsiteX0-397" fmla="*/ 2206 w 2044084"/>
                <a:gd name="connsiteY0-398" fmla="*/ 605012 h 1751526"/>
                <a:gd name="connsiteX1-399" fmla="*/ 773079 w 2044084"/>
                <a:gd name="connsiteY1-400" fmla="*/ 470264 h 1751526"/>
                <a:gd name="connsiteX2-401" fmla="*/ 1051358 w 2044084"/>
                <a:gd name="connsiteY2-402" fmla="*/ 25 h 1751526"/>
                <a:gd name="connsiteX3-403" fmla="*/ 1339261 w 2044084"/>
                <a:gd name="connsiteY3-404" fmla="*/ 489514 h 1751526"/>
                <a:gd name="connsiteX4-405" fmla="*/ 2042757 w 2044084"/>
                <a:gd name="connsiteY4-406" fmla="*/ 508760 h 1751526"/>
                <a:gd name="connsiteX5-407" fmla="*/ 1518600 w 2044084"/>
                <a:gd name="connsiteY5-408" fmla="*/ 1027371 h 1751526"/>
                <a:gd name="connsiteX6-409" fmla="*/ 1662136 w 2044084"/>
                <a:gd name="connsiteY6-410" fmla="*/ 1747862 h 1751526"/>
                <a:gd name="connsiteX7-411" fmla="*/ 1032107 w 2044084"/>
                <a:gd name="connsiteY7-412" fmla="*/ 1325497 h 1751526"/>
                <a:gd name="connsiteX8-413" fmla="*/ 411704 w 2044084"/>
                <a:gd name="connsiteY8-414" fmla="*/ 1699736 h 1751526"/>
                <a:gd name="connsiteX9-415" fmla="*/ 535989 w 2044084"/>
                <a:gd name="connsiteY9-416" fmla="*/ 1056246 h 1751526"/>
                <a:gd name="connsiteX10-417" fmla="*/ 2206 w 2044084"/>
                <a:gd name="connsiteY10-418" fmla="*/ 605012 h 1751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044084" h="1751526">
                  <a:moveTo>
                    <a:pt x="2206" y="605012"/>
                  </a:moveTo>
                  <a:cubicBezTo>
                    <a:pt x="41721" y="507348"/>
                    <a:pt x="586991" y="583929"/>
                    <a:pt x="773079" y="470264"/>
                  </a:cubicBezTo>
                  <a:cubicBezTo>
                    <a:pt x="865839" y="313518"/>
                    <a:pt x="956994" y="-3183"/>
                    <a:pt x="1051358" y="25"/>
                  </a:cubicBezTo>
                  <a:cubicBezTo>
                    <a:pt x="1145722" y="3233"/>
                    <a:pt x="1159590" y="375849"/>
                    <a:pt x="1339261" y="489514"/>
                  </a:cubicBezTo>
                  <a:cubicBezTo>
                    <a:pt x="1573760" y="495929"/>
                    <a:pt x="2012867" y="419117"/>
                    <a:pt x="2042757" y="508760"/>
                  </a:cubicBezTo>
                  <a:cubicBezTo>
                    <a:pt x="2072647" y="598403"/>
                    <a:pt x="1588454" y="830479"/>
                    <a:pt x="1518600" y="1027371"/>
                  </a:cubicBezTo>
                  <a:cubicBezTo>
                    <a:pt x="1543986" y="1232242"/>
                    <a:pt x="1743218" y="1698174"/>
                    <a:pt x="1662136" y="1747862"/>
                  </a:cubicBezTo>
                  <a:cubicBezTo>
                    <a:pt x="1581054" y="1797550"/>
                    <a:pt x="1258159" y="1325497"/>
                    <a:pt x="1032107" y="1325497"/>
                  </a:cubicBezTo>
                  <a:cubicBezTo>
                    <a:pt x="825306" y="1463077"/>
                    <a:pt x="494390" y="1744611"/>
                    <a:pt x="411704" y="1699736"/>
                  </a:cubicBezTo>
                  <a:cubicBezTo>
                    <a:pt x="329018" y="1654861"/>
                    <a:pt x="605843" y="1253138"/>
                    <a:pt x="535989" y="1056246"/>
                  </a:cubicBezTo>
                  <a:cubicBezTo>
                    <a:pt x="466135" y="859354"/>
                    <a:pt x="-37309" y="702676"/>
                    <a:pt x="2206" y="605012"/>
                  </a:cubicBezTo>
                  <a:close/>
                </a:path>
              </a:pathLst>
            </a:custGeom>
            <a:solidFill>
              <a:srgbClr val="D9EEF7"/>
            </a:solidFill>
            <a:ln w="57150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452" y="2159216"/>
              <a:ext cx="1587406" cy="1636423"/>
            </a:xfrm>
            <a:prstGeom prst="rect">
              <a:avLst/>
            </a:prstGeom>
          </p:spPr>
        </p:pic>
      </p:grpSp>
      <p:sp>
        <p:nvSpPr>
          <p:cNvPr id="17" name="Rectangles 8"/>
          <p:cNvSpPr/>
          <p:nvPr/>
        </p:nvSpPr>
        <p:spPr>
          <a:xfrm>
            <a:off x="430753" y="2301077"/>
            <a:ext cx="1883067" cy="614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40 - 30 = ……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60 - 10 = ……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1894575" y="1926836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2" name="Text Box 4"/>
          <p:cNvSpPr txBox="1"/>
          <p:nvPr/>
        </p:nvSpPr>
        <p:spPr>
          <a:xfrm>
            <a:off x="1909903" y="2549923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3" name="Rectangles 8"/>
          <p:cNvSpPr/>
          <p:nvPr/>
        </p:nvSpPr>
        <p:spPr>
          <a:xfrm>
            <a:off x="3222248" y="2301077"/>
            <a:ext cx="1883067" cy="614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50 - 50 = ……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80 - 70 = ……</a:t>
            </a:r>
          </a:p>
        </p:txBody>
      </p:sp>
      <p:sp>
        <p:nvSpPr>
          <p:cNvPr id="24" name="Text Box 4"/>
          <p:cNvSpPr txBox="1"/>
          <p:nvPr/>
        </p:nvSpPr>
        <p:spPr>
          <a:xfrm>
            <a:off x="4749397" y="1926836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5" name="Text Box 4"/>
          <p:cNvSpPr txBox="1"/>
          <p:nvPr/>
        </p:nvSpPr>
        <p:spPr>
          <a:xfrm>
            <a:off x="4689847" y="2561920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6" name="Rectangles 8"/>
          <p:cNvSpPr/>
          <p:nvPr/>
        </p:nvSpPr>
        <p:spPr>
          <a:xfrm>
            <a:off x="5839592" y="2301077"/>
            <a:ext cx="1883067" cy="614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90 - 60 = ……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 dirty="0">
                <a:solidFill>
                  <a:srgbClr val="0070C0"/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70 - 50 = ……</a:t>
            </a:r>
          </a:p>
        </p:txBody>
      </p:sp>
      <p:sp>
        <p:nvSpPr>
          <p:cNvPr id="27" name="Text Box 4"/>
          <p:cNvSpPr txBox="1"/>
          <p:nvPr/>
        </p:nvSpPr>
        <p:spPr>
          <a:xfrm>
            <a:off x="7271077" y="1939112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8" name="Text Box 4"/>
          <p:cNvSpPr txBox="1"/>
          <p:nvPr/>
        </p:nvSpPr>
        <p:spPr>
          <a:xfrm>
            <a:off x="7330646" y="2561920"/>
            <a:ext cx="711836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20</a:t>
            </a:r>
            <a:endParaRPr lang="vi-VN" altLang="en-US" sz="27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" name="Hexagon 1"/>
          <p:cNvSpPr/>
          <p:nvPr/>
        </p:nvSpPr>
        <p:spPr bwMode="auto">
          <a:xfrm>
            <a:off x="430753" y="1066780"/>
            <a:ext cx="1491916" cy="640813"/>
          </a:xfrm>
          <a:prstGeom prst="hexagon">
            <a:avLst/>
          </a:prstGeom>
          <a:solidFill>
            <a:srgbClr val="FFFF9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8" name="Text Box 4"/>
          <p:cNvSpPr txBox="1"/>
          <p:nvPr/>
        </p:nvSpPr>
        <p:spPr>
          <a:xfrm>
            <a:off x="536192" y="1028072"/>
            <a:ext cx="1491915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2. </a:t>
            </a:r>
            <a:r>
              <a:rPr lang="en-US" altLang="en-US" sz="2700" b="1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altLang="en-US" sz="2700" b="1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endParaRPr lang="vi-VN" altLang="en-US" sz="2700" b="1" dirty="0">
              <a:solidFill>
                <a:srgbClr val="7030A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9" grpId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6" grpId="0"/>
      <p:bldP spid="27" grpId="0"/>
      <p:bldP spid="27" grpId="1"/>
      <p:bldP spid="28" grpId="0"/>
      <p:bldP spid="28" grpId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36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1773" y="244688"/>
            <a:ext cx="197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6915" y="1096272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40 +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7435" y="1161145"/>
            <a:ext cx="549656" cy="465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8063" y="1105894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= 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0633" y="1887288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30 +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1153" y="1952161"/>
            <a:ext cx="549656" cy="465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1781" y="189691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=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2234" y="1043108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40 -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42754" y="1107981"/>
            <a:ext cx="549656" cy="465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3382" y="105273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= 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4980" y="1834124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30 -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35500" y="1898997"/>
            <a:ext cx="549656" cy="465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6128" y="1843746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= 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08191" y="3212995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10 +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38711" y="3277868"/>
            <a:ext cx="549656" cy="465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59339" y="3222617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= 70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0937" y="4004011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20 -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31457" y="4068884"/>
            <a:ext cx="549656" cy="465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52085" y="4013633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= 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364421" y="1096272"/>
            <a:ext cx="683113" cy="584775"/>
            <a:chOff x="9670741" y="-30492"/>
            <a:chExt cx="683113" cy="584775"/>
          </a:xfrm>
        </p:grpSpPr>
        <p:sp>
          <p:nvSpPr>
            <p:cNvPr id="25" name="Rectangle 24"/>
            <p:cNvSpPr/>
            <p:nvPr/>
          </p:nvSpPr>
          <p:spPr>
            <a:xfrm>
              <a:off x="9753600" y="0"/>
              <a:ext cx="600254" cy="53707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70741" y="-30492"/>
              <a:ext cx="63991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00709" y="1901802"/>
            <a:ext cx="639919" cy="584775"/>
            <a:chOff x="9714283" y="-30492"/>
            <a:chExt cx="639919" cy="584775"/>
          </a:xfrm>
        </p:grpSpPr>
        <p:sp>
          <p:nvSpPr>
            <p:cNvPr id="29" name="Rectangle 28"/>
            <p:cNvSpPr/>
            <p:nvPr/>
          </p:nvSpPr>
          <p:spPr>
            <a:xfrm>
              <a:off x="9753600" y="0"/>
              <a:ext cx="600254" cy="53707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714283" y="-30492"/>
              <a:ext cx="63991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3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74613" y="1061050"/>
            <a:ext cx="639919" cy="584775"/>
            <a:chOff x="9714283" y="-30492"/>
            <a:chExt cx="639919" cy="584775"/>
          </a:xfrm>
        </p:grpSpPr>
        <p:sp>
          <p:nvSpPr>
            <p:cNvPr id="32" name="Rectangle 31"/>
            <p:cNvSpPr/>
            <p:nvPr/>
          </p:nvSpPr>
          <p:spPr>
            <a:xfrm>
              <a:off x="9753600" y="0"/>
              <a:ext cx="600254" cy="53707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714283" y="-30492"/>
              <a:ext cx="63991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3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60099" y="1855884"/>
            <a:ext cx="639919" cy="584775"/>
            <a:chOff x="9714283" y="-30492"/>
            <a:chExt cx="639919" cy="584775"/>
          </a:xfrm>
        </p:grpSpPr>
        <p:sp>
          <p:nvSpPr>
            <p:cNvPr id="35" name="Rectangle 34"/>
            <p:cNvSpPr/>
            <p:nvPr/>
          </p:nvSpPr>
          <p:spPr>
            <a:xfrm>
              <a:off x="9753600" y="0"/>
              <a:ext cx="600254" cy="53707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714283" y="-30492"/>
              <a:ext cx="63991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3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93330" y="3187467"/>
            <a:ext cx="639919" cy="584775"/>
            <a:chOff x="9714283" y="-30492"/>
            <a:chExt cx="639919" cy="584775"/>
          </a:xfrm>
        </p:grpSpPr>
        <p:sp>
          <p:nvSpPr>
            <p:cNvPr id="38" name="Rectangle 37"/>
            <p:cNvSpPr/>
            <p:nvPr/>
          </p:nvSpPr>
          <p:spPr>
            <a:xfrm>
              <a:off x="9753600" y="0"/>
              <a:ext cx="600254" cy="53707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714283" y="-30492"/>
              <a:ext cx="63991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42534" y="3992997"/>
            <a:ext cx="639919" cy="584775"/>
            <a:chOff x="9714283" y="-30492"/>
            <a:chExt cx="639919" cy="584775"/>
          </a:xfrm>
        </p:grpSpPr>
        <p:sp>
          <p:nvSpPr>
            <p:cNvPr id="41" name="Rectangle 40"/>
            <p:cNvSpPr/>
            <p:nvPr/>
          </p:nvSpPr>
          <p:spPr>
            <a:xfrm>
              <a:off x="9753600" y="0"/>
              <a:ext cx="600254" cy="53707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714283" y="-30492"/>
              <a:ext cx="63991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22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285751"/>
            <a:ext cx="9144000" cy="312821"/>
          </a:xfrm>
          <a:prstGeom prst="rect">
            <a:avLst/>
          </a:prstGeom>
          <a:solidFill>
            <a:srgbClr val="FFAF6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9506"/>
            <a:ext cx="8025063" cy="3859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2213" y="4203418"/>
            <a:ext cx="202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: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947738" y="4203418"/>
            <a:ext cx="559469" cy="53604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382254" y="4203418"/>
            <a:ext cx="481263" cy="49329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91428" y="4198924"/>
            <a:ext cx="481263" cy="49329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638176" y="4194296"/>
            <a:ext cx="481263" cy="49329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2032" y="4272256"/>
            <a:ext cx="3428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2131" y="4856557"/>
            <a:ext cx="726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: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ủng</a:t>
            </a:r>
            <a:r>
              <a:rPr lang="en-US" sz="2400" dirty="0"/>
              <a:t> </a:t>
            </a:r>
            <a:r>
              <a:rPr lang="en-US" sz="2400" dirty="0" err="1"/>
              <a:t>hộ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       </a:t>
            </a:r>
            <a:r>
              <a:rPr lang="en-US" sz="2400" dirty="0" err="1"/>
              <a:t>quyển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.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728412" y="4764061"/>
            <a:ext cx="481263" cy="49329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rtlCol="0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5566" y="4248192"/>
            <a:ext cx="66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0604" y="4253162"/>
            <a:ext cx="66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38176" y="4251102"/>
            <a:ext cx="66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1419" y="4809326"/>
            <a:ext cx="66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79336" y="4253162"/>
            <a:ext cx="38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800" y="287186"/>
            <a:ext cx="8025063" cy="104481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2100" b="1" kern="0" dirty="0">
                <a:solidFill>
                  <a:srgbClr val="FFFF00"/>
                </a:solidFill>
                <a:latin typeface="Calibri"/>
              </a:rPr>
              <a:t>4.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Lớp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1A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ủng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hộ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học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hoàn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cảnh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khó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khăn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5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chục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quyển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vở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lớp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1B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ủng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hộ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4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chục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quyển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vở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cả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hai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lớp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ủng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hộ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bao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quyển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100" kern="0" dirty="0" err="1">
                <a:solidFill>
                  <a:prstClr val="white"/>
                </a:solidFill>
                <a:latin typeface="Calibri"/>
              </a:rPr>
              <a:t>vở</a:t>
            </a:r>
            <a:r>
              <a:rPr lang="en-US" sz="2100" kern="0" dirty="0">
                <a:solidFill>
                  <a:prstClr val="white"/>
                </a:solidFill>
                <a:latin typeface="Calibri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575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78" y="2819401"/>
            <a:ext cx="2881662" cy="230965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36" y="4905065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065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3350"/>
            <a:ext cx="2301177" cy="27559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49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4691772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2" y="591404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77" y="4099330"/>
            <a:ext cx="3619434" cy="1243985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280405" y="1559928"/>
            <a:ext cx="5164620" cy="141961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625" dirty="0"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</a:rPr>
              <a:t>VẬN DỤNG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24" y="172879"/>
            <a:ext cx="9529763" cy="5434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473267" y="2723715"/>
            <a:ext cx="4788403" cy="1324844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9383" y="3592830"/>
            <a:ext cx="2106930" cy="172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6" y="222885"/>
            <a:ext cx="1403985" cy="608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3410"/>
            <a:ext cx="9130189" cy="481584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5422583" y="3566637"/>
            <a:ext cx="1475899" cy="1329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9150" y="3441170"/>
            <a:ext cx="1512842" cy="1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26367" y="3439954"/>
            <a:ext cx="1858328" cy="1677353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474018" y="3637598"/>
            <a:ext cx="1350169" cy="1302544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23148" y="3370422"/>
            <a:ext cx="1792605" cy="1761649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540794" y="3600450"/>
            <a:ext cx="1328261" cy="126111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239227" y="2396967"/>
            <a:ext cx="2243614" cy="838676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B. </a:t>
            </a:r>
            <a:r>
              <a:rPr lang="vi-VN" alt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50</a:t>
            </a:r>
          </a:p>
        </p:txBody>
      </p:sp>
      <p:sp>
        <p:nvSpPr>
          <p:cNvPr id="19" name="No"/>
          <p:cNvSpPr txBox="1"/>
          <p:nvPr/>
        </p:nvSpPr>
        <p:spPr>
          <a:xfrm>
            <a:off x="1801177" y="2350771"/>
            <a:ext cx="2462213" cy="817721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A</a:t>
            </a:r>
            <a:r>
              <a:rPr lang="vi-VN" alt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: 30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9" y="1395565"/>
            <a:ext cx="706703" cy="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107850"/>
            <a:ext cx="2246837" cy="2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214849" y="-1004240"/>
            <a:ext cx="11552507" cy="6490640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Han River bridge</a:t>
                </a:r>
              </a:p>
              <a:p>
                <a:r>
                  <a:rPr lang="en-US" sz="1800" b="1">
                    <a:latin typeface="UTM Avo" panose="02040603050506020204" pitchFamily="18" charset="0"/>
                  </a:rPr>
                  <a:t>Danang Vietnam</a:t>
                </a:r>
                <a:endParaRPr lang="en-US" sz="1800" b="1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9492959" y="187880"/>
            <a:ext cx="9472137" cy="51435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3032284" y="830468"/>
            <a:ext cx="29270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300" b="1">
                <a:latin typeface="UTM Avo" panose="02040603050506020204" charset="0"/>
                <a:cs typeface="UTM Avo" panose="02040603050506020204" charset="0"/>
              </a:rPr>
              <a:t>20 + 30 =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1.01458 -0.0055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979"/>
            <a:ext cx="9144000" cy="4837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0321" y="3242555"/>
            <a:ext cx="1490519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43141" y="2702023"/>
            <a:ext cx="1792432" cy="2396133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631766" y="3010097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36792" y="2668227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225417" y="2976301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005166" y="1812011"/>
            <a:ext cx="2289300" cy="717708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atin typeface="UTM Avo" panose="02040603050506020204" pitchFamily="18" charset="0"/>
              </a:rPr>
              <a:t>B. </a:t>
            </a:r>
            <a:r>
              <a:rPr lang="vi-VN" altLang="en-US" sz="2700" b="1" dirty="0">
                <a:latin typeface="UTM Avo" panose="02040603050506020204" pitchFamily="18" charset="0"/>
              </a:rPr>
              <a:t>60</a:t>
            </a:r>
          </a:p>
        </p:txBody>
      </p:sp>
      <p:sp>
        <p:nvSpPr>
          <p:cNvPr id="19" name="No"/>
          <p:cNvSpPr txBox="1"/>
          <p:nvPr/>
        </p:nvSpPr>
        <p:spPr>
          <a:xfrm>
            <a:off x="1489797" y="1822220"/>
            <a:ext cx="2239427" cy="717709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2700" b="1" dirty="0"/>
              <a:t>A. </a:t>
            </a:r>
            <a:r>
              <a:rPr lang="vi-VN" altLang="en-US" sz="2700" b="1" dirty="0"/>
              <a:t>40</a:t>
            </a: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9816" y="4553902"/>
            <a:ext cx="293560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9607238" y="324326"/>
            <a:ext cx="9144000" cy="51435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4476" y="324326"/>
            <a:ext cx="9760744" cy="51435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/>
                <a:t>Ba Na Hills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Danang Vietnam</a:t>
              </a:r>
              <a:endParaRPr lang="en-US" sz="3600" b="1">
                <a:solidFill>
                  <a:schemeClr val="bg1"/>
                </a:solidFill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3023235" y="925354"/>
            <a:ext cx="29270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300" b="1">
                <a:latin typeface="UTM Avo" panose="02040603050506020204" charset="0"/>
                <a:cs typeface="UTM Avo" panose="02040603050506020204" charset="0"/>
              </a:rPr>
              <a:t>30 + 30 =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3" y="2343943"/>
            <a:ext cx="2200752" cy="24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647" y="0"/>
            <a:ext cx="2143125" cy="2381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330167" y="314554"/>
            <a:ext cx="5880259" cy="133985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+ 1 =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3" y="1335901"/>
            <a:ext cx="1200530" cy="133985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74" y="2343943"/>
            <a:ext cx="2200752" cy="2445280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5" y="2343943"/>
            <a:ext cx="2200752" cy="24452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19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816" y="2343943"/>
            <a:ext cx="2200752" cy="2445280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l6</a:t>
            </a:r>
          </a:p>
        </p:txBody>
      </p:sp>
    </p:spTree>
    <p:extLst>
      <p:ext uri="{BB962C8B-B14F-4D97-AF65-F5344CB8AC3E}">
        <p14:creationId xmlns:p14="http://schemas.microsoft.com/office/powerpoint/2010/main" val="32777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" y="628174"/>
            <a:ext cx="9124950" cy="4801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0931" y="3349705"/>
            <a:ext cx="1287563" cy="140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2294" y="2611784"/>
            <a:ext cx="781669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92135" y="2619863"/>
            <a:ext cx="1792432" cy="2396133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0760" y="2927937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22984" y="2611784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11609" y="2919858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9" name="No"/>
          <p:cNvSpPr txBox="1"/>
          <p:nvPr/>
        </p:nvSpPr>
        <p:spPr>
          <a:xfrm>
            <a:off x="2004536" y="1808210"/>
            <a:ext cx="2485073" cy="7262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atin typeface="UTM Avo" panose="02040603050506020204" pitchFamily="18" charset="0"/>
              </a:rPr>
              <a:t>A. 80</a:t>
            </a:r>
            <a:endParaRPr lang="vi-VN" altLang="en-US" sz="2700" b="1" dirty="0"/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85900" y="2837449"/>
            <a:ext cx="677932" cy="9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7949" y="3844081"/>
            <a:ext cx="3668315" cy="1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5039201" y="1809162"/>
            <a:ext cx="2299335" cy="73342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atin typeface="UTM Avo" panose="02040603050506020204" pitchFamily="18" charset="0"/>
              </a:rPr>
              <a:t>B. 90</a:t>
            </a:r>
            <a:endParaRPr lang="vi-VN" altLang="en-US" sz="27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-10235210" y="285750"/>
            <a:ext cx="10065665" cy="51435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306401" y="285751"/>
            <a:ext cx="10480834" cy="5206841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Danang Vietnam</a:t>
              </a:r>
              <a:endParaRPr lang="en-US" sz="3600" b="1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3247072" y="774859"/>
            <a:ext cx="29270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300" b="1">
                <a:latin typeface="UTM Avo" panose="02040603050506020204" charset="0"/>
                <a:cs typeface="UTM Avo" panose="02040603050506020204" charset="0"/>
              </a:rPr>
              <a:t>20 + 70 =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" y="607219"/>
            <a:ext cx="9144476" cy="4822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4972050" y="2743200"/>
            <a:ext cx="1885950" cy="6453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700" b="1" dirty="0">
                <a:solidFill>
                  <a:srgbClr val="7030A0"/>
                </a:solidFill>
                <a:latin typeface="UTM Avo" panose="020406030505060202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48615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28575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3" y="2343943"/>
            <a:ext cx="2200752" cy="24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647" y="0"/>
            <a:ext cx="2143125" cy="2381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088232" y="412450"/>
            <a:ext cx="5880259" cy="133985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+ 4 =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3" y="1335901"/>
            <a:ext cx="1200530" cy="133985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36204" y="478910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 algn="ctr"/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74" y="2343943"/>
            <a:ext cx="2200752" cy="2445280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03764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 algn="ctr"/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5" y="2343943"/>
            <a:ext cx="2200752" cy="24452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2798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816" y="2343943"/>
            <a:ext cx="2200752" cy="2445280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r>
              <a:rPr lang="en-US" sz="3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19</a:t>
            </a:r>
          </a:p>
        </p:txBody>
      </p:sp>
    </p:spTree>
    <p:extLst>
      <p:ext uri="{BB962C8B-B14F-4D97-AF65-F5344CB8AC3E}">
        <p14:creationId xmlns:p14="http://schemas.microsoft.com/office/powerpoint/2010/main" val="38415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3" y="2343943"/>
            <a:ext cx="2200752" cy="24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647" y="0"/>
            <a:ext cx="2143125" cy="2381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8713" y="403225"/>
            <a:ext cx="6278880" cy="133985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18 - 3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3" y="1335901"/>
            <a:ext cx="1200530" cy="133985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74" y="2343943"/>
            <a:ext cx="2200752" cy="2445280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>
              <a:defRPr/>
            </a:pP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5" y="2343943"/>
            <a:ext cx="2200752" cy="24452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60418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 algn="ctr"/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441" y="2381513"/>
            <a:ext cx="2200752" cy="2445280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776508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 algn="ctr"/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</a:t>
            </a:r>
          </a:p>
        </p:txBody>
      </p:sp>
    </p:spTree>
    <p:extLst>
      <p:ext uri="{BB962C8B-B14F-4D97-AF65-F5344CB8AC3E}">
        <p14:creationId xmlns:p14="http://schemas.microsoft.com/office/powerpoint/2010/main" val="9703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44001" cy="5715000"/>
            <a:chOff x="-1" y="0"/>
            <a:chExt cx="9144001" cy="5715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44001" cy="57150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462" y="5089523"/>
              <a:ext cx="1604737" cy="338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587827" y="1826982"/>
            <a:ext cx="7968343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59.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CỘNG, TRỪ CÁC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78" y="2819401"/>
            <a:ext cx="2881662" cy="230965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46" y="4904918"/>
            <a:ext cx="670465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05065"/>
            <a:ext cx="6406087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3350"/>
            <a:ext cx="2301177" cy="27559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49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691772"/>
            <a:ext cx="3782842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2" y="591404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77" y="4099330"/>
            <a:ext cx="3619434" cy="1243985"/>
          </a:xfrm>
          <a:prstGeom prst="rect">
            <a:avLst/>
          </a:prstGeom>
        </p:spPr>
      </p:pic>
      <p:grpSp>
        <p:nvGrpSpPr>
          <p:cNvPr id="350" name="组合 349"/>
          <p:cNvGrpSpPr/>
          <p:nvPr/>
        </p:nvGrpSpPr>
        <p:grpSpPr>
          <a:xfrm>
            <a:off x="2160703" y="1726924"/>
            <a:ext cx="5736062" cy="1210317"/>
            <a:chOff x="2572576" y="734773"/>
            <a:chExt cx="7039777" cy="1615842"/>
          </a:xfrm>
        </p:grpSpPr>
        <p:sp>
          <p:nvSpPr>
            <p:cNvPr id="345" name="文本框 344"/>
            <p:cNvSpPr txBox="1"/>
            <p:nvPr/>
          </p:nvSpPr>
          <p:spPr>
            <a:xfrm>
              <a:off x="3217586" y="748108"/>
              <a:ext cx="5756831" cy="16025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altLang="zh-CN" sz="720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UTM Avo" panose="02040603050506020204" charset="0"/>
                  <a:ea typeface="华康海报体W12" panose="040B0C09000000000000" pitchFamily="81" charset="-122"/>
                  <a:cs typeface="UTM Avo" panose="02040603050506020204" charset="0"/>
                </a:rPr>
                <a:t>KHỞI ĐỘNG</a:t>
              </a:r>
            </a:p>
          </p:txBody>
        </p:sp>
        <p:sp>
          <p:nvSpPr>
            <p:cNvPr id="343" name="文本框 342"/>
            <p:cNvSpPr txBox="1"/>
            <p:nvPr/>
          </p:nvSpPr>
          <p:spPr>
            <a:xfrm>
              <a:off x="2572576" y="734773"/>
              <a:ext cx="7039777" cy="16025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altLang="zh-CN" sz="7200" dirty="0">
                  <a:pattFill prst="wdDnDiag">
                    <a:fgClr>
                      <a:srgbClr val="92D050"/>
                    </a:fgClr>
                    <a:bgClr>
                      <a:srgbClr val="91B82E"/>
                    </a:bgClr>
                  </a:pattFill>
                  <a:latin typeface="UTM Avo" panose="02040603050506020204" charset="0"/>
                  <a:ea typeface="华康海报体W12" panose="040B0C09000000000000" pitchFamily="81" charset="-122"/>
                </a:rPr>
                <a:t>KHỞI ĐỘNG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0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9144000" cy="51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228" y="442685"/>
            <a:ext cx="2931886" cy="4760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8" t="8803" r="22222" b="38921"/>
          <a:stretch/>
        </p:blipFill>
        <p:spPr>
          <a:xfrm>
            <a:off x="2104571" y="769256"/>
            <a:ext cx="537029" cy="4223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981" r="61420" b="38922"/>
          <a:stretch/>
        </p:blipFill>
        <p:spPr>
          <a:xfrm>
            <a:off x="660399" y="711200"/>
            <a:ext cx="1291772" cy="4209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8114" y="914400"/>
            <a:ext cx="613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2chục+1chục =3chục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0970" y="2419419"/>
            <a:ext cx="541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20 + 10 = 30</a:t>
            </a:r>
          </a:p>
        </p:txBody>
      </p:sp>
    </p:spTree>
    <p:extLst>
      <p:ext uri="{BB962C8B-B14F-4D97-AF65-F5344CB8AC3E}">
        <p14:creationId xmlns:p14="http://schemas.microsoft.com/office/powerpoint/2010/main" val="20649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229" y="203200"/>
            <a:ext cx="4296228" cy="51525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9116" r="45162" b="39707"/>
          <a:stretch/>
        </p:blipFill>
        <p:spPr>
          <a:xfrm>
            <a:off x="362857" y="443716"/>
            <a:ext cx="2333909" cy="4319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981" r="61420" b="38922"/>
          <a:stretch/>
        </p:blipFill>
        <p:spPr>
          <a:xfrm>
            <a:off x="2696765" y="478282"/>
            <a:ext cx="1497863" cy="44344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11558" y="478282"/>
            <a:ext cx="470268" cy="44689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54398" y="443716"/>
            <a:ext cx="470268" cy="44689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28457" y="1499175"/>
            <a:ext cx="613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5chục-2chục = 3chục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6341" y="2429467"/>
            <a:ext cx="541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50 - 20 = 30</a:t>
            </a:r>
          </a:p>
        </p:txBody>
      </p:sp>
    </p:spTree>
    <p:extLst>
      <p:ext uri="{BB962C8B-B14F-4D97-AF65-F5344CB8AC3E}">
        <p14:creationId xmlns:p14="http://schemas.microsoft.com/office/powerpoint/2010/main" val="41447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3101</TotalTime>
  <Words>347</Words>
  <Application>Microsoft Office PowerPoint</Application>
  <PresentationFormat>On-screen Show (16:10)</PresentationFormat>
  <Paragraphs>108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UTM Avo</vt:lpstr>
      <vt:lpstr>Times New Roman</vt:lpstr>
      <vt:lpstr>Arial</vt:lpstr>
      <vt:lpstr>Calibri</vt:lpstr>
      <vt:lpstr>.VnAvant</vt:lpstr>
      <vt:lpstr>Office Theme</vt:lpstr>
      <vt:lpstr>Tuần 27 Bài 59: Cộng, trừ các số tròn chục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84969615018</cp:lastModifiedBy>
  <cp:revision>305</cp:revision>
  <dcterms:created xsi:type="dcterms:W3CDTF">2020-02-10T09:35:50Z</dcterms:created>
  <dcterms:modified xsi:type="dcterms:W3CDTF">2022-03-20T13:54:20Z</dcterms:modified>
</cp:coreProperties>
</file>