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7" r:id="rId3"/>
  </p:sldMasterIdLst>
  <p:notesMasterIdLst>
    <p:notesMasterId r:id="rId13"/>
  </p:notesMasterIdLst>
  <p:sldIdLst>
    <p:sldId id="302" r:id="rId4"/>
    <p:sldId id="277" r:id="rId5"/>
    <p:sldId id="9450" r:id="rId6"/>
    <p:sldId id="295" r:id="rId7"/>
    <p:sldId id="282" r:id="rId8"/>
    <p:sldId id="9449" r:id="rId9"/>
    <p:sldId id="274" r:id="rId10"/>
    <p:sldId id="9446" r:id="rId11"/>
    <p:sldId id="943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-90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65D7-77CA-4B97-BE46-CE5470CEC07A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88A0-E9BB-4478-AF6B-3AB8712A1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4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>
            <a:extLst>
              <a:ext uri="{FF2B5EF4-FFF2-40B4-BE49-F238E27FC236}">
                <a16:creationId xmlns:a16="http://schemas.microsoft.com/office/drawing/2014/main" xmlns="" id="{1968C8DB-A7EC-461D-BF5C-397E5FD871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>
            <a:extLst>
              <a:ext uri="{FF2B5EF4-FFF2-40B4-BE49-F238E27FC236}">
                <a16:creationId xmlns:a16="http://schemas.microsoft.com/office/drawing/2014/main" xmlns="" id="{2C9A7849-DCCD-4BE1-A9A8-C46A0B4A6D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>
            <a:extLst>
              <a:ext uri="{FF2B5EF4-FFF2-40B4-BE49-F238E27FC236}">
                <a16:creationId xmlns:a16="http://schemas.microsoft.com/office/drawing/2014/main" xmlns="" id="{C8095CC6-36F8-4ECA-B338-4BD7A1963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D19E2B-C20A-4450-B8DA-AEB82E2F32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40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47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009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6039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20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838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703BF-2364-43CA-966A-DA7E170455E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8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42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50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5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8206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34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03069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055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544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87658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9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2023/2/13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56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52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417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444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4811FC4B-9AB9-4A49-96B5-BAD965BC683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2EC07B81-E184-4AF5-A223-FCB7F267D316}"/>
                </a:ext>
              </a:extLst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0F08CC58-360C-44E7-BD42-954C4AD44B93}"/>
                </a:ext>
              </a:extLst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8B7AF755-8E8A-4A00-BF80-AAEC24D0C6E1}"/>
                </a:ext>
              </a:extLst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AB19BD62-81C4-49D0-8BDC-3EA62E7A771B}"/>
                </a:ext>
              </a:extLst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B708B276-4A78-4D55-AA7B-DEDC9536A8F8}"/>
                </a:ext>
              </a:extLst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6E7907E-4A52-4077-9489-9ED4479BEF0A}"/>
                </a:ext>
              </a:extLst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3DEBD95-1876-49F8-B11C-4317F725BCC4}"/>
                </a:ext>
              </a:extLst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D637DA58-6B54-4CF5-B604-EB98FCA026D5}"/>
                </a:ext>
              </a:extLst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2C50107B-279D-473D-AFB2-77B367CADE41}"/>
                </a:ext>
              </a:extLst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28504868-FF89-4201-8BFF-167C1EAF535A}"/>
                </a:ext>
              </a:extLst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1C53237A-27DB-4C73-9E97-76AAB73E9C40}"/>
                </a:ext>
              </a:extLst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93B61ECB-FD5B-4345-8710-903B3F13458F}"/>
                </a:ext>
              </a:extLst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20D08BB0-DEA8-4C67-91B8-3909A47EE4F1}"/>
                </a:ext>
              </a:extLst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0DC5DD63-C8D9-401D-A505-7BC4A9B77F5D}"/>
                </a:ext>
              </a:extLst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3055" y="0"/>
            <a:ext cx="1823055" cy="18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679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060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19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50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768FAED-91EF-431F-8111-4BF721BA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4A698E6-94BD-4590-90B6-502802F131C7}" type="datetimeFigureOut">
              <a:rPr lang="zh-CN" altLang="en-US"/>
              <a:pPr>
                <a:defRPr/>
              </a:pPr>
              <a:t>2023/2/13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7435C83-BA4B-41D4-BF1A-DBC49F0C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C4D7239-C982-4E18-A965-4EC4B9ED5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</a:lstStyle>
          <a:p>
            <a:fld id="{6FCE8C64-6A2B-4A9A-BCEE-468ADD90452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214600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2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788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2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20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1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8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19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D58ECE1-A199-4EE2-9D02-7A13F6D77B5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102" y="279098"/>
            <a:ext cx="1823055" cy="182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2023/2/13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5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FFA332F-2BD2-4E31-AC30-CC2994E2884A}"/>
              </a:ext>
            </a:extLst>
          </p:cNvPr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+mn-ea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+mn-ea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+mn-ea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ea typeface="+mn-ea"/>
                <a:sym typeface="+mn-ea"/>
              </a:rPr>
              <a:t>ibaotu.com</a:t>
            </a:r>
          </a:p>
        </p:txBody>
      </p:sp>
      <p:grpSp>
        <p:nvGrpSpPr>
          <p:cNvPr id="2051" name="组合 2">
            <a:extLst>
              <a:ext uri="{FF2B5EF4-FFF2-40B4-BE49-F238E27FC236}">
                <a16:creationId xmlns:a16="http://schemas.microsoft.com/office/drawing/2014/main" xmlns="" id="{95D7F29E-087B-41D1-8813-2CDF04622A4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493DEE33-9A15-44AD-91B4-EA57D2747641}"/>
                </a:ext>
              </a:extLst>
            </p:cNvPr>
            <p:cNvSpPr/>
            <p:nvPr/>
          </p:nvSpPr>
          <p:spPr>
            <a:xfrm>
              <a:off x="0" y="0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69A2E447-1208-4C32-A5FB-399618B42780}"/>
                </a:ext>
              </a:extLst>
            </p:cNvPr>
            <p:cNvSpPr/>
            <p:nvPr/>
          </p:nvSpPr>
          <p:spPr>
            <a:xfrm>
              <a:off x="0" y="482861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00218DAD-1381-4357-960C-16563664DFDB}"/>
                </a:ext>
              </a:extLst>
            </p:cNvPr>
            <p:cNvSpPr/>
            <p:nvPr/>
          </p:nvSpPr>
          <p:spPr>
            <a:xfrm>
              <a:off x="0" y="964159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746FC4E2-3BE8-4402-8C7C-18544B88C13E}"/>
                </a:ext>
              </a:extLst>
            </p:cNvPr>
            <p:cNvSpPr/>
            <p:nvPr/>
          </p:nvSpPr>
          <p:spPr>
            <a:xfrm>
              <a:off x="0" y="144701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D7D3C6A-31F6-488D-9E89-F49BC8CF4D30}"/>
                </a:ext>
              </a:extLst>
            </p:cNvPr>
            <p:cNvSpPr/>
            <p:nvPr/>
          </p:nvSpPr>
          <p:spPr>
            <a:xfrm>
              <a:off x="0" y="1928318"/>
              <a:ext cx="12192000" cy="48286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7726BF77-8157-4ACE-8F9C-619606750ABE}"/>
                </a:ext>
              </a:extLst>
            </p:cNvPr>
            <p:cNvSpPr/>
            <p:nvPr/>
          </p:nvSpPr>
          <p:spPr>
            <a:xfrm>
              <a:off x="0" y="2411179"/>
              <a:ext cx="12192000" cy="481298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C5E8E372-0837-4317-A03E-EFA193AE25A5}"/>
                </a:ext>
              </a:extLst>
            </p:cNvPr>
            <p:cNvSpPr/>
            <p:nvPr/>
          </p:nvSpPr>
          <p:spPr>
            <a:xfrm>
              <a:off x="0" y="2892477"/>
              <a:ext cx="12192000" cy="482860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EF544562-B361-4F34-B7E8-402DDC73CD52}"/>
                </a:ext>
              </a:extLst>
            </p:cNvPr>
            <p:cNvSpPr/>
            <p:nvPr/>
          </p:nvSpPr>
          <p:spPr>
            <a:xfrm>
              <a:off x="0" y="3375337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0BE538D4-4904-4207-BAC1-16F95DB60342}"/>
                </a:ext>
              </a:extLst>
            </p:cNvPr>
            <p:cNvSpPr/>
            <p:nvPr/>
          </p:nvSpPr>
          <p:spPr>
            <a:xfrm>
              <a:off x="0" y="3858198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3106C430-743F-4234-915E-FD02F9E272F0}"/>
                </a:ext>
              </a:extLst>
            </p:cNvPr>
            <p:cNvSpPr/>
            <p:nvPr/>
          </p:nvSpPr>
          <p:spPr>
            <a:xfrm>
              <a:off x="0" y="4339496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xmlns="" id="{FB1A1C44-D318-49A2-887F-28627DE6E45A}"/>
                </a:ext>
              </a:extLst>
            </p:cNvPr>
            <p:cNvSpPr/>
            <p:nvPr/>
          </p:nvSpPr>
          <p:spPr>
            <a:xfrm>
              <a:off x="0" y="482235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xmlns="" id="{490ABA95-A3CF-4A9F-9BB6-9C3A4BA605C5}"/>
                </a:ext>
              </a:extLst>
            </p:cNvPr>
            <p:cNvSpPr/>
            <p:nvPr/>
          </p:nvSpPr>
          <p:spPr>
            <a:xfrm>
              <a:off x="0" y="5303655"/>
              <a:ext cx="12192000" cy="48286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xmlns="" id="{AA34A34D-2601-4B96-B9B2-7EC9F8DB47A2}"/>
                </a:ext>
              </a:extLst>
            </p:cNvPr>
            <p:cNvSpPr/>
            <p:nvPr/>
          </p:nvSpPr>
          <p:spPr>
            <a:xfrm>
              <a:off x="0" y="5786516"/>
              <a:ext cx="12192000" cy="481298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0BD68D3D-5233-49FD-BEDB-7652978173FC}"/>
                </a:ext>
              </a:extLst>
            </p:cNvPr>
            <p:cNvSpPr/>
            <p:nvPr/>
          </p:nvSpPr>
          <p:spPr>
            <a:xfrm>
              <a:off x="0" y="6267814"/>
              <a:ext cx="12192000" cy="482860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2052" name="Group 4">
            <a:extLst>
              <a:ext uri="{FF2B5EF4-FFF2-40B4-BE49-F238E27FC236}">
                <a16:creationId xmlns:a16="http://schemas.microsoft.com/office/drawing/2014/main" xmlns="" id="{FD165FC9-9BF3-4032-8146-354BDAFA58F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088" y="5518150"/>
            <a:ext cx="12830176" cy="1339850"/>
            <a:chOff x="0" y="1761"/>
            <a:chExt cx="7678" cy="802"/>
          </a:xfrm>
        </p:grpSpPr>
        <p:grpSp>
          <p:nvGrpSpPr>
            <p:cNvPr id="2053" name="Group 205">
              <a:extLst>
                <a:ext uri="{FF2B5EF4-FFF2-40B4-BE49-F238E27FC236}">
                  <a16:creationId xmlns:a16="http://schemas.microsoft.com/office/drawing/2014/main" xmlns="" id="{D3558035-82DE-402B-BE46-1BCB92539B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2154" name="Freeform 5">
                <a:extLst>
                  <a:ext uri="{FF2B5EF4-FFF2-40B4-BE49-F238E27FC236}">
                    <a16:creationId xmlns:a16="http://schemas.microsoft.com/office/drawing/2014/main" xmlns="" id="{EEF5EEB5-DAB4-4F3A-88EF-0B2FA6D2C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2" cy="143"/>
              </a:xfrm>
              <a:custGeom>
                <a:avLst/>
                <a:gdLst>
                  <a:gd name="T0" fmla="*/ 46 w 70"/>
                  <a:gd name="T1" fmla="*/ 32 h 62"/>
                  <a:gd name="T2" fmla="*/ 162 w 70"/>
                  <a:gd name="T3" fmla="*/ 5 h 62"/>
                  <a:gd name="T4" fmla="*/ 104 w 70"/>
                  <a:gd name="T5" fmla="*/ 108 h 62"/>
                  <a:gd name="T6" fmla="*/ 14 w 70"/>
                  <a:gd name="T7" fmla="*/ 115 h 62"/>
                  <a:gd name="T8" fmla="*/ 46 w 70"/>
                  <a:gd name="T9" fmla="*/ 3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6">
                <a:extLst>
                  <a:ext uri="{FF2B5EF4-FFF2-40B4-BE49-F238E27FC236}">
                    <a16:creationId xmlns:a16="http://schemas.microsoft.com/office/drawing/2014/main" xmlns="" id="{89EF8A13-F8A8-46CA-A39C-E0A13F9320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92 w 56"/>
                  <a:gd name="T1" fmla="*/ 21 h 46"/>
                  <a:gd name="T2" fmla="*/ 127 w 56"/>
                  <a:gd name="T3" fmla="*/ 81 h 46"/>
                  <a:gd name="T4" fmla="*/ 58 w 56"/>
                  <a:gd name="T5" fmla="*/ 86 h 46"/>
                  <a:gd name="T6" fmla="*/ 0 w 56"/>
                  <a:gd name="T7" fmla="*/ 14 h 46"/>
                  <a:gd name="T8" fmla="*/ 92 w 56"/>
                  <a:gd name="T9" fmla="*/ 2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Rectangle 7">
                <a:extLst>
                  <a:ext uri="{FF2B5EF4-FFF2-40B4-BE49-F238E27FC236}">
                    <a16:creationId xmlns:a16="http://schemas.microsoft.com/office/drawing/2014/main" xmlns="" id="{ED9DB7F6-E36B-4224-8DB9-997CC12AE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1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57" name="Freeform 8">
                <a:extLst>
                  <a:ext uri="{FF2B5EF4-FFF2-40B4-BE49-F238E27FC236}">
                    <a16:creationId xmlns:a16="http://schemas.microsoft.com/office/drawing/2014/main" xmlns="" id="{0F853188-8851-44CB-8D82-7326F10ED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3" cy="237"/>
              </a:xfrm>
              <a:custGeom>
                <a:avLst/>
                <a:gdLst>
                  <a:gd name="T0" fmla="*/ 209 w 106"/>
                  <a:gd name="T1" fmla="*/ 42 h 102"/>
                  <a:gd name="T2" fmla="*/ 156 w 106"/>
                  <a:gd name="T3" fmla="*/ 30 h 102"/>
                  <a:gd name="T4" fmla="*/ 121 w 106"/>
                  <a:gd name="T5" fmla="*/ 0 h 102"/>
                  <a:gd name="T6" fmla="*/ 85 w 106"/>
                  <a:gd name="T7" fmla="*/ 30 h 102"/>
                  <a:gd name="T8" fmla="*/ 32 w 106"/>
                  <a:gd name="T9" fmla="*/ 42 h 102"/>
                  <a:gd name="T10" fmla="*/ 121 w 106"/>
                  <a:gd name="T11" fmla="*/ 237 h 102"/>
                  <a:gd name="T12" fmla="*/ 209 w 106"/>
                  <a:gd name="T13" fmla="*/ 4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9">
                <a:extLst>
                  <a:ext uri="{FF2B5EF4-FFF2-40B4-BE49-F238E27FC236}">
                    <a16:creationId xmlns:a16="http://schemas.microsoft.com/office/drawing/2014/main" xmlns="" id="{590D2EBB-A1A8-4F05-8957-227B89E1F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60" cy="143"/>
              </a:xfrm>
              <a:custGeom>
                <a:avLst/>
                <a:gdLst>
                  <a:gd name="T0" fmla="*/ 44 w 69"/>
                  <a:gd name="T1" fmla="*/ 32 h 62"/>
                  <a:gd name="T2" fmla="*/ 160 w 69"/>
                  <a:gd name="T3" fmla="*/ 5 h 62"/>
                  <a:gd name="T4" fmla="*/ 102 w 69"/>
                  <a:gd name="T5" fmla="*/ 108 h 62"/>
                  <a:gd name="T6" fmla="*/ 12 w 69"/>
                  <a:gd name="T7" fmla="*/ 115 h 62"/>
                  <a:gd name="T8" fmla="*/ 44 w 69"/>
                  <a:gd name="T9" fmla="*/ 32 h 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10">
                <a:extLst>
                  <a:ext uri="{FF2B5EF4-FFF2-40B4-BE49-F238E27FC236}">
                    <a16:creationId xmlns:a16="http://schemas.microsoft.com/office/drawing/2014/main" xmlns="" id="{6CD70D6C-5612-484D-9FDA-8986078DE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6" cy="107"/>
              </a:xfrm>
              <a:custGeom>
                <a:avLst/>
                <a:gdLst>
                  <a:gd name="T0" fmla="*/ 89 w 55"/>
                  <a:gd name="T1" fmla="*/ 21 h 46"/>
                  <a:gd name="T2" fmla="*/ 124 w 55"/>
                  <a:gd name="T3" fmla="*/ 81 h 46"/>
                  <a:gd name="T4" fmla="*/ 55 w 55"/>
                  <a:gd name="T5" fmla="*/ 86 h 46"/>
                  <a:gd name="T6" fmla="*/ 0 w 55"/>
                  <a:gd name="T7" fmla="*/ 14 h 46"/>
                  <a:gd name="T8" fmla="*/ 89 w 55"/>
                  <a:gd name="T9" fmla="*/ 2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Rectangle 11">
                <a:extLst>
                  <a:ext uri="{FF2B5EF4-FFF2-40B4-BE49-F238E27FC236}">
                    <a16:creationId xmlns:a16="http://schemas.microsoft.com/office/drawing/2014/main" xmlns="" id="{9616481F-90FF-45C0-B778-B9CBE2DB45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3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1" name="Freeform 12">
                <a:extLst>
                  <a:ext uri="{FF2B5EF4-FFF2-40B4-BE49-F238E27FC236}">
                    <a16:creationId xmlns:a16="http://schemas.microsoft.com/office/drawing/2014/main" xmlns="" id="{FFDC91E8-AD1B-42D3-9240-E04CCD506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3" cy="237"/>
              </a:xfrm>
              <a:custGeom>
                <a:avLst/>
                <a:gdLst>
                  <a:gd name="T0" fmla="*/ 209 w 106"/>
                  <a:gd name="T1" fmla="*/ 42 h 102"/>
                  <a:gd name="T2" fmla="*/ 156 w 106"/>
                  <a:gd name="T3" fmla="*/ 30 h 102"/>
                  <a:gd name="T4" fmla="*/ 121 w 106"/>
                  <a:gd name="T5" fmla="*/ 0 h 102"/>
                  <a:gd name="T6" fmla="*/ 85 w 106"/>
                  <a:gd name="T7" fmla="*/ 30 h 102"/>
                  <a:gd name="T8" fmla="*/ 32 w 106"/>
                  <a:gd name="T9" fmla="*/ 42 h 102"/>
                  <a:gd name="T10" fmla="*/ 121 w 106"/>
                  <a:gd name="T11" fmla="*/ 237 h 102"/>
                  <a:gd name="T12" fmla="*/ 209 w 106"/>
                  <a:gd name="T13" fmla="*/ 4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13">
                <a:extLst>
                  <a:ext uri="{FF2B5EF4-FFF2-40B4-BE49-F238E27FC236}">
                    <a16:creationId xmlns:a16="http://schemas.microsoft.com/office/drawing/2014/main" xmlns="" id="{7494BFA6-6671-415E-9BF4-9F3E1141D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5"/>
              </a:xfrm>
              <a:custGeom>
                <a:avLst/>
                <a:gdLst>
                  <a:gd name="T0" fmla="*/ 44 w 69"/>
                  <a:gd name="T1" fmla="*/ 35 h 63"/>
                  <a:gd name="T2" fmla="*/ 159 w 69"/>
                  <a:gd name="T3" fmla="*/ 7 h 63"/>
                  <a:gd name="T4" fmla="*/ 101 w 69"/>
                  <a:gd name="T5" fmla="*/ 110 h 63"/>
                  <a:gd name="T6" fmla="*/ 12 w 69"/>
                  <a:gd name="T7" fmla="*/ 117 h 63"/>
                  <a:gd name="T8" fmla="*/ 44 w 69"/>
                  <a:gd name="T9" fmla="*/ 35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14">
                <a:extLst>
                  <a:ext uri="{FF2B5EF4-FFF2-40B4-BE49-F238E27FC236}">
                    <a16:creationId xmlns:a16="http://schemas.microsoft.com/office/drawing/2014/main" xmlns="" id="{E4C3519E-17EC-41CD-B081-014B826E1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90 w 55"/>
                  <a:gd name="T1" fmla="*/ 21 h 45"/>
                  <a:gd name="T2" fmla="*/ 125 w 55"/>
                  <a:gd name="T3" fmla="*/ 79 h 45"/>
                  <a:gd name="T4" fmla="*/ 55 w 55"/>
                  <a:gd name="T5" fmla="*/ 86 h 45"/>
                  <a:gd name="T6" fmla="*/ 0 w 55"/>
                  <a:gd name="T7" fmla="*/ 14 h 45"/>
                  <a:gd name="T8" fmla="*/ 90 w 55"/>
                  <a:gd name="T9" fmla="*/ 21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Rectangle 15">
                <a:extLst>
                  <a:ext uri="{FF2B5EF4-FFF2-40B4-BE49-F238E27FC236}">
                    <a16:creationId xmlns:a16="http://schemas.microsoft.com/office/drawing/2014/main" xmlns="" id="{C7285CB6-8294-4569-AB79-4E5676AE87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5" name="Freeform 16">
                <a:extLst>
                  <a:ext uri="{FF2B5EF4-FFF2-40B4-BE49-F238E27FC236}">
                    <a16:creationId xmlns:a16="http://schemas.microsoft.com/office/drawing/2014/main" xmlns="" id="{642AD7C1-EF1E-4AF8-955B-C5EE742D2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212 w 106"/>
                  <a:gd name="T1" fmla="*/ 42 h 102"/>
                  <a:gd name="T2" fmla="*/ 157 w 106"/>
                  <a:gd name="T3" fmla="*/ 28 h 102"/>
                  <a:gd name="T4" fmla="*/ 122 w 106"/>
                  <a:gd name="T5" fmla="*/ 0 h 102"/>
                  <a:gd name="T6" fmla="*/ 87 w 106"/>
                  <a:gd name="T7" fmla="*/ 28 h 102"/>
                  <a:gd name="T8" fmla="*/ 35 w 106"/>
                  <a:gd name="T9" fmla="*/ 42 h 102"/>
                  <a:gd name="T10" fmla="*/ 122 w 106"/>
                  <a:gd name="T11" fmla="*/ 237 h 102"/>
                  <a:gd name="T12" fmla="*/ 212 w 106"/>
                  <a:gd name="T13" fmla="*/ 42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17">
                <a:extLst>
                  <a:ext uri="{FF2B5EF4-FFF2-40B4-BE49-F238E27FC236}">
                    <a16:creationId xmlns:a16="http://schemas.microsoft.com/office/drawing/2014/main" xmlns="" id="{6A0564C9-25C2-4047-8D11-853EF3FFC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104 w 63"/>
                  <a:gd name="T1" fmla="*/ 30 h 57"/>
                  <a:gd name="T2" fmla="*/ 0 w 63"/>
                  <a:gd name="T3" fmla="*/ 7 h 57"/>
                  <a:gd name="T4" fmla="*/ 53 w 63"/>
                  <a:gd name="T5" fmla="*/ 102 h 57"/>
                  <a:gd name="T6" fmla="*/ 133 w 63"/>
                  <a:gd name="T7" fmla="*/ 109 h 57"/>
                  <a:gd name="T8" fmla="*/ 104 w 63"/>
                  <a:gd name="T9" fmla="*/ 3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18">
                <a:extLst>
                  <a:ext uri="{FF2B5EF4-FFF2-40B4-BE49-F238E27FC236}">
                    <a16:creationId xmlns:a16="http://schemas.microsoft.com/office/drawing/2014/main" xmlns="" id="{1EEE2ED7-D26F-46AD-99EF-681A6EE06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35 w 51"/>
                  <a:gd name="T1" fmla="*/ 19 h 41"/>
                  <a:gd name="T2" fmla="*/ 2 w 51"/>
                  <a:gd name="T3" fmla="*/ 73 h 41"/>
                  <a:gd name="T4" fmla="*/ 65 w 51"/>
                  <a:gd name="T5" fmla="*/ 77 h 41"/>
                  <a:gd name="T6" fmla="*/ 118 w 51"/>
                  <a:gd name="T7" fmla="*/ 12 h 41"/>
                  <a:gd name="T8" fmla="*/ 35 w 51"/>
                  <a:gd name="T9" fmla="*/ 19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Rectangle 19">
                <a:extLst>
                  <a:ext uri="{FF2B5EF4-FFF2-40B4-BE49-F238E27FC236}">
                    <a16:creationId xmlns:a16="http://schemas.microsoft.com/office/drawing/2014/main" xmlns="" id="{6AE4D14E-D7A3-40B5-BBC4-5C1530DE2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1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69" name="Freeform 20">
                <a:extLst>
                  <a:ext uri="{FF2B5EF4-FFF2-40B4-BE49-F238E27FC236}">
                    <a16:creationId xmlns:a16="http://schemas.microsoft.com/office/drawing/2014/main" xmlns="" id="{6742CE94-FB05-486D-97E2-BB1E43461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3" cy="228"/>
              </a:xfrm>
              <a:custGeom>
                <a:avLst/>
                <a:gdLst>
                  <a:gd name="T0" fmla="*/ 279 w 127"/>
                  <a:gd name="T1" fmla="*/ 63 h 98"/>
                  <a:gd name="T2" fmla="*/ 212 w 127"/>
                  <a:gd name="T3" fmla="*/ 98 h 98"/>
                  <a:gd name="T4" fmla="*/ 145 w 127"/>
                  <a:gd name="T5" fmla="*/ 0 h 98"/>
                  <a:gd name="T6" fmla="*/ 81 w 127"/>
                  <a:gd name="T7" fmla="*/ 98 h 98"/>
                  <a:gd name="T8" fmla="*/ 14 w 127"/>
                  <a:gd name="T9" fmla="*/ 63 h 98"/>
                  <a:gd name="T10" fmla="*/ 145 w 127"/>
                  <a:gd name="T11" fmla="*/ 228 h 98"/>
                  <a:gd name="T12" fmla="*/ 279 w 127"/>
                  <a:gd name="T13" fmla="*/ 63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21">
                <a:extLst>
                  <a:ext uri="{FF2B5EF4-FFF2-40B4-BE49-F238E27FC236}">
                    <a16:creationId xmlns:a16="http://schemas.microsoft.com/office/drawing/2014/main" xmlns="" id="{8977521E-124D-4B0A-BAD3-D1DF13AB1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7" cy="125"/>
              </a:xfrm>
              <a:custGeom>
                <a:avLst/>
                <a:gdLst>
                  <a:gd name="T0" fmla="*/ 100 w 59"/>
                  <a:gd name="T1" fmla="*/ 30 h 54"/>
                  <a:gd name="T2" fmla="*/ 0 w 59"/>
                  <a:gd name="T3" fmla="*/ 7 h 54"/>
                  <a:gd name="T4" fmla="*/ 49 w 59"/>
                  <a:gd name="T5" fmla="*/ 95 h 54"/>
                  <a:gd name="T6" fmla="*/ 128 w 59"/>
                  <a:gd name="T7" fmla="*/ 102 h 54"/>
                  <a:gd name="T8" fmla="*/ 100 w 59"/>
                  <a:gd name="T9" fmla="*/ 3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22">
                <a:extLst>
                  <a:ext uri="{FF2B5EF4-FFF2-40B4-BE49-F238E27FC236}">
                    <a16:creationId xmlns:a16="http://schemas.microsoft.com/office/drawing/2014/main" xmlns="" id="{759721DB-DF4D-47D7-8A88-55CEBC2680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7"/>
              </a:xfrm>
              <a:custGeom>
                <a:avLst/>
                <a:gdLst>
                  <a:gd name="T0" fmla="*/ 32 w 47"/>
                  <a:gd name="T1" fmla="*/ 16 h 38"/>
                  <a:gd name="T2" fmla="*/ 2 w 47"/>
                  <a:gd name="T3" fmla="*/ 66 h 38"/>
                  <a:gd name="T4" fmla="*/ 60 w 47"/>
                  <a:gd name="T5" fmla="*/ 71 h 38"/>
                  <a:gd name="T6" fmla="*/ 108 w 47"/>
                  <a:gd name="T7" fmla="*/ 11 h 38"/>
                  <a:gd name="T8" fmla="*/ 32 w 47"/>
                  <a:gd name="T9" fmla="*/ 1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Rectangle 23">
                <a:extLst>
                  <a:ext uri="{FF2B5EF4-FFF2-40B4-BE49-F238E27FC236}">
                    <a16:creationId xmlns:a16="http://schemas.microsoft.com/office/drawing/2014/main" xmlns="" id="{7DB829F1-D0D4-4F39-8C6C-6F88BB8A6B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73" name="Freeform 24">
                <a:extLst>
                  <a:ext uri="{FF2B5EF4-FFF2-40B4-BE49-F238E27FC236}">
                    <a16:creationId xmlns:a16="http://schemas.microsoft.com/office/drawing/2014/main" xmlns="" id="{3E432D7D-FDFF-4569-85F3-EF2D079D8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6" cy="212"/>
              </a:xfrm>
              <a:custGeom>
                <a:avLst/>
                <a:gdLst>
                  <a:gd name="T0" fmla="*/ 260 w 120"/>
                  <a:gd name="T1" fmla="*/ 58 h 91"/>
                  <a:gd name="T2" fmla="*/ 200 w 120"/>
                  <a:gd name="T3" fmla="*/ 91 h 91"/>
                  <a:gd name="T4" fmla="*/ 138 w 120"/>
                  <a:gd name="T5" fmla="*/ 0 h 91"/>
                  <a:gd name="T6" fmla="*/ 76 w 120"/>
                  <a:gd name="T7" fmla="*/ 91 h 91"/>
                  <a:gd name="T8" fmla="*/ 14 w 120"/>
                  <a:gd name="T9" fmla="*/ 58 h 91"/>
                  <a:gd name="T10" fmla="*/ 138 w 120"/>
                  <a:gd name="T11" fmla="*/ 212 h 91"/>
                  <a:gd name="T12" fmla="*/ 260 w 120"/>
                  <a:gd name="T13" fmla="*/ 58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Rectangle 25">
                <a:extLst>
                  <a:ext uri="{FF2B5EF4-FFF2-40B4-BE49-F238E27FC236}">
                    <a16:creationId xmlns:a16="http://schemas.microsoft.com/office/drawing/2014/main" xmlns="" id="{F88358AA-AB84-4656-9076-54C452268B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75" name="Oval 26">
                <a:extLst>
                  <a:ext uri="{FF2B5EF4-FFF2-40B4-BE49-F238E27FC236}">
                    <a16:creationId xmlns:a16="http://schemas.microsoft.com/office/drawing/2014/main" xmlns="" id="{9160BB8B-4A76-433A-88B3-E90641320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76" name="Freeform 27">
                <a:extLst>
                  <a:ext uri="{FF2B5EF4-FFF2-40B4-BE49-F238E27FC236}">
                    <a16:creationId xmlns:a16="http://schemas.microsoft.com/office/drawing/2014/main" xmlns="" id="{F69371FA-0618-41A8-92EB-718B139D6E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7 h 64"/>
                  <a:gd name="T2" fmla="*/ 57 w 71"/>
                  <a:gd name="T3" fmla="*/ 114 h 64"/>
                  <a:gd name="T4" fmla="*/ 149 w 71"/>
                  <a:gd name="T5" fmla="*/ 121 h 64"/>
                  <a:gd name="T6" fmla="*/ 117 w 71"/>
                  <a:gd name="T7" fmla="*/ 35 h 64"/>
                  <a:gd name="T8" fmla="*/ 0 w 71"/>
                  <a:gd name="T9" fmla="*/ 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28">
                <a:extLst>
                  <a:ext uri="{FF2B5EF4-FFF2-40B4-BE49-F238E27FC236}">
                    <a16:creationId xmlns:a16="http://schemas.microsoft.com/office/drawing/2014/main" xmlns="" id="{36CA1E8F-8EAB-4FB8-9578-D0DF31E3F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3" cy="149"/>
              </a:xfrm>
              <a:custGeom>
                <a:avLst/>
                <a:gdLst>
                  <a:gd name="T0" fmla="*/ 163 w 71"/>
                  <a:gd name="T1" fmla="*/ 7 h 64"/>
                  <a:gd name="T2" fmla="*/ 106 w 71"/>
                  <a:gd name="T3" fmla="*/ 114 h 64"/>
                  <a:gd name="T4" fmla="*/ 14 w 71"/>
                  <a:gd name="T5" fmla="*/ 121 h 64"/>
                  <a:gd name="T6" fmla="*/ 46 w 71"/>
                  <a:gd name="T7" fmla="*/ 35 h 64"/>
                  <a:gd name="T8" fmla="*/ 163 w 71"/>
                  <a:gd name="T9" fmla="*/ 7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Rectangle 29">
                <a:extLst>
                  <a:ext uri="{FF2B5EF4-FFF2-40B4-BE49-F238E27FC236}">
                    <a16:creationId xmlns:a16="http://schemas.microsoft.com/office/drawing/2014/main" xmlns="" id="{98FE4959-3874-422A-BB8D-1F194F542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79" name="Oval 30">
                <a:extLst>
                  <a:ext uri="{FF2B5EF4-FFF2-40B4-BE49-F238E27FC236}">
                    <a16:creationId xmlns:a16="http://schemas.microsoft.com/office/drawing/2014/main" xmlns="" id="{FD1854FC-0402-412A-9FDF-0091E8E23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1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0" name="Freeform 31">
                <a:extLst>
                  <a:ext uri="{FF2B5EF4-FFF2-40B4-BE49-F238E27FC236}">
                    <a16:creationId xmlns:a16="http://schemas.microsoft.com/office/drawing/2014/main" xmlns="" id="{18BCFC66-BFD6-4AB0-A7AE-6BA1E7E33A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7 h 67"/>
                  <a:gd name="T2" fmla="*/ 65 w 75"/>
                  <a:gd name="T3" fmla="*/ 119 h 67"/>
                  <a:gd name="T4" fmla="*/ 161 w 75"/>
                  <a:gd name="T5" fmla="*/ 128 h 67"/>
                  <a:gd name="T6" fmla="*/ 127 w 75"/>
                  <a:gd name="T7" fmla="*/ 35 h 67"/>
                  <a:gd name="T8" fmla="*/ 0 w 75"/>
                  <a:gd name="T9" fmla="*/ 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32">
                <a:extLst>
                  <a:ext uri="{FF2B5EF4-FFF2-40B4-BE49-F238E27FC236}">
                    <a16:creationId xmlns:a16="http://schemas.microsoft.com/office/drawing/2014/main" xmlns="" id="{158259A8-D3AD-49ED-BC5D-376644D64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175 w 76"/>
                  <a:gd name="T1" fmla="*/ 7 h 67"/>
                  <a:gd name="T2" fmla="*/ 111 w 76"/>
                  <a:gd name="T3" fmla="*/ 119 h 67"/>
                  <a:gd name="T4" fmla="*/ 14 w 76"/>
                  <a:gd name="T5" fmla="*/ 128 h 67"/>
                  <a:gd name="T6" fmla="*/ 48 w 76"/>
                  <a:gd name="T7" fmla="*/ 35 h 67"/>
                  <a:gd name="T8" fmla="*/ 175 w 76"/>
                  <a:gd name="T9" fmla="*/ 7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Rectangle 33">
                <a:extLst>
                  <a:ext uri="{FF2B5EF4-FFF2-40B4-BE49-F238E27FC236}">
                    <a16:creationId xmlns:a16="http://schemas.microsoft.com/office/drawing/2014/main" xmlns="" id="{54531585-EBEF-4EC4-B7B8-FE557C54B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3" name="Oval 34">
                <a:extLst>
                  <a:ext uri="{FF2B5EF4-FFF2-40B4-BE49-F238E27FC236}">
                    <a16:creationId xmlns:a16="http://schemas.microsoft.com/office/drawing/2014/main" xmlns="" id="{FA7DB740-12BD-4B76-9A4D-A1ABB41475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3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4" name="Freeform 35">
                <a:extLst>
                  <a:ext uri="{FF2B5EF4-FFF2-40B4-BE49-F238E27FC236}">
                    <a16:creationId xmlns:a16="http://schemas.microsoft.com/office/drawing/2014/main" xmlns="" id="{75B34D42-8334-46E7-A1A1-C8E1D6D34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1"/>
              </a:xfrm>
              <a:custGeom>
                <a:avLst/>
                <a:gdLst>
                  <a:gd name="T0" fmla="*/ 0 w 87"/>
                  <a:gd name="T1" fmla="*/ 9 h 78"/>
                  <a:gd name="T2" fmla="*/ 74 w 87"/>
                  <a:gd name="T3" fmla="*/ 139 h 78"/>
                  <a:gd name="T4" fmla="*/ 185 w 87"/>
                  <a:gd name="T5" fmla="*/ 149 h 78"/>
                  <a:gd name="T6" fmla="*/ 146 w 87"/>
                  <a:gd name="T7" fmla="*/ 42 h 78"/>
                  <a:gd name="T8" fmla="*/ 0 w 87"/>
                  <a:gd name="T9" fmla="*/ 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36">
                <a:extLst>
                  <a:ext uri="{FF2B5EF4-FFF2-40B4-BE49-F238E27FC236}">
                    <a16:creationId xmlns:a16="http://schemas.microsoft.com/office/drawing/2014/main" xmlns="" id="{BE7CB9EF-B307-4D6B-83FE-8B3CAB1C7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0" cy="181"/>
              </a:xfrm>
              <a:custGeom>
                <a:avLst/>
                <a:gdLst>
                  <a:gd name="T0" fmla="*/ 200 w 87"/>
                  <a:gd name="T1" fmla="*/ 9 h 78"/>
                  <a:gd name="T2" fmla="*/ 129 w 87"/>
                  <a:gd name="T3" fmla="*/ 139 h 78"/>
                  <a:gd name="T4" fmla="*/ 16 w 87"/>
                  <a:gd name="T5" fmla="*/ 149 h 78"/>
                  <a:gd name="T6" fmla="*/ 57 w 87"/>
                  <a:gd name="T7" fmla="*/ 42 h 78"/>
                  <a:gd name="T8" fmla="*/ 200 w 87"/>
                  <a:gd name="T9" fmla="*/ 9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Rectangle 37">
                <a:extLst>
                  <a:ext uri="{FF2B5EF4-FFF2-40B4-BE49-F238E27FC236}">
                    <a16:creationId xmlns:a16="http://schemas.microsoft.com/office/drawing/2014/main" xmlns="" id="{6DEA6449-8854-4DDE-B683-4CBE93005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7" name="Oval 38">
                <a:extLst>
                  <a:ext uri="{FF2B5EF4-FFF2-40B4-BE49-F238E27FC236}">
                    <a16:creationId xmlns:a16="http://schemas.microsoft.com/office/drawing/2014/main" xmlns="" id="{609CF5BC-5D56-4206-A488-B1E029E2D2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88" name="Freeform 39">
                <a:extLst>
                  <a:ext uri="{FF2B5EF4-FFF2-40B4-BE49-F238E27FC236}">
                    <a16:creationId xmlns:a16="http://schemas.microsoft.com/office/drawing/2014/main" xmlns="" id="{4998D11F-F61B-4C55-9F1F-5D072E3B1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40">
                <a:extLst>
                  <a:ext uri="{FF2B5EF4-FFF2-40B4-BE49-F238E27FC236}">
                    <a16:creationId xmlns:a16="http://schemas.microsoft.com/office/drawing/2014/main" xmlns="" id="{B51D67BF-EA61-4C86-B282-1A9F4FCD2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5 w 48"/>
                  <a:gd name="T1" fmla="*/ 14 h 49"/>
                  <a:gd name="T2" fmla="*/ 28 w 48"/>
                  <a:gd name="T3" fmla="*/ 91 h 49"/>
                  <a:gd name="T4" fmla="*/ 90 w 48"/>
                  <a:gd name="T5" fmla="*/ 86 h 49"/>
                  <a:gd name="T6" fmla="*/ 83 w 48"/>
                  <a:gd name="T7" fmla="*/ 23 h 49"/>
                  <a:gd name="T8" fmla="*/ 5 w 48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41">
                <a:extLst>
                  <a:ext uri="{FF2B5EF4-FFF2-40B4-BE49-F238E27FC236}">
                    <a16:creationId xmlns:a16="http://schemas.microsoft.com/office/drawing/2014/main" xmlns="" id="{2BD90103-C12E-4959-B19A-55CCE3208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42">
                <a:extLst>
                  <a:ext uri="{FF2B5EF4-FFF2-40B4-BE49-F238E27FC236}">
                    <a16:creationId xmlns:a16="http://schemas.microsoft.com/office/drawing/2014/main" xmlns="" id="{B37C8CEF-0CEC-40E8-AA5F-66CD1DA15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09" cy="114"/>
              </a:xfrm>
              <a:custGeom>
                <a:avLst/>
                <a:gdLst>
                  <a:gd name="T0" fmla="*/ 104 w 48"/>
                  <a:gd name="T1" fmla="*/ 14 h 49"/>
                  <a:gd name="T2" fmla="*/ 82 w 48"/>
                  <a:gd name="T3" fmla="*/ 91 h 49"/>
                  <a:gd name="T4" fmla="*/ 18 w 48"/>
                  <a:gd name="T5" fmla="*/ 86 h 49"/>
                  <a:gd name="T6" fmla="*/ 25 w 48"/>
                  <a:gd name="T7" fmla="*/ 23 h 49"/>
                  <a:gd name="T8" fmla="*/ 104 w 48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43">
                <a:extLst>
                  <a:ext uri="{FF2B5EF4-FFF2-40B4-BE49-F238E27FC236}">
                    <a16:creationId xmlns:a16="http://schemas.microsoft.com/office/drawing/2014/main" xmlns="" id="{278BB99D-45B5-4A69-ADF4-65B6E1CBB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44">
                <a:extLst>
                  <a:ext uri="{FF2B5EF4-FFF2-40B4-BE49-F238E27FC236}">
                    <a16:creationId xmlns:a16="http://schemas.microsoft.com/office/drawing/2014/main" xmlns="" id="{72B11802-6112-4C53-A19D-84A12688B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5 w 48"/>
                  <a:gd name="T1" fmla="*/ 12 h 48"/>
                  <a:gd name="T2" fmla="*/ 28 w 48"/>
                  <a:gd name="T3" fmla="*/ 90 h 48"/>
                  <a:gd name="T4" fmla="*/ 90 w 48"/>
                  <a:gd name="T5" fmla="*/ 86 h 48"/>
                  <a:gd name="T6" fmla="*/ 83 w 48"/>
                  <a:gd name="T7" fmla="*/ 21 h 48"/>
                  <a:gd name="T8" fmla="*/ 5 w 48"/>
                  <a:gd name="T9" fmla="*/ 1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45">
                <a:extLst>
                  <a:ext uri="{FF2B5EF4-FFF2-40B4-BE49-F238E27FC236}">
                    <a16:creationId xmlns:a16="http://schemas.microsoft.com/office/drawing/2014/main" xmlns="" id="{51985443-29A8-47FD-910F-E1617ACBF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46">
                <a:extLst>
                  <a:ext uri="{FF2B5EF4-FFF2-40B4-BE49-F238E27FC236}">
                    <a16:creationId xmlns:a16="http://schemas.microsoft.com/office/drawing/2014/main" xmlns="" id="{152BE5D3-D5CE-4A29-B903-4CDC10248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09" cy="111"/>
              </a:xfrm>
              <a:custGeom>
                <a:avLst/>
                <a:gdLst>
                  <a:gd name="T0" fmla="*/ 104 w 48"/>
                  <a:gd name="T1" fmla="*/ 12 h 48"/>
                  <a:gd name="T2" fmla="*/ 82 w 48"/>
                  <a:gd name="T3" fmla="*/ 90 h 48"/>
                  <a:gd name="T4" fmla="*/ 18 w 48"/>
                  <a:gd name="T5" fmla="*/ 86 h 48"/>
                  <a:gd name="T6" fmla="*/ 25 w 48"/>
                  <a:gd name="T7" fmla="*/ 21 h 48"/>
                  <a:gd name="T8" fmla="*/ 104 w 48"/>
                  <a:gd name="T9" fmla="*/ 1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Rectangle 47">
                <a:extLst>
                  <a:ext uri="{FF2B5EF4-FFF2-40B4-BE49-F238E27FC236}">
                    <a16:creationId xmlns:a16="http://schemas.microsoft.com/office/drawing/2014/main" xmlns="" id="{81C70E50-534D-4B4F-ABB3-88947F7AD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97" name="Oval 48">
                <a:extLst>
                  <a:ext uri="{FF2B5EF4-FFF2-40B4-BE49-F238E27FC236}">
                    <a16:creationId xmlns:a16="http://schemas.microsoft.com/office/drawing/2014/main" xmlns="" id="{EFD913DF-E768-4DE5-BABD-344CE25CCB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198" name="Freeform 49">
                <a:extLst>
                  <a:ext uri="{FF2B5EF4-FFF2-40B4-BE49-F238E27FC236}">
                    <a16:creationId xmlns:a16="http://schemas.microsoft.com/office/drawing/2014/main" xmlns="" id="{6829D530-4BC8-4D2F-80AC-B33B7200F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50">
                <a:extLst>
                  <a:ext uri="{FF2B5EF4-FFF2-40B4-BE49-F238E27FC236}">
                    <a16:creationId xmlns:a16="http://schemas.microsoft.com/office/drawing/2014/main" xmlns="" id="{0B4137B5-0307-4224-99EE-977AEF01C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5 w 48"/>
                  <a:gd name="T1" fmla="*/ 14 h 49"/>
                  <a:gd name="T2" fmla="*/ 28 w 48"/>
                  <a:gd name="T3" fmla="*/ 91 h 49"/>
                  <a:gd name="T4" fmla="*/ 93 w 48"/>
                  <a:gd name="T5" fmla="*/ 86 h 49"/>
                  <a:gd name="T6" fmla="*/ 86 w 48"/>
                  <a:gd name="T7" fmla="*/ 23 h 49"/>
                  <a:gd name="T8" fmla="*/ 5 w 48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51">
                <a:extLst>
                  <a:ext uri="{FF2B5EF4-FFF2-40B4-BE49-F238E27FC236}">
                    <a16:creationId xmlns:a16="http://schemas.microsoft.com/office/drawing/2014/main" xmlns="" id="{1CF0AD13-ABAE-492A-9565-DBD605783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52">
                <a:extLst>
                  <a:ext uri="{FF2B5EF4-FFF2-40B4-BE49-F238E27FC236}">
                    <a16:creationId xmlns:a16="http://schemas.microsoft.com/office/drawing/2014/main" xmlns="" id="{C59CF04F-8B08-4D78-8513-E24B50C00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0" cy="114"/>
              </a:xfrm>
              <a:custGeom>
                <a:avLst/>
                <a:gdLst>
                  <a:gd name="T0" fmla="*/ 105 w 48"/>
                  <a:gd name="T1" fmla="*/ 14 h 49"/>
                  <a:gd name="T2" fmla="*/ 83 w 48"/>
                  <a:gd name="T3" fmla="*/ 91 h 49"/>
                  <a:gd name="T4" fmla="*/ 21 w 48"/>
                  <a:gd name="T5" fmla="*/ 86 h 49"/>
                  <a:gd name="T6" fmla="*/ 28 w 48"/>
                  <a:gd name="T7" fmla="*/ 23 h 49"/>
                  <a:gd name="T8" fmla="*/ 105 w 48"/>
                  <a:gd name="T9" fmla="*/ 14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53">
                <a:extLst>
                  <a:ext uri="{FF2B5EF4-FFF2-40B4-BE49-F238E27FC236}">
                    <a16:creationId xmlns:a16="http://schemas.microsoft.com/office/drawing/2014/main" xmlns="" id="{702E4189-5760-4221-B339-F337E792B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54">
                <a:extLst>
                  <a:ext uri="{FF2B5EF4-FFF2-40B4-BE49-F238E27FC236}">
                    <a16:creationId xmlns:a16="http://schemas.microsoft.com/office/drawing/2014/main" xmlns="" id="{543A89C2-12F3-4A06-AE48-9750A7883B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5 w 48"/>
                  <a:gd name="T1" fmla="*/ 12 h 48"/>
                  <a:gd name="T2" fmla="*/ 28 w 48"/>
                  <a:gd name="T3" fmla="*/ 90 h 48"/>
                  <a:gd name="T4" fmla="*/ 93 w 48"/>
                  <a:gd name="T5" fmla="*/ 86 h 48"/>
                  <a:gd name="T6" fmla="*/ 86 w 48"/>
                  <a:gd name="T7" fmla="*/ 21 h 48"/>
                  <a:gd name="T8" fmla="*/ 5 w 48"/>
                  <a:gd name="T9" fmla="*/ 1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55">
                <a:extLst>
                  <a:ext uri="{FF2B5EF4-FFF2-40B4-BE49-F238E27FC236}">
                    <a16:creationId xmlns:a16="http://schemas.microsoft.com/office/drawing/2014/main" xmlns="" id="{E519A9AC-F406-4BE0-B760-5FC84786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56">
                <a:extLst>
                  <a:ext uri="{FF2B5EF4-FFF2-40B4-BE49-F238E27FC236}">
                    <a16:creationId xmlns:a16="http://schemas.microsoft.com/office/drawing/2014/main" xmlns="" id="{616FC150-8F72-4AF2-9671-36559F101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0" cy="111"/>
              </a:xfrm>
              <a:custGeom>
                <a:avLst/>
                <a:gdLst>
                  <a:gd name="T0" fmla="*/ 105 w 48"/>
                  <a:gd name="T1" fmla="*/ 12 h 48"/>
                  <a:gd name="T2" fmla="*/ 83 w 48"/>
                  <a:gd name="T3" fmla="*/ 90 h 48"/>
                  <a:gd name="T4" fmla="*/ 21 w 48"/>
                  <a:gd name="T5" fmla="*/ 86 h 48"/>
                  <a:gd name="T6" fmla="*/ 28 w 48"/>
                  <a:gd name="T7" fmla="*/ 21 h 48"/>
                  <a:gd name="T8" fmla="*/ 105 w 48"/>
                  <a:gd name="T9" fmla="*/ 12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Rectangle 57">
                <a:extLst>
                  <a:ext uri="{FF2B5EF4-FFF2-40B4-BE49-F238E27FC236}">
                    <a16:creationId xmlns:a16="http://schemas.microsoft.com/office/drawing/2014/main" xmlns="" id="{22C9607E-2A20-4A45-8152-293DFE47BD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07" name="Oval 58">
                <a:extLst>
                  <a:ext uri="{FF2B5EF4-FFF2-40B4-BE49-F238E27FC236}">
                    <a16:creationId xmlns:a16="http://schemas.microsoft.com/office/drawing/2014/main" xmlns="" id="{D56321BE-BF50-4AD9-A22C-BFE2CBFF6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08" name="Freeform 59">
                <a:extLst>
                  <a:ext uri="{FF2B5EF4-FFF2-40B4-BE49-F238E27FC236}">
                    <a16:creationId xmlns:a16="http://schemas.microsoft.com/office/drawing/2014/main" xmlns="" id="{DEB3CDA5-C172-40E0-8D90-C18B3BAD4B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100" cy="86"/>
              </a:xfrm>
              <a:custGeom>
                <a:avLst/>
                <a:gdLst>
                  <a:gd name="T0" fmla="*/ 100 w 99"/>
                  <a:gd name="T1" fmla="*/ 77 h 86"/>
                  <a:gd name="T2" fmla="*/ 91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100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60">
                <a:extLst>
                  <a:ext uri="{FF2B5EF4-FFF2-40B4-BE49-F238E27FC236}">
                    <a16:creationId xmlns:a16="http://schemas.microsoft.com/office/drawing/2014/main" xmlns="" id="{BB541AE9-11AA-45BA-9FFD-DB80432AE0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5 w 52"/>
                  <a:gd name="T1" fmla="*/ 16 h 53"/>
                  <a:gd name="T2" fmla="*/ 30 w 52"/>
                  <a:gd name="T3" fmla="*/ 101 h 53"/>
                  <a:gd name="T4" fmla="*/ 98 w 52"/>
                  <a:gd name="T5" fmla="*/ 96 h 53"/>
                  <a:gd name="T6" fmla="*/ 92 w 52"/>
                  <a:gd name="T7" fmla="*/ 26 h 53"/>
                  <a:gd name="T8" fmla="*/ 5 w 52"/>
                  <a:gd name="T9" fmla="*/ 1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61">
                <a:extLst>
                  <a:ext uri="{FF2B5EF4-FFF2-40B4-BE49-F238E27FC236}">
                    <a16:creationId xmlns:a16="http://schemas.microsoft.com/office/drawing/2014/main" xmlns="" id="{21F83F7C-F74E-4CB7-B159-F510EF086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62">
                <a:extLst>
                  <a:ext uri="{FF2B5EF4-FFF2-40B4-BE49-F238E27FC236}">
                    <a16:creationId xmlns:a16="http://schemas.microsoft.com/office/drawing/2014/main" xmlns="" id="{91508FFE-7CA7-4788-99DC-ADAAA89BD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113 w 51"/>
                  <a:gd name="T1" fmla="*/ 16 h 53"/>
                  <a:gd name="T2" fmla="*/ 90 w 51"/>
                  <a:gd name="T3" fmla="*/ 101 h 53"/>
                  <a:gd name="T4" fmla="*/ 21 w 51"/>
                  <a:gd name="T5" fmla="*/ 96 h 53"/>
                  <a:gd name="T6" fmla="*/ 28 w 51"/>
                  <a:gd name="T7" fmla="*/ 26 h 53"/>
                  <a:gd name="T8" fmla="*/ 113 w 51"/>
                  <a:gd name="T9" fmla="*/ 16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63">
                <a:extLst>
                  <a:ext uri="{FF2B5EF4-FFF2-40B4-BE49-F238E27FC236}">
                    <a16:creationId xmlns:a16="http://schemas.microsoft.com/office/drawing/2014/main" xmlns="" id="{19C0C865-C579-436B-BAFA-E6E86B3E5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100" cy="85"/>
              </a:xfrm>
              <a:custGeom>
                <a:avLst/>
                <a:gdLst>
                  <a:gd name="T0" fmla="*/ 100 w 99"/>
                  <a:gd name="T1" fmla="*/ 76 h 84"/>
                  <a:gd name="T2" fmla="*/ 91 w 99"/>
                  <a:gd name="T3" fmla="*/ 85 h 84"/>
                  <a:gd name="T4" fmla="*/ 0 w 99"/>
                  <a:gd name="T5" fmla="*/ 10 h 84"/>
                  <a:gd name="T6" fmla="*/ 7 w 99"/>
                  <a:gd name="T7" fmla="*/ 0 h 84"/>
                  <a:gd name="T8" fmla="*/ 100 w 99"/>
                  <a:gd name="T9" fmla="*/ 7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64">
                <a:extLst>
                  <a:ext uri="{FF2B5EF4-FFF2-40B4-BE49-F238E27FC236}">
                    <a16:creationId xmlns:a16="http://schemas.microsoft.com/office/drawing/2014/main" xmlns="" id="{D2FF2E3D-FD1F-4E2A-B365-C03E3BBD4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4"/>
              </a:xfrm>
              <a:custGeom>
                <a:avLst/>
                <a:gdLst>
                  <a:gd name="T0" fmla="*/ 5 w 52"/>
                  <a:gd name="T1" fmla="*/ 14 h 53"/>
                  <a:gd name="T2" fmla="*/ 30 w 52"/>
                  <a:gd name="T3" fmla="*/ 98 h 53"/>
                  <a:gd name="T4" fmla="*/ 98 w 52"/>
                  <a:gd name="T5" fmla="*/ 94 h 53"/>
                  <a:gd name="T6" fmla="*/ 92 w 52"/>
                  <a:gd name="T7" fmla="*/ 23 h 53"/>
                  <a:gd name="T8" fmla="*/ 5 w 52"/>
                  <a:gd name="T9" fmla="*/ 1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65">
                <a:extLst>
                  <a:ext uri="{FF2B5EF4-FFF2-40B4-BE49-F238E27FC236}">
                    <a16:creationId xmlns:a16="http://schemas.microsoft.com/office/drawing/2014/main" xmlns="" id="{983539ED-7FA4-46E1-9DB3-C2E5A610A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5"/>
              </a:xfrm>
              <a:custGeom>
                <a:avLst/>
                <a:gdLst>
                  <a:gd name="T0" fmla="*/ 0 w 99"/>
                  <a:gd name="T1" fmla="*/ 76 h 84"/>
                  <a:gd name="T2" fmla="*/ 7 w 99"/>
                  <a:gd name="T3" fmla="*/ 85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66">
                <a:extLst>
                  <a:ext uri="{FF2B5EF4-FFF2-40B4-BE49-F238E27FC236}">
                    <a16:creationId xmlns:a16="http://schemas.microsoft.com/office/drawing/2014/main" xmlns="" id="{8D493F74-2DE6-4B40-AA22-0A9663C2D1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4"/>
              </a:xfrm>
              <a:custGeom>
                <a:avLst/>
                <a:gdLst>
                  <a:gd name="T0" fmla="*/ 113 w 51"/>
                  <a:gd name="T1" fmla="*/ 14 h 53"/>
                  <a:gd name="T2" fmla="*/ 90 w 51"/>
                  <a:gd name="T3" fmla="*/ 98 h 53"/>
                  <a:gd name="T4" fmla="*/ 21 w 51"/>
                  <a:gd name="T5" fmla="*/ 94 h 53"/>
                  <a:gd name="T6" fmla="*/ 28 w 51"/>
                  <a:gd name="T7" fmla="*/ 23 h 53"/>
                  <a:gd name="T8" fmla="*/ 113 w 51"/>
                  <a:gd name="T9" fmla="*/ 14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67">
                <a:extLst>
                  <a:ext uri="{FF2B5EF4-FFF2-40B4-BE49-F238E27FC236}">
                    <a16:creationId xmlns:a16="http://schemas.microsoft.com/office/drawing/2014/main" xmlns="" id="{9CF39743-9E79-4559-AF4F-7BAB6BEE9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9" cy="125"/>
              </a:xfrm>
              <a:custGeom>
                <a:avLst/>
                <a:gdLst>
                  <a:gd name="T0" fmla="*/ 100 w 60"/>
                  <a:gd name="T1" fmla="*/ 30 h 54"/>
                  <a:gd name="T2" fmla="*/ 0 w 60"/>
                  <a:gd name="T3" fmla="*/ 7 h 54"/>
                  <a:gd name="T4" fmla="*/ 51 w 60"/>
                  <a:gd name="T5" fmla="*/ 95 h 54"/>
                  <a:gd name="T6" fmla="*/ 127 w 60"/>
                  <a:gd name="T7" fmla="*/ 102 h 54"/>
                  <a:gd name="T8" fmla="*/ 100 w 60"/>
                  <a:gd name="T9" fmla="*/ 3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68">
                <a:extLst>
                  <a:ext uri="{FF2B5EF4-FFF2-40B4-BE49-F238E27FC236}">
                    <a16:creationId xmlns:a16="http://schemas.microsoft.com/office/drawing/2014/main" xmlns="" id="{831A1821-2171-41D9-B636-7F148B1DAF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7"/>
              </a:xfrm>
              <a:custGeom>
                <a:avLst/>
                <a:gdLst>
                  <a:gd name="T0" fmla="*/ 32 w 48"/>
                  <a:gd name="T1" fmla="*/ 16 h 38"/>
                  <a:gd name="T2" fmla="*/ 2 w 48"/>
                  <a:gd name="T3" fmla="*/ 66 h 38"/>
                  <a:gd name="T4" fmla="*/ 62 w 48"/>
                  <a:gd name="T5" fmla="*/ 71 h 38"/>
                  <a:gd name="T6" fmla="*/ 111 w 48"/>
                  <a:gd name="T7" fmla="*/ 11 h 38"/>
                  <a:gd name="T8" fmla="*/ 32 w 48"/>
                  <a:gd name="T9" fmla="*/ 1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Rectangle 69">
                <a:extLst>
                  <a:ext uri="{FF2B5EF4-FFF2-40B4-BE49-F238E27FC236}">
                    <a16:creationId xmlns:a16="http://schemas.microsoft.com/office/drawing/2014/main" xmlns="" id="{65F05EEF-6ADF-4AA8-B080-F52F2619D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0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19" name="Freeform 70">
                <a:extLst>
                  <a:ext uri="{FF2B5EF4-FFF2-40B4-BE49-F238E27FC236}">
                    <a16:creationId xmlns:a16="http://schemas.microsoft.com/office/drawing/2014/main" xmlns="" id="{0BC17FC6-2797-4787-91A4-ECB736D1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57 w 28"/>
                  <a:gd name="T1" fmla="*/ 72 h 58"/>
                  <a:gd name="T2" fmla="*/ 21 w 28"/>
                  <a:gd name="T3" fmla="*/ 133 h 58"/>
                  <a:gd name="T4" fmla="*/ 9 w 28"/>
                  <a:gd name="T5" fmla="*/ 63 h 58"/>
                  <a:gd name="T6" fmla="*/ 46 w 28"/>
                  <a:gd name="T7" fmla="*/ 2 h 58"/>
                  <a:gd name="T8" fmla="*/ 57 w 28"/>
                  <a:gd name="T9" fmla="*/ 7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71">
                <a:extLst>
                  <a:ext uri="{FF2B5EF4-FFF2-40B4-BE49-F238E27FC236}">
                    <a16:creationId xmlns:a16="http://schemas.microsoft.com/office/drawing/2014/main" xmlns="" id="{8489B9F2-F30E-4307-8CFC-115E4AD519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56 w 28"/>
                  <a:gd name="T1" fmla="*/ 72 h 58"/>
                  <a:gd name="T2" fmla="*/ 19 w 28"/>
                  <a:gd name="T3" fmla="*/ 133 h 58"/>
                  <a:gd name="T4" fmla="*/ 7 w 28"/>
                  <a:gd name="T5" fmla="*/ 63 h 58"/>
                  <a:gd name="T6" fmla="*/ 46 w 28"/>
                  <a:gd name="T7" fmla="*/ 2 h 58"/>
                  <a:gd name="T8" fmla="*/ 56 w 28"/>
                  <a:gd name="T9" fmla="*/ 7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72">
                <a:extLst>
                  <a:ext uri="{FF2B5EF4-FFF2-40B4-BE49-F238E27FC236}">
                    <a16:creationId xmlns:a16="http://schemas.microsoft.com/office/drawing/2014/main" xmlns="" id="{28D80B65-6D5B-47E0-8413-B7F795DAE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72 w 58"/>
                  <a:gd name="T1" fmla="*/ 7 h 28"/>
                  <a:gd name="T2" fmla="*/ 132 w 58"/>
                  <a:gd name="T3" fmla="*/ 46 h 28"/>
                  <a:gd name="T4" fmla="*/ 60 w 58"/>
                  <a:gd name="T5" fmla="*/ 58 h 28"/>
                  <a:gd name="T6" fmla="*/ 2 w 58"/>
                  <a:gd name="T7" fmla="*/ 19 h 28"/>
                  <a:gd name="T8" fmla="*/ 72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73">
                <a:extLst>
                  <a:ext uri="{FF2B5EF4-FFF2-40B4-BE49-F238E27FC236}">
                    <a16:creationId xmlns:a16="http://schemas.microsoft.com/office/drawing/2014/main" xmlns="" id="{CD122801-6BB8-4CF0-BD82-39A1FB560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6"/>
              </a:xfrm>
              <a:custGeom>
                <a:avLst/>
                <a:gdLst>
                  <a:gd name="T0" fmla="*/ 73 w 58"/>
                  <a:gd name="T1" fmla="*/ 7 h 28"/>
                  <a:gd name="T2" fmla="*/ 131 w 58"/>
                  <a:gd name="T3" fmla="*/ 47 h 28"/>
                  <a:gd name="T4" fmla="*/ 62 w 58"/>
                  <a:gd name="T5" fmla="*/ 59 h 28"/>
                  <a:gd name="T6" fmla="*/ 5 w 58"/>
                  <a:gd name="T7" fmla="*/ 19 h 28"/>
                  <a:gd name="T8" fmla="*/ 73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74">
                <a:extLst>
                  <a:ext uri="{FF2B5EF4-FFF2-40B4-BE49-F238E27FC236}">
                    <a16:creationId xmlns:a16="http://schemas.microsoft.com/office/drawing/2014/main" xmlns="" id="{A0D81E44-C6FB-4A0B-80FD-0588B14BA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8" cy="124"/>
              </a:xfrm>
              <a:custGeom>
                <a:avLst/>
                <a:gdLst>
                  <a:gd name="T0" fmla="*/ 70 w 42"/>
                  <a:gd name="T1" fmla="*/ 48 h 54"/>
                  <a:gd name="T2" fmla="*/ 86 w 42"/>
                  <a:gd name="T3" fmla="*/ 117 h 54"/>
                  <a:gd name="T4" fmla="*/ 28 w 42"/>
                  <a:gd name="T5" fmla="*/ 76 h 54"/>
                  <a:gd name="T6" fmla="*/ 14 w 42"/>
                  <a:gd name="T7" fmla="*/ 7 h 54"/>
                  <a:gd name="T8" fmla="*/ 70 w 42"/>
                  <a:gd name="T9" fmla="*/ 48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75">
                <a:extLst>
                  <a:ext uri="{FF2B5EF4-FFF2-40B4-BE49-F238E27FC236}">
                    <a16:creationId xmlns:a16="http://schemas.microsoft.com/office/drawing/2014/main" xmlns="" id="{6C9CFE65-B4B0-4D45-A943-26377F3BA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5"/>
              </a:xfrm>
              <a:custGeom>
                <a:avLst/>
                <a:gdLst>
                  <a:gd name="T0" fmla="*/ 69 w 42"/>
                  <a:gd name="T1" fmla="*/ 49 h 54"/>
                  <a:gd name="T2" fmla="*/ 85 w 42"/>
                  <a:gd name="T3" fmla="*/ 118 h 54"/>
                  <a:gd name="T4" fmla="*/ 27 w 42"/>
                  <a:gd name="T5" fmla="*/ 76 h 54"/>
                  <a:gd name="T6" fmla="*/ 14 w 42"/>
                  <a:gd name="T7" fmla="*/ 7 h 54"/>
                  <a:gd name="T8" fmla="*/ 69 w 42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76">
                <a:extLst>
                  <a:ext uri="{FF2B5EF4-FFF2-40B4-BE49-F238E27FC236}">
                    <a16:creationId xmlns:a16="http://schemas.microsoft.com/office/drawing/2014/main" xmlns="" id="{96B36790-E6AF-4D4B-98A3-AD2F3D7C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48 w 54"/>
                  <a:gd name="T1" fmla="*/ 25 h 41"/>
                  <a:gd name="T2" fmla="*/ 117 w 54"/>
                  <a:gd name="T3" fmla="*/ 12 h 41"/>
                  <a:gd name="T4" fmla="*/ 76 w 54"/>
                  <a:gd name="T5" fmla="*/ 70 h 41"/>
                  <a:gd name="T6" fmla="*/ 7 w 54"/>
                  <a:gd name="T7" fmla="*/ 83 h 41"/>
                  <a:gd name="T8" fmla="*/ 48 w 54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77">
                <a:extLst>
                  <a:ext uri="{FF2B5EF4-FFF2-40B4-BE49-F238E27FC236}">
                    <a16:creationId xmlns:a16="http://schemas.microsoft.com/office/drawing/2014/main" xmlns="" id="{4D11DF99-E8F0-4F6A-B18A-68188D15FE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49 w 54"/>
                  <a:gd name="T1" fmla="*/ 25 h 41"/>
                  <a:gd name="T2" fmla="*/ 118 w 54"/>
                  <a:gd name="T3" fmla="*/ 12 h 41"/>
                  <a:gd name="T4" fmla="*/ 76 w 54"/>
                  <a:gd name="T5" fmla="*/ 70 h 41"/>
                  <a:gd name="T6" fmla="*/ 9 w 54"/>
                  <a:gd name="T7" fmla="*/ 83 h 41"/>
                  <a:gd name="T8" fmla="*/ 49 w 54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78">
                <a:extLst>
                  <a:ext uri="{FF2B5EF4-FFF2-40B4-BE49-F238E27FC236}">
                    <a16:creationId xmlns:a16="http://schemas.microsoft.com/office/drawing/2014/main" xmlns="" id="{E584E408-050E-446F-9DE5-C38C9248C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56 w 28"/>
                  <a:gd name="T1" fmla="*/ 63 h 58"/>
                  <a:gd name="T2" fmla="*/ 46 w 28"/>
                  <a:gd name="T3" fmla="*/ 133 h 58"/>
                  <a:gd name="T4" fmla="*/ 7 w 28"/>
                  <a:gd name="T5" fmla="*/ 74 h 58"/>
                  <a:gd name="T6" fmla="*/ 19 w 28"/>
                  <a:gd name="T7" fmla="*/ 2 h 58"/>
                  <a:gd name="T8" fmla="*/ 56 w 28"/>
                  <a:gd name="T9" fmla="*/ 6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79">
                <a:extLst>
                  <a:ext uri="{FF2B5EF4-FFF2-40B4-BE49-F238E27FC236}">
                    <a16:creationId xmlns:a16="http://schemas.microsoft.com/office/drawing/2014/main" xmlns="" id="{A59BEB15-652F-40DE-BD4D-177B8D2BF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56 w 28"/>
                  <a:gd name="T1" fmla="*/ 61 h 58"/>
                  <a:gd name="T2" fmla="*/ 46 w 28"/>
                  <a:gd name="T3" fmla="*/ 133 h 58"/>
                  <a:gd name="T4" fmla="*/ 7 w 28"/>
                  <a:gd name="T5" fmla="*/ 72 h 58"/>
                  <a:gd name="T6" fmla="*/ 19 w 28"/>
                  <a:gd name="T7" fmla="*/ 2 h 58"/>
                  <a:gd name="T8" fmla="*/ 56 w 28"/>
                  <a:gd name="T9" fmla="*/ 61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80">
                <a:extLst>
                  <a:ext uri="{FF2B5EF4-FFF2-40B4-BE49-F238E27FC236}">
                    <a16:creationId xmlns:a16="http://schemas.microsoft.com/office/drawing/2014/main" xmlns="" id="{139D18C4-7ACF-4C32-B694-4C5444131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6"/>
              </a:xfrm>
              <a:custGeom>
                <a:avLst/>
                <a:gdLst>
                  <a:gd name="T0" fmla="*/ 60 w 58"/>
                  <a:gd name="T1" fmla="*/ 7 h 28"/>
                  <a:gd name="T2" fmla="*/ 132 w 58"/>
                  <a:gd name="T3" fmla="*/ 19 h 28"/>
                  <a:gd name="T4" fmla="*/ 72 w 58"/>
                  <a:gd name="T5" fmla="*/ 59 h 28"/>
                  <a:gd name="T6" fmla="*/ 2 w 58"/>
                  <a:gd name="T7" fmla="*/ 47 h 28"/>
                  <a:gd name="T8" fmla="*/ 60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81">
                <a:extLst>
                  <a:ext uri="{FF2B5EF4-FFF2-40B4-BE49-F238E27FC236}">
                    <a16:creationId xmlns:a16="http://schemas.microsoft.com/office/drawing/2014/main" xmlns="" id="{421DAAA6-22CD-40AC-9561-1BC3A4C8E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62 w 58"/>
                  <a:gd name="T1" fmla="*/ 7 h 28"/>
                  <a:gd name="T2" fmla="*/ 131 w 58"/>
                  <a:gd name="T3" fmla="*/ 19 h 28"/>
                  <a:gd name="T4" fmla="*/ 73 w 58"/>
                  <a:gd name="T5" fmla="*/ 58 h 28"/>
                  <a:gd name="T6" fmla="*/ 5 w 58"/>
                  <a:gd name="T7" fmla="*/ 46 h 28"/>
                  <a:gd name="T8" fmla="*/ 62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82">
                <a:extLst>
                  <a:ext uri="{FF2B5EF4-FFF2-40B4-BE49-F238E27FC236}">
                    <a16:creationId xmlns:a16="http://schemas.microsoft.com/office/drawing/2014/main" xmlns="" id="{ABCB9AF2-E08F-4180-A084-2B2811345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5" cy="95"/>
              </a:xfrm>
              <a:custGeom>
                <a:avLst/>
                <a:gdLst>
                  <a:gd name="T0" fmla="*/ 77 w 55"/>
                  <a:gd name="T1" fmla="*/ 25 h 41"/>
                  <a:gd name="T2" fmla="*/ 118 w 55"/>
                  <a:gd name="T3" fmla="*/ 83 h 41"/>
                  <a:gd name="T4" fmla="*/ 50 w 55"/>
                  <a:gd name="T5" fmla="*/ 70 h 41"/>
                  <a:gd name="T6" fmla="*/ 9 w 55"/>
                  <a:gd name="T7" fmla="*/ 12 h 41"/>
                  <a:gd name="T8" fmla="*/ 77 w 55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83">
                <a:extLst>
                  <a:ext uri="{FF2B5EF4-FFF2-40B4-BE49-F238E27FC236}">
                    <a16:creationId xmlns:a16="http://schemas.microsoft.com/office/drawing/2014/main" xmlns="" id="{1F802B51-4E62-41F9-B25F-EF00282DD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76 w 55"/>
                  <a:gd name="T1" fmla="*/ 25 h 41"/>
                  <a:gd name="T2" fmla="*/ 118 w 55"/>
                  <a:gd name="T3" fmla="*/ 83 h 41"/>
                  <a:gd name="T4" fmla="*/ 51 w 55"/>
                  <a:gd name="T5" fmla="*/ 70 h 41"/>
                  <a:gd name="T6" fmla="*/ 9 w 55"/>
                  <a:gd name="T7" fmla="*/ 12 h 41"/>
                  <a:gd name="T8" fmla="*/ 76 w 55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84">
                <a:extLst>
                  <a:ext uri="{FF2B5EF4-FFF2-40B4-BE49-F238E27FC236}">
                    <a16:creationId xmlns:a16="http://schemas.microsoft.com/office/drawing/2014/main" xmlns="" id="{63AAFEDF-44CB-4CBF-8900-7A77E09E5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5"/>
              </a:xfrm>
              <a:custGeom>
                <a:avLst/>
                <a:gdLst>
                  <a:gd name="T0" fmla="*/ 25 w 41"/>
                  <a:gd name="T1" fmla="*/ 49 h 54"/>
                  <a:gd name="T2" fmla="*/ 83 w 41"/>
                  <a:gd name="T3" fmla="*/ 7 h 54"/>
                  <a:gd name="T4" fmla="*/ 67 w 41"/>
                  <a:gd name="T5" fmla="*/ 76 h 54"/>
                  <a:gd name="T6" fmla="*/ 12 w 41"/>
                  <a:gd name="T7" fmla="*/ 118 h 54"/>
                  <a:gd name="T8" fmla="*/ 25 w 41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85">
                <a:extLst>
                  <a:ext uri="{FF2B5EF4-FFF2-40B4-BE49-F238E27FC236}">
                    <a16:creationId xmlns:a16="http://schemas.microsoft.com/office/drawing/2014/main" xmlns="" id="{153F5997-CC3D-4098-B009-D9EA27AF3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4"/>
              </a:xfrm>
              <a:custGeom>
                <a:avLst/>
                <a:gdLst>
                  <a:gd name="T0" fmla="*/ 28 w 41"/>
                  <a:gd name="T1" fmla="*/ 48 h 54"/>
                  <a:gd name="T2" fmla="*/ 83 w 41"/>
                  <a:gd name="T3" fmla="*/ 7 h 54"/>
                  <a:gd name="T4" fmla="*/ 69 w 41"/>
                  <a:gd name="T5" fmla="*/ 76 h 54"/>
                  <a:gd name="T6" fmla="*/ 14 w 41"/>
                  <a:gd name="T7" fmla="*/ 117 h 54"/>
                  <a:gd name="T8" fmla="*/ 28 w 41"/>
                  <a:gd name="T9" fmla="*/ 48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86">
                <a:extLst>
                  <a:ext uri="{FF2B5EF4-FFF2-40B4-BE49-F238E27FC236}">
                    <a16:creationId xmlns:a16="http://schemas.microsoft.com/office/drawing/2014/main" xmlns="" id="{75EBF5B5-8D71-4C74-BA8F-EA0DD8EC3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89" cy="87"/>
              </a:xfrm>
              <a:custGeom>
                <a:avLst/>
                <a:gdLst>
                  <a:gd name="T0" fmla="*/ 89 w 39"/>
                  <a:gd name="T1" fmla="*/ 50 h 38"/>
                  <a:gd name="T2" fmla="*/ 78 w 39"/>
                  <a:gd name="T3" fmla="*/ 41 h 38"/>
                  <a:gd name="T4" fmla="*/ 87 w 39"/>
                  <a:gd name="T5" fmla="*/ 32 h 38"/>
                  <a:gd name="T6" fmla="*/ 78 w 39"/>
                  <a:gd name="T7" fmla="*/ 27 h 38"/>
                  <a:gd name="T8" fmla="*/ 80 w 39"/>
                  <a:gd name="T9" fmla="*/ 18 h 38"/>
                  <a:gd name="T10" fmla="*/ 66 w 39"/>
                  <a:gd name="T11" fmla="*/ 18 h 38"/>
                  <a:gd name="T12" fmla="*/ 66 w 39"/>
                  <a:gd name="T13" fmla="*/ 5 h 38"/>
                  <a:gd name="T14" fmla="*/ 57 w 39"/>
                  <a:gd name="T15" fmla="*/ 9 h 38"/>
                  <a:gd name="T16" fmla="*/ 50 w 39"/>
                  <a:gd name="T17" fmla="*/ 0 h 38"/>
                  <a:gd name="T18" fmla="*/ 43 w 39"/>
                  <a:gd name="T19" fmla="*/ 9 h 38"/>
                  <a:gd name="T20" fmla="*/ 32 w 39"/>
                  <a:gd name="T21" fmla="*/ 2 h 38"/>
                  <a:gd name="T22" fmla="*/ 27 w 39"/>
                  <a:gd name="T23" fmla="*/ 11 h 38"/>
                  <a:gd name="T24" fmla="*/ 18 w 39"/>
                  <a:gd name="T25" fmla="*/ 9 h 38"/>
                  <a:gd name="T26" fmla="*/ 18 w 39"/>
                  <a:gd name="T27" fmla="*/ 21 h 38"/>
                  <a:gd name="T28" fmla="*/ 7 w 39"/>
                  <a:gd name="T29" fmla="*/ 23 h 38"/>
                  <a:gd name="T30" fmla="*/ 9 w 39"/>
                  <a:gd name="T31" fmla="*/ 32 h 38"/>
                  <a:gd name="T32" fmla="*/ 0 w 39"/>
                  <a:gd name="T33" fmla="*/ 37 h 38"/>
                  <a:gd name="T34" fmla="*/ 11 w 39"/>
                  <a:gd name="T35" fmla="*/ 46 h 38"/>
                  <a:gd name="T36" fmla="*/ 2 w 39"/>
                  <a:gd name="T37" fmla="*/ 55 h 38"/>
                  <a:gd name="T38" fmla="*/ 11 w 39"/>
                  <a:gd name="T39" fmla="*/ 60 h 38"/>
                  <a:gd name="T40" fmla="*/ 9 w 39"/>
                  <a:gd name="T41" fmla="*/ 71 h 38"/>
                  <a:gd name="T42" fmla="*/ 23 w 39"/>
                  <a:gd name="T43" fmla="*/ 69 h 38"/>
                  <a:gd name="T44" fmla="*/ 23 w 39"/>
                  <a:gd name="T45" fmla="*/ 82 h 38"/>
                  <a:gd name="T46" fmla="*/ 32 w 39"/>
                  <a:gd name="T47" fmla="*/ 78 h 38"/>
                  <a:gd name="T48" fmla="*/ 39 w 39"/>
                  <a:gd name="T49" fmla="*/ 87 h 38"/>
                  <a:gd name="T50" fmla="*/ 48 w 39"/>
                  <a:gd name="T51" fmla="*/ 78 h 38"/>
                  <a:gd name="T52" fmla="*/ 57 w 39"/>
                  <a:gd name="T53" fmla="*/ 87 h 38"/>
                  <a:gd name="T54" fmla="*/ 62 w 39"/>
                  <a:gd name="T55" fmla="*/ 76 h 38"/>
                  <a:gd name="T56" fmla="*/ 71 w 39"/>
                  <a:gd name="T57" fmla="*/ 78 h 38"/>
                  <a:gd name="T58" fmla="*/ 71 w 39"/>
                  <a:gd name="T59" fmla="*/ 66 h 38"/>
                  <a:gd name="T60" fmla="*/ 82 w 39"/>
                  <a:gd name="T61" fmla="*/ 64 h 38"/>
                  <a:gd name="T62" fmla="*/ 80 w 39"/>
                  <a:gd name="T63" fmla="*/ 55 h 38"/>
                  <a:gd name="T64" fmla="*/ 89 w 39"/>
                  <a:gd name="T65" fmla="*/ 5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87">
                <a:extLst>
                  <a:ext uri="{FF2B5EF4-FFF2-40B4-BE49-F238E27FC236}">
                    <a16:creationId xmlns:a16="http://schemas.microsoft.com/office/drawing/2014/main" xmlns="" id="{5B55444A-DC81-4059-91F3-69BBD3107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4"/>
              </a:xfrm>
              <a:custGeom>
                <a:avLst/>
                <a:gdLst>
                  <a:gd name="T0" fmla="*/ 99 w 59"/>
                  <a:gd name="T1" fmla="*/ 30 h 54"/>
                  <a:gd name="T2" fmla="*/ 0 w 59"/>
                  <a:gd name="T3" fmla="*/ 7 h 54"/>
                  <a:gd name="T4" fmla="*/ 48 w 59"/>
                  <a:gd name="T5" fmla="*/ 94 h 54"/>
                  <a:gd name="T6" fmla="*/ 127 w 59"/>
                  <a:gd name="T7" fmla="*/ 101 h 54"/>
                  <a:gd name="T8" fmla="*/ 99 w 59"/>
                  <a:gd name="T9" fmla="*/ 3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88">
                <a:extLst>
                  <a:ext uri="{FF2B5EF4-FFF2-40B4-BE49-F238E27FC236}">
                    <a16:creationId xmlns:a16="http://schemas.microsoft.com/office/drawing/2014/main" xmlns="" id="{04A75856-9079-42EB-AC89-BDCF89429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32 w 47"/>
                  <a:gd name="T1" fmla="*/ 16 h 38"/>
                  <a:gd name="T2" fmla="*/ 2 w 47"/>
                  <a:gd name="T3" fmla="*/ 67 h 38"/>
                  <a:gd name="T4" fmla="*/ 60 w 47"/>
                  <a:gd name="T5" fmla="*/ 72 h 38"/>
                  <a:gd name="T6" fmla="*/ 108 w 47"/>
                  <a:gd name="T7" fmla="*/ 12 h 38"/>
                  <a:gd name="T8" fmla="*/ 32 w 47"/>
                  <a:gd name="T9" fmla="*/ 1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Rectangle 89">
                <a:extLst>
                  <a:ext uri="{FF2B5EF4-FFF2-40B4-BE49-F238E27FC236}">
                    <a16:creationId xmlns:a16="http://schemas.microsoft.com/office/drawing/2014/main" xmlns="" id="{3BAAF303-599E-48CD-A574-D16920EAF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10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39" name="Freeform 90">
                <a:extLst>
                  <a:ext uri="{FF2B5EF4-FFF2-40B4-BE49-F238E27FC236}">
                    <a16:creationId xmlns:a16="http://schemas.microsoft.com/office/drawing/2014/main" xmlns="" id="{B9EF87C8-1DDC-425F-A093-9572E8683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6" cy="137"/>
              </a:xfrm>
              <a:custGeom>
                <a:avLst/>
                <a:gdLst>
                  <a:gd name="T0" fmla="*/ 59 w 28"/>
                  <a:gd name="T1" fmla="*/ 74 h 59"/>
                  <a:gd name="T2" fmla="*/ 19 w 28"/>
                  <a:gd name="T3" fmla="*/ 132 h 59"/>
                  <a:gd name="T4" fmla="*/ 7 w 28"/>
                  <a:gd name="T5" fmla="*/ 63 h 59"/>
                  <a:gd name="T6" fmla="*/ 47 w 28"/>
                  <a:gd name="T7" fmla="*/ 5 h 59"/>
                  <a:gd name="T8" fmla="*/ 59 w 28"/>
                  <a:gd name="T9" fmla="*/ 74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91">
                <a:extLst>
                  <a:ext uri="{FF2B5EF4-FFF2-40B4-BE49-F238E27FC236}">
                    <a16:creationId xmlns:a16="http://schemas.microsoft.com/office/drawing/2014/main" xmlns="" id="{900CAE3E-3EF5-4F7D-A2EE-AFF9FE2AE3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57 w 28"/>
                  <a:gd name="T1" fmla="*/ 72 h 58"/>
                  <a:gd name="T2" fmla="*/ 18 w 28"/>
                  <a:gd name="T3" fmla="*/ 133 h 58"/>
                  <a:gd name="T4" fmla="*/ 7 w 28"/>
                  <a:gd name="T5" fmla="*/ 63 h 58"/>
                  <a:gd name="T6" fmla="*/ 46 w 28"/>
                  <a:gd name="T7" fmla="*/ 2 h 58"/>
                  <a:gd name="T8" fmla="*/ 57 w 28"/>
                  <a:gd name="T9" fmla="*/ 7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92">
                <a:extLst>
                  <a:ext uri="{FF2B5EF4-FFF2-40B4-BE49-F238E27FC236}">
                    <a16:creationId xmlns:a16="http://schemas.microsoft.com/office/drawing/2014/main" xmlns="" id="{1811C2EF-87D8-433E-9852-9585DAE4E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71 w 58"/>
                  <a:gd name="T1" fmla="*/ 9 h 28"/>
                  <a:gd name="T2" fmla="*/ 131 w 58"/>
                  <a:gd name="T3" fmla="*/ 46 h 28"/>
                  <a:gd name="T4" fmla="*/ 62 w 58"/>
                  <a:gd name="T5" fmla="*/ 58 h 28"/>
                  <a:gd name="T6" fmla="*/ 2 w 58"/>
                  <a:gd name="T7" fmla="*/ 19 h 28"/>
                  <a:gd name="T8" fmla="*/ 71 w 58"/>
                  <a:gd name="T9" fmla="*/ 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93">
                <a:extLst>
                  <a:ext uri="{FF2B5EF4-FFF2-40B4-BE49-F238E27FC236}">
                    <a16:creationId xmlns:a16="http://schemas.microsoft.com/office/drawing/2014/main" xmlns="" id="{003BD989-75A8-41D1-AF05-C6A30D3D5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71 w 58"/>
                  <a:gd name="T1" fmla="*/ 7 h 28"/>
                  <a:gd name="T2" fmla="*/ 131 w 58"/>
                  <a:gd name="T3" fmla="*/ 46 h 28"/>
                  <a:gd name="T4" fmla="*/ 62 w 58"/>
                  <a:gd name="T5" fmla="*/ 58 h 28"/>
                  <a:gd name="T6" fmla="*/ 2 w 58"/>
                  <a:gd name="T7" fmla="*/ 19 h 28"/>
                  <a:gd name="T8" fmla="*/ 71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94">
                <a:extLst>
                  <a:ext uri="{FF2B5EF4-FFF2-40B4-BE49-F238E27FC236}">
                    <a16:creationId xmlns:a16="http://schemas.microsoft.com/office/drawing/2014/main" xmlns="" id="{55C907F9-9D0E-4365-8847-125D58B4F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69 w 41"/>
                  <a:gd name="T1" fmla="*/ 49 h 55"/>
                  <a:gd name="T2" fmla="*/ 83 w 41"/>
                  <a:gd name="T3" fmla="*/ 119 h 55"/>
                  <a:gd name="T4" fmla="*/ 25 w 41"/>
                  <a:gd name="T5" fmla="*/ 77 h 55"/>
                  <a:gd name="T6" fmla="*/ 11 w 41"/>
                  <a:gd name="T7" fmla="*/ 9 h 55"/>
                  <a:gd name="T8" fmla="*/ 69 w 41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95">
                <a:extLst>
                  <a:ext uri="{FF2B5EF4-FFF2-40B4-BE49-F238E27FC236}">
                    <a16:creationId xmlns:a16="http://schemas.microsoft.com/office/drawing/2014/main" xmlns="" id="{DEADCC7C-96BD-4624-A3CF-AFF4AC673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70 w 41"/>
                  <a:gd name="T1" fmla="*/ 49 h 54"/>
                  <a:gd name="T2" fmla="*/ 83 w 41"/>
                  <a:gd name="T3" fmla="*/ 119 h 54"/>
                  <a:gd name="T4" fmla="*/ 25 w 41"/>
                  <a:gd name="T5" fmla="*/ 77 h 54"/>
                  <a:gd name="T6" fmla="*/ 12 w 41"/>
                  <a:gd name="T7" fmla="*/ 7 h 54"/>
                  <a:gd name="T8" fmla="*/ 70 w 41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96">
                <a:extLst>
                  <a:ext uri="{FF2B5EF4-FFF2-40B4-BE49-F238E27FC236}">
                    <a16:creationId xmlns:a16="http://schemas.microsoft.com/office/drawing/2014/main" xmlns="" id="{DCE65B08-C4A2-433B-9890-69665EE43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49 w 54"/>
                  <a:gd name="T1" fmla="*/ 28 h 41"/>
                  <a:gd name="T2" fmla="*/ 118 w 54"/>
                  <a:gd name="T3" fmla="*/ 12 h 41"/>
                  <a:gd name="T4" fmla="*/ 76 w 54"/>
                  <a:gd name="T5" fmla="*/ 70 h 41"/>
                  <a:gd name="T6" fmla="*/ 7 w 54"/>
                  <a:gd name="T7" fmla="*/ 83 h 41"/>
                  <a:gd name="T8" fmla="*/ 49 w 54"/>
                  <a:gd name="T9" fmla="*/ 2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97">
                <a:extLst>
                  <a:ext uri="{FF2B5EF4-FFF2-40B4-BE49-F238E27FC236}">
                    <a16:creationId xmlns:a16="http://schemas.microsoft.com/office/drawing/2014/main" xmlns="" id="{211470A5-A9B0-4B05-ACA6-4797215BB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48 w 54"/>
                  <a:gd name="T1" fmla="*/ 28 h 41"/>
                  <a:gd name="T2" fmla="*/ 117 w 54"/>
                  <a:gd name="T3" fmla="*/ 12 h 41"/>
                  <a:gd name="T4" fmla="*/ 76 w 54"/>
                  <a:gd name="T5" fmla="*/ 70 h 41"/>
                  <a:gd name="T6" fmla="*/ 7 w 54"/>
                  <a:gd name="T7" fmla="*/ 83 h 41"/>
                  <a:gd name="T8" fmla="*/ 48 w 54"/>
                  <a:gd name="T9" fmla="*/ 2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98">
                <a:extLst>
                  <a:ext uri="{FF2B5EF4-FFF2-40B4-BE49-F238E27FC236}">
                    <a16:creationId xmlns:a16="http://schemas.microsoft.com/office/drawing/2014/main" xmlns="" id="{73A470E3-BF48-480D-8931-B9759BB0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57 w 28"/>
                  <a:gd name="T1" fmla="*/ 63 h 59"/>
                  <a:gd name="T2" fmla="*/ 46 w 28"/>
                  <a:gd name="T3" fmla="*/ 132 h 59"/>
                  <a:gd name="T4" fmla="*/ 7 w 28"/>
                  <a:gd name="T5" fmla="*/ 74 h 59"/>
                  <a:gd name="T6" fmla="*/ 18 w 28"/>
                  <a:gd name="T7" fmla="*/ 5 h 59"/>
                  <a:gd name="T8" fmla="*/ 57 w 28"/>
                  <a:gd name="T9" fmla="*/ 63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99">
                <a:extLst>
                  <a:ext uri="{FF2B5EF4-FFF2-40B4-BE49-F238E27FC236}">
                    <a16:creationId xmlns:a16="http://schemas.microsoft.com/office/drawing/2014/main" xmlns="" id="{E94345DE-9692-4C31-B0BB-506CDFF71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6" cy="135"/>
              </a:xfrm>
              <a:custGeom>
                <a:avLst/>
                <a:gdLst>
                  <a:gd name="T0" fmla="*/ 59 w 28"/>
                  <a:gd name="T1" fmla="*/ 63 h 58"/>
                  <a:gd name="T2" fmla="*/ 47 w 28"/>
                  <a:gd name="T3" fmla="*/ 133 h 58"/>
                  <a:gd name="T4" fmla="*/ 7 w 28"/>
                  <a:gd name="T5" fmla="*/ 72 h 58"/>
                  <a:gd name="T6" fmla="*/ 19 w 28"/>
                  <a:gd name="T7" fmla="*/ 2 h 58"/>
                  <a:gd name="T8" fmla="*/ 59 w 28"/>
                  <a:gd name="T9" fmla="*/ 6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100">
                <a:extLst>
                  <a:ext uri="{FF2B5EF4-FFF2-40B4-BE49-F238E27FC236}">
                    <a16:creationId xmlns:a16="http://schemas.microsoft.com/office/drawing/2014/main" xmlns="" id="{D0B0194E-EE84-45C4-8ACB-7D2194DB12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62 w 58"/>
                  <a:gd name="T1" fmla="*/ 9 h 28"/>
                  <a:gd name="T2" fmla="*/ 131 w 58"/>
                  <a:gd name="T3" fmla="*/ 19 h 28"/>
                  <a:gd name="T4" fmla="*/ 73 w 58"/>
                  <a:gd name="T5" fmla="*/ 58 h 28"/>
                  <a:gd name="T6" fmla="*/ 2 w 58"/>
                  <a:gd name="T7" fmla="*/ 46 h 28"/>
                  <a:gd name="T8" fmla="*/ 62 w 58"/>
                  <a:gd name="T9" fmla="*/ 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101">
                <a:extLst>
                  <a:ext uri="{FF2B5EF4-FFF2-40B4-BE49-F238E27FC236}">
                    <a16:creationId xmlns:a16="http://schemas.microsoft.com/office/drawing/2014/main" xmlns="" id="{BC79B6B0-3D13-4B62-A027-9E07E2866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62 w 58"/>
                  <a:gd name="T1" fmla="*/ 9 h 28"/>
                  <a:gd name="T2" fmla="*/ 131 w 58"/>
                  <a:gd name="T3" fmla="*/ 19 h 28"/>
                  <a:gd name="T4" fmla="*/ 71 w 58"/>
                  <a:gd name="T5" fmla="*/ 58 h 28"/>
                  <a:gd name="T6" fmla="*/ 2 w 58"/>
                  <a:gd name="T7" fmla="*/ 46 h 28"/>
                  <a:gd name="T8" fmla="*/ 62 w 58"/>
                  <a:gd name="T9" fmla="*/ 9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102">
                <a:extLst>
                  <a:ext uri="{FF2B5EF4-FFF2-40B4-BE49-F238E27FC236}">
                    <a16:creationId xmlns:a16="http://schemas.microsoft.com/office/drawing/2014/main" xmlns="" id="{2B48C138-4586-4C23-BCA2-2D4AC3689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76 w 54"/>
                  <a:gd name="T1" fmla="*/ 28 h 41"/>
                  <a:gd name="T2" fmla="*/ 118 w 54"/>
                  <a:gd name="T3" fmla="*/ 83 h 41"/>
                  <a:gd name="T4" fmla="*/ 49 w 54"/>
                  <a:gd name="T5" fmla="*/ 70 h 41"/>
                  <a:gd name="T6" fmla="*/ 7 w 54"/>
                  <a:gd name="T7" fmla="*/ 12 h 41"/>
                  <a:gd name="T8" fmla="*/ 76 w 54"/>
                  <a:gd name="T9" fmla="*/ 28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103">
                <a:extLst>
                  <a:ext uri="{FF2B5EF4-FFF2-40B4-BE49-F238E27FC236}">
                    <a16:creationId xmlns:a16="http://schemas.microsoft.com/office/drawing/2014/main" xmlns="" id="{8D14F8CE-B21A-42E7-9903-F6C041DE2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76 w 54"/>
                  <a:gd name="T1" fmla="*/ 25 h 41"/>
                  <a:gd name="T2" fmla="*/ 117 w 54"/>
                  <a:gd name="T3" fmla="*/ 83 h 41"/>
                  <a:gd name="T4" fmla="*/ 48 w 54"/>
                  <a:gd name="T5" fmla="*/ 70 h 41"/>
                  <a:gd name="T6" fmla="*/ 7 w 54"/>
                  <a:gd name="T7" fmla="*/ 12 h 41"/>
                  <a:gd name="T8" fmla="*/ 76 w 54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104">
                <a:extLst>
                  <a:ext uri="{FF2B5EF4-FFF2-40B4-BE49-F238E27FC236}">
                    <a16:creationId xmlns:a16="http://schemas.microsoft.com/office/drawing/2014/main" xmlns="" id="{49148BCE-40D4-4C89-8EC8-EBF1623DD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25 w 41"/>
                  <a:gd name="T1" fmla="*/ 49 h 54"/>
                  <a:gd name="T2" fmla="*/ 83 w 41"/>
                  <a:gd name="T3" fmla="*/ 7 h 54"/>
                  <a:gd name="T4" fmla="*/ 69 w 41"/>
                  <a:gd name="T5" fmla="*/ 77 h 54"/>
                  <a:gd name="T6" fmla="*/ 11 w 41"/>
                  <a:gd name="T7" fmla="*/ 119 h 54"/>
                  <a:gd name="T8" fmla="*/ 25 w 41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105">
                <a:extLst>
                  <a:ext uri="{FF2B5EF4-FFF2-40B4-BE49-F238E27FC236}">
                    <a16:creationId xmlns:a16="http://schemas.microsoft.com/office/drawing/2014/main" xmlns="" id="{8043B2B2-46AD-4471-8735-B21A38EB1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25 w 41"/>
                  <a:gd name="T1" fmla="*/ 49 h 55"/>
                  <a:gd name="T2" fmla="*/ 83 w 41"/>
                  <a:gd name="T3" fmla="*/ 7 h 55"/>
                  <a:gd name="T4" fmla="*/ 70 w 41"/>
                  <a:gd name="T5" fmla="*/ 77 h 55"/>
                  <a:gd name="T6" fmla="*/ 12 w 41"/>
                  <a:gd name="T7" fmla="*/ 119 h 55"/>
                  <a:gd name="T8" fmla="*/ 25 w 41"/>
                  <a:gd name="T9" fmla="*/ 49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Freeform 106">
                <a:extLst>
                  <a:ext uri="{FF2B5EF4-FFF2-40B4-BE49-F238E27FC236}">
                    <a16:creationId xmlns:a16="http://schemas.microsoft.com/office/drawing/2014/main" xmlns="" id="{1A6D53E9-6863-45A8-9A3F-C8059D89A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88 w 38"/>
                  <a:gd name="T1" fmla="*/ 51 h 39"/>
                  <a:gd name="T2" fmla="*/ 79 w 38"/>
                  <a:gd name="T3" fmla="*/ 42 h 39"/>
                  <a:gd name="T4" fmla="*/ 88 w 38"/>
                  <a:gd name="T5" fmla="*/ 33 h 39"/>
                  <a:gd name="T6" fmla="*/ 76 w 38"/>
                  <a:gd name="T7" fmla="*/ 28 h 39"/>
                  <a:gd name="T8" fmla="*/ 79 w 38"/>
                  <a:gd name="T9" fmla="*/ 19 h 39"/>
                  <a:gd name="T10" fmla="*/ 67 w 38"/>
                  <a:gd name="T11" fmla="*/ 19 h 39"/>
                  <a:gd name="T12" fmla="*/ 65 w 38"/>
                  <a:gd name="T13" fmla="*/ 5 h 39"/>
                  <a:gd name="T14" fmla="*/ 56 w 38"/>
                  <a:gd name="T15" fmla="*/ 9 h 39"/>
                  <a:gd name="T16" fmla="*/ 51 w 38"/>
                  <a:gd name="T17" fmla="*/ 0 h 39"/>
                  <a:gd name="T18" fmla="*/ 42 w 38"/>
                  <a:gd name="T19" fmla="*/ 9 h 39"/>
                  <a:gd name="T20" fmla="*/ 32 w 38"/>
                  <a:gd name="T21" fmla="*/ 2 h 39"/>
                  <a:gd name="T22" fmla="*/ 28 w 38"/>
                  <a:gd name="T23" fmla="*/ 12 h 39"/>
                  <a:gd name="T24" fmla="*/ 19 w 38"/>
                  <a:gd name="T25" fmla="*/ 9 h 39"/>
                  <a:gd name="T26" fmla="*/ 19 w 38"/>
                  <a:gd name="T27" fmla="*/ 21 h 39"/>
                  <a:gd name="T28" fmla="*/ 5 w 38"/>
                  <a:gd name="T29" fmla="*/ 23 h 39"/>
                  <a:gd name="T30" fmla="*/ 9 w 38"/>
                  <a:gd name="T31" fmla="*/ 33 h 39"/>
                  <a:gd name="T32" fmla="*/ 0 w 38"/>
                  <a:gd name="T33" fmla="*/ 37 h 39"/>
                  <a:gd name="T34" fmla="*/ 9 w 38"/>
                  <a:gd name="T35" fmla="*/ 47 h 39"/>
                  <a:gd name="T36" fmla="*/ 2 w 38"/>
                  <a:gd name="T37" fmla="*/ 58 h 39"/>
                  <a:gd name="T38" fmla="*/ 12 w 38"/>
                  <a:gd name="T39" fmla="*/ 61 h 39"/>
                  <a:gd name="T40" fmla="*/ 9 w 38"/>
                  <a:gd name="T41" fmla="*/ 72 h 39"/>
                  <a:gd name="T42" fmla="*/ 21 w 38"/>
                  <a:gd name="T43" fmla="*/ 72 h 39"/>
                  <a:gd name="T44" fmla="*/ 23 w 38"/>
                  <a:gd name="T45" fmla="*/ 84 h 39"/>
                  <a:gd name="T46" fmla="*/ 32 w 38"/>
                  <a:gd name="T47" fmla="*/ 79 h 39"/>
                  <a:gd name="T48" fmla="*/ 37 w 38"/>
                  <a:gd name="T49" fmla="*/ 89 h 39"/>
                  <a:gd name="T50" fmla="*/ 46 w 38"/>
                  <a:gd name="T51" fmla="*/ 79 h 39"/>
                  <a:gd name="T52" fmla="*/ 56 w 38"/>
                  <a:gd name="T53" fmla="*/ 89 h 39"/>
                  <a:gd name="T54" fmla="*/ 60 w 38"/>
                  <a:gd name="T55" fmla="*/ 79 h 39"/>
                  <a:gd name="T56" fmla="*/ 72 w 38"/>
                  <a:gd name="T57" fmla="*/ 82 h 39"/>
                  <a:gd name="T58" fmla="*/ 69 w 38"/>
                  <a:gd name="T59" fmla="*/ 68 h 39"/>
                  <a:gd name="T60" fmla="*/ 83 w 38"/>
                  <a:gd name="T61" fmla="*/ 68 h 39"/>
                  <a:gd name="T62" fmla="*/ 79 w 38"/>
                  <a:gd name="T63" fmla="*/ 56 h 39"/>
                  <a:gd name="T64" fmla="*/ 88 w 38"/>
                  <a:gd name="T65" fmla="*/ 51 h 3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107">
                <a:extLst>
                  <a:ext uri="{FF2B5EF4-FFF2-40B4-BE49-F238E27FC236}">
                    <a16:creationId xmlns:a16="http://schemas.microsoft.com/office/drawing/2014/main" xmlns="" id="{3933D432-9129-40F8-8D42-464FFB803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9" cy="126"/>
              </a:xfrm>
              <a:custGeom>
                <a:avLst/>
                <a:gdLst>
                  <a:gd name="T0" fmla="*/ 100 w 60"/>
                  <a:gd name="T1" fmla="*/ 30 h 54"/>
                  <a:gd name="T2" fmla="*/ 0 w 60"/>
                  <a:gd name="T3" fmla="*/ 7 h 54"/>
                  <a:gd name="T4" fmla="*/ 51 w 60"/>
                  <a:gd name="T5" fmla="*/ 96 h 54"/>
                  <a:gd name="T6" fmla="*/ 127 w 60"/>
                  <a:gd name="T7" fmla="*/ 103 h 54"/>
                  <a:gd name="T8" fmla="*/ 100 w 60"/>
                  <a:gd name="T9" fmla="*/ 30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Freeform 108">
                <a:extLst>
                  <a:ext uri="{FF2B5EF4-FFF2-40B4-BE49-F238E27FC236}">
                    <a16:creationId xmlns:a16="http://schemas.microsoft.com/office/drawing/2014/main" xmlns="" id="{ADD753D4-2050-4E8E-9C3E-28EA61279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32 w 48"/>
                  <a:gd name="T1" fmla="*/ 16 h 38"/>
                  <a:gd name="T2" fmla="*/ 2 w 48"/>
                  <a:gd name="T3" fmla="*/ 68 h 38"/>
                  <a:gd name="T4" fmla="*/ 62 w 48"/>
                  <a:gd name="T5" fmla="*/ 73 h 38"/>
                  <a:gd name="T6" fmla="*/ 111 w 48"/>
                  <a:gd name="T7" fmla="*/ 12 h 38"/>
                  <a:gd name="T8" fmla="*/ 32 w 48"/>
                  <a:gd name="T9" fmla="*/ 16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Rectangle 109">
                <a:extLst>
                  <a:ext uri="{FF2B5EF4-FFF2-40B4-BE49-F238E27FC236}">
                    <a16:creationId xmlns:a16="http://schemas.microsoft.com/office/drawing/2014/main" xmlns="" id="{25C07F4E-4C67-4275-B2DD-88C1DD80E4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1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黑体" panose="02010609060101010101" pitchFamily="49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endParaRPr>
              </a:p>
            </p:txBody>
          </p:sp>
          <p:sp>
            <p:nvSpPr>
              <p:cNvPr id="2259" name="Freeform 110">
                <a:extLst>
                  <a:ext uri="{FF2B5EF4-FFF2-40B4-BE49-F238E27FC236}">
                    <a16:creationId xmlns:a16="http://schemas.microsoft.com/office/drawing/2014/main" xmlns="" id="{3C56E5B6-011E-428F-946B-23BD53212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6"/>
              </a:xfrm>
              <a:custGeom>
                <a:avLst/>
                <a:gdLst>
                  <a:gd name="T0" fmla="*/ 57 w 28"/>
                  <a:gd name="T1" fmla="*/ 75 h 58"/>
                  <a:gd name="T2" fmla="*/ 18 w 28"/>
                  <a:gd name="T3" fmla="*/ 134 h 58"/>
                  <a:gd name="T4" fmla="*/ 9 w 28"/>
                  <a:gd name="T5" fmla="*/ 63 h 58"/>
                  <a:gd name="T6" fmla="*/ 46 w 28"/>
                  <a:gd name="T7" fmla="*/ 2 h 58"/>
                  <a:gd name="T8" fmla="*/ 57 w 28"/>
                  <a:gd name="T9" fmla="*/ 75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111">
                <a:extLst>
                  <a:ext uri="{FF2B5EF4-FFF2-40B4-BE49-F238E27FC236}">
                    <a16:creationId xmlns:a16="http://schemas.microsoft.com/office/drawing/2014/main" xmlns="" id="{44CBAB0B-92C5-41A4-87FA-70A7018BE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55 w 27"/>
                  <a:gd name="T1" fmla="*/ 72 h 58"/>
                  <a:gd name="T2" fmla="*/ 18 w 27"/>
                  <a:gd name="T3" fmla="*/ 133 h 58"/>
                  <a:gd name="T4" fmla="*/ 7 w 27"/>
                  <a:gd name="T5" fmla="*/ 63 h 58"/>
                  <a:gd name="T6" fmla="*/ 44 w 27"/>
                  <a:gd name="T7" fmla="*/ 2 h 58"/>
                  <a:gd name="T8" fmla="*/ 55 w 27"/>
                  <a:gd name="T9" fmla="*/ 72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112">
                <a:extLst>
                  <a:ext uri="{FF2B5EF4-FFF2-40B4-BE49-F238E27FC236}">
                    <a16:creationId xmlns:a16="http://schemas.microsoft.com/office/drawing/2014/main" xmlns="" id="{BA34957D-88EE-4D83-AD25-9A5595EC5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72 w 58"/>
                  <a:gd name="T1" fmla="*/ 7 h 28"/>
                  <a:gd name="T2" fmla="*/ 129 w 58"/>
                  <a:gd name="T3" fmla="*/ 46 h 28"/>
                  <a:gd name="T4" fmla="*/ 60 w 58"/>
                  <a:gd name="T5" fmla="*/ 58 h 28"/>
                  <a:gd name="T6" fmla="*/ 2 w 58"/>
                  <a:gd name="T7" fmla="*/ 19 h 28"/>
                  <a:gd name="T8" fmla="*/ 72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Freeform 113">
                <a:extLst>
                  <a:ext uri="{FF2B5EF4-FFF2-40B4-BE49-F238E27FC236}">
                    <a16:creationId xmlns:a16="http://schemas.microsoft.com/office/drawing/2014/main" xmlns="" id="{CF970F9B-A57A-4CCF-8B70-1276169BD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6"/>
              </a:xfrm>
              <a:custGeom>
                <a:avLst/>
                <a:gdLst>
                  <a:gd name="T0" fmla="*/ 71 w 58"/>
                  <a:gd name="T1" fmla="*/ 7 h 28"/>
                  <a:gd name="T2" fmla="*/ 131 w 58"/>
                  <a:gd name="T3" fmla="*/ 47 h 28"/>
                  <a:gd name="T4" fmla="*/ 62 w 58"/>
                  <a:gd name="T5" fmla="*/ 59 h 28"/>
                  <a:gd name="T6" fmla="*/ 2 w 58"/>
                  <a:gd name="T7" fmla="*/ 19 h 28"/>
                  <a:gd name="T8" fmla="*/ 71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114">
                <a:extLst>
                  <a:ext uri="{FF2B5EF4-FFF2-40B4-BE49-F238E27FC236}">
                    <a16:creationId xmlns:a16="http://schemas.microsoft.com/office/drawing/2014/main" xmlns="" id="{CDAFDA5E-F26C-4903-97C6-791B49DFB7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69 w 41"/>
                  <a:gd name="T1" fmla="*/ 49 h 54"/>
                  <a:gd name="T2" fmla="*/ 83 w 41"/>
                  <a:gd name="T3" fmla="*/ 119 h 54"/>
                  <a:gd name="T4" fmla="*/ 28 w 41"/>
                  <a:gd name="T5" fmla="*/ 77 h 54"/>
                  <a:gd name="T6" fmla="*/ 11 w 41"/>
                  <a:gd name="T7" fmla="*/ 7 h 54"/>
                  <a:gd name="T8" fmla="*/ 69 w 41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115">
                <a:extLst>
                  <a:ext uri="{FF2B5EF4-FFF2-40B4-BE49-F238E27FC236}">
                    <a16:creationId xmlns:a16="http://schemas.microsoft.com/office/drawing/2014/main" xmlns="" id="{B970D7BF-BE2F-4797-93B7-E22ACCD35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70 w 41"/>
                  <a:gd name="T1" fmla="*/ 49 h 54"/>
                  <a:gd name="T2" fmla="*/ 83 w 41"/>
                  <a:gd name="T3" fmla="*/ 118 h 54"/>
                  <a:gd name="T4" fmla="*/ 28 w 41"/>
                  <a:gd name="T5" fmla="*/ 76 h 54"/>
                  <a:gd name="T6" fmla="*/ 12 w 41"/>
                  <a:gd name="T7" fmla="*/ 7 h 54"/>
                  <a:gd name="T8" fmla="*/ 70 w 41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Freeform 116">
                <a:extLst>
                  <a:ext uri="{FF2B5EF4-FFF2-40B4-BE49-F238E27FC236}">
                    <a16:creationId xmlns:a16="http://schemas.microsoft.com/office/drawing/2014/main" xmlns="" id="{8C823F2E-457B-4E55-86D3-35FA0950C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6" cy="95"/>
              </a:xfrm>
              <a:custGeom>
                <a:avLst/>
                <a:gdLst>
                  <a:gd name="T0" fmla="*/ 50 w 55"/>
                  <a:gd name="T1" fmla="*/ 25 h 41"/>
                  <a:gd name="T2" fmla="*/ 117 w 55"/>
                  <a:gd name="T3" fmla="*/ 12 h 41"/>
                  <a:gd name="T4" fmla="*/ 78 w 55"/>
                  <a:gd name="T5" fmla="*/ 70 h 41"/>
                  <a:gd name="T6" fmla="*/ 9 w 55"/>
                  <a:gd name="T7" fmla="*/ 83 h 41"/>
                  <a:gd name="T8" fmla="*/ 50 w 55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117">
                <a:extLst>
                  <a:ext uri="{FF2B5EF4-FFF2-40B4-BE49-F238E27FC236}">
                    <a16:creationId xmlns:a16="http://schemas.microsoft.com/office/drawing/2014/main" xmlns="" id="{393933D1-E4EF-4A09-B1F0-5E5E2EC9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48 w 54"/>
                  <a:gd name="T1" fmla="*/ 25 h 41"/>
                  <a:gd name="T2" fmla="*/ 117 w 54"/>
                  <a:gd name="T3" fmla="*/ 12 h 41"/>
                  <a:gd name="T4" fmla="*/ 76 w 54"/>
                  <a:gd name="T5" fmla="*/ 70 h 41"/>
                  <a:gd name="T6" fmla="*/ 7 w 54"/>
                  <a:gd name="T7" fmla="*/ 83 h 41"/>
                  <a:gd name="T8" fmla="*/ 48 w 54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118">
                <a:extLst>
                  <a:ext uri="{FF2B5EF4-FFF2-40B4-BE49-F238E27FC236}">
                    <a16:creationId xmlns:a16="http://schemas.microsoft.com/office/drawing/2014/main" xmlns="" id="{732E5E89-E787-4076-B774-0EB6990C8B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6"/>
              </a:xfrm>
              <a:custGeom>
                <a:avLst/>
                <a:gdLst>
                  <a:gd name="T0" fmla="*/ 57 w 28"/>
                  <a:gd name="T1" fmla="*/ 63 h 58"/>
                  <a:gd name="T2" fmla="*/ 46 w 28"/>
                  <a:gd name="T3" fmla="*/ 134 h 58"/>
                  <a:gd name="T4" fmla="*/ 9 w 28"/>
                  <a:gd name="T5" fmla="*/ 75 h 58"/>
                  <a:gd name="T6" fmla="*/ 18 w 28"/>
                  <a:gd name="T7" fmla="*/ 2 h 58"/>
                  <a:gd name="T8" fmla="*/ 57 w 28"/>
                  <a:gd name="T9" fmla="*/ 6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119">
                <a:extLst>
                  <a:ext uri="{FF2B5EF4-FFF2-40B4-BE49-F238E27FC236}">
                    <a16:creationId xmlns:a16="http://schemas.microsoft.com/office/drawing/2014/main" xmlns="" id="{36A5A8F5-B052-4688-B7DD-9B4B2C25C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57 w 28"/>
                  <a:gd name="T1" fmla="*/ 63 h 58"/>
                  <a:gd name="T2" fmla="*/ 46 w 28"/>
                  <a:gd name="T3" fmla="*/ 133 h 58"/>
                  <a:gd name="T4" fmla="*/ 9 w 28"/>
                  <a:gd name="T5" fmla="*/ 72 h 58"/>
                  <a:gd name="T6" fmla="*/ 18 w 28"/>
                  <a:gd name="T7" fmla="*/ 2 h 58"/>
                  <a:gd name="T8" fmla="*/ 57 w 28"/>
                  <a:gd name="T9" fmla="*/ 63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Freeform 120">
                <a:extLst>
                  <a:ext uri="{FF2B5EF4-FFF2-40B4-BE49-F238E27FC236}">
                    <a16:creationId xmlns:a16="http://schemas.microsoft.com/office/drawing/2014/main" xmlns="" id="{F12E9A9A-A52D-4770-910B-DB580E550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6"/>
              </a:xfrm>
              <a:custGeom>
                <a:avLst/>
                <a:gdLst>
                  <a:gd name="T0" fmla="*/ 60 w 58"/>
                  <a:gd name="T1" fmla="*/ 7 h 28"/>
                  <a:gd name="T2" fmla="*/ 129 w 58"/>
                  <a:gd name="T3" fmla="*/ 19 h 28"/>
                  <a:gd name="T4" fmla="*/ 72 w 58"/>
                  <a:gd name="T5" fmla="*/ 59 h 28"/>
                  <a:gd name="T6" fmla="*/ 2 w 58"/>
                  <a:gd name="T7" fmla="*/ 47 h 28"/>
                  <a:gd name="T8" fmla="*/ 60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Freeform 121">
                <a:extLst>
                  <a:ext uri="{FF2B5EF4-FFF2-40B4-BE49-F238E27FC236}">
                    <a16:creationId xmlns:a16="http://schemas.microsoft.com/office/drawing/2014/main" xmlns="" id="{CDB4B8A1-752C-4091-8CBA-F3FC70B41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62 w 58"/>
                  <a:gd name="T1" fmla="*/ 7 h 28"/>
                  <a:gd name="T2" fmla="*/ 131 w 58"/>
                  <a:gd name="T3" fmla="*/ 19 h 28"/>
                  <a:gd name="T4" fmla="*/ 73 w 58"/>
                  <a:gd name="T5" fmla="*/ 58 h 28"/>
                  <a:gd name="T6" fmla="*/ 2 w 58"/>
                  <a:gd name="T7" fmla="*/ 46 h 28"/>
                  <a:gd name="T8" fmla="*/ 62 w 58"/>
                  <a:gd name="T9" fmla="*/ 7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122">
                <a:extLst>
                  <a:ext uri="{FF2B5EF4-FFF2-40B4-BE49-F238E27FC236}">
                    <a16:creationId xmlns:a16="http://schemas.microsoft.com/office/drawing/2014/main" xmlns="" id="{CAF3AFF3-0E32-4BDD-BBDC-7416488EF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6" cy="95"/>
              </a:xfrm>
              <a:custGeom>
                <a:avLst/>
                <a:gdLst>
                  <a:gd name="T0" fmla="*/ 76 w 55"/>
                  <a:gd name="T1" fmla="*/ 25 h 41"/>
                  <a:gd name="T2" fmla="*/ 117 w 55"/>
                  <a:gd name="T3" fmla="*/ 83 h 41"/>
                  <a:gd name="T4" fmla="*/ 50 w 55"/>
                  <a:gd name="T5" fmla="*/ 70 h 41"/>
                  <a:gd name="T6" fmla="*/ 9 w 55"/>
                  <a:gd name="T7" fmla="*/ 12 h 41"/>
                  <a:gd name="T8" fmla="*/ 76 w 55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123">
                <a:extLst>
                  <a:ext uri="{FF2B5EF4-FFF2-40B4-BE49-F238E27FC236}">
                    <a16:creationId xmlns:a16="http://schemas.microsoft.com/office/drawing/2014/main" xmlns="" id="{A16144D1-76FA-4F80-ACFC-23C25D381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76 w 54"/>
                  <a:gd name="T1" fmla="*/ 25 h 41"/>
                  <a:gd name="T2" fmla="*/ 117 w 54"/>
                  <a:gd name="T3" fmla="*/ 83 h 41"/>
                  <a:gd name="T4" fmla="*/ 48 w 54"/>
                  <a:gd name="T5" fmla="*/ 70 h 41"/>
                  <a:gd name="T6" fmla="*/ 7 w 54"/>
                  <a:gd name="T7" fmla="*/ 12 h 41"/>
                  <a:gd name="T8" fmla="*/ 76 w 54"/>
                  <a:gd name="T9" fmla="*/ 25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124">
                <a:extLst>
                  <a:ext uri="{FF2B5EF4-FFF2-40B4-BE49-F238E27FC236}">
                    <a16:creationId xmlns:a16="http://schemas.microsoft.com/office/drawing/2014/main" xmlns="" id="{520A4861-D118-48BB-B32C-44723D795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25 w 40"/>
                  <a:gd name="T1" fmla="*/ 49 h 54"/>
                  <a:gd name="T2" fmla="*/ 81 w 40"/>
                  <a:gd name="T3" fmla="*/ 7 h 54"/>
                  <a:gd name="T4" fmla="*/ 67 w 40"/>
                  <a:gd name="T5" fmla="*/ 76 h 54"/>
                  <a:gd name="T6" fmla="*/ 12 w 40"/>
                  <a:gd name="T7" fmla="*/ 118 h 54"/>
                  <a:gd name="T8" fmla="*/ 25 w 40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125">
                <a:extLst>
                  <a:ext uri="{FF2B5EF4-FFF2-40B4-BE49-F238E27FC236}">
                    <a16:creationId xmlns:a16="http://schemas.microsoft.com/office/drawing/2014/main" xmlns="" id="{EC8D7D4B-7B5C-4E7C-B412-A42FD4910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28 w 41"/>
                  <a:gd name="T1" fmla="*/ 49 h 54"/>
                  <a:gd name="T2" fmla="*/ 83 w 41"/>
                  <a:gd name="T3" fmla="*/ 7 h 54"/>
                  <a:gd name="T4" fmla="*/ 70 w 41"/>
                  <a:gd name="T5" fmla="*/ 77 h 54"/>
                  <a:gd name="T6" fmla="*/ 12 w 41"/>
                  <a:gd name="T7" fmla="*/ 119 h 54"/>
                  <a:gd name="T8" fmla="*/ 28 w 41"/>
                  <a:gd name="T9" fmla="*/ 49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126">
                <a:extLst>
                  <a:ext uri="{FF2B5EF4-FFF2-40B4-BE49-F238E27FC236}">
                    <a16:creationId xmlns:a16="http://schemas.microsoft.com/office/drawing/2014/main" xmlns="" id="{D48ABEB3-B1D4-4493-85D2-23A6D8E2BF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89" cy="88"/>
              </a:xfrm>
              <a:custGeom>
                <a:avLst/>
                <a:gdLst>
                  <a:gd name="T0" fmla="*/ 87 w 39"/>
                  <a:gd name="T1" fmla="*/ 51 h 38"/>
                  <a:gd name="T2" fmla="*/ 78 w 39"/>
                  <a:gd name="T3" fmla="*/ 42 h 38"/>
                  <a:gd name="T4" fmla="*/ 87 w 39"/>
                  <a:gd name="T5" fmla="*/ 32 h 38"/>
                  <a:gd name="T6" fmla="*/ 78 w 39"/>
                  <a:gd name="T7" fmla="*/ 28 h 38"/>
                  <a:gd name="T8" fmla="*/ 80 w 39"/>
                  <a:gd name="T9" fmla="*/ 19 h 38"/>
                  <a:gd name="T10" fmla="*/ 66 w 39"/>
                  <a:gd name="T11" fmla="*/ 19 h 38"/>
                  <a:gd name="T12" fmla="*/ 66 w 39"/>
                  <a:gd name="T13" fmla="*/ 5 h 38"/>
                  <a:gd name="T14" fmla="*/ 57 w 39"/>
                  <a:gd name="T15" fmla="*/ 9 h 38"/>
                  <a:gd name="T16" fmla="*/ 50 w 39"/>
                  <a:gd name="T17" fmla="*/ 0 h 38"/>
                  <a:gd name="T18" fmla="*/ 41 w 39"/>
                  <a:gd name="T19" fmla="*/ 9 h 38"/>
                  <a:gd name="T20" fmla="*/ 32 w 39"/>
                  <a:gd name="T21" fmla="*/ 2 h 38"/>
                  <a:gd name="T22" fmla="*/ 27 w 39"/>
                  <a:gd name="T23" fmla="*/ 12 h 38"/>
                  <a:gd name="T24" fmla="*/ 18 w 39"/>
                  <a:gd name="T25" fmla="*/ 9 h 38"/>
                  <a:gd name="T26" fmla="*/ 18 w 39"/>
                  <a:gd name="T27" fmla="*/ 21 h 38"/>
                  <a:gd name="T28" fmla="*/ 7 w 39"/>
                  <a:gd name="T29" fmla="*/ 23 h 38"/>
                  <a:gd name="T30" fmla="*/ 9 w 39"/>
                  <a:gd name="T31" fmla="*/ 32 h 38"/>
                  <a:gd name="T32" fmla="*/ 0 w 39"/>
                  <a:gd name="T33" fmla="*/ 37 h 38"/>
                  <a:gd name="T34" fmla="*/ 9 w 39"/>
                  <a:gd name="T35" fmla="*/ 46 h 38"/>
                  <a:gd name="T36" fmla="*/ 2 w 39"/>
                  <a:gd name="T37" fmla="*/ 56 h 38"/>
                  <a:gd name="T38" fmla="*/ 11 w 39"/>
                  <a:gd name="T39" fmla="*/ 60 h 38"/>
                  <a:gd name="T40" fmla="*/ 9 w 39"/>
                  <a:gd name="T41" fmla="*/ 72 h 38"/>
                  <a:gd name="T42" fmla="*/ 23 w 39"/>
                  <a:gd name="T43" fmla="*/ 69 h 38"/>
                  <a:gd name="T44" fmla="*/ 23 w 39"/>
                  <a:gd name="T45" fmla="*/ 83 h 38"/>
                  <a:gd name="T46" fmla="*/ 32 w 39"/>
                  <a:gd name="T47" fmla="*/ 79 h 38"/>
                  <a:gd name="T48" fmla="*/ 39 w 39"/>
                  <a:gd name="T49" fmla="*/ 88 h 38"/>
                  <a:gd name="T50" fmla="*/ 46 w 39"/>
                  <a:gd name="T51" fmla="*/ 79 h 38"/>
                  <a:gd name="T52" fmla="*/ 57 w 39"/>
                  <a:gd name="T53" fmla="*/ 88 h 38"/>
                  <a:gd name="T54" fmla="*/ 59 w 39"/>
                  <a:gd name="T55" fmla="*/ 76 h 38"/>
                  <a:gd name="T56" fmla="*/ 71 w 39"/>
                  <a:gd name="T57" fmla="*/ 79 h 38"/>
                  <a:gd name="T58" fmla="*/ 71 w 39"/>
                  <a:gd name="T59" fmla="*/ 67 h 38"/>
                  <a:gd name="T60" fmla="*/ 82 w 39"/>
                  <a:gd name="T61" fmla="*/ 65 h 38"/>
                  <a:gd name="T62" fmla="*/ 78 w 39"/>
                  <a:gd name="T63" fmla="*/ 56 h 38"/>
                  <a:gd name="T64" fmla="*/ 87 w 39"/>
                  <a:gd name="T65" fmla="*/ 51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Freeform 127">
                <a:extLst>
                  <a:ext uri="{FF2B5EF4-FFF2-40B4-BE49-F238E27FC236}">
                    <a16:creationId xmlns:a16="http://schemas.microsoft.com/office/drawing/2014/main" xmlns="" id="{BFCEBBD3-4D4B-4629-84DC-5F000A1DD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7678 w 3332"/>
                  <a:gd name="T1" fmla="*/ 53 h 47"/>
                  <a:gd name="T2" fmla="*/ 7625 w 3332"/>
                  <a:gd name="T3" fmla="*/ 109 h 47"/>
                  <a:gd name="T4" fmla="*/ 55 w 3332"/>
                  <a:gd name="T5" fmla="*/ 109 h 47"/>
                  <a:gd name="T6" fmla="*/ 0 w 3332"/>
                  <a:gd name="T7" fmla="*/ 53 h 47"/>
                  <a:gd name="T8" fmla="*/ 55 w 3332"/>
                  <a:gd name="T9" fmla="*/ 0 h 47"/>
                  <a:gd name="T10" fmla="*/ 7625 w 3332"/>
                  <a:gd name="T11" fmla="*/ 0 h 47"/>
                  <a:gd name="T12" fmla="*/ 7678 w 3332"/>
                  <a:gd name="T13" fmla="*/ 5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128">
                <a:extLst>
                  <a:ext uri="{FF2B5EF4-FFF2-40B4-BE49-F238E27FC236}">
                    <a16:creationId xmlns:a16="http://schemas.microsoft.com/office/drawing/2014/main" xmlns="" id="{0063131C-710A-4A30-8511-D6F71F4270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5" cy="56"/>
              </a:xfrm>
              <a:custGeom>
                <a:avLst/>
                <a:gdLst>
                  <a:gd name="T0" fmla="*/ 7412 w 3240"/>
                  <a:gd name="T1" fmla="*/ 0 h 24"/>
                  <a:gd name="T2" fmla="*/ 55 w 3240"/>
                  <a:gd name="T3" fmla="*/ 0 h 24"/>
                  <a:gd name="T4" fmla="*/ 0 w 3240"/>
                  <a:gd name="T5" fmla="*/ 56 h 24"/>
                  <a:gd name="T6" fmla="*/ 7465 w 3240"/>
                  <a:gd name="T7" fmla="*/ 56 h 24"/>
                  <a:gd name="T8" fmla="*/ 7412 w 3240"/>
                  <a:gd name="T9" fmla="*/ 0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129">
                <a:extLst>
                  <a:ext uri="{FF2B5EF4-FFF2-40B4-BE49-F238E27FC236}">
                    <a16:creationId xmlns:a16="http://schemas.microsoft.com/office/drawing/2014/main" xmlns="" id="{31F9D329-AAAD-4706-841F-FF39AB341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126 h 54"/>
                  <a:gd name="T2" fmla="*/ 32 w 22"/>
                  <a:gd name="T3" fmla="*/ 0 h 54"/>
                  <a:gd name="T4" fmla="*/ 50 w 22"/>
                  <a:gd name="T5" fmla="*/ 126 h 54"/>
                  <a:gd name="T6" fmla="*/ 0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130">
                <a:extLst>
                  <a:ext uri="{FF2B5EF4-FFF2-40B4-BE49-F238E27FC236}">
                    <a16:creationId xmlns:a16="http://schemas.microsoft.com/office/drawing/2014/main" xmlns="" id="{2FDAF033-2E4A-4614-9B1F-E9F4025B6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53 w 23"/>
                  <a:gd name="T1" fmla="*/ 126 h 54"/>
                  <a:gd name="T2" fmla="*/ 18 w 23"/>
                  <a:gd name="T3" fmla="*/ 0 h 54"/>
                  <a:gd name="T4" fmla="*/ 0 w 23"/>
                  <a:gd name="T5" fmla="*/ 126 h 54"/>
                  <a:gd name="T6" fmla="*/ 53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Freeform 131">
                <a:extLst>
                  <a:ext uri="{FF2B5EF4-FFF2-40B4-BE49-F238E27FC236}">
                    <a16:creationId xmlns:a16="http://schemas.microsoft.com/office/drawing/2014/main" xmlns="" id="{8501EE12-AA39-4AD9-ACD8-4342FE86C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53 w 23"/>
                  <a:gd name="T1" fmla="*/ 126 h 54"/>
                  <a:gd name="T2" fmla="*/ 21 w 23"/>
                  <a:gd name="T3" fmla="*/ 0 h 54"/>
                  <a:gd name="T4" fmla="*/ 0 w 23"/>
                  <a:gd name="T5" fmla="*/ 126 h 54"/>
                  <a:gd name="T6" fmla="*/ 53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Freeform 132">
                <a:extLst>
                  <a:ext uri="{FF2B5EF4-FFF2-40B4-BE49-F238E27FC236}">
                    <a16:creationId xmlns:a16="http://schemas.microsoft.com/office/drawing/2014/main" xmlns="" id="{04E55C66-DC8C-4AA8-9946-55EC7BC4E4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1"/>
              </a:xfrm>
              <a:custGeom>
                <a:avLst/>
                <a:gdLst>
                  <a:gd name="T0" fmla="*/ 0 w 15"/>
                  <a:gd name="T1" fmla="*/ 101 h 43"/>
                  <a:gd name="T2" fmla="*/ 21 w 15"/>
                  <a:gd name="T3" fmla="*/ 0 h 43"/>
                  <a:gd name="T4" fmla="*/ 35 w 15"/>
                  <a:gd name="T5" fmla="*/ 101 h 43"/>
                  <a:gd name="T6" fmla="*/ 0 w 15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133">
                <a:extLst>
                  <a:ext uri="{FF2B5EF4-FFF2-40B4-BE49-F238E27FC236}">
                    <a16:creationId xmlns:a16="http://schemas.microsoft.com/office/drawing/2014/main" xmlns="" id="{371C7495-A2AE-4A25-9684-D4EA11612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5"/>
              </a:xfrm>
              <a:custGeom>
                <a:avLst/>
                <a:gdLst>
                  <a:gd name="T0" fmla="*/ 30 w 13"/>
                  <a:gd name="T1" fmla="*/ 85 h 36"/>
                  <a:gd name="T2" fmla="*/ 12 w 13"/>
                  <a:gd name="T3" fmla="*/ 0 h 36"/>
                  <a:gd name="T4" fmla="*/ 0 w 13"/>
                  <a:gd name="T5" fmla="*/ 85 h 36"/>
                  <a:gd name="T6" fmla="*/ 30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Freeform 134">
                <a:extLst>
                  <a:ext uri="{FF2B5EF4-FFF2-40B4-BE49-F238E27FC236}">
                    <a16:creationId xmlns:a16="http://schemas.microsoft.com/office/drawing/2014/main" xmlns="" id="{82F13008-DBE8-406B-B960-A9B22B4E7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1"/>
              </a:xfrm>
              <a:custGeom>
                <a:avLst/>
                <a:gdLst>
                  <a:gd name="T0" fmla="*/ 0 w 13"/>
                  <a:gd name="T1" fmla="*/ 101 h 43"/>
                  <a:gd name="T2" fmla="*/ 21 w 13"/>
                  <a:gd name="T3" fmla="*/ 0 h 43"/>
                  <a:gd name="T4" fmla="*/ 30 w 13"/>
                  <a:gd name="T5" fmla="*/ 101 h 43"/>
                  <a:gd name="T6" fmla="*/ 0 w 13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Freeform 135">
                <a:extLst>
                  <a:ext uri="{FF2B5EF4-FFF2-40B4-BE49-F238E27FC236}">
                    <a16:creationId xmlns:a16="http://schemas.microsoft.com/office/drawing/2014/main" xmlns="" id="{F99B17A5-BC50-49BA-8AEE-53C30EC4F0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5"/>
              </a:xfrm>
              <a:custGeom>
                <a:avLst/>
                <a:gdLst>
                  <a:gd name="T0" fmla="*/ 28 w 12"/>
                  <a:gd name="T1" fmla="*/ 85 h 36"/>
                  <a:gd name="T2" fmla="*/ 9 w 12"/>
                  <a:gd name="T3" fmla="*/ 0 h 36"/>
                  <a:gd name="T4" fmla="*/ 0 w 12"/>
                  <a:gd name="T5" fmla="*/ 85 h 36"/>
                  <a:gd name="T6" fmla="*/ 28 w 12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136">
                <a:extLst>
                  <a:ext uri="{FF2B5EF4-FFF2-40B4-BE49-F238E27FC236}">
                    <a16:creationId xmlns:a16="http://schemas.microsoft.com/office/drawing/2014/main" xmlns="" id="{5B68AD41-AC47-482C-9D06-7710D7F9B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9"/>
              </a:xfrm>
              <a:custGeom>
                <a:avLst/>
                <a:gdLst>
                  <a:gd name="T0" fmla="*/ 53 w 23"/>
                  <a:gd name="T1" fmla="*/ 99 h 42"/>
                  <a:gd name="T2" fmla="*/ 21 w 23"/>
                  <a:gd name="T3" fmla="*/ 0 h 42"/>
                  <a:gd name="T4" fmla="*/ 0 w 23"/>
                  <a:gd name="T5" fmla="*/ 99 h 42"/>
                  <a:gd name="T6" fmla="*/ 53 w 23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137">
                <a:extLst>
                  <a:ext uri="{FF2B5EF4-FFF2-40B4-BE49-F238E27FC236}">
                    <a16:creationId xmlns:a16="http://schemas.microsoft.com/office/drawing/2014/main" xmlns="" id="{969CB54F-8A4D-47C3-AAB6-20896A8AF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116 h 50"/>
                  <a:gd name="T2" fmla="*/ 32 w 23"/>
                  <a:gd name="T3" fmla="*/ 0 h 50"/>
                  <a:gd name="T4" fmla="*/ 53 w 23"/>
                  <a:gd name="T5" fmla="*/ 116 h 50"/>
                  <a:gd name="T6" fmla="*/ 0 w 23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Freeform 138">
                <a:extLst>
                  <a:ext uri="{FF2B5EF4-FFF2-40B4-BE49-F238E27FC236}">
                    <a16:creationId xmlns:a16="http://schemas.microsoft.com/office/drawing/2014/main" xmlns="" id="{B7F01F98-F818-425D-8AFE-1A3792DEB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6" cy="126"/>
              </a:xfrm>
              <a:custGeom>
                <a:avLst/>
                <a:gdLst>
                  <a:gd name="T0" fmla="*/ 0 w 28"/>
                  <a:gd name="T1" fmla="*/ 126 h 54"/>
                  <a:gd name="T2" fmla="*/ 40 w 28"/>
                  <a:gd name="T3" fmla="*/ 0 h 54"/>
                  <a:gd name="T4" fmla="*/ 66 w 28"/>
                  <a:gd name="T5" fmla="*/ 126 h 54"/>
                  <a:gd name="T6" fmla="*/ 0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Freeform 139">
                <a:extLst>
                  <a:ext uri="{FF2B5EF4-FFF2-40B4-BE49-F238E27FC236}">
                    <a16:creationId xmlns:a16="http://schemas.microsoft.com/office/drawing/2014/main" xmlns="" id="{FC486881-1C63-4478-948F-7A6629CC0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65 w 28"/>
                  <a:gd name="T1" fmla="*/ 126 h 54"/>
                  <a:gd name="T2" fmla="*/ 26 w 28"/>
                  <a:gd name="T3" fmla="*/ 0 h 54"/>
                  <a:gd name="T4" fmla="*/ 0 w 28"/>
                  <a:gd name="T5" fmla="*/ 126 h 54"/>
                  <a:gd name="T6" fmla="*/ 65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Freeform 140">
                <a:extLst>
                  <a:ext uri="{FF2B5EF4-FFF2-40B4-BE49-F238E27FC236}">
                    <a16:creationId xmlns:a16="http://schemas.microsoft.com/office/drawing/2014/main" xmlns="" id="{4267D127-C284-4924-B616-A9A941928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67 w 29"/>
                  <a:gd name="T1" fmla="*/ 126 h 54"/>
                  <a:gd name="T2" fmla="*/ 25 w 29"/>
                  <a:gd name="T3" fmla="*/ 0 h 54"/>
                  <a:gd name="T4" fmla="*/ 0 w 29"/>
                  <a:gd name="T5" fmla="*/ 126 h 54"/>
                  <a:gd name="T6" fmla="*/ 67 w 29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Freeform 141">
                <a:extLst>
                  <a:ext uri="{FF2B5EF4-FFF2-40B4-BE49-F238E27FC236}">
                    <a16:creationId xmlns:a16="http://schemas.microsoft.com/office/drawing/2014/main" xmlns="" id="{5A61EBAB-D379-40AA-9AA0-445941217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1"/>
              </a:xfrm>
              <a:custGeom>
                <a:avLst/>
                <a:gdLst>
                  <a:gd name="T0" fmla="*/ 0 w 18"/>
                  <a:gd name="T1" fmla="*/ 101 h 43"/>
                  <a:gd name="T2" fmla="*/ 25 w 18"/>
                  <a:gd name="T3" fmla="*/ 0 h 43"/>
                  <a:gd name="T4" fmla="*/ 41 w 18"/>
                  <a:gd name="T5" fmla="*/ 101 h 43"/>
                  <a:gd name="T6" fmla="*/ 0 w 18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Freeform 142">
                <a:extLst>
                  <a:ext uri="{FF2B5EF4-FFF2-40B4-BE49-F238E27FC236}">
                    <a16:creationId xmlns:a16="http://schemas.microsoft.com/office/drawing/2014/main" xmlns="" id="{62F33D7D-E43C-471C-98AF-77715BE13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5"/>
              </a:xfrm>
              <a:custGeom>
                <a:avLst/>
                <a:gdLst>
                  <a:gd name="T0" fmla="*/ 37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7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143">
                <a:extLst>
                  <a:ext uri="{FF2B5EF4-FFF2-40B4-BE49-F238E27FC236}">
                    <a16:creationId xmlns:a16="http://schemas.microsoft.com/office/drawing/2014/main" xmlns="" id="{94B04805-8CAB-4A8A-B66D-85F6A3D11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1"/>
              </a:xfrm>
              <a:custGeom>
                <a:avLst/>
                <a:gdLst>
                  <a:gd name="T0" fmla="*/ 0 w 16"/>
                  <a:gd name="T1" fmla="*/ 101 h 43"/>
                  <a:gd name="T2" fmla="*/ 23 w 16"/>
                  <a:gd name="T3" fmla="*/ 0 h 43"/>
                  <a:gd name="T4" fmla="*/ 36 w 16"/>
                  <a:gd name="T5" fmla="*/ 101 h 43"/>
                  <a:gd name="T6" fmla="*/ 0 w 16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144">
                <a:extLst>
                  <a:ext uri="{FF2B5EF4-FFF2-40B4-BE49-F238E27FC236}">
                    <a16:creationId xmlns:a16="http://schemas.microsoft.com/office/drawing/2014/main" xmlns="" id="{13DE1B17-0C29-4180-858D-FC4BF061B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5"/>
              </a:xfrm>
              <a:custGeom>
                <a:avLst/>
                <a:gdLst>
                  <a:gd name="T0" fmla="*/ 37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7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Freeform 145">
                <a:extLst>
                  <a:ext uri="{FF2B5EF4-FFF2-40B4-BE49-F238E27FC236}">
                    <a16:creationId xmlns:a16="http://schemas.microsoft.com/office/drawing/2014/main" xmlns="" id="{97AB755E-2D12-4A9E-8E19-82AB2AA82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6" cy="99"/>
              </a:xfrm>
              <a:custGeom>
                <a:avLst/>
                <a:gdLst>
                  <a:gd name="T0" fmla="*/ 66 w 28"/>
                  <a:gd name="T1" fmla="*/ 99 h 42"/>
                  <a:gd name="T2" fmla="*/ 24 w 28"/>
                  <a:gd name="T3" fmla="*/ 0 h 42"/>
                  <a:gd name="T4" fmla="*/ 0 w 28"/>
                  <a:gd name="T5" fmla="*/ 99 h 42"/>
                  <a:gd name="T6" fmla="*/ 66 w 28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146">
                <a:extLst>
                  <a:ext uri="{FF2B5EF4-FFF2-40B4-BE49-F238E27FC236}">
                    <a16:creationId xmlns:a16="http://schemas.microsoft.com/office/drawing/2014/main" xmlns="" id="{93819FEF-7085-402B-A95A-20A0788FE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116 h 50"/>
                  <a:gd name="T2" fmla="*/ 39 w 28"/>
                  <a:gd name="T3" fmla="*/ 0 h 50"/>
                  <a:gd name="T4" fmla="*/ 64 w 28"/>
                  <a:gd name="T5" fmla="*/ 116 h 50"/>
                  <a:gd name="T6" fmla="*/ 0 w 28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147">
                <a:extLst>
                  <a:ext uri="{FF2B5EF4-FFF2-40B4-BE49-F238E27FC236}">
                    <a16:creationId xmlns:a16="http://schemas.microsoft.com/office/drawing/2014/main" xmlns="" id="{AEB7277D-4BA3-4E86-8FAF-4EF85D2E0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126 h 54"/>
                  <a:gd name="T2" fmla="*/ 35 w 23"/>
                  <a:gd name="T3" fmla="*/ 0 h 54"/>
                  <a:gd name="T4" fmla="*/ 53 w 23"/>
                  <a:gd name="T5" fmla="*/ 126 h 54"/>
                  <a:gd name="T6" fmla="*/ 0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Freeform 148">
                <a:extLst>
                  <a:ext uri="{FF2B5EF4-FFF2-40B4-BE49-F238E27FC236}">
                    <a16:creationId xmlns:a16="http://schemas.microsoft.com/office/drawing/2014/main" xmlns="" id="{1CFB2908-078A-402D-9DBF-8849232AF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51 w 22"/>
                  <a:gd name="T1" fmla="*/ 126 h 54"/>
                  <a:gd name="T2" fmla="*/ 19 w 22"/>
                  <a:gd name="T3" fmla="*/ 0 h 54"/>
                  <a:gd name="T4" fmla="*/ 0 w 22"/>
                  <a:gd name="T5" fmla="*/ 126 h 54"/>
                  <a:gd name="T6" fmla="*/ 51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149">
                <a:extLst>
                  <a:ext uri="{FF2B5EF4-FFF2-40B4-BE49-F238E27FC236}">
                    <a16:creationId xmlns:a16="http://schemas.microsoft.com/office/drawing/2014/main" xmlns="" id="{8D9486C7-55C2-4CFB-B32F-4CF4AB3EC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53 w 23"/>
                  <a:gd name="T1" fmla="*/ 126 h 54"/>
                  <a:gd name="T2" fmla="*/ 18 w 23"/>
                  <a:gd name="T3" fmla="*/ 0 h 54"/>
                  <a:gd name="T4" fmla="*/ 0 w 23"/>
                  <a:gd name="T5" fmla="*/ 126 h 54"/>
                  <a:gd name="T6" fmla="*/ 53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150">
                <a:extLst>
                  <a:ext uri="{FF2B5EF4-FFF2-40B4-BE49-F238E27FC236}">
                    <a16:creationId xmlns:a16="http://schemas.microsoft.com/office/drawing/2014/main" xmlns="" id="{685E7D13-22FA-4B6D-9E61-BD3639033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1"/>
              </a:xfrm>
              <a:custGeom>
                <a:avLst/>
                <a:gdLst>
                  <a:gd name="T0" fmla="*/ 0 w 15"/>
                  <a:gd name="T1" fmla="*/ 101 h 43"/>
                  <a:gd name="T2" fmla="*/ 21 w 15"/>
                  <a:gd name="T3" fmla="*/ 0 h 43"/>
                  <a:gd name="T4" fmla="*/ 35 w 15"/>
                  <a:gd name="T5" fmla="*/ 101 h 43"/>
                  <a:gd name="T6" fmla="*/ 0 w 15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Freeform 151">
                <a:extLst>
                  <a:ext uri="{FF2B5EF4-FFF2-40B4-BE49-F238E27FC236}">
                    <a16:creationId xmlns:a16="http://schemas.microsoft.com/office/drawing/2014/main" xmlns="" id="{35447265-DD18-43B1-81C1-CD6532349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5"/>
              </a:xfrm>
              <a:custGeom>
                <a:avLst/>
                <a:gdLst>
                  <a:gd name="T0" fmla="*/ 30 w 13"/>
                  <a:gd name="T1" fmla="*/ 85 h 36"/>
                  <a:gd name="T2" fmla="*/ 9 w 13"/>
                  <a:gd name="T3" fmla="*/ 0 h 36"/>
                  <a:gd name="T4" fmla="*/ 0 w 13"/>
                  <a:gd name="T5" fmla="*/ 85 h 36"/>
                  <a:gd name="T6" fmla="*/ 30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Freeform 152">
                <a:extLst>
                  <a:ext uri="{FF2B5EF4-FFF2-40B4-BE49-F238E27FC236}">
                    <a16:creationId xmlns:a16="http://schemas.microsoft.com/office/drawing/2014/main" xmlns="" id="{B362DE65-0FEA-4510-A28F-A49B8065C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1"/>
              </a:xfrm>
              <a:custGeom>
                <a:avLst/>
                <a:gdLst>
                  <a:gd name="T0" fmla="*/ 0 w 13"/>
                  <a:gd name="T1" fmla="*/ 101 h 43"/>
                  <a:gd name="T2" fmla="*/ 18 w 13"/>
                  <a:gd name="T3" fmla="*/ 0 h 43"/>
                  <a:gd name="T4" fmla="*/ 30 w 13"/>
                  <a:gd name="T5" fmla="*/ 101 h 43"/>
                  <a:gd name="T6" fmla="*/ 0 w 13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Freeform 153">
                <a:extLst>
                  <a:ext uri="{FF2B5EF4-FFF2-40B4-BE49-F238E27FC236}">
                    <a16:creationId xmlns:a16="http://schemas.microsoft.com/office/drawing/2014/main" xmlns="" id="{7BC06F64-DF53-4E31-B579-6F78A843A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29" cy="85"/>
              </a:xfrm>
              <a:custGeom>
                <a:avLst/>
                <a:gdLst>
                  <a:gd name="T0" fmla="*/ 29 w 13"/>
                  <a:gd name="T1" fmla="*/ 85 h 36"/>
                  <a:gd name="T2" fmla="*/ 11 w 13"/>
                  <a:gd name="T3" fmla="*/ 0 h 36"/>
                  <a:gd name="T4" fmla="*/ 0 w 13"/>
                  <a:gd name="T5" fmla="*/ 85 h 36"/>
                  <a:gd name="T6" fmla="*/ 29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154">
                <a:extLst>
                  <a:ext uri="{FF2B5EF4-FFF2-40B4-BE49-F238E27FC236}">
                    <a16:creationId xmlns:a16="http://schemas.microsoft.com/office/drawing/2014/main" xmlns="" id="{571A4551-E89C-4072-8B8B-062A15778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9"/>
              </a:xfrm>
              <a:custGeom>
                <a:avLst/>
                <a:gdLst>
                  <a:gd name="T0" fmla="*/ 53 w 23"/>
                  <a:gd name="T1" fmla="*/ 99 h 42"/>
                  <a:gd name="T2" fmla="*/ 18 w 23"/>
                  <a:gd name="T3" fmla="*/ 0 h 42"/>
                  <a:gd name="T4" fmla="*/ 0 w 23"/>
                  <a:gd name="T5" fmla="*/ 99 h 42"/>
                  <a:gd name="T6" fmla="*/ 53 w 23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Freeform 155">
                <a:extLst>
                  <a:ext uri="{FF2B5EF4-FFF2-40B4-BE49-F238E27FC236}">
                    <a16:creationId xmlns:a16="http://schemas.microsoft.com/office/drawing/2014/main" xmlns="" id="{13091550-B00D-4E45-A9B2-C97802A52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116 h 50"/>
                  <a:gd name="T2" fmla="*/ 32 w 23"/>
                  <a:gd name="T3" fmla="*/ 0 h 50"/>
                  <a:gd name="T4" fmla="*/ 53 w 23"/>
                  <a:gd name="T5" fmla="*/ 116 h 50"/>
                  <a:gd name="T6" fmla="*/ 0 w 23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156">
                <a:extLst>
                  <a:ext uri="{FF2B5EF4-FFF2-40B4-BE49-F238E27FC236}">
                    <a16:creationId xmlns:a16="http://schemas.microsoft.com/office/drawing/2014/main" xmlns="" id="{DE430C8E-381A-4D86-8236-7F6DF5728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126 h 54"/>
                  <a:gd name="T2" fmla="*/ 42 w 29"/>
                  <a:gd name="T3" fmla="*/ 0 h 54"/>
                  <a:gd name="T4" fmla="*/ 67 w 29"/>
                  <a:gd name="T5" fmla="*/ 126 h 54"/>
                  <a:gd name="T6" fmla="*/ 0 w 29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157">
                <a:extLst>
                  <a:ext uri="{FF2B5EF4-FFF2-40B4-BE49-F238E27FC236}">
                    <a16:creationId xmlns:a16="http://schemas.microsoft.com/office/drawing/2014/main" xmlns="" id="{BEB0766B-5798-40F2-B65D-69B9CAC55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64 w 28"/>
                  <a:gd name="T1" fmla="*/ 126 h 54"/>
                  <a:gd name="T2" fmla="*/ 25 w 28"/>
                  <a:gd name="T3" fmla="*/ 0 h 54"/>
                  <a:gd name="T4" fmla="*/ 0 w 28"/>
                  <a:gd name="T5" fmla="*/ 126 h 54"/>
                  <a:gd name="T6" fmla="*/ 64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Freeform 158">
                <a:extLst>
                  <a:ext uri="{FF2B5EF4-FFF2-40B4-BE49-F238E27FC236}">
                    <a16:creationId xmlns:a16="http://schemas.microsoft.com/office/drawing/2014/main" xmlns="" id="{B57BAF45-4014-47A8-8034-E7C366585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65 w 28"/>
                  <a:gd name="T1" fmla="*/ 126 h 54"/>
                  <a:gd name="T2" fmla="*/ 26 w 28"/>
                  <a:gd name="T3" fmla="*/ 0 h 54"/>
                  <a:gd name="T4" fmla="*/ 0 w 28"/>
                  <a:gd name="T5" fmla="*/ 126 h 54"/>
                  <a:gd name="T6" fmla="*/ 65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Freeform 159">
                <a:extLst>
                  <a:ext uri="{FF2B5EF4-FFF2-40B4-BE49-F238E27FC236}">
                    <a16:creationId xmlns:a16="http://schemas.microsoft.com/office/drawing/2014/main" xmlns="" id="{03BBDF2E-BE4E-4ACC-9413-649944171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1"/>
              </a:xfrm>
              <a:custGeom>
                <a:avLst/>
                <a:gdLst>
                  <a:gd name="T0" fmla="*/ 0 w 18"/>
                  <a:gd name="T1" fmla="*/ 101 h 43"/>
                  <a:gd name="T2" fmla="*/ 26 w 18"/>
                  <a:gd name="T3" fmla="*/ 0 h 43"/>
                  <a:gd name="T4" fmla="*/ 42 w 18"/>
                  <a:gd name="T5" fmla="*/ 101 h 43"/>
                  <a:gd name="T6" fmla="*/ 0 w 18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Freeform 160">
                <a:extLst>
                  <a:ext uri="{FF2B5EF4-FFF2-40B4-BE49-F238E27FC236}">
                    <a16:creationId xmlns:a16="http://schemas.microsoft.com/office/drawing/2014/main" xmlns="" id="{6A55C8F8-D7DF-470E-990B-0B05D4F7A7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5"/>
              </a:xfrm>
              <a:custGeom>
                <a:avLst/>
                <a:gdLst>
                  <a:gd name="T0" fmla="*/ 39 w 17"/>
                  <a:gd name="T1" fmla="*/ 85 h 36"/>
                  <a:gd name="T2" fmla="*/ 14 w 17"/>
                  <a:gd name="T3" fmla="*/ 0 h 36"/>
                  <a:gd name="T4" fmla="*/ 0 w 17"/>
                  <a:gd name="T5" fmla="*/ 85 h 36"/>
                  <a:gd name="T6" fmla="*/ 39 w 17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Freeform 161">
                <a:extLst>
                  <a:ext uri="{FF2B5EF4-FFF2-40B4-BE49-F238E27FC236}">
                    <a16:creationId xmlns:a16="http://schemas.microsoft.com/office/drawing/2014/main" xmlns="" id="{17343FFF-A064-46CB-9A55-BC885EDCE7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1"/>
              </a:xfrm>
              <a:custGeom>
                <a:avLst/>
                <a:gdLst>
                  <a:gd name="T0" fmla="*/ 0 w 16"/>
                  <a:gd name="T1" fmla="*/ 101 h 43"/>
                  <a:gd name="T2" fmla="*/ 23 w 16"/>
                  <a:gd name="T3" fmla="*/ 0 h 43"/>
                  <a:gd name="T4" fmla="*/ 37 w 16"/>
                  <a:gd name="T5" fmla="*/ 101 h 43"/>
                  <a:gd name="T6" fmla="*/ 0 w 16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162">
                <a:extLst>
                  <a:ext uri="{FF2B5EF4-FFF2-40B4-BE49-F238E27FC236}">
                    <a16:creationId xmlns:a16="http://schemas.microsoft.com/office/drawing/2014/main" xmlns="" id="{2788F878-D33D-4CB9-9267-E47DAF961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5"/>
              </a:xfrm>
              <a:custGeom>
                <a:avLst/>
                <a:gdLst>
                  <a:gd name="T0" fmla="*/ 37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7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163">
                <a:extLst>
                  <a:ext uri="{FF2B5EF4-FFF2-40B4-BE49-F238E27FC236}">
                    <a16:creationId xmlns:a16="http://schemas.microsoft.com/office/drawing/2014/main" xmlns="" id="{6AC6257A-F892-4737-9B7B-1D74AC036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9"/>
              </a:xfrm>
              <a:custGeom>
                <a:avLst/>
                <a:gdLst>
                  <a:gd name="T0" fmla="*/ 67 w 29"/>
                  <a:gd name="T1" fmla="*/ 99 h 42"/>
                  <a:gd name="T2" fmla="*/ 25 w 29"/>
                  <a:gd name="T3" fmla="*/ 0 h 42"/>
                  <a:gd name="T4" fmla="*/ 0 w 29"/>
                  <a:gd name="T5" fmla="*/ 99 h 42"/>
                  <a:gd name="T6" fmla="*/ 67 w 29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164">
                <a:extLst>
                  <a:ext uri="{FF2B5EF4-FFF2-40B4-BE49-F238E27FC236}">
                    <a16:creationId xmlns:a16="http://schemas.microsoft.com/office/drawing/2014/main" xmlns="" id="{89BBEF13-D138-414D-8E5C-7E33D5A40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116 h 50"/>
                  <a:gd name="T2" fmla="*/ 39 w 28"/>
                  <a:gd name="T3" fmla="*/ 0 h 50"/>
                  <a:gd name="T4" fmla="*/ 65 w 28"/>
                  <a:gd name="T5" fmla="*/ 116 h 50"/>
                  <a:gd name="T6" fmla="*/ 0 w 28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Freeform 165">
                <a:extLst>
                  <a:ext uri="{FF2B5EF4-FFF2-40B4-BE49-F238E27FC236}">
                    <a16:creationId xmlns:a16="http://schemas.microsoft.com/office/drawing/2014/main" xmlns="" id="{28E24457-62E7-43DC-8443-04B5173AC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126 h 54"/>
                  <a:gd name="T2" fmla="*/ 32 w 23"/>
                  <a:gd name="T3" fmla="*/ 0 h 54"/>
                  <a:gd name="T4" fmla="*/ 53 w 23"/>
                  <a:gd name="T5" fmla="*/ 126 h 54"/>
                  <a:gd name="T6" fmla="*/ 0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166">
                <a:extLst>
                  <a:ext uri="{FF2B5EF4-FFF2-40B4-BE49-F238E27FC236}">
                    <a16:creationId xmlns:a16="http://schemas.microsoft.com/office/drawing/2014/main" xmlns="" id="{D488AF09-9E21-4CAA-802E-2E70B9A84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51 w 22"/>
                  <a:gd name="T1" fmla="*/ 126 h 54"/>
                  <a:gd name="T2" fmla="*/ 19 w 22"/>
                  <a:gd name="T3" fmla="*/ 0 h 54"/>
                  <a:gd name="T4" fmla="*/ 0 w 22"/>
                  <a:gd name="T5" fmla="*/ 126 h 54"/>
                  <a:gd name="T6" fmla="*/ 51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167">
                <a:extLst>
                  <a:ext uri="{FF2B5EF4-FFF2-40B4-BE49-F238E27FC236}">
                    <a16:creationId xmlns:a16="http://schemas.microsoft.com/office/drawing/2014/main" xmlns="" id="{E880B82D-0466-4D77-811F-52F3CB3DE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51 w 22"/>
                  <a:gd name="T1" fmla="*/ 126 h 54"/>
                  <a:gd name="T2" fmla="*/ 19 w 22"/>
                  <a:gd name="T3" fmla="*/ 0 h 54"/>
                  <a:gd name="T4" fmla="*/ 0 w 22"/>
                  <a:gd name="T5" fmla="*/ 126 h 54"/>
                  <a:gd name="T6" fmla="*/ 51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168">
                <a:extLst>
                  <a:ext uri="{FF2B5EF4-FFF2-40B4-BE49-F238E27FC236}">
                    <a16:creationId xmlns:a16="http://schemas.microsoft.com/office/drawing/2014/main" xmlns="" id="{68C60727-9F7C-4EC5-9CB4-C1744F2AA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1"/>
              </a:xfrm>
              <a:custGeom>
                <a:avLst/>
                <a:gdLst>
                  <a:gd name="T0" fmla="*/ 0 w 14"/>
                  <a:gd name="T1" fmla="*/ 101 h 43"/>
                  <a:gd name="T2" fmla="*/ 21 w 14"/>
                  <a:gd name="T3" fmla="*/ 0 h 43"/>
                  <a:gd name="T4" fmla="*/ 32 w 14"/>
                  <a:gd name="T5" fmla="*/ 101 h 43"/>
                  <a:gd name="T6" fmla="*/ 0 w 14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Freeform 169">
                <a:extLst>
                  <a:ext uri="{FF2B5EF4-FFF2-40B4-BE49-F238E27FC236}">
                    <a16:creationId xmlns:a16="http://schemas.microsoft.com/office/drawing/2014/main" xmlns="" id="{3D84630F-7726-4B7F-8B3E-4BAF421AB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5"/>
              </a:xfrm>
              <a:custGeom>
                <a:avLst/>
                <a:gdLst>
                  <a:gd name="T0" fmla="*/ 30 w 13"/>
                  <a:gd name="T1" fmla="*/ 85 h 36"/>
                  <a:gd name="T2" fmla="*/ 12 w 13"/>
                  <a:gd name="T3" fmla="*/ 0 h 36"/>
                  <a:gd name="T4" fmla="*/ 0 w 13"/>
                  <a:gd name="T5" fmla="*/ 85 h 36"/>
                  <a:gd name="T6" fmla="*/ 30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170">
                <a:extLst>
                  <a:ext uri="{FF2B5EF4-FFF2-40B4-BE49-F238E27FC236}">
                    <a16:creationId xmlns:a16="http://schemas.microsoft.com/office/drawing/2014/main" xmlns="" id="{980BFFBC-5172-49C6-9022-732CB9A1BD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1"/>
              </a:xfrm>
              <a:custGeom>
                <a:avLst/>
                <a:gdLst>
                  <a:gd name="T0" fmla="*/ 0 w 13"/>
                  <a:gd name="T1" fmla="*/ 101 h 43"/>
                  <a:gd name="T2" fmla="*/ 18 w 13"/>
                  <a:gd name="T3" fmla="*/ 0 h 43"/>
                  <a:gd name="T4" fmla="*/ 30 w 13"/>
                  <a:gd name="T5" fmla="*/ 101 h 43"/>
                  <a:gd name="T6" fmla="*/ 0 w 13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Freeform 171">
                <a:extLst>
                  <a:ext uri="{FF2B5EF4-FFF2-40B4-BE49-F238E27FC236}">
                    <a16:creationId xmlns:a16="http://schemas.microsoft.com/office/drawing/2014/main" xmlns="" id="{FA96E699-48D4-490D-AEE0-D86606B3C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29" cy="85"/>
              </a:xfrm>
              <a:custGeom>
                <a:avLst/>
                <a:gdLst>
                  <a:gd name="T0" fmla="*/ 29 w 13"/>
                  <a:gd name="T1" fmla="*/ 85 h 36"/>
                  <a:gd name="T2" fmla="*/ 11 w 13"/>
                  <a:gd name="T3" fmla="*/ 0 h 36"/>
                  <a:gd name="T4" fmla="*/ 0 w 13"/>
                  <a:gd name="T5" fmla="*/ 85 h 36"/>
                  <a:gd name="T6" fmla="*/ 29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172">
                <a:extLst>
                  <a:ext uri="{FF2B5EF4-FFF2-40B4-BE49-F238E27FC236}">
                    <a16:creationId xmlns:a16="http://schemas.microsoft.com/office/drawing/2014/main" xmlns="" id="{33FDC848-ED07-4092-97C9-2A9256F95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9"/>
              </a:xfrm>
              <a:custGeom>
                <a:avLst/>
                <a:gdLst>
                  <a:gd name="T0" fmla="*/ 53 w 23"/>
                  <a:gd name="T1" fmla="*/ 99 h 42"/>
                  <a:gd name="T2" fmla="*/ 18 w 23"/>
                  <a:gd name="T3" fmla="*/ 0 h 42"/>
                  <a:gd name="T4" fmla="*/ 0 w 23"/>
                  <a:gd name="T5" fmla="*/ 99 h 42"/>
                  <a:gd name="T6" fmla="*/ 53 w 23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173">
                <a:extLst>
                  <a:ext uri="{FF2B5EF4-FFF2-40B4-BE49-F238E27FC236}">
                    <a16:creationId xmlns:a16="http://schemas.microsoft.com/office/drawing/2014/main" xmlns="" id="{7D5940CF-94F4-422B-9E23-521D621CC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116 h 50"/>
                  <a:gd name="T2" fmla="*/ 32 w 23"/>
                  <a:gd name="T3" fmla="*/ 0 h 50"/>
                  <a:gd name="T4" fmla="*/ 53 w 23"/>
                  <a:gd name="T5" fmla="*/ 116 h 50"/>
                  <a:gd name="T6" fmla="*/ 0 w 23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174">
                <a:extLst>
                  <a:ext uri="{FF2B5EF4-FFF2-40B4-BE49-F238E27FC236}">
                    <a16:creationId xmlns:a16="http://schemas.microsoft.com/office/drawing/2014/main" xmlns="" id="{6104F6F9-F9C0-495B-B661-6BFAC0182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5" cy="126"/>
              </a:xfrm>
              <a:custGeom>
                <a:avLst/>
                <a:gdLst>
                  <a:gd name="T0" fmla="*/ 0 w 28"/>
                  <a:gd name="T1" fmla="*/ 126 h 54"/>
                  <a:gd name="T2" fmla="*/ 42 w 28"/>
                  <a:gd name="T3" fmla="*/ 0 h 54"/>
                  <a:gd name="T4" fmla="*/ 65 w 28"/>
                  <a:gd name="T5" fmla="*/ 126 h 54"/>
                  <a:gd name="T6" fmla="*/ 0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Freeform 175">
                <a:extLst>
                  <a:ext uri="{FF2B5EF4-FFF2-40B4-BE49-F238E27FC236}">
                    <a16:creationId xmlns:a16="http://schemas.microsoft.com/office/drawing/2014/main" xmlns="" id="{0A9A548A-83D5-46AB-9C4A-815300D05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65 w 28"/>
                  <a:gd name="T1" fmla="*/ 126 h 54"/>
                  <a:gd name="T2" fmla="*/ 23 w 28"/>
                  <a:gd name="T3" fmla="*/ 0 h 54"/>
                  <a:gd name="T4" fmla="*/ 0 w 28"/>
                  <a:gd name="T5" fmla="*/ 126 h 54"/>
                  <a:gd name="T6" fmla="*/ 65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Freeform 176">
                <a:extLst>
                  <a:ext uri="{FF2B5EF4-FFF2-40B4-BE49-F238E27FC236}">
                    <a16:creationId xmlns:a16="http://schemas.microsoft.com/office/drawing/2014/main" xmlns="" id="{06FC91D5-008D-430F-8440-33F3CB0F7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64 w 28"/>
                  <a:gd name="T1" fmla="*/ 126 h 54"/>
                  <a:gd name="T2" fmla="*/ 25 w 28"/>
                  <a:gd name="T3" fmla="*/ 0 h 54"/>
                  <a:gd name="T4" fmla="*/ 0 w 28"/>
                  <a:gd name="T5" fmla="*/ 126 h 54"/>
                  <a:gd name="T6" fmla="*/ 64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177">
                <a:extLst>
                  <a:ext uri="{FF2B5EF4-FFF2-40B4-BE49-F238E27FC236}">
                    <a16:creationId xmlns:a16="http://schemas.microsoft.com/office/drawing/2014/main" xmlns="" id="{573C5126-C4F5-455C-9D14-A45D6F324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1"/>
              </a:xfrm>
              <a:custGeom>
                <a:avLst/>
                <a:gdLst>
                  <a:gd name="T0" fmla="*/ 0 w 18"/>
                  <a:gd name="T1" fmla="*/ 101 h 43"/>
                  <a:gd name="T2" fmla="*/ 25 w 18"/>
                  <a:gd name="T3" fmla="*/ 0 h 43"/>
                  <a:gd name="T4" fmla="*/ 41 w 18"/>
                  <a:gd name="T5" fmla="*/ 101 h 43"/>
                  <a:gd name="T6" fmla="*/ 0 w 18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178">
                <a:extLst>
                  <a:ext uri="{FF2B5EF4-FFF2-40B4-BE49-F238E27FC236}">
                    <a16:creationId xmlns:a16="http://schemas.microsoft.com/office/drawing/2014/main" xmlns="" id="{7DD92D77-1353-4574-89D0-84193129A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5"/>
              </a:xfrm>
              <a:custGeom>
                <a:avLst/>
                <a:gdLst>
                  <a:gd name="T0" fmla="*/ 37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7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179">
                <a:extLst>
                  <a:ext uri="{FF2B5EF4-FFF2-40B4-BE49-F238E27FC236}">
                    <a16:creationId xmlns:a16="http://schemas.microsoft.com/office/drawing/2014/main" xmlns="" id="{8C4A5FF5-E6D6-44D0-9AA7-BB431A3BA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1"/>
              </a:xfrm>
              <a:custGeom>
                <a:avLst/>
                <a:gdLst>
                  <a:gd name="T0" fmla="*/ 0 w 16"/>
                  <a:gd name="T1" fmla="*/ 101 h 43"/>
                  <a:gd name="T2" fmla="*/ 23 w 16"/>
                  <a:gd name="T3" fmla="*/ 0 h 43"/>
                  <a:gd name="T4" fmla="*/ 37 w 16"/>
                  <a:gd name="T5" fmla="*/ 101 h 43"/>
                  <a:gd name="T6" fmla="*/ 0 w 16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Freeform 180">
                <a:extLst>
                  <a:ext uri="{FF2B5EF4-FFF2-40B4-BE49-F238E27FC236}">
                    <a16:creationId xmlns:a16="http://schemas.microsoft.com/office/drawing/2014/main" xmlns="" id="{0D8E06C9-5E80-489B-B36D-7D2F977BF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5"/>
              </a:xfrm>
              <a:custGeom>
                <a:avLst/>
                <a:gdLst>
                  <a:gd name="T0" fmla="*/ 37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7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Freeform 181">
                <a:extLst>
                  <a:ext uri="{FF2B5EF4-FFF2-40B4-BE49-F238E27FC236}">
                    <a16:creationId xmlns:a16="http://schemas.microsoft.com/office/drawing/2014/main" xmlns="" id="{BE46F2DD-1ED8-4A5B-BC13-485C1DB77E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9"/>
              </a:xfrm>
              <a:custGeom>
                <a:avLst/>
                <a:gdLst>
                  <a:gd name="T0" fmla="*/ 64 w 28"/>
                  <a:gd name="T1" fmla="*/ 99 h 42"/>
                  <a:gd name="T2" fmla="*/ 25 w 28"/>
                  <a:gd name="T3" fmla="*/ 0 h 42"/>
                  <a:gd name="T4" fmla="*/ 0 w 28"/>
                  <a:gd name="T5" fmla="*/ 99 h 42"/>
                  <a:gd name="T6" fmla="*/ 64 w 28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182">
                <a:extLst>
                  <a:ext uri="{FF2B5EF4-FFF2-40B4-BE49-F238E27FC236}">
                    <a16:creationId xmlns:a16="http://schemas.microsoft.com/office/drawing/2014/main" xmlns="" id="{2FF6F779-1A29-4160-82DE-EBF1EA610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116 h 50"/>
                  <a:gd name="T2" fmla="*/ 42 w 29"/>
                  <a:gd name="T3" fmla="*/ 0 h 50"/>
                  <a:gd name="T4" fmla="*/ 67 w 29"/>
                  <a:gd name="T5" fmla="*/ 116 h 50"/>
                  <a:gd name="T6" fmla="*/ 0 w 29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183">
                <a:extLst>
                  <a:ext uri="{FF2B5EF4-FFF2-40B4-BE49-F238E27FC236}">
                    <a16:creationId xmlns:a16="http://schemas.microsoft.com/office/drawing/2014/main" xmlns="" id="{37515F0A-8B93-49A9-9AFC-7FAE70822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126 h 54"/>
                  <a:gd name="T2" fmla="*/ 32 w 23"/>
                  <a:gd name="T3" fmla="*/ 0 h 54"/>
                  <a:gd name="T4" fmla="*/ 53 w 23"/>
                  <a:gd name="T5" fmla="*/ 126 h 54"/>
                  <a:gd name="T6" fmla="*/ 0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184">
                <a:extLst>
                  <a:ext uri="{FF2B5EF4-FFF2-40B4-BE49-F238E27FC236}">
                    <a16:creationId xmlns:a16="http://schemas.microsoft.com/office/drawing/2014/main" xmlns="" id="{3FCCF633-B29E-4592-8697-F8CBC1995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53 w 23"/>
                  <a:gd name="T1" fmla="*/ 126 h 54"/>
                  <a:gd name="T2" fmla="*/ 21 w 23"/>
                  <a:gd name="T3" fmla="*/ 0 h 54"/>
                  <a:gd name="T4" fmla="*/ 0 w 23"/>
                  <a:gd name="T5" fmla="*/ 126 h 54"/>
                  <a:gd name="T6" fmla="*/ 53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185">
                <a:extLst>
                  <a:ext uri="{FF2B5EF4-FFF2-40B4-BE49-F238E27FC236}">
                    <a16:creationId xmlns:a16="http://schemas.microsoft.com/office/drawing/2014/main" xmlns="" id="{4A8C8325-14C6-4D95-A691-4061B3CAA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50 w 22"/>
                  <a:gd name="T1" fmla="*/ 126 h 54"/>
                  <a:gd name="T2" fmla="*/ 18 w 22"/>
                  <a:gd name="T3" fmla="*/ 0 h 54"/>
                  <a:gd name="T4" fmla="*/ 0 w 22"/>
                  <a:gd name="T5" fmla="*/ 126 h 54"/>
                  <a:gd name="T6" fmla="*/ 50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Freeform 186">
                <a:extLst>
                  <a:ext uri="{FF2B5EF4-FFF2-40B4-BE49-F238E27FC236}">
                    <a16:creationId xmlns:a16="http://schemas.microsoft.com/office/drawing/2014/main" xmlns="" id="{3BB2D83C-EEFE-44C4-B642-307F57BED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1"/>
              </a:xfrm>
              <a:custGeom>
                <a:avLst/>
                <a:gdLst>
                  <a:gd name="T0" fmla="*/ 0 w 14"/>
                  <a:gd name="T1" fmla="*/ 101 h 43"/>
                  <a:gd name="T2" fmla="*/ 21 w 14"/>
                  <a:gd name="T3" fmla="*/ 0 h 43"/>
                  <a:gd name="T4" fmla="*/ 32 w 14"/>
                  <a:gd name="T5" fmla="*/ 101 h 43"/>
                  <a:gd name="T6" fmla="*/ 0 w 14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187">
                <a:extLst>
                  <a:ext uri="{FF2B5EF4-FFF2-40B4-BE49-F238E27FC236}">
                    <a16:creationId xmlns:a16="http://schemas.microsoft.com/office/drawing/2014/main" xmlns="" id="{3B1B5843-E067-45E0-8E49-C1499BB9D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5"/>
              </a:xfrm>
              <a:custGeom>
                <a:avLst/>
                <a:gdLst>
                  <a:gd name="T0" fmla="*/ 30 w 13"/>
                  <a:gd name="T1" fmla="*/ 85 h 36"/>
                  <a:gd name="T2" fmla="*/ 12 w 13"/>
                  <a:gd name="T3" fmla="*/ 0 h 36"/>
                  <a:gd name="T4" fmla="*/ 0 w 13"/>
                  <a:gd name="T5" fmla="*/ 85 h 36"/>
                  <a:gd name="T6" fmla="*/ 30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Freeform 188">
                <a:extLst>
                  <a:ext uri="{FF2B5EF4-FFF2-40B4-BE49-F238E27FC236}">
                    <a16:creationId xmlns:a16="http://schemas.microsoft.com/office/drawing/2014/main" xmlns="" id="{FBD0C770-A306-490E-86B7-D96003D9D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1"/>
              </a:xfrm>
              <a:custGeom>
                <a:avLst/>
                <a:gdLst>
                  <a:gd name="T0" fmla="*/ 0 w 13"/>
                  <a:gd name="T1" fmla="*/ 101 h 43"/>
                  <a:gd name="T2" fmla="*/ 18 w 13"/>
                  <a:gd name="T3" fmla="*/ 0 h 43"/>
                  <a:gd name="T4" fmla="*/ 30 w 13"/>
                  <a:gd name="T5" fmla="*/ 101 h 43"/>
                  <a:gd name="T6" fmla="*/ 0 w 13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189">
                <a:extLst>
                  <a:ext uri="{FF2B5EF4-FFF2-40B4-BE49-F238E27FC236}">
                    <a16:creationId xmlns:a16="http://schemas.microsoft.com/office/drawing/2014/main" xmlns="" id="{EFBDF436-BF09-480F-B698-0AB136248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29" cy="85"/>
              </a:xfrm>
              <a:custGeom>
                <a:avLst/>
                <a:gdLst>
                  <a:gd name="T0" fmla="*/ 29 w 13"/>
                  <a:gd name="T1" fmla="*/ 85 h 36"/>
                  <a:gd name="T2" fmla="*/ 11 w 13"/>
                  <a:gd name="T3" fmla="*/ 0 h 36"/>
                  <a:gd name="T4" fmla="*/ 0 w 13"/>
                  <a:gd name="T5" fmla="*/ 85 h 36"/>
                  <a:gd name="T6" fmla="*/ 29 w 13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190">
                <a:extLst>
                  <a:ext uri="{FF2B5EF4-FFF2-40B4-BE49-F238E27FC236}">
                    <a16:creationId xmlns:a16="http://schemas.microsoft.com/office/drawing/2014/main" xmlns="" id="{68E2F04B-5A1A-4E97-ACFF-B4C25B72E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9"/>
              </a:xfrm>
              <a:custGeom>
                <a:avLst/>
                <a:gdLst>
                  <a:gd name="T0" fmla="*/ 50 w 22"/>
                  <a:gd name="T1" fmla="*/ 99 h 42"/>
                  <a:gd name="T2" fmla="*/ 18 w 22"/>
                  <a:gd name="T3" fmla="*/ 0 h 42"/>
                  <a:gd name="T4" fmla="*/ 0 w 22"/>
                  <a:gd name="T5" fmla="*/ 99 h 42"/>
                  <a:gd name="T6" fmla="*/ 50 w 22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191">
                <a:extLst>
                  <a:ext uri="{FF2B5EF4-FFF2-40B4-BE49-F238E27FC236}">
                    <a16:creationId xmlns:a16="http://schemas.microsoft.com/office/drawing/2014/main" xmlns="" id="{F7884587-2C1F-44BE-A701-3A22B23894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116 h 50"/>
                  <a:gd name="T2" fmla="*/ 32 w 22"/>
                  <a:gd name="T3" fmla="*/ 0 h 50"/>
                  <a:gd name="T4" fmla="*/ 50 w 22"/>
                  <a:gd name="T5" fmla="*/ 116 h 50"/>
                  <a:gd name="T6" fmla="*/ 0 w 22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192">
                <a:extLst>
                  <a:ext uri="{FF2B5EF4-FFF2-40B4-BE49-F238E27FC236}">
                    <a16:creationId xmlns:a16="http://schemas.microsoft.com/office/drawing/2014/main" xmlns="" id="{7B09B881-B3F4-449C-B2C0-3D2BAA050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5" cy="126"/>
              </a:xfrm>
              <a:custGeom>
                <a:avLst/>
                <a:gdLst>
                  <a:gd name="T0" fmla="*/ 0 w 28"/>
                  <a:gd name="T1" fmla="*/ 126 h 54"/>
                  <a:gd name="T2" fmla="*/ 42 w 28"/>
                  <a:gd name="T3" fmla="*/ 0 h 54"/>
                  <a:gd name="T4" fmla="*/ 65 w 28"/>
                  <a:gd name="T5" fmla="*/ 126 h 54"/>
                  <a:gd name="T6" fmla="*/ 0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193">
                <a:extLst>
                  <a:ext uri="{FF2B5EF4-FFF2-40B4-BE49-F238E27FC236}">
                    <a16:creationId xmlns:a16="http://schemas.microsoft.com/office/drawing/2014/main" xmlns="" id="{AB896CB7-1B6B-489E-82DC-CE19D96A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64 w 28"/>
                  <a:gd name="T1" fmla="*/ 126 h 54"/>
                  <a:gd name="T2" fmla="*/ 23 w 28"/>
                  <a:gd name="T3" fmla="*/ 0 h 54"/>
                  <a:gd name="T4" fmla="*/ 0 w 28"/>
                  <a:gd name="T5" fmla="*/ 126 h 54"/>
                  <a:gd name="T6" fmla="*/ 64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194">
                <a:extLst>
                  <a:ext uri="{FF2B5EF4-FFF2-40B4-BE49-F238E27FC236}">
                    <a16:creationId xmlns:a16="http://schemas.microsoft.com/office/drawing/2014/main" xmlns="" id="{E871A64A-12A0-4612-BA50-4D4C8EFCC7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65 w 28"/>
                  <a:gd name="T1" fmla="*/ 126 h 54"/>
                  <a:gd name="T2" fmla="*/ 26 w 28"/>
                  <a:gd name="T3" fmla="*/ 0 h 54"/>
                  <a:gd name="T4" fmla="*/ 0 w 28"/>
                  <a:gd name="T5" fmla="*/ 126 h 54"/>
                  <a:gd name="T6" fmla="*/ 65 w 28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195">
                <a:extLst>
                  <a:ext uri="{FF2B5EF4-FFF2-40B4-BE49-F238E27FC236}">
                    <a16:creationId xmlns:a16="http://schemas.microsoft.com/office/drawing/2014/main" xmlns="" id="{CF35D525-B3ED-4FAD-AD54-17F1AC7D5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1"/>
              </a:xfrm>
              <a:custGeom>
                <a:avLst/>
                <a:gdLst>
                  <a:gd name="T0" fmla="*/ 0 w 18"/>
                  <a:gd name="T1" fmla="*/ 101 h 43"/>
                  <a:gd name="T2" fmla="*/ 25 w 18"/>
                  <a:gd name="T3" fmla="*/ 0 h 43"/>
                  <a:gd name="T4" fmla="*/ 41 w 18"/>
                  <a:gd name="T5" fmla="*/ 101 h 43"/>
                  <a:gd name="T6" fmla="*/ 0 w 18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Freeform 196">
                <a:extLst>
                  <a:ext uri="{FF2B5EF4-FFF2-40B4-BE49-F238E27FC236}">
                    <a16:creationId xmlns:a16="http://schemas.microsoft.com/office/drawing/2014/main" xmlns="" id="{D5B3133A-06A6-4B05-8E2B-AB71E5F4D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5"/>
              </a:xfrm>
              <a:custGeom>
                <a:avLst/>
                <a:gdLst>
                  <a:gd name="T0" fmla="*/ 36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6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Freeform 197">
                <a:extLst>
                  <a:ext uri="{FF2B5EF4-FFF2-40B4-BE49-F238E27FC236}">
                    <a16:creationId xmlns:a16="http://schemas.microsoft.com/office/drawing/2014/main" xmlns="" id="{137C4474-2023-4F68-BB0B-F32FFAE24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1"/>
              </a:xfrm>
              <a:custGeom>
                <a:avLst/>
                <a:gdLst>
                  <a:gd name="T0" fmla="*/ 0 w 16"/>
                  <a:gd name="T1" fmla="*/ 101 h 43"/>
                  <a:gd name="T2" fmla="*/ 23 w 16"/>
                  <a:gd name="T3" fmla="*/ 0 h 43"/>
                  <a:gd name="T4" fmla="*/ 37 w 16"/>
                  <a:gd name="T5" fmla="*/ 101 h 43"/>
                  <a:gd name="T6" fmla="*/ 0 w 16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198">
                <a:extLst>
                  <a:ext uri="{FF2B5EF4-FFF2-40B4-BE49-F238E27FC236}">
                    <a16:creationId xmlns:a16="http://schemas.microsoft.com/office/drawing/2014/main" xmlns="" id="{A5C37E58-5EDA-4849-A240-B12D202BC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5"/>
              </a:xfrm>
              <a:custGeom>
                <a:avLst/>
                <a:gdLst>
                  <a:gd name="T0" fmla="*/ 37 w 16"/>
                  <a:gd name="T1" fmla="*/ 85 h 36"/>
                  <a:gd name="T2" fmla="*/ 14 w 16"/>
                  <a:gd name="T3" fmla="*/ 0 h 36"/>
                  <a:gd name="T4" fmla="*/ 0 w 16"/>
                  <a:gd name="T5" fmla="*/ 85 h 36"/>
                  <a:gd name="T6" fmla="*/ 37 w 16"/>
                  <a:gd name="T7" fmla="*/ 85 h 3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199">
                <a:extLst>
                  <a:ext uri="{FF2B5EF4-FFF2-40B4-BE49-F238E27FC236}">
                    <a16:creationId xmlns:a16="http://schemas.microsoft.com/office/drawing/2014/main" xmlns="" id="{3EFEE5E7-8B67-4E41-BBE7-0269BF67B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9"/>
              </a:xfrm>
              <a:custGeom>
                <a:avLst/>
                <a:gdLst>
                  <a:gd name="T0" fmla="*/ 65 w 28"/>
                  <a:gd name="T1" fmla="*/ 99 h 42"/>
                  <a:gd name="T2" fmla="*/ 26 w 28"/>
                  <a:gd name="T3" fmla="*/ 0 h 42"/>
                  <a:gd name="T4" fmla="*/ 0 w 28"/>
                  <a:gd name="T5" fmla="*/ 99 h 42"/>
                  <a:gd name="T6" fmla="*/ 65 w 28"/>
                  <a:gd name="T7" fmla="*/ 99 h 4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Freeform 200">
                <a:extLst>
                  <a:ext uri="{FF2B5EF4-FFF2-40B4-BE49-F238E27FC236}">
                    <a16:creationId xmlns:a16="http://schemas.microsoft.com/office/drawing/2014/main" xmlns="" id="{A8D25EDE-B192-4CF1-9734-1D5CC3320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116 h 50"/>
                  <a:gd name="T2" fmla="*/ 42 w 28"/>
                  <a:gd name="T3" fmla="*/ 0 h 50"/>
                  <a:gd name="T4" fmla="*/ 65 w 28"/>
                  <a:gd name="T5" fmla="*/ 116 h 50"/>
                  <a:gd name="T6" fmla="*/ 0 w 28"/>
                  <a:gd name="T7" fmla="*/ 116 h 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Freeform 201">
                <a:extLst>
                  <a:ext uri="{FF2B5EF4-FFF2-40B4-BE49-F238E27FC236}">
                    <a16:creationId xmlns:a16="http://schemas.microsoft.com/office/drawing/2014/main" xmlns="" id="{850C92BE-0242-484D-A859-44776A200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126 h 54"/>
                  <a:gd name="T2" fmla="*/ 32 w 23"/>
                  <a:gd name="T3" fmla="*/ 0 h 54"/>
                  <a:gd name="T4" fmla="*/ 53 w 23"/>
                  <a:gd name="T5" fmla="*/ 126 h 54"/>
                  <a:gd name="T6" fmla="*/ 0 w 23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202">
                <a:extLst>
                  <a:ext uri="{FF2B5EF4-FFF2-40B4-BE49-F238E27FC236}">
                    <a16:creationId xmlns:a16="http://schemas.microsoft.com/office/drawing/2014/main" xmlns="" id="{15E08016-34E6-4728-838B-2ED9224A9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50 w 22"/>
                  <a:gd name="T1" fmla="*/ 126 h 54"/>
                  <a:gd name="T2" fmla="*/ 18 w 22"/>
                  <a:gd name="T3" fmla="*/ 0 h 54"/>
                  <a:gd name="T4" fmla="*/ 0 w 22"/>
                  <a:gd name="T5" fmla="*/ 126 h 54"/>
                  <a:gd name="T6" fmla="*/ 50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Freeform 203">
                <a:extLst>
                  <a:ext uri="{FF2B5EF4-FFF2-40B4-BE49-F238E27FC236}">
                    <a16:creationId xmlns:a16="http://schemas.microsoft.com/office/drawing/2014/main" xmlns="" id="{8C5A9F75-3703-4496-B0F2-06CB48A89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50 w 22"/>
                  <a:gd name="T1" fmla="*/ 126 h 54"/>
                  <a:gd name="T2" fmla="*/ 18 w 22"/>
                  <a:gd name="T3" fmla="*/ 0 h 54"/>
                  <a:gd name="T4" fmla="*/ 0 w 22"/>
                  <a:gd name="T5" fmla="*/ 126 h 54"/>
                  <a:gd name="T6" fmla="*/ 50 w 22"/>
                  <a:gd name="T7" fmla="*/ 126 h 5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Freeform 204">
                <a:extLst>
                  <a:ext uri="{FF2B5EF4-FFF2-40B4-BE49-F238E27FC236}">
                    <a16:creationId xmlns:a16="http://schemas.microsoft.com/office/drawing/2014/main" xmlns="" id="{602F25D6-FF02-44E6-BF24-A0B378489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1"/>
              </a:xfrm>
              <a:custGeom>
                <a:avLst/>
                <a:gdLst>
                  <a:gd name="T0" fmla="*/ 0 w 14"/>
                  <a:gd name="T1" fmla="*/ 101 h 43"/>
                  <a:gd name="T2" fmla="*/ 21 w 14"/>
                  <a:gd name="T3" fmla="*/ 0 h 43"/>
                  <a:gd name="T4" fmla="*/ 33 w 14"/>
                  <a:gd name="T5" fmla="*/ 101 h 43"/>
                  <a:gd name="T6" fmla="*/ 0 w 14"/>
                  <a:gd name="T7" fmla="*/ 101 h 4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4" name="Freeform 206">
              <a:extLst>
                <a:ext uri="{FF2B5EF4-FFF2-40B4-BE49-F238E27FC236}">
                  <a16:creationId xmlns:a16="http://schemas.microsoft.com/office/drawing/2014/main" xmlns="" id="{CB7E7F23-F462-46AF-84B9-EE1DFB80A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207">
              <a:extLst>
                <a:ext uri="{FF2B5EF4-FFF2-40B4-BE49-F238E27FC236}">
                  <a16:creationId xmlns:a16="http://schemas.microsoft.com/office/drawing/2014/main" xmlns="" id="{2CE8F8EA-E3C6-43A6-84A6-C092D7B88D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1"/>
            </a:xfrm>
            <a:custGeom>
              <a:avLst/>
              <a:gdLst>
                <a:gd name="T0" fmla="*/ 0 w 13"/>
                <a:gd name="T1" fmla="*/ 101 h 43"/>
                <a:gd name="T2" fmla="*/ 18 w 13"/>
                <a:gd name="T3" fmla="*/ 0 h 43"/>
                <a:gd name="T4" fmla="*/ 30 w 13"/>
                <a:gd name="T5" fmla="*/ 101 h 43"/>
                <a:gd name="T6" fmla="*/ 0 w 13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208">
              <a:extLst>
                <a:ext uri="{FF2B5EF4-FFF2-40B4-BE49-F238E27FC236}">
                  <a16:creationId xmlns:a16="http://schemas.microsoft.com/office/drawing/2014/main" xmlns="" id="{C0BCB971-42FC-40E3-AE5F-2C20FD86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209">
              <a:extLst>
                <a:ext uri="{FF2B5EF4-FFF2-40B4-BE49-F238E27FC236}">
                  <a16:creationId xmlns:a16="http://schemas.microsoft.com/office/drawing/2014/main" xmlns="" id="{02EC3375-6BAB-4048-ACD7-2D89FE5A3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49" cy="99"/>
            </a:xfrm>
            <a:custGeom>
              <a:avLst/>
              <a:gdLst>
                <a:gd name="T0" fmla="*/ 49 w 22"/>
                <a:gd name="T1" fmla="*/ 99 h 42"/>
                <a:gd name="T2" fmla="*/ 18 w 22"/>
                <a:gd name="T3" fmla="*/ 0 h 42"/>
                <a:gd name="T4" fmla="*/ 0 w 22"/>
                <a:gd name="T5" fmla="*/ 99 h 42"/>
                <a:gd name="T6" fmla="*/ 49 w 22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Freeform 210">
              <a:extLst>
                <a:ext uri="{FF2B5EF4-FFF2-40B4-BE49-F238E27FC236}">
                  <a16:creationId xmlns:a16="http://schemas.microsoft.com/office/drawing/2014/main" xmlns="" id="{21434A80-A880-4606-9F1F-C0040148A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2" cy="116"/>
            </a:xfrm>
            <a:custGeom>
              <a:avLst/>
              <a:gdLst>
                <a:gd name="T0" fmla="*/ 0 w 23"/>
                <a:gd name="T1" fmla="*/ 116 h 50"/>
                <a:gd name="T2" fmla="*/ 32 w 23"/>
                <a:gd name="T3" fmla="*/ 0 h 50"/>
                <a:gd name="T4" fmla="*/ 52 w 23"/>
                <a:gd name="T5" fmla="*/ 116 h 50"/>
                <a:gd name="T6" fmla="*/ 0 w 23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Freeform 211">
              <a:extLst>
                <a:ext uri="{FF2B5EF4-FFF2-40B4-BE49-F238E27FC236}">
                  <a16:creationId xmlns:a16="http://schemas.microsoft.com/office/drawing/2014/main" xmlns="" id="{43730B87-667C-4FE9-9AB3-9C85BA21D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126 h 54"/>
                <a:gd name="T2" fmla="*/ 42 w 28"/>
                <a:gd name="T3" fmla="*/ 0 h 54"/>
                <a:gd name="T4" fmla="*/ 65 w 28"/>
                <a:gd name="T5" fmla="*/ 126 h 54"/>
                <a:gd name="T6" fmla="*/ 0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Freeform 212">
              <a:extLst>
                <a:ext uri="{FF2B5EF4-FFF2-40B4-BE49-F238E27FC236}">
                  <a16:creationId xmlns:a16="http://schemas.microsoft.com/office/drawing/2014/main" xmlns="" id="{3C5ED7C3-5568-4FF7-8EE8-C4DAD1BFD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64 w 28"/>
                <a:gd name="T1" fmla="*/ 126 h 54"/>
                <a:gd name="T2" fmla="*/ 23 w 28"/>
                <a:gd name="T3" fmla="*/ 0 h 54"/>
                <a:gd name="T4" fmla="*/ 0 w 28"/>
                <a:gd name="T5" fmla="*/ 126 h 54"/>
                <a:gd name="T6" fmla="*/ 64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Freeform 213">
              <a:extLst>
                <a:ext uri="{FF2B5EF4-FFF2-40B4-BE49-F238E27FC236}">
                  <a16:creationId xmlns:a16="http://schemas.microsoft.com/office/drawing/2014/main" xmlns="" id="{A2CC36B8-4E6E-4C9A-BE3F-24E35C613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6" cy="126"/>
            </a:xfrm>
            <a:custGeom>
              <a:avLst/>
              <a:gdLst>
                <a:gd name="T0" fmla="*/ 66 w 28"/>
                <a:gd name="T1" fmla="*/ 126 h 54"/>
                <a:gd name="T2" fmla="*/ 26 w 28"/>
                <a:gd name="T3" fmla="*/ 0 h 54"/>
                <a:gd name="T4" fmla="*/ 0 w 28"/>
                <a:gd name="T5" fmla="*/ 126 h 54"/>
                <a:gd name="T6" fmla="*/ 66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Freeform 214">
              <a:extLst>
                <a:ext uri="{FF2B5EF4-FFF2-40B4-BE49-F238E27FC236}">
                  <a16:creationId xmlns:a16="http://schemas.microsoft.com/office/drawing/2014/main" xmlns="" id="{DCDA5882-8F3E-4510-AFAD-DA5C482B0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1"/>
            </a:xfrm>
            <a:custGeom>
              <a:avLst/>
              <a:gdLst>
                <a:gd name="T0" fmla="*/ 0 w 18"/>
                <a:gd name="T1" fmla="*/ 101 h 43"/>
                <a:gd name="T2" fmla="*/ 25 w 18"/>
                <a:gd name="T3" fmla="*/ 0 h 43"/>
                <a:gd name="T4" fmla="*/ 41 w 18"/>
                <a:gd name="T5" fmla="*/ 101 h 43"/>
                <a:gd name="T6" fmla="*/ 0 w 18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15">
              <a:extLst>
                <a:ext uri="{FF2B5EF4-FFF2-40B4-BE49-F238E27FC236}">
                  <a16:creationId xmlns:a16="http://schemas.microsoft.com/office/drawing/2014/main" xmlns="" id="{EC9D5DD0-BBF4-4981-8B0B-2871629F9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16">
              <a:extLst>
                <a:ext uri="{FF2B5EF4-FFF2-40B4-BE49-F238E27FC236}">
                  <a16:creationId xmlns:a16="http://schemas.microsoft.com/office/drawing/2014/main" xmlns="" id="{AEF8743E-3D1A-4570-A358-C0232EA11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1"/>
            </a:xfrm>
            <a:custGeom>
              <a:avLst/>
              <a:gdLst>
                <a:gd name="T0" fmla="*/ 0 w 16"/>
                <a:gd name="T1" fmla="*/ 101 h 43"/>
                <a:gd name="T2" fmla="*/ 23 w 16"/>
                <a:gd name="T3" fmla="*/ 0 h 43"/>
                <a:gd name="T4" fmla="*/ 37 w 16"/>
                <a:gd name="T5" fmla="*/ 101 h 43"/>
                <a:gd name="T6" fmla="*/ 0 w 16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Freeform 217">
              <a:extLst>
                <a:ext uri="{FF2B5EF4-FFF2-40B4-BE49-F238E27FC236}">
                  <a16:creationId xmlns:a16="http://schemas.microsoft.com/office/drawing/2014/main" xmlns="" id="{49ACD5C4-2222-4985-9514-7EED61036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18">
              <a:extLst>
                <a:ext uri="{FF2B5EF4-FFF2-40B4-BE49-F238E27FC236}">
                  <a16:creationId xmlns:a16="http://schemas.microsoft.com/office/drawing/2014/main" xmlns="" id="{63F66B7B-EFCD-4266-B09D-4B8F7CE9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9"/>
            </a:xfrm>
            <a:custGeom>
              <a:avLst/>
              <a:gdLst>
                <a:gd name="T0" fmla="*/ 65 w 28"/>
                <a:gd name="T1" fmla="*/ 99 h 42"/>
                <a:gd name="T2" fmla="*/ 26 w 28"/>
                <a:gd name="T3" fmla="*/ 0 h 42"/>
                <a:gd name="T4" fmla="*/ 0 w 28"/>
                <a:gd name="T5" fmla="*/ 99 h 42"/>
                <a:gd name="T6" fmla="*/ 65 w 28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19">
              <a:extLst>
                <a:ext uri="{FF2B5EF4-FFF2-40B4-BE49-F238E27FC236}">
                  <a16:creationId xmlns:a16="http://schemas.microsoft.com/office/drawing/2014/main" xmlns="" id="{1A769E03-2CCD-4281-AE5A-EAE89536D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7" cy="116"/>
            </a:xfrm>
            <a:custGeom>
              <a:avLst/>
              <a:gdLst>
                <a:gd name="T0" fmla="*/ 0 w 29"/>
                <a:gd name="T1" fmla="*/ 116 h 50"/>
                <a:gd name="T2" fmla="*/ 42 w 29"/>
                <a:gd name="T3" fmla="*/ 0 h 50"/>
                <a:gd name="T4" fmla="*/ 67 w 29"/>
                <a:gd name="T5" fmla="*/ 116 h 50"/>
                <a:gd name="T6" fmla="*/ 0 w 29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Freeform 220">
              <a:extLst>
                <a:ext uri="{FF2B5EF4-FFF2-40B4-BE49-F238E27FC236}">
                  <a16:creationId xmlns:a16="http://schemas.microsoft.com/office/drawing/2014/main" xmlns="" id="{E1B56078-D84B-47F3-A74C-07CB812E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126 h 54"/>
                <a:gd name="T2" fmla="*/ 32 w 23"/>
                <a:gd name="T3" fmla="*/ 0 h 54"/>
                <a:gd name="T4" fmla="*/ 53 w 23"/>
                <a:gd name="T5" fmla="*/ 126 h 54"/>
                <a:gd name="T6" fmla="*/ 0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Freeform 221">
              <a:extLst>
                <a:ext uri="{FF2B5EF4-FFF2-40B4-BE49-F238E27FC236}">
                  <a16:creationId xmlns:a16="http://schemas.microsoft.com/office/drawing/2014/main" xmlns="" id="{862901D0-0CB3-4902-A1F6-06D2CA73B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Freeform 222">
              <a:extLst>
                <a:ext uri="{FF2B5EF4-FFF2-40B4-BE49-F238E27FC236}">
                  <a16:creationId xmlns:a16="http://schemas.microsoft.com/office/drawing/2014/main" xmlns="" id="{A0F81621-274D-4797-BCFC-D7196155C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51 w 22"/>
                <a:gd name="T1" fmla="*/ 126 h 54"/>
                <a:gd name="T2" fmla="*/ 19 w 22"/>
                <a:gd name="T3" fmla="*/ 0 h 54"/>
                <a:gd name="T4" fmla="*/ 0 w 22"/>
                <a:gd name="T5" fmla="*/ 126 h 54"/>
                <a:gd name="T6" fmla="*/ 51 w 22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1" name="Freeform 223">
              <a:extLst>
                <a:ext uri="{FF2B5EF4-FFF2-40B4-BE49-F238E27FC236}">
                  <a16:creationId xmlns:a16="http://schemas.microsoft.com/office/drawing/2014/main" xmlns="" id="{6E76D43E-E58E-4F73-96E2-74AA5BE67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1"/>
            </a:xfrm>
            <a:custGeom>
              <a:avLst/>
              <a:gdLst>
                <a:gd name="T0" fmla="*/ 0 w 14"/>
                <a:gd name="T1" fmla="*/ 101 h 43"/>
                <a:gd name="T2" fmla="*/ 21 w 14"/>
                <a:gd name="T3" fmla="*/ 0 h 43"/>
                <a:gd name="T4" fmla="*/ 32 w 14"/>
                <a:gd name="T5" fmla="*/ 101 h 43"/>
                <a:gd name="T6" fmla="*/ 0 w 14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2" name="Freeform 224">
              <a:extLst>
                <a:ext uri="{FF2B5EF4-FFF2-40B4-BE49-F238E27FC236}">
                  <a16:creationId xmlns:a16="http://schemas.microsoft.com/office/drawing/2014/main" xmlns="" id="{0DB54027-933D-41E2-8A56-18620F6ED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3" name="Freeform 225">
              <a:extLst>
                <a:ext uri="{FF2B5EF4-FFF2-40B4-BE49-F238E27FC236}">
                  <a16:creationId xmlns:a16="http://schemas.microsoft.com/office/drawing/2014/main" xmlns="" id="{85E1F9EB-540E-4168-9459-980517A4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1"/>
            </a:xfrm>
            <a:custGeom>
              <a:avLst/>
              <a:gdLst>
                <a:gd name="T0" fmla="*/ 0 w 13"/>
                <a:gd name="T1" fmla="*/ 101 h 43"/>
                <a:gd name="T2" fmla="*/ 18 w 13"/>
                <a:gd name="T3" fmla="*/ 0 h 43"/>
                <a:gd name="T4" fmla="*/ 30 w 13"/>
                <a:gd name="T5" fmla="*/ 101 h 43"/>
                <a:gd name="T6" fmla="*/ 0 w 13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4" name="Freeform 226">
              <a:extLst>
                <a:ext uri="{FF2B5EF4-FFF2-40B4-BE49-F238E27FC236}">
                  <a16:creationId xmlns:a16="http://schemas.microsoft.com/office/drawing/2014/main" xmlns="" id="{31D1F5EF-144D-4B06-898A-9AD08C338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5" name="Freeform 227">
              <a:extLst>
                <a:ext uri="{FF2B5EF4-FFF2-40B4-BE49-F238E27FC236}">
                  <a16:creationId xmlns:a16="http://schemas.microsoft.com/office/drawing/2014/main" xmlns="" id="{62BCC92E-AF08-4839-823B-D176925BF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0" cy="99"/>
            </a:xfrm>
            <a:custGeom>
              <a:avLst/>
              <a:gdLst>
                <a:gd name="T0" fmla="*/ 50 w 22"/>
                <a:gd name="T1" fmla="*/ 99 h 42"/>
                <a:gd name="T2" fmla="*/ 18 w 22"/>
                <a:gd name="T3" fmla="*/ 0 h 42"/>
                <a:gd name="T4" fmla="*/ 0 w 22"/>
                <a:gd name="T5" fmla="*/ 99 h 42"/>
                <a:gd name="T6" fmla="*/ 50 w 22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6" name="Freeform 228">
              <a:extLst>
                <a:ext uri="{FF2B5EF4-FFF2-40B4-BE49-F238E27FC236}">
                  <a16:creationId xmlns:a16="http://schemas.microsoft.com/office/drawing/2014/main" xmlns="" id="{79FA8AC6-0A30-453C-8A67-A3FB10257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0" cy="116"/>
            </a:xfrm>
            <a:custGeom>
              <a:avLst/>
              <a:gdLst>
                <a:gd name="T0" fmla="*/ 0 w 22"/>
                <a:gd name="T1" fmla="*/ 116 h 50"/>
                <a:gd name="T2" fmla="*/ 32 w 22"/>
                <a:gd name="T3" fmla="*/ 0 h 50"/>
                <a:gd name="T4" fmla="*/ 50 w 22"/>
                <a:gd name="T5" fmla="*/ 116 h 50"/>
                <a:gd name="T6" fmla="*/ 0 w 22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7" name="Freeform 229">
              <a:extLst>
                <a:ext uri="{FF2B5EF4-FFF2-40B4-BE49-F238E27FC236}">
                  <a16:creationId xmlns:a16="http://schemas.microsoft.com/office/drawing/2014/main" xmlns="" id="{6DA2DA19-91F7-460A-B5B7-B90880BD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126 h 54"/>
                <a:gd name="T2" fmla="*/ 42 w 28"/>
                <a:gd name="T3" fmla="*/ 0 h 54"/>
                <a:gd name="T4" fmla="*/ 65 w 28"/>
                <a:gd name="T5" fmla="*/ 126 h 54"/>
                <a:gd name="T6" fmla="*/ 0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8" name="Freeform 230">
              <a:extLst>
                <a:ext uri="{FF2B5EF4-FFF2-40B4-BE49-F238E27FC236}">
                  <a16:creationId xmlns:a16="http://schemas.microsoft.com/office/drawing/2014/main" xmlns="" id="{7A05A755-2A1A-4847-8A1A-12426290E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65 w 28"/>
                <a:gd name="T1" fmla="*/ 126 h 54"/>
                <a:gd name="T2" fmla="*/ 23 w 28"/>
                <a:gd name="T3" fmla="*/ 0 h 54"/>
                <a:gd name="T4" fmla="*/ 0 w 28"/>
                <a:gd name="T5" fmla="*/ 126 h 54"/>
                <a:gd name="T6" fmla="*/ 65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" name="Freeform 231">
              <a:extLst>
                <a:ext uri="{FF2B5EF4-FFF2-40B4-BE49-F238E27FC236}">
                  <a16:creationId xmlns:a16="http://schemas.microsoft.com/office/drawing/2014/main" xmlns="" id="{9F6E8AC5-7611-48F7-8D26-739C30E68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5" cy="126"/>
            </a:xfrm>
            <a:custGeom>
              <a:avLst/>
              <a:gdLst>
                <a:gd name="T0" fmla="*/ 65 w 28"/>
                <a:gd name="T1" fmla="*/ 126 h 54"/>
                <a:gd name="T2" fmla="*/ 23 w 28"/>
                <a:gd name="T3" fmla="*/ 0 h 54"/>
                <a:gd name="T4" fmla="*/ 0 w 28"/>
                <a:gd name="T5" fmla="*/ 126 h 54"/>
                <a:gd name="T6" fmla="*/ 65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0" name="Freeform 232">
              <a:extLst>
                <a:ext uri="{FF2B5EF4-FFF2-40B4-BE49-F238E27FC236}">
                  <a16:creationId xmlns:a16="http://schemas.microsoft.com/office/drawing/2014/main" xmlns="" id="{413B0B56-3112-42F9-A2C6-33D02D261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1"/>
            </a:xfrm>
            <a:custGeom>
              <a:avLst/>
              <a:gdLst>
                <a:gd name="T0" fmla="*/ 0 w 18"/>
                <a:gd name="T1" fmla="*/ 101 h 43"/>
                <a:gd name="T2" fmla="*/ 26 w 18"/>
                <a:gd name="T3" fmla="*/ 0 h 43"/>
                <a:gd name="T4" fmla="*/ 42 w 18"/>
                <a:gd name="T5" fmla="*/ 101 h 43"/>
                <a:gd name="T6" fmla="*/ 0 w 18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1" name="Freeform 233">
              <a:extLst>
                <a:ext uri="{FF2B5EF4-FFF2-40B4-BE49-F238E27FC236}">
                  <a16:creationId xmlns:a16="http://schemas.microsoft.com/office/drawing/2014/main" xmlns="" id="{CE3E09A7-2B68-417B-85E2-6024A2B6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2" name="Freeform 234">
              <a:extLst>
                <a:ext uri="{FF2B5EF4-FFF2-40B4-BE49-F238E27FC236}">
                  <a16:creationId xmlns:a16="http://schemas.microsoft.com/office/drawing/2014/main" xmlns="" id="{37BF3B90-0665-46A7-BA4A-EE17A90BA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1"/>
            </a:xfrm>
            <a:custGeom>
              <a:avLst/>
              <a:gdLst>
                <a:gd name="T0" fmla="*/ 0 w 16"/>
                <a:gd name="T1" fmla="*/ 101 h 43"/>
                <a:gd name="T2" fmla="*/ 23 w 16"/>
                <a:gd name="T3" fmla="*/ 0 h 43"/>
                <a:gd name="T4" fmla="*/ 37 w 16"/>
                <a:gd name="T5" fmla="*/ 101 h 43"/>
                <a:gd name="T6" fmla="*/ 0 w 16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3" name="Freeform 235">
              <a:extLst>
                <a:ext uri="{FF2B5EF4-FFF2-40B4-BE49-F238E27FC236}">
                  <a16:creationId xmlns:a16="http://schemas.microsoft.com/office/drawing/2014/main" xmlns="" id="{AB7E1789-3E34-4A2B-B2C5-92D386A45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4" name="Freeform 236">
              <a:extLst>
                <a:ext uri="{FF2B5EF4-FFF2-40B4-BE49-F238E27FC236}">
                  <a16:creationId xmlns:a16="http://schemas.microsoft.com/office/drawing/2014/main" xmlns="" id="{0BBA38DE-2C4C-4E0C-AEE7-228580EEF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9"/>
            </a:xfrm>
            <a:custGeom>
              <a:avLst/>
              <a:gdLst>
                <a:gd name="T0" fmla="*/ 65 w 28"/>
                <a:gd name="T1" fmla="*/ 99 h 42"/>
                <a:gd name="T2" fmla="*/ 26 w 28"/>
                <a:gd name="T3" fmla="*/ 0 h 42"/>
                <a:gd name="T4" fmla="*/ 0 w 28"/>
                <a:gd name="T5" fmla="*/ 99 h 42"/>
                <a:gd name="T6" fmla="*/ 65 w 28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5" name="Freeform 237">
              <a:extLst>
                <a:ext uri="{FF2B5EF4-FFF2-40B4-BE49-F238E27FC236}">
                  <a16:creationId xmlns:a16="http://schemas.microsoft.com/office/drawing/2014/main" xmlns="" id="{FB1A0522-183C-4176-8515-AF49C2318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5" cy="116"/>
            </a:xfrm>
            <a:custGeom>
              <a:avLst/>
              <a:gdLst>
                <a:gd name="T0" fmla="*/ 0 w 28"/>
                <a:gd name="T1" fmla="*/ 116 h 50"/>
                <a:gd name="T2" fmla="*/ 42 w 28"/>
                <a:gd name="T3" fmla="*/ 0 h 50"/>
                <a:gd name="T4" fmla="*/ 65 w 28"/>
                <a:gd name="T5" fmla="*/ 116 h 50"/>
                <a:gd name="T6" fmla="*/ 0 w 28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6" name="Freeform 238">
              <a:extLst>
                <a:ext uri="{FF2B5EF4-FFF2-40B4-BE49-F238E27FC236}">
                  <a16:creationId xmlns:a16="http://schemas.microsoft.com/office/drawing/2014/main" xmlns="" id="{DCC05EAD-6AF7-4877-92A1-C1E64C738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126 h 54"/>
                <a:gd name="T2" fmla="*/ 32 w 22"/>
                <a:gd name="T3" fmla="*/ 0 h 54"/>
                <a:gd name="T4" fmla="*/ 50 w 22"/>
                <a:gd name="T5" fmla="*/ 126 h 54"/>
                <a:gd name="T6" fmla="*/ 0 w 22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7" name="Freeform 239">
              <a:extLst>
                <a:ext uri="{FF2B5EF4-FFF2-40B4-BE49-F238E27FC236}">
                  <a16:creationId xmlns:a16="http://schemas.microsoft.com/office/drawing/2014/main" xmlns="" id="{C8243E03-FCD6-4A66-81AB-E63AB137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8" name="Freeform 240">
              <a:extLst>
                <a:ext uri="{FF2B5EF4-FFF2-40B4-BE49-F238E27FC236}">
                  <a16:creationId xmlns:a16="http://schemas.microsoft.com/office/drawing/2014/main" xmlns="" id="{77D24B47-9CD1-42B5-B3F1-68411D033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9" name="Freeform 241">
              <a:extLst>
                <a:ext uri="{FF2B5EF4-FFF2-40B4-BE49-F238E27FC236}">
                  <a16:creationId xmlns:a16="http://schemas.microsoft.com/office/drawing/2014/main" xmlns="" id="{7A3F77EA-C091-4707-9437-84027B9F8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1"/>
            </a:xfrm>
            <a:custGeom>
              <a:avLst/>
              <a:gdLst>
                <a:gd name="T0" fmla="*/ 0 w 14"/>
                <a:gd name="T1" fmla="*/ 101 h 43"/>
                <a:gd name="T2" fmla="*/ 21 w 14"/>
                <a:gd name="T3" fmla="*/ 0 h 43"/>
                <a:gd name="T4" fmla="*/ 32 w 14"/>
                <a:gd name="T5" fmla="*/ 101 h 43"/>
                <a:gd name="T6" fmla="*/ 0 w 14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0" name="Freeform 242">
              <a:extLst>
                <a:ext uri="{FF2B5EF4-FFF2-40B4-BE49-F238E27FC236}">
                  <a16:creationId xmlns:a16="http://schemas.microsoft.com/office/drawing/2014/main" xmlns="" id="{ECE89299-3B3C-4601-851A-AC8D6ED3E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1" name="Freeform 243">
              <a:extLst>
                <a:ext uri="{FF2B5EF4-FFF2-40B4-BE49-F238E27FC236}">
                  <a16:creationId xmlns:a16="http://schemas.microsoft.com/office/drawing/2014/main" xmlns="" id="{362EB701-587F-42F3-BD59-F4BF19F4C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1"/>
            </a:xfrm>
            <a:custGeom>
              <a:avLst/>
              <a:gdLst>
                <a:gd name="T0" fmla="*/ 0 w 13"/>
                <a:gd name="T1" fmla="*/ 101 h 43"/>
                <a:gd name="T2" fmla="*/ 18 w 13"/>
                <a:gd name="T3" fmla="*/ 0 h 43"/>
                <a:gd name="T4" fmla="*/ 30 w 13"/>
                <a:gd name="T5" fmla="*/ 101 h 43"/>
                <a:gd name="T6" fmla="*/ 0 w 13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2" name="Freeform 244">
              <a:extLst>
                <a:ext uri="{FF2B5EF4-FFF2-40B4-BE49-F238E27FC236}">
                  <a16:creationId xmlns:a16="http://schemas.microsoft.com/office/drawing/2014/main" xmlns="" id="{0E3CC52D-9C2E-4748-BCE0-447E1BC2FD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3" name="Freeform 245">
              <a:extLst>
                <a:ext uri="{FF2B5EF4-FFF2-40B4-BE49-F238E27FC236}">
                  <a16:creationId xmlns:a16="http://schemas.microsoft.com/office/drawing/2014/main" xmlns="" id="{ACCBDD90-7487-4D90-9016-BD78DDCD1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2" cy="99"/>
            </a:xfrm>
            <a:custGeom>
              <a:avLst/>
              <a:gdLst>
                <a:gd name="T0" fmla="*/ 52 w 23"/>
                <a:gd name="T1" fmla="*/ 99 h 42"/>
                <a:gd name="T2" fmla="*/ 20 w 23"/>
                <a:gd name="T3" fmla="*/ 0 h 42"/>
                <a:gd name="T4" fmla="*/ 0 w 23"/>
                <a:gd name="T5" fmla="*/ 99 h 42"/>
                <a:gd name="T6" fmla="*/ 52 w 23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4" name="Freeform 246">
              <a:extLst>
                <a:ext uri="{FF2B5EF4-FFF2-40B4-BE49-F238E27FC236}">
                  <a16:creationId xmlns:a16="http://schemas.microsoft.com/office/drawing/2014/main" xmlns="" id="{822728FD-A875-41AF-9982-E33E05F24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49" cy="116"/>
            </a:xfrm>
            <a:custGeom>
              <a:avLst/>
              <a:gdLst>
                <a:gd name="T0" fmla="*/ 0 w 22"/>
                <a:gd name="T1" fmla="*/ 116 h 50"/>
                <a:gd name="T2" fmla="*/ 31 w 22"/>
                <a:gd name="T3" fmla="*/ 0 h 50"/>
                <a:gd name="T4" fmla="*/ 49 w 22"/>
                <a:gd name="T5" fmla="*/ 116 h 50"/>
                <a:gd name="T6" fmla="*/ 0 w 22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5" name="Freeform 247">
              <a:extLst>
                <a:ext uri="{FF2B5EF4-FFF2-40B4-BE49-F238E27FC236}">
                  <a16:creationId xmlns:a16="http://schemas.microsoft.com/office/drawing/2014/main" xmlns="" id="{F1F82D72-27E1-45FC-9536-58D3F24C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126 h 54"/>
                <a:gd name="T2" fmla="*/ 39 w 28"/>
                <a:gd name="T3" fmla="*/ 0 h 54"/>
                <a:gd name="T4" fmla="*/ 64 w 28"/>
                <a:gd name="T5" fmla="*/ 126 h 54"/>
                <a:gd name="T6" fmla="*/ 0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6" name="Freeform 248">
              <a:extLst>
                <a:ext uri="{FF2B5EF4-FFF2-40B4-BE49-F238E27FC236}">
                  <a16:creationId xmlns:a16="http://schemas.microsoft.com/office/drawing/2014/main" xmlns="" id="{4601A6DA-9E6F-40DF-B3AC-86EA918CA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67 w 29"/>
                <a:gd name="T1" fmla="*/ 126 h 54"/>
                <a:gd name="T2" fmla="*/ 25 w 29"/>
                <a:gd name="T3" fmla="*/ 0 h 54"/>
                <a:gd name="T4" fmla="*/ 0 w 29"/>
                <a:gd name="T5" fmla="*/ 126 h 54"/>
                <a:gd name="T6" fmla="*/ 67 w 29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7" name="Freeform 249">
              <a:extLst>
                <a:ext uri="{FF2B5EF4-FFF2-40B4-BE49-F238E27FC236}">
                  <a16:creationId xmlns:a16="http://schemas.microsoft.com/office/drawing/2014/main" xmlns="" id="{91E9517B-129A-4E60-A790-0DD8128ED4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6" cy="126"/>
            </a:xfrm>
            <a:custGeom>
              <a:avLst/>
              <a:gdLst>
                <a:gd name="T0" fmla="*/ 66 w 28"/>
                <a:gd name="T1" fmla="*/ 126 h 54"/>
                <a:gd name="T2" fmla="*/ 24 w 28"/>
                <a:gd name="T3" fmla="*/ 0 h 54"/>
                <a:gd name="T4" fmla="*/ 0 w 28"/>
                <a:gd name="T5" fmla="*/ 126 h 54"/>
                <a:gd name="T6" fmla="*/ 66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8" name="Freeform 250">
              <a:extLst>
                <a:ext uri="{FF2B5EF4-FFF2-40B4-BE49-F238E27FC236}">
                  <a16:creationId xmlns:a16="http://schemas.microsoft.com/office/drawing/2014/main" xmlns="" id="{7A833647-0CEA-43A0-AAD4-875F75D1D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1"/>
            </a:xfrm>
            <a:custGeom>
              <a:avLst/>
              <a:gdLst>
                <a:gd name="T0" fmla="*/ 0 w 17"/>
                <a:gd name="T1" fmla="*/ 101 h 43"/>
                <a:gd name="T2" fmla="*/ 25 w 17"/>
                <a:gd name="T3" fmla="*/ 0 h 43"/>
                <a:gd name="T4" fmla="*/ 39 w 17"/>
                <a:gd name="T5" fmla="*/ 101 h 43"/>
                <a:gd name="T6" fmla="*/ 0 w 17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9" name="Freeform 251">
              <a:extLst>
                <a:ext uri="{FF2B5EF4-FFF2-40B4-BE49-F238E27FC236}">
                  <a16:creationId xmlns:a16="http://schemas.microsoft.com/office/drawing/2014/main" xmlns="" id="{7FFC860A-C37A-407C-A108-CFC44BCE7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5"/>
            </a:xfrm>
            <a:custGeom>
              <a:avLst/>
              <a:gdLst>
                <a:gd name="T0" fmla="*/ 36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6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0" name="Freeform 252">
              <a:extLst>
                <a:ext uri="{FF2B5EF4-FFF2-40B4-BE49-F238E27FC236}">
                  <a16:creationId xmlns:a16="http://schemas.microsoft.com/office/drawing/2014/main" xmlns="" id="{A6167FF7-549F-484D-B71B-17976B60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1"/>
            </a:xfrm>
            <a:custGeom>
              <a:avLst/>
              <a:gdLst>
                <a:gd name="T0" fmla="*/ 0 w 17"/>
                <a:gd name="T1" fmla="*/ 101 h 43"/>
                <a:gd name="T2" fmla="*/ 26 w 17"/>
                <a:gd name="T3" fmla="*/ 0 h 43"/>
                <a:gd name="T4" fmla="*/ 40 w 17"/>
                <a:gd name="T5" fmla="*/ 101 h 43"/>
                <a:gd name="T6" fmla="*/ 0 w 17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1" name="Freeform 253">
              <a:extLst>
                <a:ext uri="{FF2B5EF4-FFF2-40B4-BE49-F238E27FC236}">
                  <a16:creationId xmlns:a16="http://schemas.microsoft.com/office/drawing/2014/main" xmlns="" id="{FBE3360E-7951-4780-9B83-52B2F28DF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5"/>
            </a:xfrm>
            <a:custGeom>
              <a:avLst/>
              <a:gdLst>
                <a:gd name="T0" fmla="*/ 36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6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2" name="Freeform 254">
              <a:extLst>
                <a:ext uri="{FF2B5EF4-FFF2-40B4-BE49-F238E27FC236}">
                  <a16:creationId xmlns:a16="http://schemas.microsoft.com/office/drawing/2014/main" xmlns="" id="{72FBE7BD-41F7-4558-B163-115B3409D0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9"/>
            </a:xfrm>
            <a:custGeom>
              <a:avLst/>
              <a:gdLst>
                <a:gd name="T0" fmla="*/ 65 w 28"/>
                <a:gd name="T1" fmla="*/ 99 h 42"/>
                <a:gd name="T2" fmla="*/ 23 w 28"/>
                <a:gd name="T3" fmla="*/ 0 h 42"/>
                <a:gd name="T4" fmla="*/ 0 w 28"/>
                <a:gd name="T5" fmla="*/ 99 h 42"/>
                <a:gd name="T6" fmla="*/ 65 w 28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3" name="Freeform 255">
              <a:extLst>
                <a:ext uri="{FF2B5EF4-FFF2-40B4-BE49-F238E27FC236}">
                  <a16:creationId xmlns:a16="http://schemas.microsoft.com/office/drawing/2014/main" xmlns="" id="{9B92CD3E-5C0A-4A53-BFD3-76446E471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6" cy="116"/>
            </a:xfrm>
            <a:custGeom>
              <a:avLst/>
              <a:gdLst>
                <a:gd name="T0" fmla="*/ 0 w 28"/>
                <a:gd name="T1" fmla="*/ 116 h 50"/>
                <a:gd name="T2" fmla="*/ 42 w 28"/>
                <a:gd name="T3" fmla="*/ 0 h 50"/>
                <a:gd name="T4" fmla="*/ 66 w 28"/>
                <a:gd name="T5" fmla="*/ 116 h 50"/>
                <a:gd name="T6" fmla="*/ 0 w 28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4" name="Freeform 256">
              <a:extLst>
                <a:ext uri="{FF2B5EF4-FFF2-40B4-BE49-F238E27FC236}">
                  <a16:creationId xmlns:a16="http://schemas.microsoft.com/office/drawing/2014/main" xmlns="" id="{FBE006C9-C5A9-4DC2-9406-58DF2A8FB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126 h 54"/>
                <a:gd name="T2" fmla="*/ 32 w 22"/>
                <a:gd name="T3" fmla="*/ 0 h 54"/>
                <a:gd name="T4" fmla="*/ 51 w 22"/>
                <a:gd name="T5" fmla="*/ 126 h 54"/>
                <a:gd name="T6" fmla="*/ 0 w 22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5" name="Freeform 257">
              <a:extLst>
                <a:ext uri="{FF2B5EF4-FFF2-40B4-BE49-F238E27FC236}">
                  <a16:creationId xmlns:a16="http://schemas.microsoft.com/office/drawing/2014/main" xmlns="" id="{ADBCB367-BE46-42BD-9C28-9D1514220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6" name="Freeform 258">
              <a:extLst>
                <a:ext uri="{FF2B5EF4-FFF2-40B4-BE49-F238E27FC236}">
                  <a16:creationId xmlns:a16="http://schemas.microsoft.com/office/drawing/2014/main" xmlns="" id="{F895CC26-AB7B-4A3F-8538-9FEAE213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7" name="Freeform 259">
              <a:extLst>
                <a:ext uri="{FF2B5EF4-FFF2-40B4-BE49-F238E27FC236}">
                  <a16:creationId xmlns:a16="http://schemas.microsoft.com/office/drawing/2014/main" xmlns="" id="{C8965C3C-CC47-49D2-AFC8-8CC1BA609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1"/>
            </a:xfrm>
            <a:custGeom>
              <a:avLst/>
              <a:gdLst>
                <a:gd name="T0" fmla="*/ 0 w 14"/>
                <a:gd name="T1" fmla="*/ 101 h 43"/>
                <a:gd name="T2" fmla="*/ 18 w 14"/>
                <a:gd name="T3" fmla="*/ 0 h 43"/>
                <a:gd name="T4" fmla="*/ 32 w 14"/>
                <a:gd name="T5" fmla="*/ 101 h 43"/>
                <a:gd name="T6" fmla="*/ 0 w 14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8" name="Freeform 260">
              <a:extLst>
                <a:ext uri="{FF2B5EF4-FFF2-40B4-BE49-F238E27FC236}">
                  <a16:creationId xmlns:a16="http://schemas.microsoft.com/office/drawing/2014/main" xmlns="" id="{3051825F-5667-487A-8061-CE587174A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9" name="Freeform 261">
              <a:extLst>
                <a:ext uri="{FF2B5EF4-FFF2-40B4-BE49-F238E27FC236}">
                  <a16:creationId xmlns:a16="http://schemas.microsoft.com/office/drawing/2014/main" xmlns="" id="{032800C1-F3DC-43B8-A79F-0BADA48A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1"/>
            </a:xfrm>
            <a:custGeom>
              <a:avLst/>
              <a:gdLst>
                <a:gd name="T0" fmla="*/ 0 w 13"/>
                <a:gd name="T1" fmla="*/ 101 h 43"/>
                <a:gd name="T2" fmla="*/ 18 w 13"/>
                <a:gd name="T3" fmla="*/ 0 h 43"/>
                <a:gd name="T4" fmla="*/ 30 w 13"/>
                <a:gd name="T5" fmla="*/ 101 h 43"/>
                <a:gd name="T6" fmla="*/ 0 w 13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0" name="Freeform 262">
              <a:extLst>
                <a:ext uri="{FF2B5EF4-FFF2-40B4-BE49-F238E27FC236}">
                  <a16:creationId xmlns:a16="http://schemas.microsoft.com/office/drawing/2014/main" xmlns="" id="{B2076900-4524-443B-97DB-06B954E73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9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1" name="Freeform 263">
              <a:extLst>
                <a:ext uri="{FF2B5EF4-FFF2-40B4-BE49-F238E27FC236}">
                  <a16:creationId xmlns:a16="http://schemas.microsoft.com/office/drawing/2014/main" xmlns="" id="{C3642158-2192-4A30-94C5-267300300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2" cy="99"/>
            </a:xfrm>
            <a:custGeom>
              <a:avLst/>
              <a:gdLst>
                <a:gd name="T0" fmla="*/ 52 w 23"/>
                <a:gd name="T1" fmla="*/ 99 h 42"/>
                <a:gd name="T2" fmla="*/ 20 w 23"/>
                <a:gd name="T3" fmla="*/ 0 h 42"/>
                <a:gd name="T4" fmla="*/ 0 w 23"/>
                <a:gd name="T5" fmla="*/ 99 h 42"/>
                <a:gd name="T6" fmla="*/ 52 w 23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2" name="Freeform 264">
              <a:extLst>
                <a:ext uri="{FF2B5EF4-FFF2-40B4-BE49-F238E27FC236}">
                  <a16:creationId xmlns:a16="http://schemas.microsoft.com/office/drawing/2014/main" xmlns="" id="{E11B06F0-6ECD-4642-A38E-8F62B14ED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2" cy="116"/>
            </a:xfrm>
            <a:custGeom>
              <a:avLst/>
              <a:gdLst>
                <a:gd name="T0" fmla="*/ 0 w 23"/>
                <a:gd name="T1" fmla="*/ 116 h 50"/>
                <a:gd name="T2" fmla="*/ 34 w 23"/>
                <a:gd name="T3" fmla="*/ 0 h 50"/>
                <a:gd name="T4" fmla="*/ 52 w 23"/>
                <a:gd name="T5" fmla="*/ 116 h 50"/>
                <a:gd name="T6" fmla="*/ 0 w 23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3" name="Freeform 265">
              <a:extLst>
                <a:ext uri="{FF2B5EF4-FFF2-40B4-BE49-F238E27FC236}">
                  <a16:creationId xmlns:a16="http://schemas.microsoft.com/office/drawing/2014/main" xmlns="" id="{DA110E6D-F84A-4D2E-BE52-9C417C196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126 h 54"/>
                <a:gd name="T2" fmla="*/ 39 w 28"/>
                <a:gd name="T3" fmla="*/ 0 h 54"/>
                <a:gd name="T4" fmla="*/ 65 w 28"/>
                <a:gd name="T5" fmla="*/ 126 h 54"/>
                <a:gd name="T6" fmla="*/ 0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4" name="Freeform 266">
              <a:extLst>
                <a:ext uri="{FF2B5EF4-FFF2-40B4-BE49-F238E27FC236}">
                  <a16:creationId xmlns:a16="http://schemas.microsoft.com/office/drawing/2014/main" xmlns="" id="{24AC4640-5B46-4E97-A998-1C27D47496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64 w 28"/>
                <a:gd name="T1" fmla="*/ 126 h 54"/>
                <a:gd name="T2" fmla="*/ 25 w 28"/>
                <a:gd name="T3" fmla="*/ 0 h 54"/>
                <a:gd name="T4" fmla="*/ 0 w 28"/>
                <a:gd name="T5" fmla="*/ 126 h 54"/>
                <a:gd name="T6" fmla="*/ 64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5" name="Freeform 267">
              <a:extLst>
                <a:ext uri="{FF2B5EF4-FFF2-40B4-BE49-F238E27FC236}">
                  <a16:creationId xmlns:a16="http://schemas.microsoft.com/office/drawing/2014/main" xmlns="" id="{C48F2600-7D0E-4CEC-AC0B-5E1C52FDB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67 w 29"/>
                <a:gd name="T1" fmla="*/ 126 h 54"/>
                <a:gd name="T2" fmla="*/ 25 w 29"/>
                <a:gd name="T3" fmla="*/ 0 h 54"/>
                <a:gd name="T4" fmla="*/ 0 w 29"/>
                <a:gd name="T5" fmla="*/ 126 h 54"/>
                <a:gd name="T6" fmla="*/ 67 w 29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6" name="Freeform 268">
              <a:extLst>
                <a:ext uri="{FF2B5EF4-FFF2-40B4-BE49-F238E27FC236}">
                  <a16:creationId xmlns:a16="http://schemas.microsoft.com/office/drawing/2014/main" xmlns="" id="{76A336EC-031A-464E-B8CD-6FB0DF095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1"/>
            </a:xfrm>
            <a:custGeom>
              <a:avLst/>
              <a:gdLst>
                <a:gd name="T0" fmla="*/ 0 w 17"/>
                <a:gd name="T1" fmla="*/ 101 h 43"/>
                <a:gd name="T2" fmla="*/ 25 w 17"/>
                <a:gd name="T3" fmla="*/ 0 h 43"/>
                <a:gd name="T4" fmla="*/ 39 w 17"/>
                <a:gd name="T5" fmla="*/ 101 h 43"/>
                <a:gd name="T6" fmla="*/ 0 w 17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7" name="Freeform 269">
              <a:extLst>
                <a:ext uri="{FF2B5EF4-FFF2-40B4-BE49-F238E27FC236}">
                  <a16:creationId xmlns:a16="http://schemas.microsoft.com/office/drawing/2014/main" xmlns="" id="{895B97A9-AEF1-41DB-B1A8-D1E29C1BD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8" name="Freeform 270">
              <a:extLst>
                <a:ext uri="{FF2B5EF4-FFF2-40B4-BE49-F238E27FC236}">
                  <a16:creationId xmlns:a16="http://schemas.microsoft.com/office/drawing/2014/main" xmlns="" id="{70A8D4E2-268A-41C3-B3EF-8B245FA55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1"/>
            </a:xfrm>
            <a:custGeom>
              <a:avLst/>
              <a:gdLst>
                <a:gd name="T0" fmla="*/ 0 w 16"/>
                <a:gd name="T1" fmla="*/ 101 h 43"/>
                <a:gd name="T2" fmla="*/ 23 w 16"/>
                <a:gd name="T3" fmla="*/ 0 h 43"/>
                <a:gd name="T4" fmla="*/ 37 w 16"/>
                <a:gd name="T5" fmla="*/ 101 h 43"/>
                <a:gd name="T6" fmla="*/ 0 w 16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9" name="Freeform 271">
              <a:extLst>
                <a:ext uri="{FF2B5EF4-FFF2-40B4-BE49-F238E27FC236}">
                  <a16:creationId xmlns:a16="http://schemas.microsoft.com/office/drawing/2014/main" xmlns="" id="{E9987CC3-9ABA-4A8F-BC2E-8BF7DB048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0" name="Freeform 272">
              <a:extLst>
                <a:ext uri="{FF2B5EF4-FFF2-40B4-BE49-F238E27FC236}">
                  <a16:creationId xmlns:a16="http://schemas.microsoft.com/office/drawing/2014/main" xmlns="" id="{B67960A5-9994-4027-9817-BE2F6F03F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9"/>
            </a:xfrm>
            <a:custGeom>
              <a:avLst/>
              <a:gdLst>
                <a:gd name="T0" fmla="*/ 65 w 28"/>
                <a:gd name="T1" fmla="*/ 99 h 42"/>
                <a:gd name="T2" fmla="*/ 23 w 28"/>
                <a:gd name="T3" fmla="*/ 0 h 42"/>
                <a:gd name="T4" fmla="*/ 0 w 28"/>
                <a:gd name="T5" fmla="*/ 99 h 42"/>
                <a:gd name="T6" fmla="*/ 65 w 28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1" name="Freeform 273">
              <a:extLst>
                <a:ext uri="{FF2B5EF4-FFF2-40B4-BE49-F238E27FC236}">
                  <a16:creationId xmlns:a16="http://schemas.microsoft.com/office/drawing/2014/main" xmlns="" id="{9BFD01B1-721E-4AEB-830D-4A3306295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5" cy="116"/>
            </a:xfrm>
            <a:custGeom>
              <a:avLst/>
              <a:gdLst>
                <a:gd name="T0" fmla="*/ 0 w 28"/>
                <a:gd name="T1" fmla="*/ 116 h 50"/>
                <a:gd name="T2" fmla="*/ 39 w 28"/>
                <a:gd name="T3" fmla="*/ 0 h 50"/>
                <a:gd name="T4" fmla="*/ 65 w 28"/>
                <a:gd name="T5" fmla="*/ 116 h 50"/>
                <a:gd name="T6" fmla="*/ 0 w 28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2" name="Freeform 274">
              <a:extLst>
                <a:ext uri="{FF2B5EF4-FFF2-40B4-BE49-F238E27FC236}">
                  <a16:creationId xmlns:a16="http://schemas.microsoft.com/office/drawing/2014/main" xmlns="" id="{1DE176F0-CA00-45EB-A500-A0D1A39F4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0" cy="126"/>
            </a:xfrm>
            <a:custGeom>
              <a:avLst/>
              <a:gdLst>
                <a:gd name="T0" fmla="*/ 0 w 22"/>
                <a:gd name="T1" fmla="*/ 126 h 54"/>
                <a:gd name="T2" fmla="*/ 32 w 22"/>
                <a:gd name="T3" fmla="*/ 0 h 54"/>
                <a:gd name="T4" fmla="*/ 50 w 22"/>
                <a:gd name="T5" fmla="*/ 126 h 54"/>
                <a:gd name="T6" fmla="*/ 0 w 22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3" name="Freeform 275">
              <a:extLst>
                <a:ext uri="{FF2B5EF4-FFF2-40B4-BE49-F238E27FC236}">
                  <a16:creationId xmlns:a16="http://schemas.microsoft.com/office/drawing/2014/main" xmlns="" id="{0AFD8F62-2CE1-4BD2-92B0-94A0ADCCE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2" cy="126"/>
            </a:xfrm>
            <a:custGeom>
              <a:avLst/>
              <a:gdLst>
                <a:gd name="T0" fmla="*/ 52 w 23"/>
                <a:gd name="T1" fmla="*/ 126 h 54"/>
                <a:gd name="T2" fmla="*/ 20 w 23"/>
                <a:gd name="T3" fmla="*/ 0 h 54"/>
                <a:gd name="T4" fmla="*/ 0 w 23"/>
                <a:gd name="T5" fmla="*/ 126 h 54"/>
                <a:gd name="T6" fmla="*/ 52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4" name="Freeform 276">
              <a:extLst>
                <a:ext uri="{FF2B5EF4-FFF2-40B4-BE49-F238E27FC236}">
                  <a16:creationId xmlns:a16="http://schemas.microsoft.com/office/drawing/2014/main" xmlns="" id="{33953E24-459C-4AB4-9898-9CCB60BCA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5" name="Freeform 277">
              <a:extLst>
                <a:ext uri="{FF2B5EF4-FFF2-40B4-BE49-F238E27FC236}">
                  <a16:creationId xmlns:a16="http://schemas.microsoft.com/office/drawing/2014/main" xmlns="" id="{64AEB2D1-25DB-4D0D-AAC6-0035D7780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1" cy="101"/>
            </a:xfrm>
            <a:custGeom>
              <a:avLst/>
              <a:gdLst>
                <a:gd name="T0" fmla="*/ 0 w 14"/>
                <a:gd name="T1" fmla="*/ 101 h 43"/>
                <a:gd name="T2" fmla="*/ 20 w 14"/>
                <a:gd name="T3" fmla="*/ 0 h 43"/>
                <a:gd name="T4" fmla="*/ 31 w 14"/>
                <a:gd name="T5" fmla="*/ 101 h 43"/>
                <a:gd name="T6" fmla="*/ 0 w 14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6" name="Freeform 278">
              <a:extLst>
                <a:ext uri="{FF2B5EF4-FFF2-40B4-BE49-F238E27FC236}">
                  <a16:creationId xmlns:a16="http://schemas.microsoft.com/office/drawing/2014/main" xmlns="" id="{01EE7D96-8F33-4F9F-A11A-4BDFD4B6A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7" name="Freeform 279">
              <a:extLst>
                <a:ext uri="{FF2B5EF4-FFF2-40B4-BE49-F238E27FC236}">
                  <a16:creationId xmlns:a16="http://schemas.microsoft.com/office/drawing/2014/main" xmlns="" id="{9E881660-5C86-49C8-AA94-0495893C6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29" cy="101"/>
            </a:xfrm>
            <a:custGeom>
              <a:avLst/>
              <a:gdLst>
                <a:gd name="T0" fmla="*/ 0 w 13"/>
                <a:gd name="T1" fmla="*/ 101 h 43"/>
                <a:gd name="T2" fmla="*/ 18 w 13"/>
                <a:gd name="T3" fmla="*/ 0 h 43"/>
                <a:gd name="T4" fmla="*/ 29 w 13"/>
                <a:gd name="T5" fmla="*/ 101 h 43"/>
                <a:gd name="T6" fmla="*/ 0 w 13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8" name="Freeform 280">
              <a:extLst>
                <a:ext uri="{FF2B5EF4-FFF2-40B4-BE49-F238E27FC236}">
                  <a16:creationId xmlns:a16="http://schemas.microsoft.com/office/drawing/2014/main" xmlns="" id="{9F7B5E14-8C06-40D6-8097-6EF44C273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5"/>
            </a:xfrm>
            <a:custGeom>
              <a:avLst/>
              <a:gdLst>
                <a:gd name="T0" fmla="*/ 30 w 13"/>
                <a:gd name="T1" fmla="*/ 85 h 36"/>
                <a:gd name="T2" fmla="*/ 12 w 13"/>
                <a:gd name="T3" fmla="*/ 0 h 36"/>
                <a:gd name="T4" fmla="*/ 0 w 13"/>
                <a:gd name="T5" fmla="*/ 85 h 36"/>
                <a:gd name="T6" fmla="*/ 30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9" name="Freeform 281">
              <a:extLst>
                <a:ext uri="{FF2B5EF4-FFF2-40B4-BE49-F238E27FC236}">
                  <a16:creationId xmlns:a16="http://schemas.microsoft.com/office/drawing/2014/main" xmlns="" id="{61879BFF-555A-4347-ACC9-11FA67C298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9"/>
            </a:xfrm>
            <a:custGeom>
              <a:avLst/>
              <a:gdLst>
                <a:gd name="T0" fmla="*/ 53 w 23"/>
                <a:gd name="T1" fmla="*/ 99 h 42"/>
                <a:gd name="T2" fmla="*/ 21 w 23"/>
                <a:gd name="T3" fmla="*/ 0 h 42"/>
                <a:gd name="T4" fmla="*/ 0 w 23"/>
                <a:gd name="T5" fmla="*/ 99 h 42"/>
                <a:gd name="T6" fmla="*/ 53 w 23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0" name="Freeform 282">
              <a:extLst>
                <a:ext uri="{FF2B5EF4-FFF2-40B4-BE49-F238E27FC236}">
                  <a16:creationId xmlns:a16="http://schemas.microsoft.com/office/drawing/2014/main" xmlns="" id="{6A5A546C-DD83-4784-B20D-C651B229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116 h 50"/>
                <a:gd name="T2" fmla="*/ 35 w 23"/>
                <a:gd name="T3" fmla="*/ 0 h 50"/>
                <a:gd name="T4" fmla="*/ 53 w 23"/>
                <a:gd name="T5" fmla="*/ 116 h 50"/>
                <a:gd name="T6" fmla="*/ 0 w 23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1" name="Freeform 283">
              <a:extLst>
                <a:ext uri="{FF2B5EF4-FFF2-40B4-BE49-F238E27FC236}">
                  <a16:creationId xmlns:a16="http://schemas.microsoft.com/office/drawing/2014/main" xmlns="" id="{B7A4AABC-7458-46EE-9098-85E6296D0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126 h 54"/>
                <a:gd name="T2" fmla="*/ 39 w 28"/>
                <a:gd name="T3" fmla="*/ 0 h 54"/>
                <a:gd name="T4" fmla="*/ 65 w 28"/>
                <a:gd name="T5" fmla="*/ 126 h 54"/>
                <a:gd name="T6" fmla="*/ 0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2" name="Freeform 284">
              <a:extLst>
                <a:ext uri="{FF2B5EF4-FFF2-40B4-BE49-F238E27FC236}">
                  <a16:creationId xmlns:a16="http://schemas.microsoft.com/office/drawing/2014/main" xmlns="" id="{C0199630-EA47-4F1A-B9A9-5847CAFDB4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67 w 29"/>
                <a:gd name="T1" fmla="*/ 126 h 54"/>
                <a:gd name="T2" fmla="*/ 25 w 29"/>
                <a:gd name="T3" fmla="*/ 0 h 54"/>
                <a:gd name="T4" fmla="*/ 0 w 29"/>
                <a:gd name="T5" fmla="*/ 126 h 54"/>
                <a:gd name="T6" fmla="*/ 67 w 29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3" name="Freeform 285">
              <a:extLst>
                <a:ext uri="{FF2B5EF4-FFF2-40B4-BE49-F238E27FC236}">
                  <a16:creationId xmlns:a16="http://schemas.microsoft.com/office/drawing/2014/main" xmlns="" id="{82A037B2-5C4E-49C4-9A5D-7484F1FCB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6" cy="126"/>
            </a:xfrm>
            <a:custGeom>
              <a:avLst/>
              <a:gdLst>
                <a:gd name="T0" fmla="*/ 66 w 28"/>
                <a:gd name="T1" fmla="*/ 126 h 54"/>
                <a:gd name="T2" fmla="*/ 24 w 28"/>
                <a:gd name="T3" fmla="*/ 0 h 54"/>
                <a:gd name="T4" fmla="*/ 0 w 28"/>
                <a:gd name="T5" fmla="*/ 126 h 54"/>
                <a:gd name="T6" fmla="*/ 66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4" name="Freeform 286">
              <a:extLst>
                <a:ext uri="{FF2B5EF4-FFF2-40B4-BE49-F238E27FC236}">
                  <a16:creationId xmlns:a16="http://schemas.microsoft.com/office/drawing/2014/main" xmlns="" id="{8653CCF4-D5D7-498F-BBAE-86CB8B8EF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40" cy="101"/>
            </a:xfrm>
            <a:custGeom>
              <a:avLst/>
              <a:gdLst>
                <a:gd name="T0" fmla="*/ 0 w 17"/>
                <a:gd name="T1" fmla="*/ 101 h 43"/>
                <a:gd name="T2" fmla="*/ 26 w 17"/>
                <a:gd name="T3" fmla="*/ 0 h 43"/>
                <a:gd name="T4" fmla="*/ 40 w 17"/>
                <a:gd name="T5" fmla="*/ 101 h 43"/>
                <a:gd name="T6" fmla="*/ 0 w 17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5" name="Freeform 287">
              <a:extLst>
                <a:ext uri="{FF2B5EF4-FFF2-40B4-BE49-F238E27FC236}">
                  <a16:creationId xmlns:a16="http://schemas.microsoft.com/office/drawing/2014/main" xmlns="" id="{8B1AD0DB-36F7-4AD0-9DE4-B2787B534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6" cy="85"/>
            </a:xfrm>
            <a:custGeom>
              <a:avLst/>
              <a:gdLst>
                <a:gd name="T0" fmla="*/ 36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6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6" name="Freeform 288">
              <a:extLst>
                <a:ext uri="{FF2B5EF4-FFF2-40B4-BE49-F238E27FC236}">
                  <a16:creationId xmlns:a16="http://schemas.microsoft.com/office/drawing/2014/main" xmlns="" id="{AB2F2018-C83B-407E-87E3-138361CFB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1"/>
            </a:xfrm>
            <a:custGeom>
              <a:avLst/>
              <a:gdLst>
                <a:gd name="T0" fmla="*/ 0 w 17"/>
                <a:gd name="T1" fmla="*/ 101 h 43"/>
                <a:gd name="T2" fmla="*/ 23 w 17"/>
                <a:gd name="T3" fmla="*/ 0 h 43"/>
                <a:gd name="T4" fmla="*/ 39 w 17"/>
                <a:gd name="T5" fmla="*/ 101 h 43"/>
                <a:gd name="T6" fmla="*/ 0 w 17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7" name="Freeform 289">
              <a:extLst>
                <a:ext uri="{FF2B5EF4-FFF2-40B4-BE49-F238E27FC236}">
                  <a16:creationId xmlns:a16="http://schemas.microsoft.com/office/drawing/2014/main" xmlns="" id="{0CFC43EB-53B3-4F22-B088-FC39DBC0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5"/>
            </a:xfrm>
            <a:custGeom>
              <a:avLst/>
              <a:gdLst>
                <a:gd name="T0" fmla="*/ 37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7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8" name="Freeform 290">
              <a:extLst>
                <a:ext uri="{FF2B5EF4-FFF2-40B4-BE49-F238E27FC236}">
                  <a16:creationId xmlns:a16="http://schemas.microsoft.com/office/drawing/2014/main" xmlns="" id="{63929117-AF82-4EAB-A7A0-F5412EEC5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6" cy="99"/>
            </a:xfrm>
            <a:custGeom>
              <a:avLst/>
              <a:gdLst>
                <a:gd name="T0" fmla="*/ 66 w 28"/>
                <a:gd name="T1" fmla="*/ 99 h 42"/>
                <a:gd name="T2" fmla="*/ 24 w 28"/>
                <a:gd name="T3" fmla="*/ 0 h 42"/>
                <a:gd name="T4" fmla="*/ 0 w 28"/>
                <a:gd name="T5" fmla="*/ 99 h 42"/>
                <a:gd name="T6" fmla="*/ 66 w 28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9" name="Freeform 291">
              <a:extLst>
                <a:ext uri="{FF2B5EF4-FFF2-40B4-BE49-F238E27FC236}">
                  <a16:creationId xmlns:a16="http://schemas.microsoft.com/office/drawing/2014/main" xmlns="" id="{E5835CD6-2A25-4DBE-9518-5650C2865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116 h 50"/>
                <a:gd name="T2" fmla="*/ 41 w 28"/>
                <a:gd name="T3" fmla="*/ 0 h 50"/>
                <a:gd name="T4" fmla="*/ 64 w 28"/>
                <a:gd name="T5" fmla="*/ 116 h 50"/>
                <a:gd name="T6" fmla="*/ 0 w 28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0" name="Freeform 292">
              <a:extLst>
                <a:ext uri="{FF2B5EF4-FFF2-40B4-BE49-F238E27FC236}">
                  <a16:creationId xmlns:a16="http://schemas.microsoft.com/office/drawing/2014/main" xmlns="" id="{122B6FC1-8322-42E2-B9BF-1C8689117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0" cy="126"/>
            </a:xfrm>
            <a:custGeom>
              <a:avLst/>
              <a:gdLst>
                <a:gd name="T0" fmla="*/ 0 w 22"/>
                <a:gd name="T1" fmla="*/ 126 h 54"/>
                <a:gd name="T2" fmla="*/ 32 w 22"/>
                <a:gd name="T3" fmla="*/ 0 h 54"/>
                <a:gd name="T4" fmla="*/ 50 w 22"/>
                <a:gd name="T5" fmla="*/ 126 h 54"/>
                <a:gd name="T6" fmla="*/ 0 w 22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1" name="Freeform 293">
              <a:extLst>
                <a:ext uri="{FF2B5EF4-FFF2-40B4-BE49-F238E27FC236}">
                  <a16:creationId xmlns:a16="http://schemas.microsoft.com/office/drawing/2014/main" xmlns="" id="{94AF9DAE-C677-474B-972F-0458C526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2" cy="126"/>
            </a:xfrm>
            <a:custGeom>
              <a:avLst/>
              <a:gdLst>
                <a:gd name="T0" fmla="*/ 52 w 23"/>
                <a:gd name="T1" fmla="*/ 126 h 54"/>
                <a:gd name="T2" fmla="*/ 18 w 23"/>
                <a:gd name="T3" fmla="*/ 0 h 54"/>
                <a:gd name="T4" fmla="*/ 0 w 23"/>
                <a:gd name="T5" fmla="*/ 126 h 54"/>
                <a:gd name="T6" fmla="*/ 52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2" name="Freeform 294">
              <a:extLst>
                <a:ext uri="{FF2B5EF4-FFF2-40B4-BE49-F238E27FC236}">
                  <a16:creationId xmlns:a16="http://schemas.microsoft.com/office/drawing/2014/main" xmlns="" id="{B31907EA-0339-4243-BC4C-A179886DB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53 w 23"/>
                <a:gd name="T1" fmla="*/ 126 h 54"/>
                <a:gd name="T2" fmla="*/ 21 w 23"/>
                <a:gd name="T3" fmla="*/ 0 h 54"/>
                <a:gd name="T4" fmla="*/ 0 w 23"/>
                <a:gd name="T5" fmla="*/ 126 h 54"/>
                <a:gd name="T6" fmla="*/ 53 w 23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3" name="Freeform 295">
              <a:extLst>
                <a:ext uri="{FF2B5EF4-FFF2-40B4-BE49-F238E27FC236}">
                  <a16:creationId xmlns:a16="http://schemas.microsoft.com/office/drawing/2014/main" xmlns="" id="{A2F6D353-232A-4EC1-8F1C-67C53417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1" cy="101"/>
            </a:xfrm>
            <a:custGeom>
              <a:avLst/>
              <a:gdLst>
                <a:gd name="T0" fmla="*/ 0 w 14"/>
                <a:gd name="T1" fmla="*/ 101 h 43"/>
                <a:gd name="T2" fmla="*/ 18 w 14"/>
                <a:gd name="T3" fmla="*/ 0 h 43"/>
                <a:gd name="T4" fmla="*/ 31 w 14"/>
                <a:gd name="T5" fmla="*/ 101 h 43"/>
                <a:gd name="T6" fmla="*/ 0 w 14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4" name="Freeform 296">
              <a:extLst>
                <a:ext uri="{FF2B5EF4-FFF2-40B4-BE49-F238E27FC236}">
                  <a16:creationId xmlns:a16="http://schemas.microsoft.com/office/drawing/2014/main" xmlns="" id="{18085D8C-4F3C-47FE-9714-504CAD614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29" cy="85"/>
            </a:xfrm>
            <a:custGeom>
              <a:avLst/>
              <a:gdLst>
                <a:gd name="T0" fmla="*/ 29 w 13"/>
                <a:gd name="T1" fmla="*/ 85 h 36"/>
                <a:gd name="T2" fmla="*/ 11 w 13"/>
                <a:gd name="T3" fmla="*/ 0 h 36"/>
                <a:gd name="T4" fmla="*/ 0 w 13"/>
                <a:gd name="T5" fmla="*/ 85 h 36"/>
                <a:gd name="T6" fmla="*/ 29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5" name="Freeform 297">
              <a:extLst>
                <a:ext uri="{FF2B5EF4-FFF2-40B4-BE49-F238E27FC236}">
                  <a16:creationId xmlns:a16="http://schemas.microsoft.com/office/drawing/2014/main" xmlns="" id="{7B1DEAEF-D00A-4122-AF2C-64253AC34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1"/>
            </a:xfrm>
            <a:custGeom>
              <a:avLst/>
              <a:gdLst>
                <a:gd name="T0" fmla="*/ 0 w 12"/>
                <a:gd name="T1" fmla="*/ 101 h 43"/>
                <a:gd name="T2" fmla="*/ 18 w 12"/>
                <a:gd name="T3" fmla="*/ 0 h 43"/>
                <a:gd name="T4" fmla="*/ 27 w 12"/>
                <a:gd name="T5" fmla="*/ 101 h 43"/>
                <a:gd name="T6" fmla="*/ 0 w 12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6" name="Freeform 298">
              <a:extLst>
                <a:ext uri="{FF2B5EF4-FFF2-40B4-BE49-F238E27FC236}">
                  <a16:creationId xmlns:a16="http://schemas.microsoft.com/office/drawing/2014/main" xmlns="" id="{439D5A07-63D0-41B2-8447-F037D28A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5"/>
            </a:xfrm>
            <a:custGeom>
              <a:avLst/>
              <a:gdLst>
                <a:gd name="T0" fmla="*/ 30 w 13"/>
                <a:gd name="T1" fmla="*/ 85 h 36"/>
                <a:gd name="T2" fmla="*/ 9 w 13"/>
                <a:gd name="T3" fmla="*/ 0 h 36"/>
                <a:gd name="T4" fmla="*/ 0 w 13"/>
                <a:gd name="T5" fmla="*/ 85 h 36"/>
                <a:gd name="T6" fmla="*/ 30 w 13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7" name="Freeform 299">
              <a:extLst>
                <a:ext uri="{FF2B5EF4-FFF2-40B4-BE49-F238E27FC236}">
                  <a16:creationId xmlns:a16="http://schemas.microsoft.com/office/drawing/2014/main" xmlns="" id="{7D7E10F9-54B5-4AF9-B873-02FBAFE0C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9"/>
            </a:xfrm>
            <a:custGeom>
              <a:avLst/>
              <a:gdLst>
                <a:gd name="T0" fmla="*/ 53 w 23"/>
                <a:gd name="T1" fmla="*/ 99 h 42"/>
                <a:gd name="T2" fmla="*/ 21 w 23"/>
                <a:gd name="T3" fmla="*/ 0 h 42"/>
                <a:gd name="T4" fmla="*/ 0 w 23"/>
                <a:gd name="T5" fmla="*/ 99 h 42"/>
                <a:gd name="T6" fmla="*/ 53 w 23"/>
                <a:gd name="T7" fmla="*/ 99 h 4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8" name="Freeform 300">
              <a:extLst>
                <a:ext uri="{FF2B5EF4-FFF2-40B4-BE49-F238E27FC236}">
                  <a16:creationId xmlns:a16="http://schemas.microsoft.com/office/drawing/2014/main" xmlns="" id="{5AAEBD30-DF1E-443E-A7DC-3D5C70344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116 h 50"/>
                <a:gd name="T2" fmla="*/ 32 w 23"/>
                <a:gd name="T3" fmla="*/ 0 h 50"/>
                <a:gd name="T4" fmla="*/ 53 w 23"/>
                <a:gd name="T5" fmla="*/ 116 h 50"/>
                <a:gd name="T6" fmla="*/ 0 w 23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9" name="Freeform 301">
              <a:extLst>
                <a:ext uri="{FF2B5EF4-FFF2-40B4-BE49-F238E27FC236}">
                  <a16:creationId xmlns:a16="http://schemas.microsoft.com/office/drawing/2014/main" xmlns="" id="{66B7C326-45FB-4392-917A-4ABDA93F7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126 h 54"/>
                <a:gd name="T2" fmla="*/ 39 w 28"/>
                <a:gd name="T3" fmla="*/ 0 h 54"/>
                <a:gd name="T4" fmla="*/ 64 w 28"/>
                <a:gd name="T5" fmla="*/ 126 h 54"/>
                <a:gd name="T6" fmla="*/ 0 w 28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0" name="Freeform 302">
              <a:extLst>
                <a:ext uri="{FF2B5EF4-FFF2-40B4-BE49-F238E27FC236}">
                  <a16:creationId xmlns:a16="http://schemas.microsoft.com/office/drawing/2014/main" xmlns="" id="{CE19B489-9709-4AF2-B892-E7738A61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7" cy="126"/>
            </a:xfrm>
            <a:custGeom>
              <a:avLst/>
              <a:gdLst>
                <a:gd name="T0" fmla="*/ 67 w 29"/>
                <a:gd name="T1" fmla="*/ 126 h 54"/>
                <a:gd name="T2" fmla="*/ 25 w 29"/>
                <a:gd name="T3" fmla="*/ 0 h 54"/>
                <a:gd name="T4" fmla="*/ 0 w 29"/>
                <a:gd name="T5" fmla="*/ 126 h 54"/>
                <a:gd name="T6" fmla="*/ 67 w 29"/>
                <a:gd name="T7" fmla="*/ 126 h 5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" name="Freeform 303">
              <a:extLst>
                <a:ext uri="{FF2B5EF4-FFF2-40B4-BE49-F238E27FC236}">
                  <a16:creationId xmlns:a16="http://schemas.microsoft.com/office/drawing/2014/main" xmlns="" id="{9C522A03-5F6A-4A8D-B5B8-F32E19341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3" cy="101"/>
            </a:xfrm>
            <a:custGeom>
              <a:avLst/>
              <a:gdLst>
                <a:gd name="T0" fmla="*/ 0 w 18"/>
                <a:gd name="T1" fmla="*/ 101 h 43"/>
                <a:gd name="T2" fmla="*/ 29 w 18"/>
                <a:gd name="T3" fmla="*/ 0 h 43"/>
                <a:gd name="T4" fmla="*/ 43 w 18"/>
                <a:gd name="T5" fmla="*/ 101 h 43"/>
                <a:gd name="T6" fmla="*/ 0 w 18"/>
                <a:gd name="T7" fmla="*/ 101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" name="Freeform 304">
              <a:extLst>
                <a:ext uri="{FF2B5EF4-FFF2-40B4-BE49-F238E27FC236}">
                  <a16:creationId xmlns:a16="http://schemas.microsoft.com/office/drawing/2014/main" xmlns="" id="{5B1A78FE-3F8A-4606-B47E-7975C9BBE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6" cy="85"/>
            </a:xfrm>
            <a:custGeom>
              <a:avLst/>
              <a:gdLst>
                <a:gd name="T0" fmla="*/ 36 w 16"/>
                <a:gd name="T1" fmla="*/ 85 h 36"/>
                <a:gd name="T2" fmla="*/ 14 w 16"/>
                <a:gd name="T3" fmla="*/ 0 h 36"/>
                <a:gd name="T4" fmla="*/ 0 w 16"/>
                <a:gd name="T5" fmla="*/ 85 h 36"/>
                <a:gd name="T6" fmla="*/ 36 w 16"/>
                <a:gd name="T7" fmla="*/ 85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" name="Freeform 305">
              <a:extLst>
                <a:ext uri="{FF2B5EF4-FFF2-40B4-BE49-F238E27FC236}">
                  <a16:creationId xmlns:a16="http://schemas.microsoft.com/office/drawing/2014/main" xmlns="" id="{3A03BF31-B706-41C7-BC2A-1AD61B3E8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6" cy="116"/>
            </a:xfrm>
            <a:custGeom>
              <a:avLst/>
              <a:gdLst>
                <a:gd name="T0" fmla="*/ 0 w 28"/>
                <a:gd name="T1" fmla="*/ 116 h 50"/>
                <a:gd name="T2" fmla="*/ 40 w 28"/>
                <a:gd name="T3" fmla="*/ 0 h 50"/>
                <a:gd name="T4" fmla="*/ 66 w 28"/>
                <a:gd name="T5" fmla="*/ 116 h 50"/>
                <a:gd name="T6" fmla="*/ 0 w 28"/>
                <a:gd name="T7" fmla="*/ 116 h 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968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icrosoft YaHei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icrosoft YaHe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19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8.xml"/><Relationship Id="rId15" Type="http://schemas.openxmlformats.org/officeDocument/2006/relationships/image" Target="../media/image21.png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8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microsoft.com/office/2007/relationships/hdphoto" Target="../media/hdphoto2.wdp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329">
            <a:extLst>
              <a:ext uri="{FF2B5EF4-FFF2-40B4-BE49-F238E27FC236}">
                <a16:creationId xmlns:a16="http://schemas.microsoft.com/office/drawing/2014/main" xmlns="" id="{7E344B9E-4235-4D99-9C68-220C40C5D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022" y="3378208"/>
            <a:ext cx="3841716" cy="3079141"/>
          </a:xfrm>
          <a:prstGeom prst="rect">
            <a:avLst/>
          </a:prstGeom>
        </p:spPr>
      </p:pic>
      <p:pic>
        <p:nvPicPr>
          <p:cNvPr id="13" name="图片 325">
            <a:extLst>
              <a:ext uri="{FF2B5EF4-FFF2-40B4-BE49-F238E27FC236}">
                <a16:creationId xmlns:a16="http://schemas.microsoft.com/office/drawing/2014/main" xmlns="" id="{17D90F82-D78F-42DD-9A56-9556F66F1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073" y="6158731"/>
            <a:ext cx="8282340" cy="698822"/>
          </a:xfrm>
          <a:prstGeom prst="rect">
            <a:avLst/>
          </a:prstGeom>
        </p:spPr>
      </p:pic>
      <p:pic>
        <p:nvPicPr>
          <p:cNvPr id="14" name="图片 327">
            <a:extLst>
              <a:ext uri="{FF2B5EF4-FFF2-40B4-BE49-F238E27FC236}">
                <a16:creationId xmlns:a16="http://schemas.microsoft.com/office/drawing/2014/main" xmlns="" id="{E189541B-B39E-4638-9D43-92944763BE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8731"/>
            <a:ext cx="7913517" cy="698822"/>
          </a:xfrm>
          <a:prstGeom prst="rect">
            <a:avLst/>
          </a:prstGeom>
        </p:spPr>
      </p:pic>
      <p:pic>
        <p:nvPicPr>
          <p:cNvPr id="15" name="图片 331">
            <a:extLst>
              <a:ext uri="{FF2B5EF4-FFF2-40B4-BE49-F238E27FC236}">
                <a16:creationId xmlns:a16="http://schemas.microsoft.com/office/drawing/2014/main" xmlns="" id="{EB2DF17D-C5CC-49B2-8406-C457717141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83498"/>
            <a:ext cx="3067836" cy="3674055"/>
          </a:xfrm>
          <a:prstGeom prst="rect">
            <a:avLst/>
          </a:prstGeom>
        </p:spPr>
      </p:pic>
      <p:pic>
        <p:nvPicPr>
          <p:cNvPr id="16" name="图片 333">
            <a:extLst>
              <a:ext uri="{FF2B5EF4-FFF2-40B4-BE49-F238E27FC236}">
                <a16:creationId xmlns:a16="http://schemas.microsoft.com/office/drawing/2014/main" xmlns="" id="{C9CD878C-58EC-4B7C-8E16-E1C2A3C441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32085"/>
            <a:ext cx="1833309" cy="1725467"/>
          </a:xfrm>
          <a:prstGeom prst="rect">
            <a:avLst/>
          </a:prstGeom>
        </p:spPr>
      </p:pic>
      <p:pic>
        <p:nvPicPr>
          <p:cNvPr id="17" name="图片 335">
            <a:extLst>
              <a:ext uri="{FF2B5EF4-FFF2-40B4-BE49-F238E27FC236}">
                <a16:creationId xmlns:a16="http://schemas.microsoft.com/office/drawing/2014/main" xmlns="" id="{420F89D8-45EE-4E1E-9611-CC2B34129C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422" y="5874377"/>
            <a:ext cx="4672990" cy="730776"/>
          </a:xfrm>
          <a:prstGeom prst="rect">
            <a:avLst/>
          </a:prstGeom>
        </p:spPr>
      </p:pic>
      <p:pic>
        <p:nvPicPr>
          <p:cNvPr id="18" name="图片 337">
            <a:extLst>
              <a:ext uri="{FF2B5EF4-FFF2-40B4-BE49-F238E27FC236}">
                <a16:creationId xmlns:a16="http://schemas.microsoft.com/office/drawing/2014/main" xmlns="" id="{B18620E4-EE9E-4014-9E5F-00D69CB5B6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919" y="268885"/>
            <a:ext cx="8710674" cy="1784834"/>
          </a:xfrm>
          <a:prstGeom prst="rect">
            <a:avLst/>
          </a:prstGeom>
        </p:spPr>
      </p:pic>
      <p:pic>
        <p:nvPicPr>
          <p:cNvPr id="19" name="图片 341">
            <a:extLst>
              <a:ext uri="{FF2B5EF4-FFF2-40B4-BE49-F238E27FC236}">
                <a16:creationId xmlns:a16="http://schemas.microsoft.com/office/drawing/2014/main" xmlns="" id="{8C4D4476-2B96-44B2-B380-773DF982CC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129" y="5084557"/>
            <a:ext cx="4825284" cy="165843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9922A3CE-8FE3-F77F-FA5A-C590974E37EF}"/>
              </a:ext>
            </a:extLst>
          </p:cNvPr>
          <p:cNvSpPr/>
          <p:nvPr/>
        </p:nvSpPr>
        <p:spPr>
          <a:xfrm>
            <a:off x="608713" y="2286160"/>
            <a:ext cx="11291686" cy="262156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8" tIns="45714" rIns="91428" bIns="45714" numCol="1">
            <a:prstTxWarp prst="textArchUp">
              <a:avLst>
                <a:gd name="adj" fmla="val 10397210"/>
              </a:avLst>
            </a:prstTxWarp>
            <a:spAutoFit/>
          </a:bodyPr>
          <a:lstStyle/>
          <a:p>
            <a:pPr algn="ctr"/>
            <a:r>
              <a:rPr lang="en-US" sz="5399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CHÀO MỪNG</a:t>
            </a:r>
          </a:p>
          <a:p>
            <a:pPr algn="ctr"/>
            <a:r>
              <a:rPr lang="en-US" sz="5399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EM ĐẾN VỚI TIẾT HỌC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9948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373EDDE-A030-46BD-886C-BF6532A5B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032" y="837982"/>
            <a:ext cx="6547671" cy="1280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280B2D5-4D50-4236-8C67-0465FC1E2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555" y="1823747"/>
            <a:ext cx="9376461" cy="877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91E9E8-D9F8-4782-921D-CBC1E9845A2C}"/>
              </a:ext>
            </a:extLst>
          </p:cNvPr>
          <p:cNvSpPr txBox="1"/>
          <p:nvPr/>
        </p:nvSpPr>
        <p:spPr>
          <a:xfrm>
            <a:off x="5353527" y="2836572"/>
            <a:ext cx="2558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B050"/>
                </a:solidFill>
                <a:latin typeface="Coiny" panose="02000903060500060000" pitchFamily="2" charset="0"/>
              </a:rPr>
              <a:t>Tiết</a:t>
            </a:r>
            <a:r>
              <a:rPr lang="en-US" sz="4800" dirty="0">
                <a:solidFill>
                  <a:srgbClr val="00B050"/>
                </a:solidFill>
                <a:latin typeface="Coiny" panose="02000903060500060000" pitchFamily="2" charset="0"/>
              </a:rPr>
              <a:t>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223596-0B14-4ADC-A9DF-5EBE33F44D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42" y="2643654"/>
            <a:ext cx="3610605" cy="3610605"/>
          </a:xfrm>
          <a:prstGeom prst="rect">
            <a:avLst/>
          </a:prstGeom>
        </p:spPr>
      </p:pic>
      <p:grpSp>
        <p:nvGrpSpPr>
          <p:cNvPr id="9" name="组合 25">
            <a:extLst>
              <a:ext uri="{FF2B5EF4-FFF2-40B4-BE49-F238E27FC236}">
                <a16:creationId xmlns:a16="http://schemas.microsoft.com/office/drawing/2014/main" xmlns="" id="{22EF76BE-7AE8-41EF-8561-4109C6E4F025}"/>
              </a:ext>
            </a:extLst>
          </p:cNvPr>
          <p:cNvGrpSpPr/>
          <p:nvPr/>
        </p:nvGrpSpPr>
        <p:grpSpPr>
          <a:xfrm>
            <a:off x="-107447" y="3729624"/>
            <a:ext cx="12335830" cy="3128376"/>
            <a:chOff x="-70800" y="2922899"/>
            <a:chExt cx="12335830" cy="4238512"/>
          </a:xfrm>
        </p:grpSpPr>
        <p:grpSp>
          <p:nvGrpSpPr>
            <p:cNvPr id="10" name="组合 26">
              <a:extLst>
                <a:ext uri="{FF2B5EF4-FFF2-40B4-BE49-F238E27FC236}">
                  <a16:creationId xmlns:a16="http://schemas.microsoft.com/office/drawing/2014/main" xmlns="" id="{E1687595-953E-4A1C-9ADF-57499847D1E8}"/>
                </a:ext>
              </a:extLst>
            </p:cNvPr>
            <p:cNvGrpSpPr/>
            <p:nvPr/>
          </p:nvGrpSpPr>
          <p:grpSpPr>
            <a:xfrm>
              <a:off x="4705205" y="2922899"/>
              <a:ext cx="7559825" cy="4238512"/>
              <a:chOff x="-46970" y="424697"/>
              <a:chExt cx="12312004" cy="6902883"/>
            </a:xfrm>
          </p:grpSpPr>
          <p:pic>
            <p:nvPicPr>
              <p:cNvPr id="14" name="图片 30">
                <a:extLst>
                  <a:ext uri="{FF2B5EF4-FFF2-40B4-BE49-F238E27FC236}">
                    <a16:creationId xmlns:a16="http://schemas.microsoft.com/office/drawing/2014/main" xmlns="" id="{CC3FC1C7-43DC-4E4D-9D5F-58BD92AF15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35" y="424697"/>
                <a:ext cx="6857999" cy="6858000"/>
              </a:xfrm>
              <a:prstGeom prst="rect">
                <a:avLst/>
              </a:prstGeom>
            </p:spPr>
          </p:pic>
          <p:pic>
            <p:nvPicPr>
              <p:cNvPr id="15" name="图片 31">
                <a:extLst>
                  <a:ext uri="{FF2B5EF4-FFF2-40B4-BE49-F238E27FC236}">
                    <a16:creationId xmlns:a16="http://schemas.microsoft.com/office/drawing/2014/main" xmlns="" id="{FDCCAB5A-02E0-4B0C-972E-7C7FBB8EBA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46970" y="469580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11" name="组合 27">
              <a:extLst>
                <a:ext uri="{FF2B5EF4-FFF2-40B4-BE49-F238E27FC236}">
                  <a16:creationId xmlns:a16="http://schemas.microsoft.com/office/drawing/2014/main" xmlns="" id="{A6B8A4C4-3A76-4585-8C37-25A9E71021BC}"/>
                </a:ext>
              </a:extLst>
            </p:cNvPr>
            <p:cNvGrpSpPr/>
            <p:nvPr/>
          </p:nvGrpSpPr>
          <p:grpSpPr>
            <a:xfrm>
              <a:off x="-70800" y="2950458"/>
              <a:ext cx="5016632" cy="4210953"/>
              <a:chOff x="4056738" y="469580"/>
              <a:chExt cx="8170138" cy="6858000"/>
            </a:xfrm>
          </p:grpSpPr>
          <p:pic>
            <p:nvPicPr>
              <p:cNvPr id="12" name="图片 28">
                <a:extLst>
                  <a:ext uri="{FF2B5EF4-FFF2-40B4-BE49-F238E27FC236}">
                    <a16:creationId xmlns:a16="http://schemas.microsoft.com/office/drawing/2014/main" xmlns="" id="{3D5533E6-3D14-4F83-B111-DF6FCFD172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68875" y="469580"/>
                <a:ext cx="6858001" cy="6858000"/>
              </a:xfrm>
              <a:prstGeom prst="rect">
                <a:avLst/>
              </a:prstGeom>
            </p:spPr>
          </p:pic>
          <p:pic>
            <p:nvPicPr>
              <p:cNvPr id="13" name="图片 29">
                <a:extLst>
                  <a:ext uri="{FF2B5EF4-FFF2-40B4-BE49-F238E27FC236}">
                    <a16:creationId xmlns:a16="http://schemas.microsoft.com/office/drawing/2014/main" xmlns="" id="{0131BA0F-7BE2-4317-B652-00A0340E077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056738" y="469580"/>
                <a:ext cx="1673848" cy="6858000"/>
              </a:xfrm>
              <a:prstGeom prst="rect">
                <a:avLst/>
              </a:prstGeom>
            </p:spPr>
          </p:pic>
        </p:grpSp>
      </p:grpSp>
      <p:pic>
        <p:nvPicPr>
          <p:cNvPr id="17" name="图片 24">
            <a:extLst>
              <a:ext uri="{FF2B5EF4-FFF2-40B4-BE49-F238E27FC236}">
                <a16:creationId xmlns:a16="http://schemas.microsoft.com/office/drawing/2014/main" xmlns="" id="{170A1C4B-D944-4CEF-82E9-B1C2B698AAD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950" y="0"/>
            <a:ext cx="2305050" cy="23050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9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89625" y="2830393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字魂59号-创粗黑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字魂59号-创粗黑"/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字魂59号-创粗黑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30" name="图片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8" y="2887264"/>
            <a:ext cx="3147786" cy="393473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25F73A3-2450-42DE-9724-21C7A4686E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69478" y="950886"/>
            <a:ext cx="8555659" cy="230981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7371" y="586740"/>
            <a:ext cx="11393715" cy="5684520"/>
          </a:xfrm>
          <a:prstGeom prst="rect">
            <a:avLst/>
          </a:prstGeom>
          <a:solidFill>
            <a:schemeClr val="lt1">
              <a:alpha val="9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444C8C5-5D19-48A0-A413-39056BAB0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6291" y="3907633"/>
            <a:ext cx="2950367" cy="2950367"/>
          </a:xfrm>
          <a:prstGeom prst="rect">
            <a:avLst/>
          </a:prstGeom>
        </p:spPr>
      </p:pic>
      <p:pic>
        <p:nvPicPr>
          <p:cNvPr id="9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" y="3178119"/>
            <a:ext cx="3679881" cy="367988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b="27230"/>
          <a:stretch/>
        </p:blipFill>
        <p:spPr>
          <a:xfrm flipH="1">
            <a:off x="0" y="-167914"/>
            <a:ext cx="1782227" cy="1509308"/>
          </a:xfrm>
          <a:prstGeom prst="rect">
            <a:avLst/>
          </a:prstGeom>
        </p:spPr>
      </p:pic>
      <p:grpSp>
        <p:nvGrpSpPr>
          <p:cNvPr id="23" name="组合 25">
            <a:extLst>
              <a:ext uri="{FF2B5EF4-FFF2-40B4-BE49-F238E27FC236}">
                <a16:creationId xmlns:a16="http://schemas.microsoft.com/office/drawing/2014/main" xmlns="" id="{9D12B441-9B33-4871-8F4C-9175D45BDAD4}"/>
              </a:ext>
            </a:extLst>
          </p:cNvPr>
          <p:cNvGrpSpPr/>
          <p:nvPr/>
        </p:nvGrpSpPr>
        <p:grpSpPr>
          <a:xfrm>
            <a:off x="-58284" y="2642302"/>
            <a:ext cx="12265024" cy="4210953"/>
            <a:chOff x="0" y="2686117"/>
            <a:chExt cx="12265024" cy="4210953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xmlns="" id="{34DF7EAB-82CF-4710-81D2-26733962CB55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9" name="图片 30">
                <a:extLst>
                  <a:ext uri="{FF2B5EF4-FFF2-40B4-BE49-F238E27FC236}">
                    <a16:creationId xmlns:a16="http://schemas.microsoft.com/office/drawing/2014/main" xmlns="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0" name="图片 31">
                <a:extLst>
                  <a:ext uri="{FF2B5EF4-FFF2-40B4-BE49-F238E27FC236}">
                    <a16:creationId xmlns:a16="http://schemas.microsoft.com/office/drawing/2014/main" xmlns="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6" name="组合 27">
              <a:extLst>
                <a:ext uri="{FF2B5EF4-FFF2-40B4-BE49-F238E27FC236}">
                  <a16:creationId xmlns:a16="http://schemas.microsoft.com/office/drawing/2014/main" xmlns="" id="{84EB0449-0B5D-4BE4-B8F3-CE1C54B5D699}"/>
                </a:ext>
              </a:extLst>
            </p:cNvPr>
            <p:cNvGrpSpPr/>
            <p:nvPr/>
          </p:nvGrpSpPr>
          <p:grpSpPr>
            <a:xfrm>
              <a:off x="0" y="2686117"/>
              <a:ext cx="4969257" cy="4210953"/>
              <a:chOff x="4172044" y="39071"/>
              <a:chExt cx="8092983" cy="6858000"/>
            </a:xfrm>
          </p:grpSpPr>
          <p:pic>
            <p:nvPicPr>
              <p:cNvPr id="27" name="图片 28">
                <a:extLst>
                  <a:ext uri="{FF2B5EF4-FFF2-40B4-BE49-F238E27FC236}">
                    <a16:creationId xmlns:a16="http://schemas.microsoft.com/office/drawing/2014/main" xmlns="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6" y="39071"/>
                <a:ext cx="6858001" cy="6858000"/>
              </a:xfrm>
              <a:prstGeom prst="rect">
                <a:avLst/>
              </a:prstGeom>
            </p:spPr>
          </p:pic>
          <p:pic>
            <p:nvPicPr>
              <p:cNvPr id="28" name="图片 29">
                <a:extLst>
                  <a:ext uri="{FF2B5EF4-FFF2-40B4-BE49-F238E27FC236}">
                    <a16:creationId xmlns:a16="http://schemas.microsoft.com/office/drawing/2014/main" xmlns="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E72C061-DF24-48A3-A9CE-CEFFF5788C8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2943" y="2312412"/>
            <a:ext cx="10912786" cy="1731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60914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pic>
        <p:nvPicPr>
          <p:cNvPr id="22" name="Picture 2" descr="Vector Illustration. Light Bulb With Rays Of Light. Cartoon Funny.. Royalty  Free Cliparts, Vectors, And Stock Illustration. Image 66658013.">
            <a:extLst>
              <a:ext uri="{FF2B5EF4-FFF2-40B4-BE49-F238E27FC236}">
                <a16:creationId xmlns:a16="http://schemas.microsoft.com/office/drawing/2014/main" xmlns="" id="{46ACF9B8-F0C6-4AD8-ADDF-6D258B7A0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586740"/>
            <a:ext cx="10064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3">
            <a:extLst>
              <a:ext uri="{FF2B5EF4-FFF2-40B4-BE49-F238E27FC236}">
                <a16:creationId xmlns:a16="http://schemas.microsoft.com/office/drawing/2014/main" xmlns="" id="{E37F0879-5630-4C6A-B6AA-AE873AEFD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3540" y="586740"/>
            <a:ext cx="9674193" cy="11918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algn="just"/>
            <a:r>
              <a:rPr lang="en-US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H</a:t>
            </a:r>
            <a:r>
              <a:rPr lang="vi-VN" altLang="en-US" sz="3200" b="1" dirty="0">
                <a:solidFill>
                  <a:srgbClr val="E53238"/>
                </a:solidFill>
                <a:latin typeface="Calibri" panose="020F0502020204030204" pitchFamily="34" charset="0"/>
                <a:ea typeface="Microsoft YaHei" panose="020B0503020204020204" pitchFamily="34" charset="-122"/>
              </a:rPr>
              <a:t>oàn thành Phiếu học tập về chủ đề Thực vật và động vật theo sơ đồ</a:t>
            </a:r>
            <a:endParaRPr lang="en-US" altLang="en-US" sz="3200" b="1" dirty="0">
              <a:solidFill>
                <a:srgbClr val="E53238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0668775-4F0C-48C0-8285-B022758D6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912" y="1593215"/>
            <a:ext cx="7921376" cy="490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09466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87450" y="230859"/>
            <a:ext cx="11499750" cy="637741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xmlns="" id="{20A7C55A-144E-4E69-8398-6E27C8802C8A}"/>
              </a:ext>
            </a:extLst>
          </p:cNvPr>
          <p:cNvSpPr/>
          <p:nvPr/>
        </p:nvSpPr>
        <p:spPr>
          <a:xfrm>
            <a:off x="2746500" y="784912"/>
            <a:ext cx="8613613" cy="2990374"/>
          </a:xfrm>
          <a:prstGeom prst="roundRect">
            <a:avLst>
              <a:gd name="adj" fmla="val 11538"/>
            </a:avLst>
          </a:prstGeom>
          <a:solidFill>
            <a:srgbClr val="F3F9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黑体" pitchFamily="49" charset="-12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4400" b="1" dirty="0">
                <a:solidFill>
                  <a:srgbClr val="1BB079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G</a:t>
            </a:r>
            <a:r>
              <a:rPr lang="vi-VN" altLang="en-US" sz="4400" b="1" dirty="0">
                <a:solidFill>
                  <a:srgbClr val="1BB079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iới thiệu với các bạn trong nhóm về môi trường sống</a:t>
            </a:r>
            <a:endParaRPr lang="en-US" altLang="en-US" sz="4400" b="1" dirty="0">
              <a:solidFill>
                <a:srgbClr val="1BB079"/>
              </a:solidFill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  <a:defRPr/>
            </a:pPr>
            <a:r>
              <a:rPr lang="en-US" altLang="en-US" sz="4400" b="1" dirty="0">
                <a:solidFill>
                  <a:srgbClr val="1BB079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</a:t>
            </a:r>
            <a:r>
              <a:rPr lang="vi-VN" altLang="en-US" sz="4400" b="1" dirty="0">
                <a:solidFill>
                  <a:srgbClr val="1BB079"/>
                </a:solidFill>
                <a:latin typeface="Calibri" panose="020F050202020403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hân loại thực vật, động vật theo môi trường sống</a:t>
            </a:r>
            <a:endParaRPr lang="en-US" altLang="en-US" sz="4400" b="1" dirty="0">
              <a:solidFill>
                <a:srgbClr val="004B9D"/>
              </a:solidFill>
              <a:latin typeface="Calibri" panose="020F050202020403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46D9008-278A-4A9F-BB92-647A51475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13" y="4594993"/>
            <a:ext cx="33559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47315" y="2385527"/>
            <a:ext cx="4364400" cy="4364400"/>
          </a:xfrm>
          <a:prstGeom prst="rect">
            <a:avLst/>
          </a:prstGeom>
        </p:spPr>
      </p:pic>
      <p:pic>
        <p:nvPicPr>
          <p:cNvPr id="8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91548" y="4688114"/>
            <a:ext cx="1334261" cy="2169886"/>
          </a:xfrm>
          <a:prstGeom prst="rect">
            <a:avLst/>
          </a:prstGeom>
        </p:spPr>
      </p:pic>
      <p:pic>
        <p:nvPicPr>
          <p:cNvPr id="12" name="图片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10884789" y="0"/>
            <a:ext cx="1334261" cy="21698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649A687-C5AE-4C41-B9DA-30EA29DDFE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4615" y="543737"/>
            <a:ext cx="8096190" cy="16826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77548CF-5F20-446A-941C-630BBDCFC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091" y="2226379"/>
            <a:ext cx="6025151" cy="39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60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5" y="1685445"/>
            <a:ext cx="4512945" cy="541645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901DC769-56FE-4952-B781-437CB6BFD6BA}"/>
              </a:ext>
            </a:extLst>
          </p:cNvPr>
          <p:cNvGrpSpPr/>
          <p:nvPr/>
        </p:nvGrpSpPr>
        <p:grpSpPr>
          <a:xfrm>
            <a:off x="-400050" y="0"/>
            <a:ext cx="12923932" cy="6858000"/>
            <a:chOff x="-1" y="39071"/>
            <a:chExt cx="12923932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xmlns="" id="{63C1D7D9-D8F7-48AD-92A0-C39668523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931" y="39071"/>
              <a:ext cx="6858000" cy="685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xmlns="" id="{BBBD0FE5-7D2E-44A7-84B2-3A1EF7EB8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/>
            <a:stretch/>
          </p:blipFill>
          <p:spPr>
            <a:xfrm>
              <a:off x="-1" y="39071"/>
              <a:ext cx="5845893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38" y="271299"/>
            <a:ext cx="2305050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r="25039" b="49693"/>
          <a:stretch/>
        </p:blipFill>
        <p:spPr>
          <a:xfrm rot="20628497">
            <a:off x="618385" y="668164"/>
            <a:ext cx="4990122" cy="1391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50032" r="10733" b="5324"/>
          <a:stretch/>
        </p:blipFill>
        <p:spPr>
          <a:xfrm rot="20628497">
            <a:off x="253609" y="1767516"/>
            <a:ext cx="7769830" cy="1234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包图主题2" id="{50CFA792-C506-47E4-B272-6A6183483AB3}" vid="{CC1AE437-2F7F-4319-9F22-408F5F8C346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59</Words>
  <Application>Microsoft Office PowerPoint</Application>
  <PresentationFormat>Custom</PresentationFormat>
  <Paragraphs>14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主题​​</vt:lpstr>
      <vt:lpstr>Office 主题</vt:lpstr>
      <vt:lpstr>1_包图主题2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Windows User</cp:lastModifiedBy>
  <cp:revision>8</cp:revision>
  <dcterms:created xsi:type="dcterms:W3CDTF">2021-12-23T14:37:49Z</dcterms:created>
  <dcterms:modified xsi:type="dcterms:W3CDTF">2023-02-13T03:50:52Z</dcterms:modified>
</cp:coreProperties>
</file>