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4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4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2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7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3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1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2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9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1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4B2B7-D909-49F9-968C-7C847089A2C4}" type="datetimeFigureOut">
              <a:rPr lang="en-US" smtClean="0"/>
              <a:t>19-Sep-22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558B-4C24-4419-9E92-B9169919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5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5324" y="412124"/>
            <a:ext cx="609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7797" y="2524820"/>
            <a:ext cx="731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4</a:t>
            </a:r>
            <a:endParaRPr lang="en-US" sz="3200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48269" r="5825" b="24026"/>
          <a:stretch/>
        </p:blipFill>
        <p:spPr>
          <a:xfrm>
            <a:off x="400051" y="304800"/>
            <a:ext cx="11287124" cy="6181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32"/>
            <a:ext cx="3677163" cy="2038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59" y="218932"/>
            <a:ext cx="2267266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r="2738" b="5420"/>
          <a:stretch/>
        </p:blipFill>
        <p:spPr>
          <a:xfrm>
            <a:off x="0" y="209550"/>
            <a:ext cx="12192000" cy="664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27671" r="5825" b="61584"/>
          <a:stretch/>
        </p:blipFill>
        <p:spPr>
          <a:xfrm>
            <a:off x="2838449" y="1171574"/>
            <a:ext cx="9237733" cy="2171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2925" y="3171825"/>
            <a:ext cx="663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Đô</a:t>
            </a:r>
            <a:r>
              <a:rPr lang="en-US" sz="3200" b="1" dirty="0" smtClean="0"/>
              <a:t>               </a:t>
            </a:r>
            <a:r>
              <a:rPr lang="en-US" sz="3200" b="1" dirty="0" err="1" smtClean="0"/>
              <a:t>Rê</a:t>
            </a:r>
            <a:r>
              <a:rPr lang="en-US" sz="3200" b="1" dirty="0" smtClean="0"/>
              <a:t>              </a:t>
            </a:r>
            <a:r>
              <a:rPr lang="en-US" sz="3200" b="1" dirty="0" err="1" smtClean="0"/>
              <a:t>Mi</a:t>
            </a:r>
            <a:r>
              <a:rPr lang="en-US" sz="3200" b="1" dirty="0" smtClean="0"/>
              <a:t>               Son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946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37804" r="19905" b="52441"/>
          <a:stretch/>
        </p:blipFill>
        <p:spPr>
          <a:xfrm>
            <a:off x="866775" y="2047875"/>
            <a:ext cx="101917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96775" cy="696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57532" r="5825" b="35936"/>
          <a:stretch/>
        </p:blipFill>
        <p:spPr>
          <a:xfrm>
            <a:off x="2447925" y="1490661"/>
            <a:ext cx="9639300" cy="1500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8061" y="395585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1</a:t>
            </a:r>
            <a:endParaRPr lang="en-US" sz="54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3562207"/>
            <a:ext cx="367716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96775" cy="6962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65972" r="5825" b="27600"/>
          <a:stretch/>
        </p:blipFill>
        <p:spPr>
          <a:xfrm>
            <a:off x="2552700" y="1609724"/>
            <a:ext cx="9639300" cy="1476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98061" y="395585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2</a:t>
            </a:r>
            <a:endParaRPr lang="en-US" sz="54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3562207"/>
            <a:ext cx="367716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2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48269" r="5825" b="24026"/>
          <a:stretch/>
        </p:blipFill>
        <p:spPr>
          <a:xfrm>
            <a:off x="400051" y="304800"/>
            <a:ext cx="11287124" cy="618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32"/>
            <a:ext cx="3677163" cy="203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59" y="218932"/>
            <a:ext cx="2267266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2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48269" r="5825" b="24026"/>
          <a:stretch/>
        </p:blipFill>
        <p:spPr>
          <a:xfrm>
            <a:off x="400051" y="304800"/>
            <a:ext cx="11287124" cy="618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32"/>
            <a:ext cx="3677163" cy="203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59" y="218932"/>
            <a:ext cx="2267266" cy="1600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5925" y="3752850"/>
            <a:ext cx="932497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81125" y="5595795"/>
            <a:ext cx="932497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1676400" y="3727816"/>
            <a:ext cx="714375" cy="535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2390775" y="3727816"/>
            <a:ext cx="714375" cy="535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3126581" y="3728945"/>
            <a:ext cx="714375" cy="535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4195762" y="3728945"/>
            <a:ext cx="714375" cy="535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4961334" y="3728945"/>
            <a:ext cx="714375" cy="535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5726906" y="3756461"/>
            <a:ext cx="714375" cy="5357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6681787" y="3756461"/>
            <a:ext cx="714375" cy="535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7439025" y="3731388"/>
            <a:ext cx="714375" cy="5357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8267699" y="3728945"/>
            <a:ext cx="714375" cy="535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9053512" y="3728945"/>
            <a:ext cx="714375" cy="535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10167938" y="3727816"/>
            <a:ext cx="714375" cy="535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1404937" y="5580321"/>
            <a:ext cx="714375" cy="5357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2290762" y="5570658"/>
            <a:ext cx="714375" cy="5357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3138486" y="5580321"/>
            <a:ext cx="714375" cy="5357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3924299" y="5581450"/>
            <a:ext cx="714375" cy="5357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4689871" y="5581450"/>
            <a:ext cx="714375" cy="5357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5455443" y="5608966"/>
            <a:ext cx="714375" cy="5357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6410324" y="5608966"/>
            <a:ext cx="714375" cy="5357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7167562" y="5583893"/>
            <a:ext cx="714375" cy="5357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7996236" y="5581450"/>
            <a:ext cx="714375" cy="5357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8782049" y="5581450"/>
            <a:ext cx="714375" cy="5357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16404" r="39199" b="21204"/>
          <a:stretch/>
        </p:blipFill>
        <p:spPr>
          <a:xfrm>
            <a:off x="9896475" y="5580321"/>
            <a:ext cx="714375" cy="5357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1809748" y="4191062"/>
            <a:ext cx="576263" cy="3800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4343399" y="4191062"/>
            <a:ext cx="576263" cy="3800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6836567" y="4212529"/>
            <a:ext cx="576263" cy="3800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10346531" y="4191205"/>
            <a:ext cx="576263" cy="3800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1519832" y="6116103"/>
            <a:ext cx="576263" cy="3800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4092177" y="6105909"/>
            <a:ext cx="576263" cy="3800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6557961" y="6116103"/>
            <a:ext cx="576263" cy="3800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000" l="60494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18078" r="1780" b="21204"/>
          <a:stretch/>
        </p:blipFill>
        <p:spPr>
          <a:xfrm>
            <a:off x="10141445" y="6105909"/>
            <a:ext cx="576263" cy="3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48269" r="5825" b="24026"/>
          <a:stretch/>
        </p:blipFill>
        <p:spPr>
          <a:xfrm>
            <a:off x="400051" y="304800"/>
            <a:ext cx="11287124" cy="618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32"/>
            <a:ext cx="3677163" cy="203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59" y="218932"/>
            <a:ext cx="2267266" cy="1600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3771900"/>
            <a:ext cx="9401175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4950" y="5600558"/>
            <a:ext cx="9401175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76400" y="377190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Nắm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tay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nhau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bắt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tay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nhau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vui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cùng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vui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múa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    ca.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4950" y="5600558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Nắm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tay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nhau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bắt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tay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nhau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vui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cùng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vui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múa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    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đều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49" t="48269" r="5825" b="24026"/>
          <a:stretch/>
        </p:blipFill>
        <p:spPr>
          <a:xfrm>
            <a:off x="392336" y="330994"/>
            <a:ext cx="11287124" cy="618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32"/>
            <a:ext cx="3677163" cy="203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59" y="218932"/>
            <a:ext cx="2267266" cy="1600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3771900"/>
            <a:ext cx="9401175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4950" y="5600558"/>
            <a:ext cx="9401175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801" t="54538" r="74956" b="9924"/>
          <a:stretch/>
        </p:blipFill>
        <p:spPr>
          <a:xfrm>
            <a:off x="1771651" y="3890962"/>
            <a:ext cx="585788" cy="390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2452690" y="3957637"/>
            <a:ext cx="628650" cy="323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3176594" y="3957637"/>
            <a:ext cx="628650" cy="323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801" t="54538" r="74956" b="9924"/>
          <a:stretch/>
        </p:blipFill>
        <p:spPr>
          <a:xfrm>
            <a:off x="4345790" y="3888581"/>
            <a:ext cx="585788" cy="390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5019683" y="3948112"/>
            <a:ext cx="628650" cy="323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5817404" y="3948112"/>
            <a:ext cx="628650" cy="323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3522" t="5989" r="51713" b="52404"/>
          <a:stretch/>
        </p:blipFill>
        <p:spPr>
          <a:xfrm>
            <a:off x="6716935" y="3881437"/>
            <a:ext cx="624144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114" t="12056" r="74966" b="48937"/>
          <a:stretch/>
        </p:blipFill>
        <p:spPr>
          <a:xfrm>
            <a:off x="7593253" y="3921918"/>
            <a:ext cx="552450" cy="4286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3522" t="5989" r="51713" b="52404"/>
          <a:stretch/>
        </p:blipFill>
        <p:spPr>
          <a:xfrm>
            <a:off x="8274292" y="3895725"/>
            <a:ext cx="624144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9124634" y="3948112"/>
            <a:ext cx="628650" cy="323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3522" t="5989" r="51713" b="52404"/>
          <a:stretch/>
        </p:blipFill>
        <p:spPr>
          <a:xfrm>
            <a:off x="10280657" y="3855243"/>
            <a:ext cx="624144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801" t="54538" r="74956" b="9924"/>
          <a:stretch/>
        </p:blipFill>
        <p:spPr>
          <a:xfrm>
            <a:off x="1554280" y="5686283"/>
            <a:ext cx="585788" cy="390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2335330" y="5752958"/>
            <a:ext cx="628650" cy="3238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3219463" y="5752958"/>
            <a:ext cx="628650" cy="323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801" t="54538" r="74956" b="9924"/>
          <a:stretch/>
        </p:blipFill>
        <p:spPr>
          <a:xfrm>
            <a:off x="4103596" y="5686283"/>
            <a:ext cx="585788" cy="3905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4777489" y="5745814"/>
            <a:ext cx="628650" cy="323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5575210" y="5745814"/>
            <a:ext cx="628650" cy="3238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23522" t="5989" r="51713" b="52404"/>
          <a:stretch/>
        </p:blipFill>
        <p:spPr>
          <a:xfrm>
            <a:off x="6602082" y="5738670"/>
            <a:ext cx="624144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l="3114" t="12056" r="74966" b="48937"/>
          <a:stretch/>
        </p:blipFill>
        <p:spPr>
          <a:xfrm>
            <a:off x="7478400" y="5779151"/>
            <a:ext cx="552450" cy="4286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23522" t="5989" r="51713" b="52404"/>
          <a:stretch/>
        </p:blipFill>
        <p:spPr>
          <a:xfrm>
            <a:off x="8063211" y="5752958"/>
            <a:ext cx="624144" cy="457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/>
          <a:srcRect l="48287" t="18125" r="26769" b="52404"/>
          <a:stretch/>
        </p:blipFill>
        <p:spPr>
          <a:xfrm>
            <a:off x="8794557" y="5824253"/>
            <a:ext cx="628650" cy="323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l="3114" t="12056" r="74966" b="48937"/>
          <a:stretch/>
        </p:blipFill>
        <p:spPr>
          <a:xfrm>
            <a:off x="10112212" y="5743291"/>
            <a:ext cx="552450" cy="4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9478" y="1710035"/>
            <a:ext cx="10413043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GIỎI</a:t>
            </a:r>
            <a:endParaRPr lang="en-US" sz="5400" b="1" cap="none" spc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cap="none" spc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6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992" y="1100435"/>
            <a:ext cx="97960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5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endParaRPr lang="en-US" sz="54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ÂM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4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1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4259" y="1186160"/>
            <a:ext cx="920348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22</a:t>
            </a:r>
          </a:p>
          <a:p>
            <a:pPr algn="ctr"/>
            <a:endParaRPr lang="en-US" sz="1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ÔN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BÀN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TAY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MẸ</a:t>
            </a:r>
            <a:endParaRPr lang="en-US" sz="4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ĐỌC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– </a:t>
            </a:r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TĐN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SỐ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6 “ </a:t>
            </a:r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MÚA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VUI</a:t>
            </a:r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3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62" y="2057621"/>
            <a:ext cx="5315692" cy="27626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1922" y="2057621"/>
            <a:ext cx="63135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C00000"/>
                </a:solidFill>
              </a:rPr>
              <a:t>ÔN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TẬP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BÀI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HÁT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BÀN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TAY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MẸ</a:t>
            </a:r>
            <a:endParaRPr lang="en-US" sz="4000" b="1" dirty="0" smtClean="0">
              <a:ln/>
              <a:solidFill>
                <a:srgbClr val="C00000"/>
              </a:solidFill>
            </a:endParaRPr>
          </a:p>
          <a:p>
            <a:pPr algn="ctr"/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</a:rPr>
              <a:t>Nhạc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</a:rPr>
              <a:t>: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</a:rPr>
              <a:t>Bùi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</a:rPr>
              <a:t>Đình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</a:rPr>
              <a:t>Thảo</a:t>
            </a:r>
            <a:endParaRPr lang="en-US" sz="4000" b="1" cap="none" spc="0" dirty="0" smtClean="0">
              <a:ln/>
              <a:solidFill>
                <a:srgbClr val="C00000"/>
              </a:solidFill>
              <a:effectLst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C00000"/>
                </a:solidFill>
              </a:rPr>
              <a:t>Lời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thơ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: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Tạ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Hữu</a:t>
            </a:r>
            <a:r>
              <a:rPr lang="en-US" sz="4000" b="1" dirty="0" smtClean="0">
                <a:ln/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C00000"/>
                </a:solidFill>
              </a:rPr>
              <a:t>Yên</a:t>
            </a:r>
            <a:endParaRPr lang="en-US" sz="40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27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n tay mẹ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0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at bàn tay m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1128"/>
          <a:stretch/>
        </p:blipFill>
        <p:spPr>
          <a:xfrm>
            <a:off x="8693426" y="-71438"/>
            <a:ext cx="3574774" cy="31300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9107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5" y="2281535"/>
            <a:ext cx="26372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GÕ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ĐỆM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8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7528" y="1757660"/>
            <a:ext cx="934262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bế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endParaRPr lang="en-U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Cơm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nấu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gió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ngủ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rét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vòng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ủ  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ấm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endParaRPr lang="en-US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53" y="2248036"/>
            <a:ext cx="499347" cy="474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04" y="2248035"/>
            <a:ext cx="499347" cy="474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79" y="2248035"/>
            <a:ext cx="499347" cy="474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03" y="2248034"/>
            <a:ext cx="499347" cy="474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78" y="2248033"/>
            <a:ext cx="499347" cy="474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2" y="2248032"/>
            <a:ext cx="499347" cy="474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27" y="2175555"/>
            <a:ext cx="499347" cy="474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69" y="2177847"/>
            <a:ext cx="499347" cy="474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58" y="2161990"/>
            <a:ext cx="499347" cy="474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03" y="3016285"/>
            <a:ext cx="499347" cy="474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57" y="2982888"/>
            <a:ext cx="499347" cy="474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79" y="3016285"/>
            <a:ext cx="499347" cy="474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94" y="3016285"/>
            <a:ext cx="499347" cy="474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54" y="2982888"/>
            <a:ext cx="499347" cy="474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17" y="3016285"/>
            <a:ext cx="499347" cy="474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96" y="3016285"/>
            <a:ext cx="499347" cy="4746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97" y="3016285"/>
            <a:ext cx="499347" cy="4746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02" y="3805111"/>
            <a:ext cx="499347" cy="4746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6" y="3784535"/>
            <a:ext cx="499347" cy="4746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76" y="3784534"/>
            <a:ext cx="499347" cy="4746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34" y="3805110"/>
            <a:ext cx="499347" cy="4746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01" y="3784534"/>
            <a:ext cx="499347" cy="4746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9" y="3895672"/>
            <a:ext cx="499347" cy="4746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6" y="4593937"/>
            <a:ext cx="499347" cy="4746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74" y="4593937"/>
            <a:ext cx="499347" cy="474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47" y="4593937"/>
            <a:ext cx="499347" cy="474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54" y="4586180"/>
            <a:ext cx="499347" cy="474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45" y="4593937"/>
            <a:ext cx="499347" cy="4746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59" y="4586179"/>
            <a:ext cx="499347" cy="4746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21" y="5463038"/>
            <a:ext cx="499347" cy="4746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55" y="5463038"/>
            <a:ext cx="499347" cy="474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06" y="5463038"/>
            <a:ext cx="499347" cy="474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9" y="5463038"/>
            <a:ext cx="499347" cy="474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9" y="5463038"/>
            <a:ext cx="499347" cy="4746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57" y="5465909"/>
            <a:ext cx="499347" cy="4746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17" y="5463038"/>
            <a:ext cx="499347" cy="4746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24" y="5463037"/>
            <a:ext cx="499347" cy="47468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170950" y="928504"/>
            <a:ext cx="7200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HÁT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GÕ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ĐỆM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THEO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PHÁCH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5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92105" y="1957685"/>
            <a:ext cx="6207790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ĐỌC</a:t>
            </a:r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endParaRPr lang="en-US" sz="5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TĐN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SỐ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6 –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MUA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VUI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5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6332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202</Words>
  <Application>Microsoft Office PowerPoint</Application>
  <PresentationFormat>Widescreen</PresentationFormat>
  <Paragraphs>39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Microsoft account</cp:lastModifiedBy>
  <cp:revision>14</cp:revision>
  <dcterms:created xsi:type="dcterms:W3CDTF">2022-02-08T11:38:19Z</dcterms:created>
  <dcterms:modified xsi:type="dcterms:W3CDTF">2022-09-19T01:34:21Z</dcterms:modified>
</cp:coreProperties>
</file>