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85" r:id="rId3"/>
    <p:sldId id="350" r:id="rId4"/>
    <p:sldId id="371" r:id="rId5"/>
    <p:sldId id="372" r:id="rId6"/>
    <p:sldId id="258" r:id="rId7"/>
    <p:sldId id="348" r:id="rId8"/>
    <p:sldId id="322" r:id="rId9"/>
    <p:sldId id="341" r:id="rId10"/>
    <p:sldId id="342" r:id="rId11"/>
    <p:sldId id="374" r:id="rId12"/>
    <p:sldId id="375" r:id="rId13"/>
    <p:sldId id="355" r:id="rId14"/>
    <p:sldId id="370" r:id="rId15"/>
    <p:sldId id="377" r:id="rId16"/>
    <p:sldId id="376" r:id="rId17"/>
    <p:sldId id="307" r:id="rId18"/>
    <p:sldId id="306" r:id="rId19"/>
    <p:sldId id="12650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 snapToGrid="0" showGuides="1">
      <p:cViewPr varScale="1">
        <p:scale>
          <a:sx n="137" d="100"/>
          <a:sy n="137" d="100"/>
        </p:scale>
        <p:origin x="210" y="114"/>
      </p:cViewPr>
      <p:guideLst>
        <p:guide orient="horz" pos="16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0BD5-91C1-4165-875A-8E84CB3FBDC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8094B-D5DC-4E89-AEC9-71177D3D65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50C379F-AC58-1143-686D-CD446B2E0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85840BD1-6B86-8DDD-F415-15BE8E454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/>
          </a:p>
        </p:txBody>
      </p:sp>
      <p:sp>
        <p:nvSpPr>
          <p:cNvPr id="26628" name="幻灯片编号占位符 3">
            <a:extLst>
              <a:ext uri="{FF2B5EF4-FFF2-40B4-BE49-F238E27FC236}">
                <a16:creationId xmlns:a16="http://schemas.microsoft.com/office/drawing/2014/main" id="{84442BE1-B140-DA7F-7121-DD081F780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B1DD9C-E3E0-402F-AD76-BADD898059D8}" type="slidenum">
              <a:rPr kumimoji="1" lang="zh-CN" altLang="en-US" smtClean="0">
                <a:solidFill>
                  <a:srgbClr val="000000"/>
                </a:solidFill>
                <a:latin typeface="DengXia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1" lang="zh-CN" altLang="en-US">
              <a:solidFill>
                <a:srgbClr val="000000"/>
              </a:solidFill>
              <a:latin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607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Nêu cách tính DTXQ và DTTP của HLP?</a:t>
            </a:r>
          </a:p>
          <a:p>
            <a:r>
              <a:rPr lang="en-US"/>
              <a:t>Cần lưu ý gì khi tính DTXQ và DTTP ở bài 1? Cần đổi về 1 đơn vị đo.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Nêu cách tính DTXQ và DTTP của HLP?</a:t>
            </a:r>
          </a:p>
          <a:p>
            <a:r>
              <a:rPr lang="en-US"/>
              <a:t>Cần lưu ý gì khi tính DTXQ và DTTP ở bài 1? Cần đổi về 1 đơn vị đo.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Làm thế nào để so sánh được diện tích 2 hình lập phương? (Thực hiện tính sau đó so sánh)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337E-66D5-47AA-8837-47A20650511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65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41252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11" Type="http://schemas.microsoft.com/office/2007/relationships/hdphoto" Target="../media/hdphoto1.wdp"/><Relationship Id="rId5" Type="http://schemas.openxmlformats.org/officeDocument/2006/relationships/image" Target="../media/image17.emf"/><Relationship Id="rId10" Type="http://schemas.openxmlformats.org/officeDocument/2006/relationships/image" Target="../media/image28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26081D39-F62C-8DD5-CCBB-1F5BFF8E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5603" name="图片 20" descr="图片包含 圆圈&#10;&#10;描述已自动生成">
            <a:extLst>
              <a:ext uri="{FF2B5EF4-FFF2-40B4-BE49-F238E27FC236}">
                <a16:creationId xmlns:a16="http://schemas.microsoft.com/office/drawing/2014/main" id="{5334F193-A8EA-49A2-BF73-82D55603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8220"/>
          <a:stretch>
            <a:fillRect/>
          </a:stretch>
        </p:blipFill>
        <p:spPr bwMode="auto">
          <a:xfrm>
            <a:off x="503635" y="104775"/>
            <a:ext cx="852606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2" descr="卡通人物&#10;&#10;低可信度描述已自动生成">
            <a:extLst>
              <a:ext uri="{FF2B5EF4-FFF2-40B4-BE49-F238E27FC236}">
                <a16:creationId xmlns:a16="http://schemas.microsoft.com/office/drawing/2014/main" id="{7C034435-C823-3E46-926F-B3B45C4F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t="55019" r="23982"/>
          <a:stretch>
            <a:fillRect/>
          </a:stretch>
        </p:blipFill>
        <p:spPr bwMode="auto">
          <a:xfrm>
            <a:off x="4808935" y="3559969"/>
            <a:ext cx="34528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 descr="卡通人物&#10;&#10;中度可信度描述已自动生成">
            <a:extLst>
              <a:ext uri="{FF2B5EF4-FFF2-40B4-BE49-F238E27FC236}">
                <a16:creationId xmlns:a16="http://schemas.microsoft.com/office/drawing/2014/main" id="{C99AE970-9FF3-F213-010E-9AF110C1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13496" r="33636" b="41920"/>
          <a:stretch>
            <a:fillRect/>
          </a:stretch>
        </p:blipFill>
        <p:spPr bwMode="auto">
          <a:xfrm>
            <a:off x="119063" y="627460"/>
            <a:ext cx="2114550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31">
            <a:extLst>
              <a:ext uri="{FF2B5EF4-FFF2-40B4-BE49-F238E27FC236}">
                <a16:creationId xmlns:a16="http://schemas.microsoft.com/office/drawing/2014/main" id="{88EDD55B-8E45-2FB9-55B9-3517B4E2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29933" r="12656"/>
          <a:stretch>
            <a:fillRect/>
          </a:stretch>
        </p:blipFill>
        <p:spPr bwMode="auto">
          <a:xfrm>
            <a:off x="694135" y="3067050"/>
            <a:ext cx="205025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19897168-4E55-E386-D70E-F8339060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876301"/>
            <a:ext cx="365522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>
            <a:extLst>
              <a:ext uri="{FF2B5EF4-FFF2-40B4-BE49-F238E27FC236}">
                <a16:creationId xmlns:a16="http://schemas.microsoft.com/office/drawing/2014/main" id="{59CA9DE2-DB8D-1406-C650-D3F159AC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" y="-14287"/>
            <a:ext cx="953690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6">
            <a:extLst>
              <a:ext uri="{FF2B5EF4-FFF2-40B4-BE49-F238E27FC236}">
                <a16:creationId xmlns:a16="http://schemas.microsoft.com/office/drawing/2014/main" id="{B203F50F-3AB2-FEB3-722A-452BC694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917" y="69585"/>
            <a:ext cx="308289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ĐOÀN KẾT</a:t>
            </a:r>
          </a:p>
        </p:txBody>
      </p:sp>
      <p:sp>
        <p:nvSpPr>
          <p:cNvPr id="25610" name="WordArt 3">
            <a:extLst>
              <a:ext uri="{FF2B5EF4-FFF2-40B4-BE49-F238E27FC236}">
                <a16:creationId xmlns:a16="http://schemas.microsoft.com/office/drawing/2014/main" id="{55999E0D-3E8B-AACB-3390-5F1BC6B6DD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25166" y="1032272"/>
            <a:ext cx="6415088" cy="39993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256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THẦY CÔ GIÁO!</a:t>
            </a:r>
          </a:p>
        </p:txBody>
      </p:sp>
      <p:sp>
        <p:nvSpPr>
          <p:cNvPr id="25611" name="WordArt 4">
            <a:extLst>
              <a:ext uri="{FF2B5EF4-FFF2-40B4-BE49-F238E27FC236}">
                <a16:creationId xmlns:a16="http://schemas.microsoft.com/office/drawing/2014/main" id="{85FE301F-2EF0-CBDF-06D6-B52E16EA24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3944" y="2074466"/>
            <a:ext cx="398264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DỰ TIẾT HỌC</a:t>
            </a:r>
          </a:p>
        </p:txBody>
      </p:sp>
      <p:sp>
        <p:nvSpPr>
          <p:cNvPr id="25613" name="WordArt 4">
            <a:extLst>
              <a:ext uri="{FF2B5EF4-FFF2-40B4-BE49-F238E27FC236}">
                <a16:creationId xmlns:a16="http://schemas.microsoft.com/office/drawing/2014/main" id="{E08514A9-7E1E-CF8E-A4A7-0FB96BDD4C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6662" y="2853333"/>
            <a:ext cx="1337204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26538DF3-E8F2-4897-6BF7-FB2A84DFDA00}"/>
              </a:ext>
            </a:extLst>
          </p:cNvPr>
          <p:cNvSpPr/>
          <p:nvPr/>
        </p:nvSpPr>
        <p:spPr>
          <a:xfrm>
            <a:off x="147431" y="97057"/>
            <a:ext cx="8849138" cy="4944069"/>
          </a:xfrm>
          <a:prstGeom prst="horizontalScroll">
            <a:avLst>
              <a:gd name="adj" fmla="val 7514"/>
            </a:avLst>
          </a:prstGeom>
          <a:solidFill>
            <a:schemeClr val="bg2"/>
          </a:solidFill>
          <a:ln w="762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 fontAlgn="t"/>
            <a:r>
              <a:rPr lang="en-US" sz="40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80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53FEA-2B15-7CDB-3592-D2E6FAED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520"/>
            <a:ext cx="9144001" cy="41259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67A9FE-127F-1752-B1ED-66B51CEBFEF2}"/>
              </a:ext>
            </a:extLst>
          </p:cNvPr>
          <p:cNvSpPr/>
          <p:nvPr/>
        </p:nvSpPr>
        <p:spPr>
          <a:xfrm>
            <a:off x="132906" y="63412"/>
            <a:ext cx="8878188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Các 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bìa dưới đây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gấp được một hình lập phương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26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38" y="104092"/>
            <a:ext cx="5335172" cy="792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/>
          <p:nvPr/>
        </p:nvSpPr>
        <p:spPr>
          <a:xfrm>
            <a:off x="295638" y="18819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96875"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Đúng ghi Đ , sai ghi S: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62246" y="1535926"/>
            <a:ext cx="9105558" cy="4419600"/>
          </a:xfrm>
          <a:prstGeom prst="rect">
            <a:avLst/>
          </a:prstGeom>
        </p:spPr>
        <p:txBody>
          <a:bodyPr vert="horz" lIns="9144" tIns="45720" rIns="9144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Diện tích xung quanh của hình lập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hương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gấp 2 lần diện tích xung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quanh của hình lập phương</a:t>
            </a:r>
            <a:r>
              <a:rPr lang="vi-VN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b. D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iện tích xung quanh của hình lập phương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vi-VN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gấp 4 lần diện tích xung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quanh của hình lập phương</a:t>
            </a:r>
            <a:r>
              <a:rPr lang="vi-VN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endParaRPr lang="vi-VN" altLang="en-US" sz="24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Diện tích toàn phần của hình lập phương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vi-VN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gấp 2 lần diện tích toàn phần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của hình lập phương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Diện tích toàn phần của hình lập phương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gấp 4 lần diện tích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oàn phần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của hình lập phương</a:t>
            </a:r>
            <a:r>
              <a:rPr lang="vi-VN" altLang="en-US" sz="240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endParaRPr lang="vi-VN" altLang="en-US" sz="24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0"/>
          <p:cNvGrpSpPr/>
          <p:nvPr/>
        </p:nvGrpSpPr>
        <p:grpSpPr bwMode="auto">
          <a:xfrm>
            <a:off x="6471439" y="36583"/>
            <a:ext cx="1144587" cy="1531875"/>
            <a:chOff x="645320" y="3349979"/>
            <a:chExt cx="2440780" cy="2614146"/>
          </a:xfrm>
        </p:grpSpPr>
        <p:sp>
          <p:nvSpPr>
            <p:cNvPr id="12" name="Rectangle 11"/>
            <p:cNvSpPr/>
            <p:nvPr/>
          </p:nvSpPr>
          <p:spPr>
            <a:xfrm>
              <a:off x="682557" y="5641745"/>
              <a:ext cx="1946530" cy="322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HP001 4 hàng" panose="020B06030503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</a:p>
          </p:txBody>
        </p:sp>
        <p:grpSp>
          <p:nvGrpSpPr>
            <p:cNvPr id="13" name="Group 17"/>
            <p:cNvGrpSpPr/>
            <p:nvPr/>
          </p:nvGrpSpPr>
          <p:grpSpPr bwMode="auto">
            <a:xfrm>
              <a:off x="645320" y="3349979"/>
              <a:ext cx="2440780" cy="1966787"/>
              <a:chOff x="645320" y="3349979"/>
              <a:chExt cx="2440780" cy="1966787"/>
            </a:xfrm>
          </p:grpSpPr>
          <p:sp>
            <p:nvSpPr>
              <p:cNvPr id="14" name="Cube 3"/>
              <p:cNvSpPr/>
              <p:nvPr/>
            </p:nvSpPr>
            <p:spPr>
              <a:xfrm>
                <a:off x="645320" y="3366233"/>
                <a:ext cx="2440780" cy="1947823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>
                <a:off x="481904" y="4126129"/>
                <a:ext cx="1552299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210659" y="4899569"/>
                <a:ext cx="1875441" cy="271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 flipV="1">
                <a:off x="682557" y="4815589"/>
                <a:ext cx="575496" cy="501177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725364" y="391359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+mj-lt"/>
                <a:cs typeface="Times New Roman" panose="02020603050405020304" pitchFamily="18" charset="0"/>
              </a:rPr>
              <a:t>10cm</a:t>
            </a:r>
          </a:p>
        </p:txBody>
      </p:sp>
      <p:grpSp>
        <p:nvGrpSpPr>
          <p:cNvPr id="19" name="Group 23"/>
          <p:cNvGrpSpPr/>
          <p:nvPr/>
        </p:nvGrpSpPr>
        <p:grpSpPr bwMode="auto">
          <a:xfrm>
            <a:off x="8277588" y="138250"/>
            <a:ext cx="1447800" cy="1211856"/>
            <a:chOff x="6363948" y="1143001"/>
            <a:chExt cx="2322852" cy="1615807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421098" y="2576775"/>
              <a:ext cx="1023889" cy="182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HP001 4 hàng" panose="020B06030503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</a:p>
          </p:txBody>
        </p:sp>
        <p:grpSp>
          <p:nvGrpSpPr>
            <p:cNvPr id="21" name="Group 17"/>
            <p:cNvGrpSpPr/>
            <p:nvPr/>
          </p:nvGrpSpPr>
          <p:grpSpPr bwMode="auto">
            <a:xfrm>
              <a:off x="6363948" y="1143001"/>
              <a:ext cx="1299270" cy="1148531"/>
              <a:chOff x="48775" y="3276600"/>
              <a:chExt cx="2465825" cy="2041832"/>
            </a:xfrm>
          </p:grpSpPr>
          <p:sp>
            <p:nvSpPr>
              <p:cNvPr id="23" name="Cube 3"/>
              <p:cNvSpPr/>
              <p:nvPr/>
            </p:nvSpPr>
            <p:spPr>
              <a:xfrm>
                <a:off x="77778" y="3276600"/>
                <a:ext cx="2436241" cy="2039523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-167555" y="4057416"/>
                <a:ext cx="15541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09497" y="4800599"/>
                <a:ext cx="1875519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 flipV="1">
                <a:off x="48775" y="4815651"/>
                <a:ext cx="575225" cy="50423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7714737" y="1435101"/>
              <a:ext cx="972063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82626" y="1891156"/>
            <a:ext cx="533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82626" y="2683127"/>
            <a:ext cx="533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82626" y="3505838"/>
            <a:ext cx="533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82626" y="4312632"/>
            <a:ext cx="533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7641529" y="306746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+mj-lt"/>
              </a:rPr>
              <a:t>5cm</a:t>
            </a:r>
          </a:p>
        </p:txBody>
      </p:sp>
      <p:grpSp>
        <p:nvGrpSpPr>
          <p:cNvPr id="41" name="组合 12"/>
          <p:cNvGrpSpPr/>
          <p:nvPr/>
        </p:nvGrpSpPr>
        <p:grpSpPr>
          <a:xfrm rot="10800000">
            <a:off x="-1524000" y="5848267"/>
            <a:ext cx="12192000" cy="168812"/>
            <a:chOff x="0" y="0"/>
            <a:chExt cx="12192000" cy="168812"/>
          </a:xfrm>
        </p:grpSpPr>
        <p:sp>
          <p:nvSpPr>
            <p:cNvPr id="42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3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5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6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7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8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9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2"/>
            <a:ext cx="9117453" cy="5177901"/>
          </a:xfrm>
          <a:prstGeom prst="rect">
            <a:avLst/>
          </a:prstGeom>
        </p:spPr>
      </p:pic>
      <p:pic>
        <p:nvPicPr>
          <p:cNvPr id="45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813435"/>
            <a:ext cx="5438775" cy="2583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" name="Picture 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584" y="2361235"/>
            <a:ext cx="3928416" cy="2782264"/>
          </a:xfrm>
          <a:prstGeom prst="rect">
            <a:avLst/>
          </a:prstGeom>
        </p:spPr>
      </p:pic>
      <p:sp>
        <p:nvSpPr>
          <p:cNvPr id="448" name="Google Shape;1232;p43"/>
          <p:cNvSpPr txBox="1"/>
          <p:nvPr/>
        </p:nvSpPr>
        <p:spPr>
          <a:xfrm>
            <a:off x="361315" y="1506220"/>
            <a:ext cx="5093970" cy="1774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449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51" y="108941"/>
            <a:ext cx="1102698" cy="1022486"/>
          </a:xfrm>
          <a:prstGeom prst="rect">
            <a:avLst/>
          </a:prstGeom>
        </p:spPr>
      </p:pic>
      <p:pic>
        <p:nvPicPr>
          <p:cNvPr id="450" name="图片 15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1145" y="3342802"/>
            <a:ext cx="2472953" cy="2095999"/>
          </a:xfrm>
          <a:prstGeom prst="rect">
            <a:avLst/>
          </a:prstGeom>
        </p:spPr>
      </p:pic>
      <p:pic>
        <p:nvPicPr>
          <p:cNvPr id="451" name="图片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9367" y="-383432"/>
            <a:ext cx="2145196" cy="2800673"/>
          </a:xfrm>
          <a:prstGeom prst="rect">
            <a:avLst/>
          </a:prstGeom>
        </p:spPr>
      </p:pic>
      <p:pic>
        <p:nvPicPr>
          <p:cNvPr id="452" name="图片 14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4431" y="457631"/>
            <a:ext cx="2312035" cy="19596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93735 L 1.38889E-6 -8.6419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68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:a16="http://schemas.microsoft.com/office/drawing/2014/main" id="{FF312781-2E5A-D1CD-E1D6-97140469B074}"/>
              </a:ext>
            </a:extLst>
          </p:cNvPr>
          <p:cNvSpPr/>
          <p:nvPr/>
        </p:nvSpPr>
        <p:spPr>
          <a:xfrm>
            <a:off x="74429" y="1143729"/>
            <a:ext cx="8933736" cy="3885471"/>
          </a:xfrm>
          <a:prstGeom prst="horizontalScroll">
            <a:avLst>
              <a:gd name="adj" fmla="val 7514"/>
            </a:avLst>
          </a:prstGeom>
          <a:solidFill>
            <a:srgbClr val="FFFF00"/>
          </a:solidFill>
          <a:ln w="762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tính diện tích xung quanh của hình lập 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ta lấy diện tích một mặt nhân với 4.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 tính diện tích toàn phần của hình lập 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ta lấy diện tích một mặt nhân với 6.</a:t>
            </a:r>
          </a:p>
        </p:txBody>
      </p:sp>
      <p:sp>
        <p:nvSpPr>
          <p:cNvPr id="3" name="Up Ribbon 3">
            <a:extLst>
              <a:ext uri="{FF2B5EF4-FFF2-40B4-BE49-F238E27FC236}">
                <a16:creationId xmlns:a16="http://schemas.microsoft.com/office/drawing/2014/main" id="{62AE3C50-85FA-80B3-B44F-D2FD322CE0D9}"/>
              </a:ext>
            </a:extLst>
          </p:cNvPr>
          <p:cNvSpPr/>
          <p:nvPr/>
        </p:nvSpPr>
        <p:spPr>
          <a:xfrm>
            <a:off x="105132" y="196703"/>
            <a:ext cx="8933736" cy="614564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THỨC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27815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:a16="http://schemas.microsoft.com/office/drawing/2014/main" id="{C6B0BACF-5A49-F0D4-8035-0AD1F3583B97}"/>
              </a:ext>
            </a:extLst>
          </p:cNvPr>
          <p:cNvSpPr/>
          <p:nvPr/>
        </p:nvSpPr>
        <p:spPr>
          <a:xfrm>
            <a:off x="116959" y="1071399"/>
            <a:ext cx="8891206" cy="3904638"/>
          </a:xfrm>
          <a:prstGeom prst="horizontalScroll">
            <a:avLst>
              <a:gd name="adj" fmla="val 7514"/>
            </a:avLst>
          </a:prstGeom>
          <a:solidFill>
            <a:srgbClr val="FFFF00"/>
          </a:solidFill>
          <a:ln w="76200" cap="flat" cmpd="thickThin" algn="ctr">
            <a:solidFill>
              <a:srgbClr val="0000CC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</a:p>
          <a:p>
            <a:pPr marL="0" marR="0" lvl="0" indent="0" algn="just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 defTabSz="914400"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Sxq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4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pPr marL="571500" lvl="0" indent="-571500" algn="ctr" defTabSz="914400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 = 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Sxq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= 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6.</a:t>
            </a:r>
          </a:p>
          <a:p>
            <a:pPr lvl="0" algn="just" defTabSz="914400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Sxq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Up Ribbon 3">
            <a:extLst>
              <a:ext uri="{FF2B5EF4-FFF2-40B4-BE49-F238E27FC236}">
                <a16:creationId xmlns:a16="http://schemas.microsoft.com/office/drawing/2014/main" id="{3305E331-71EE-BB98-AC96-A2D1245AC7ED}"/>
              </a:ext>
            </a:extLst>
          </p:cNvPr>
          <p:cNvSpPr/>
          <p:nvPr/>
        </p:nvSpPr>
        <p:spPr>
          <a:xfrm>
            <a:off x="273260" y="170336"/>
            <a:ext cx="8330414" cy="693896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THỨC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15934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57150" y="3343275"/>
            <a:ext cx="3518438" cy="181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9866" y="784121"/>
            <a:ext cx="6844902" cy="401500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21" y="623563"/>
            <a:ext cx="2244375" cy="45393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215" y="75330"/>
            <a:ext cx="953438" cy="90281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5320"/>
            <a:ext cx="912716" cy="7276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32" y="3391514"/>
            <a:ext cx="1290161" cy="1800225"/>
          </a:xfrm>
          <a:prstGeom prst="rect">
            <a:avLst/>
          </a:prstGeom>
        </p:spPr>
      </p:pic>
      <p:sp>
        <p:nvSpPr>
          <p:cNvPr id="31" name="矩形 46"/>
          <p:cNvSpPr/>
          <p:nvPr/>
        </p:nvSpPr>
        <p:spPr>
          <a:xfrm>
            <a:off x="2118344" y="1848505"/>
            <a:ext cx="5198362" cy="1200329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211455"/>
            <a:r>
              <a:rPr lang="en-US" alt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Biết cách t</a:t>
            </a:r>
            <a:r>
              <a:rPr 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ính diện tích xung</a:t>
            </a:r>
            <a:r>
              <a:rPr lang="en-US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 và diện tích toàn phần của hình lập phương.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8344" y="3078513"/>
            <a:ext cx="5074046" cy="1569660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211455"/>
            <a:r>
              <a:rPr lang="en-US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 dụng để tính diện tích</a:t>
            </a:r>
            <a:r>
              <a:rPr lang="en-US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 quanh và diện tíc</a:t>
            </a:r>
            <a:r>
              <a:rPr lang="en-US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 </a:t>
            </a:r>
            <a:r>
              <a:rPr 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 phần của hình lập phương trong một số trường hợp đơn giản.</a:t>
            </a:r>
            <a:endParaRPr lang="en-US" sz="2400" b="1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17066">
            <a:off x="-792053" y="-329370"/>
            <a:ext cx="1804060" cy="207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1936721"/>
            <a:ext cx="824588" cy="8245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3138133"/>
            <a:ext cx="824588" cy="824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92" y="2341917"/>
            <a:ext cx="678827" cy="724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3792295"/>
            <a:ext cx="678827" cy="724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6351" y="978143"/>
            <a:ext cx="2724489" cy="8540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4950">
                <a:ln w="38100">
                  <a:noFill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Đánh giá</a:t>
            </a:r>
            <a:endParaRPr lang="en-US" sz="4950" dirty="0">
              <a:ln w="38100">
                <a:noFill/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74" y="0"/>
            <a:ext cx="6629400" cy="6098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8427" y="861140"/>
            <a:ext cx="3620095" cy="141961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8625" dirty="0">
                <a:ln w="38100">
                  <a:noFill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Dặn dò</a:t>
            </a:r>
            <a:endParaRPr lang="en-US" sz="8625" dirty="0">
              <a:ln w="38100">
                <a:noFill/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188" y="2528264"/>
            <a:ext cx="9705371" cy="2757027"/>
          </a:xfrm>
          <a:prstGeom prst="rect">
            <a:avLst/>
          </a:prstGeom>
        </p:spPr>
      </p:pic>
      <p:sp>
        <p:nvSpPr>
          <p:cNvPr id="6" name="矩形 46"/>
          <p:cNvSpPr/>
          <p:nvPr/>
        </p:nvSpPr>
        <p:spPr>
          <a:xfrm>
            <a:off x="1655532" y="2528264"/>
            <a:ext cx="553793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2400" b="1">
              <a:solidFill>
                <a:srgbClr val="002060"/>
              </a:solidFill>
            </a:endParaRPr>
          </a:p>
          <a:p>
            <a:pPr algn="ctr"/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Chuẩn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bị </a:t>
            </a:r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bài: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vi-VN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9143300" cy="5143500"/>
          </a:xfrm>
          <a:prstGeom prst="rect">
            <a:avLst/>
          </a:prstGeom>
        </p:spPr>
      </p:pic>
      <p:pic>
        <p:nvPicPr>
          <p:cNvPr id="18" name="图片 27" descr="001.">
            <a:extLst>
              <a:ext uri="{FF2B5EF4-FFF2-40B4-BE49-F238E27FC236}">
                <a16:creationId xmlns:a16="http://schemas.microsoft.com/office/drawing/2014/main" id="{AD09CA42-1966-1445-9844-12D3BDC194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927" y="1769668"/>
            <a:ext cx="4797757" cy="4681124"/>
          </a:xfrm>
          <a:prstGeom prst="rect">
            <a:avLst/>
          </a:prstGeom>
        </p:spPr>
      </p:pic>
      <p:pic>
        <p:nvPicPr>
          <p:cNvPr id="19" name="Picture 94">
            <a:extLst>
              <a:ext uri="{FF2B5EF4-FFF2-40B4-BE49-F238E27FC236}">
                <a16:creationId xmlns:a16="http://schemas.microsoft.com/office/drawing/2014/main" id="{3D55B945-B2E7-B24E-B187-3994CEDC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"/>
            <a:ext cx="1738148" cy="211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26DABC8A-5CA8-5E48-95CD-E862802E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11" y="-5826"/>
            <a:ext cx="2298647" cy="19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086">
            <a:extLst>
              <a:ext uri="{FF2B5EF4-FFF2-40B4-BE49-F238E27FC236}">
                <a16:creationId xmlns:a16="http://schemas.microsoft.com/office/drawing/2014/main" id="{820AA78E-E014-2043-8A4B-9D1304846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15" y="2299945"/>
            <a:ext cx="2139535" cy="2849381"/>
          </a:xfrm>
          <a:prstGeom prst="rect">
            <a:avLst/>
          </a:prstGeom>
        </p:spPr>
      </p:pic>
      <p:pic>
        <p:nvPicPr>
          <p:cNvPr id="23" name="图片 171">
            <a:extLst>
              <a:ext uri="{FF2B5EF4-FFF2-40B4-BE49-F238E27FC236}">
                <a16:creationId xmlns:a16="http://schemas.microsoft.com/office/drawing/2014/main" id="{BAB485D2-ADCF-2643-A715-9EFD874B9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50" y="3463586"/>
            <a:ext cx="1202730" cy="160176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C59D21-917B-FC4F-91FE-3E89EB8F6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1884" y="131902"/>
            <a:ext cx="1284112" cy="601646"/>
          </a:xfrm>
          <a:prstGeom prst="rect">
            <a:avLst/>
          </a:prstGeom>
        </p:spPr>
      </p:pic>
      <p:pic>
        <p:nvPicPr>
          <p:cNvPr id="21" name="Picture 95">
            <a:extLst>
              <a:ext uri="{FF2B5EF4-FFF2-40B4-BE49-F238E27FC236}">
                <a16:creationId xmlns:a16="http://schemas.microsoft.com/office/drawing/2014/main" id="{4C224021-B515-3F43-A8E9-8A44D2FA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81" y="-41188"/>
            <a:ext cx="1279290" cy="13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BF2773D-4D0E-E24C-BCE4-97928A3F26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3848" y="584012"/>
            <a:ext cx="1129418" cy="52916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AB9D4C8-229D-E648-920D-BD4F83623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1070" y="522097"/>
            <a:ext cx="527994" cy="247382"/>
          </a:xfrm>
          <a:prstGeom prst="rect">
            <a:avLst/>
          </a:prstGeom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F7F59DC4-3558-4C01-B6E5-FBF5B744BF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9073" y="1490468"/>
            <a:ext cx="6675834" cy="325159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2546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 chúc quý thầy cô giáo mạnh khỏe</a:t>
            </a:r>
          </a:p>
          <a:p>
            <a:pPr algn="ctr"/>
            <a:r>
              <a:rPr lang="en-US" sz="405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sinh chăm ngoan học giỏi!</a:t>
            </a:r>
          </a:p>
        </p:txBody>
      </p:sp>
    </p:spTree>
    <p:extLst>
      <p:ext uri="{BB962C8B-B14F-4D97-AF65-F5344CB8AC3E}">
        <p14:creationId xmlns:p14="http://schemas.microsoft.com/office/powerpoint/2010/main" val="39139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47"/>
            <a:ext cx="9117453" cy="5177901"/>
          </a:xfrm>
          <a:prstGeom prst="rect">
            <a:avLst/>
          </a:prstGeom>
        </p:spPr>
      </p:pic>
      <p:pic>
        <p:nvPicPr>
          <p:cNvPr id="559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63" y="1529673"/>
            <a:ext cx="4945875" cy="23493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" name="Google Shape;1499;p47"/>
          <p:cNvGrpSpPr/>
          <p:nvPr/>
        </p:nvGrpSpPr>
        <p:grpSpPr>
          <a:xfrm>
            <a:off x="-400053" y="85625"/>
            <a:ext cx="10203869" cy="1624887"/>
            <a:chOff x="-400053" y="85625"/>
            <a:chExt cx="10203869" cy="1624887"/>
          </a:xfrm>
        </p:grpSpPr>
        <p:sp>
          <p:nvSpPr>
            <p:cNvPr id="225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1507;p47"/>
          <p:cNvSpPr txBox="1"/>
          <p:nvPr/>
        </p:nvSpPr>
        <p:spPr>
          <a:xfrm>
            <a:off x="4632409" y="2499110"/>
            <a:ext cx="4229100" cy="883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1511;p47"/>
          <p:cNvSpPr/>
          <p:nvPr/>
        </p:nvSpPr>
        <p:spPr>
          <a:xfrm>
            <a:off x="1962558" y="3686592"/>
            <a:ext cx="2125535" cy="1452107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1519;p47"/>
          <p:cNvSpPr/>
          <p:nvPr/>
        </p:nvSpPr>
        <p:spPr>
          <a:xfrm>
            <a:off x="131559" y="2650369"/>
            <a:ext cx="240218" cy="649516"/>
          </a:xfrm>
          <a:custGeom>
            <a:avLst/>
            <a:gdLst/>
            <a:ahLst/>
            <a:cxnLst/>
            <a:rect l="l" t="t" r="r" b="b"/>
            <a:pathLst>
              <a:path w="13612" h="36805" extrusionOk="0">
                <a:moveTo>
                  <a:pt x="7138" y="0"/>
                </a:moveTo>
                <a:cubicBezTo>
                  <a:pt x="7013" y="0"/>
                  <a:pt x="6879" y="35"/>
                  <a:pt x="6736" y="111"/>
                </a:cubicBezTo>
                <a:cubicBezTo>
                  <a:pt x="5829" y="597"/>
                  <a:pt x="5246" y="3123"/>
                  <a:pt x="5019" y="4062"/>
                </a:cubicBezTo>
                <a:cubicBezTo>
                  <a:pt x="4825" y="4904"/>
                  <a:pt x="4404" y="6394"/>
                  <a:pt x="4858" y="7203"/>
                </a:cubicBezTo>
                <a:cubicBezTo>
                  <a:pt x="3692" y="8240"/>
                  <a:pt x="2558" y="10118"/>
                  <a:pt x="3724" y="11478"/>
                </a:cubicBezTo>
                <a:cubicBezTo>
                  <a:pt x="2979" y="12093"/>
                  <a:pt x="2494" y="12967"/>
                  <a:pt x="2364" y="13907"/>
                </a:cubicBezTo>
                <a:cubicBezTo>
                  <a:pt x="2332" y="14489"/>
                  <a:pt x="2850" y="15655"/>
                  <a:pt x="2688" y="16076"/>
                </a:cubicBezTo>
                <a:cubicBezTo>
                  <a:pt x="2623" y="16335"/>
                  <a:pt x="2040" y="16594"/>
                  <a:pt x="1814" y="16821"/>
                </a:cubicBezTo>
                <a:cubicBezTo>
                  <a:pt x="1490" y="17307"/>
                  <a:pt x="1295" y="17857"/>
                  <a:pt x="1198" y="18408"/>
                </a:cubicBezTo>
                <a:cubicBezTo>
                  <a:pt x="1101" y="19250"/>
                  <a:pt x="1101" y="20092"/>
                  <a:pt x="1781" y="20707"/>
                </a:cubicBezTo>
                <a:cubicBezTo>
                  <a:pt x="1775" y="20702"/>
                  <a:pt x="1768" y="20700"/>
                  <a:pt x="1760" y="20700"/>
                </a:cubicBezTo>
                <a:cubicBezTo>
                  <a:pt x="1558" y="20700"/>
                  <a:pt x="808" y="22203"/>
                  <a:pt x="777" y="22358"/>
                </a:cubicBezTo>
                <a:cubicBezTo>
                  <a:pt x="615" y="23006"/>
                  <a:pt x="615" y="23686"/>
                  <a:pt x="810" y="24301"/>
                </a:cubicBezTo>
                <a:cubicBezTo>
                  <a:pt x="1004" y="24917"/>
                  <a:pt x="1134" y="25564"/>
                  <a:pt x="1134" y="26212"/>
                </a:cubicBezTo>
                <a:cubicBezTo>
                  <a:pt x="1134" y="26989"/>
                  <a:pt x="972" y="27766"/>
                  <a:pt x="680" y="28479"/>
                </a:cubicBezTo>
                <a:cubicBezTo>
                  <a:pt x="0" y="30228"/>
                  <a:pt x="162" y="31037"/>
                  <a:pt x="1781" y="32009"/>
                </a:cubicBezTo>
                <a:cubicBezTo>
                  <a:pt x="2656" y="32527"/>
                  <a:pt x="2235" y="32300"/>
                  <a:pt x="2073" y="33077"/>
                </a:cubicBezTo>
                <a:cubicBezTo>
                  <a:pt x="1846" y="34308"/>
                  <a:pt x="3109" y="35085"/>
                  <a:pt x="4048" y="35506"/>
                </a:cubicBezTo>
                <a:cubicBezTo>
                  <a:pt x="5019" y="35927"/>
                  <a:pt x="6088" y="36542"/>
                  <a:pt x="7092" y="36736"/>
                </a:cubicBezTo>
                <a:cubicBezTo>
                  <a:pt x="7357" y="36782"/>
                  <a:pt x="7624" y="36804"/>
                  <a:pt x="7891" y="36804"/>
                </a:cubicBezTo>
                <a:cubicBezTo>
                  <a:pt x="10074" y="36804"/>
                  <a:pt x="12257" y="35334"/>
                  <a:pt x="13180" y="33401"/>
                </a:cubicBezTo>
                <a:cubicBezTo>
                  <a:pt x="13612" y="32445"/>
                  <a:pt x="13485" y="29754"/>
                  <a:pt x="12016" y="29754"/>
                </a:cubicBezTo>
                <a:cubicBezTo>
                  <a:pt x="11943" y="29754"/>
                  <a:pt x="11867" y="29760"/>
                  <a:pt x="11787" y="29774"/>
                </a:cubicBezTo>
                <a:cubicBezTo>
                  <a:pt x="12273" y="29029"/>
                  <a:pt x="12370" y="28090"/>
                  <a:pt x="12014" y="27281"/>
                </a:cubicBezTo>
                <a:cubicBezTo>
                  <a:pt x="11852" y="26924"/>
                  <a:pt x="11690" y="26536"/>
                  <a:pt x="11561" y="26147"/>
                </a:cubicBezTo>
                <a:cubicBezTo>
                  <a:pt x="11496" y="25597"/>
                  <a:pt x="11561" y="25726"/>
                  <a:pt x="11885" y="25241"/>
                </a:cubicBezTo>
                <a:cubicBezTo>
                  <a:pt x="12338" y="24690"/>
                  <a:pt x="12565" y="23978"/>
                  <a:pt x="12500" y="23233"/>
                </a:cubicBezTo>
                <a:cubicBezTo>
                  <a:pt x="12500" y="23050"/>
                  <a:pt x="11781" y="21400"/>
                  <a:pt x="11536" y="21400"/>
                </a:cubicBezTo>
                <a:cubicBezTo>
                  <a:pt x="11522" y="21400"/>
                  <a:pt x="11510" y="21405"/>
                  <a:pt x="11500" y="21415"/>
                </a:cubicBezTo>
                <a:lnTo>
                  <a:pt x="11500" y="21415"/>
                </a:lnTo>
                <a:cubicBezTo>
                  <a:pt x="12340" y="20510"/>
                  <a:pt x="12920" y="19604"/>
                  <a:pt x="12435" y="18311"/>
                </a:cubicBezTo>
                <a:cubicBezTo>
                  <a:pt x="12079" y="17307"/>
                  <a:pt x="11269" y="16497"/>
                  <a:pt x="10265" y="16173"/>
                </a:cubicBezTo>
                <a:cubicBezTo>
                  <a:pt x="11367" y="15267"/>
                  <a:pt x="11658" y="13712"/>
                  <a:pt x="10946" y="12482"/>
                </a:cubicBezTo>
                <a:cubicBezTo>
                  <a:pt x="10784" y="12093"/>
                  <a:pt x="10039" y="11575"/>
                  <a:pt x="9974" y="11154"/>
                </a:cubicBezTo>
                <a:cubicBezTo>
                  <a:pt x="9942" y="10863"/>
                  <a:pt x="10201" y="10474"/>
                  <a:pt x="10265" y="10182"/>
                </a:cubicBezTo>
                <a:cubicBezTo>
                  <a:pt x="10654" y="9211"/>
                  <a:pt x="10525" y="8110"/>
                  <a:pt x="9845" y="7268"/>
                </a:cubicBezTo>
                <a:cubicBezTo>
                  <a:pt x="9424" y="6685"/>
                  <a:pt x="9100" y="6458"/>
                  <a:pt x="9003" y="5649"/>
                </a:cubicBezTo>
                <a:cubicBezTo>
                  <a:pt x="8905" y="4936"/>
                  <a:pt x="8873" y="4159"/>
                  <a:pt x="8776" y="3414"/>
                </a:cubicBezTo>
                <a:cubicBezTo>
                  <a:pt x="8660" y="2659"/>
                  <a:pt x="8231" y="0"/>
                  <a:pt x="7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1520;p47"/>
          <p:cNvSpPr/>
          <p:nvPr/>
        </p:nvSpPr>
        <p:spPr>
          <a:xfrm>
            <a:off x="200137" y="2986218"/>
            <a:ext cx="73167" cy="53595"/>
          </a:xfrm>
          <a:custGeom>
            <a:avLst/>
            <a:gdLst/>
            <a:ahLst/>
            <a:cxnLst/>
            <a:rect l="l" t="t" r="r" b="b"/>
            <a:pathLst>
              <a:path w="4146" h="3037" extrusionOk="0">
                <a:moveTo>
                  <a:pt x="3157" y="0"/>
                </a:moveTo>
                <a:cubicBezTo>
                  <a:pt x="3117" y="0"/>
                  <a:pt x="3076" y="8"/>
                  <a:pt x="3044" y="24"/>
                </a:cubicBezTo>
                <a:cubicBezTo>
                  <a:pt x="2947" y="24"/>
                  <a:pt x="2882" y="24"/>
                  <a:pt x="2817" y="57"/>
                </a:cubicBezTo>
                <a:cubicBezTo>
                  <a:pt x="2655" y="89"/>
                  <a:pt x="2494" y="186"/>
                  <a:pt x="2364" y="251"/>
                </a:cubicBezTo>
                <a:cubicBezTo>
                  <a:pt x="2105" y="478"/>
                  <a:pt x="1878" y="737"/>
                  <a:pt x="1781" y="1028"/>
                </a:cubicBezTo>
                <a:cubicBezTo>
                  <a:pt x="1716" y="1190"/>
                  <a:pt x="1684" y="1352"/>
                  <a:pt x="1652" y="1514"/>
                </a:cubicBezTo>
                <a:cubicBezTo>
                  <a:pt x="1645" y="1549"/>
                  <a:pt x="1639" y="1583"/>
                  <a:pt x="1635" y="1615"/>
                </a:cubicBezTo>
                <a:lnTo>
                  <a:pt x="1635" y="1615"/>
                </a:lnTo>
                <a:cubicBezTo>
                  <a:pt x="1630" y="1614"/>
                  <a:pt x="1625" y="1612"/>
                  <a:pt x="1619" y="1611"/>
                </a:cubicBezTo>
                <a:cubicBezTo>
                  <a:pt x="1522" y="1546"/>
                  <a:pt x="1393" y="1514"/>
                  <a:pt x="1263" y="1514"/>
                </a:cubicBezTo>
                <a:cubicBezTo>
                  <a:pt x="1182" y="1498"/>
                  <a:pt x="1109" y="1490"/>
                  <a:pt x="1040" y="1490"/>
                </a:cubicBezTo>
                <a:cubicBezTo>
                  <a:pt x="972" y="1490"/>
                  <a:pt x="907" y="1498"/>
                  <a:pt x="842" y="1514"/>
                </a:cubicBezTo>
                <a:cubicBezTo>
                  <a:pt x="712" y="1514"/>
                  <a:pt x="551" y="1579"/>
                  <a:pt x="453" y="1644"/>
                </a:cubicBezTo>
                <a:cubicBezTo>
                  <a:pt x="324" y="1741"/>
                  <a:pt x="227" y="1838"/>
                  <a:pt x="162" y="1967"/>
                </a:cubicBezTo>
                <a:cubicBezTo>
                  <a:pt x="97" y="2065"/>
                  <a:pt x="32" y="2194"/>
                  <a:pt x="32" y="2324"/>
                </a:cubicBezTo>
                <a:cubicBezTo>
                  <a:pt x="0" y="2453"/>
                  <a:pt x="0" y="2583"/>
                  <a:pt x="0" y="2680"/>
                </a:cubicBezTo>
                <a:cubicBezTo>
                  <a:pt x="0" y="2809"/>
                  <a:pt x="32" y="2939"/>
                  <a:pt x="32" y="3036"/>
                </a:cubicBezTo>
                <a:cubicBezTo>
                  <a:pt x="32" y="2939"/>
                  <a:pt x="32" y="2809"/>
                  <a:pt x="162" y="2712"/>
                </a:cubicBezTo>
                <a:cubicBezTo>
                  <a:pt x="194" y="2583"/>
                  <a:pt x="227" y="2486"/>
                  <a:pt x="259" y="2388"/>
                </a:cubicBezTo>
                <a:cubicBezTo>
                  <a:pt x="292" y="2291"/>
                  <a:pt x="356" y="2194"/>
                  <a:pt x="421" y="2129"/>
                </a:cubicBezTo>
                <a:cubicBezTo>
                  <a:pt x="486" y="2032"/>
                  <a:pt x="583" y="1967"/>
                  <a:pt x="648" y="1935"/>
                </a:cubicBezTo>
                <a:cubicBezTo>
                  <a:pt x="745" y="1903"/>
                  <a:pt x="842" y="1870"/>
                  <a:pt x="939" y="1870"/>
                </a:cubicBezTo>
                <a:cubicBezTo>
                  <a:pt x="1036" y="1870"/>
                  <a:pt x="1133" y="1870"/>
                  <a:pt x="1231" y="1903"/>
                </a:cubicBezTo>
                <a:cubicBezTo>
                  <a:pt x="1328" y="1935"/>
                  <a:pt x="1425" y="1967"/>
                  <a:pt x="1522" y="2000"/>
                </a:cubicBezTo>
                <a:cubicBezTo>
                  <a:pt x="1619" y="2065"/>
                  <a:pt x="1684" y="2097"/>
                  <a:pt x="1781" y="2162"/>
                </a:cubicBezTo>
                <a:cubicBezTo>
                  <a:pt x="1814" y="2194"/>
                  <a:pt x="1878" y="2194"/>
                  <a:pt x="1911" y="2194"/>
                </a:cubicBezTo>
                <a:cubicBezTo>
                  <a:pt x="2040" y="2194"/>
                  <a:pt x="2137" y="2097"/>
                  <a:pt x="2137" y="1967"/>
                </a:cubicBezTo>
                <a:cubicBezTo>
                  <a:pt x="2105" y="1838"/>
                  <a:pt x="2105" y="1708"/>
                  <a:pt x="2137" y="1546"/>
                </a:cubicBezTo>
                <a:cubicBezTo>
                  <a:pt x="2137" y="1449"/>
                  <a:pt x="2170" y="1320"/>
                  <a:pt x="2202" y="1190"/>
                </a:cubicBezTo>
                <a:cubicBezTo>
                  <a:pt x="2234" y="1125"/>
                  <a:pt x="2267" y="1061"/>
                  <a:pt x="2299" y="996"/>
                </a:cubicBezTo>
                <a:cubicBezTo>
                  <a:pt x="2299" y="964"/>
                  <a:pt x="2332" y="899"/>
                  <a:pt x="2396" y="834"/>
                </a:cubicBezTo>
                <a:cubicBezTo>
                  <a:pt x="2461" y="737"/>
                  <a:pt x="2526" y="640"/>
                  <a:pt x="2623" y="543"/>
                </a:cubicBezTo>
                <a:cubicBezTo>
                  <a:pt x="2720" y="478"/>
                  <a:pt x="2817" y="413"/>
                  <a:pt x="2947" y="348"/>
                </a:cubicBezTo>
                <a:cubicBezTo>
                  <a:pt x="3012" y="316"/>
                  <a:pt x="3076" y="283"/>
                  <a:pt x="3141" y="283"/>
                </a:cubicBezTo>
                <a:cubicBezTo>
                  <a:pt x="3206" y="251"/>
                  <a:pt x="3271" y="251"/>
                  <a:pt x="3336" y="251"/>
                </a:cubicBezTo>
                <a:cubicBezTo>
                  <a:pt x="3400" y="235"/>
                  <a:pt x="3465" y="227"/>
                  <a:pt x="3530" y="227"/>
                </a:cubicBezTo>
                <a:cubicBezTo>
                  <a:pt x="3595" y="227"/>
                  <a:pt x="3659" y="235"/>
                  <a:pt x="3724" y="251"/>
                </a:cubicBezTo>
                <a:cubicBezTo>
                  <a:pt x="3854" y="251"/>
                  <a:pt x="4016" y="283"/>
                  <a:pt x="4145" y="316"/>
                </a:cubicBezTo>
                <a:cubicBezTo>
                  <a:pt x="4016" y="251"/>
                  <a:pt x="3886" y="154"/>
                  <a:pt x="3724" y="122"/>
                </a:cubicBezTo>
                <a:cubicBezTo>
                  <a:pt x="3659" y="89"/>
                  <a:pt x="3595" y="57"/>
                  <a:pt x="3497" y="57"/>
                </a:cubicBezTo>
                <a:cubicBezTo>
                  <a:pt x="3433" y="24"/>
                  <a:pt x="3368" y="24"/>
                  <a:pt x="3271" y="24"/>
                </a:cubicBezTo>
                <a:cubicBezTo>
                  <a:pt x="3238" y="8"/>
                  <a:pt x="3198" y="0"/>
                  <a:pt x="3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1521;p47"/>
          <p:cNvSpPr/>
          <p:nvPr/>
        </p:nvSpPr>
        <p:spPr>
          <a:xfrm>
            <a:off x="352718" y="2688487"/>
            <a:ext cx="243465" cy="598321"/>
          </a:xfrm>
          <a:custGeom>
            <a:avLst/>
            <a:gdLst/>
            <a:ahLst/>
            <a:cxnLst/>
            <a:rect l="l" t="t" r="r" b="b"/>
            <a:pathLst>
              <a:path w="13796" h="33904" extrusionOk="0">
                <a:moveTo>
                  <a:pt x="6908" y="0"/>
                </a:moveTo>
                <a:cubicBezTo>
                  <a:pt x="6773" y="0"/>
                  <a:pt x="6629" y="38"/>
                  <a:pt x="6477" y="121"/>
                </a:cubicBezTo>
                <a:cubicBezTo>
                  <a:pt x="5473" y="704"/>
                  <a:pt x="4890" y="3489"/>
                  <a:pt x="4663" y="4525"/>
                </a:cubicBezTo>
                <a:cubicBezTo>
                  <a:pt x="4469" y="5432"/>
                  <a:pt x="4048" y="7116"/>
                  <a:pt x="4566" y="7990"/>
                </a:cubicBezTo>
                <a:cubicBezTo>
                  <a:pt x="3271" y="9156"/>
                  <a:pt x="2073" y="11228"/>
                  <a:pt x="3368" y="12750"/>
                </a:cubicBezTo>
                <a:cubicBezTo>
                  <a:pt x="2656" y="13463"/>
                  <a:pt x="2008" y="14337"/>
                  <a:pt x="1943" y="15406"/>
                </a:cubicBezTo>
                <a:cubicBezTo>
                  <a:pt x="1911" y="16053"/>
                  <a:pt x="2526" y="17316"/>
                  <a:pt x="2332" y="17802"/>
                </a:cubicBezTo>
                <a:cubicBezTo>
                  <a:pt x="2267" y="18094"/>
                  <a:pt x="1619" y="18385"/>
                  <a:pt x="1393" y="18644"/>
                </a:cubicBezTo>
                <a:cubicBezTo>
                  <a:pt x="1069" y="19195"/>
                  <a:pt x="842" y="19777"/>
                  <a:pt x="745" y="20425"/>
                </a:cubicBezTo>
                <a:cubicBezTo>
                  <a:pt x="648" y="21332"/>
                  <a:pt x="680" y="22271"/>
                  <a:pt x="1425" y="22951"/>
                </a:cubicBezTo>
                <a:cubicBezTo>
                  <a:pt x="1412" y="22939"/>
                  <a:pt x="1397" y="22933"/>
                  <a:pt x="1381" y="22933"/>
                </a:cubicBezTo>
                <a:cubicBezTo>
                  <a:pt x="1050" y="22933"/>
                  <a:pt x="195" y="25392"/>
                  <a:pt x="195" y="25639"/>
                </a:cubicBezTo>
                <a:cubicBezTo>
                  <a:pt x="162" y="26772"/>
                  <a:pt x="713" y="27517"/>
                  <a:pt x="1231" y="28424"/>
                </a:cubicBezTo>
                <a:cubicBezTo>
                  <a:pt x="0" y="29007"/>
                  <a:pt x="0" y="31112"/>
                  <a:pt x="648" y="32115"/>
                </a:cubicBezTo>
                <a:cubicBezTo>
                  <a:pt x="1497" y="33470"/>
                  <a:pt x="2915" y="33903"/>
                  <a:pt x="4452" y="33903"/>
                </a:cubicBezTo>
                <a:cubicBezTo>
                  <a:pt x="5376" y="33903"/>
                  <a:pt x="6342" y="33747"/>
                  <a:pt x="7254" y="33540"/>
                </a:cubicBezTo>
                <a:cubicBezTo>
                  <a:pt x="8064" y="33346"/>
                  <a:pt x="8841" y="33119"/>
                  <a:pt x="9521" y="32925"/>
                </a:cubicBezTo>
                <a:cubicBezTo>
                  <a:pt x="10719" y="32569"/>
                  <a:pt x="12273" y="31824"/>
                  <a:pt x="13051" y="30788"/>
                </a:cubicBezTo>
                <a:cubicBezTo>
                  <a:pt x="13795" y="29816"/>
                  <a:pt x="13407" y="27970"/>
                  <a:pt x="13342" y="26837"/>
                </a:cubicBezTo>
                <a:cubicBezTo>
                  <a:pt x="13342" y="26125"/>
                  <a:pt x="13213" y="25445"/>
                  <a:pt x="12986" y="24797"/>
                </a:cubicBezTo>
                <a:cubicBezTo>
                  <a:pt x="12926" y="24677"/>
                  <a:pt x="12450" y="23477"/>
                  <a:pt x="12226" y="23477"/>
                </a:cubicBezTo>
                <a:cubicBezTo>
                  <a:pt x="12208" y="23477"/>
                  <a:pt x="12192" y="23484"/>
                  <a:pt x="12177" y="23500"/>
                </a:cubicBezTo>
                <a:lnTo>
                  <a:pt x="12177" y="23500"/>
                </a:lnTo>
                <a:cubicBezTo>
                  <a:pt x="13051" y="22497"/>
                  <a:pt x="13698" y="21493"/>
                  <a:pt x="13148" y="20069"/>
                </a:cubicBezTo>
                <a:cubicBezTo>
                  <a:pt x="12694" y="18968"/>
                  <a:pt x="11788" y="18094"/>
                  <a:pt x="10654" y="17770"/>
                </a:cubicBezTo>
                <a:cubicBezTo>
                  <a:pt x="11852" y="16766"/>
                  <a:pt x="12144" y="15050"/>
                  <a:pt x="11334" y="13722"/>
                </a:cubicBezTo>
                <a:cubicBezTo>
                  <a:pt x="11108" y="13269"/>
                  <a:pt x="10330" y="12718"/>
                  <a:pt x="10233" y="12265"/>
                </a:cubicBezTo>
                <a:cubicBezTo>
                  <a:pt x="10201" y="11941"/>
                  <a:pt x="10460" y="11520"/>
                  <a:pt x="10525" y="11196"/>
                </a:cubicBezTo>
                <a:cubicBezTo>
                  <a:pt x="10946" y="10095"/>
                  <a:pt x="10784" y="8864"/>
                  <a:pt x="10039" y="7958"/>
                </a:cubicBezTo>
                <a:cubicBezTo>
                  <a:pt x="9521" y="7342"/>
                  <a:pt x="9197" y="7051"/>
                  <a:pt x="9068" y="6177"/>
                </a:cubicBezTo>
                <a:cubicBezTo>
                  <a:pt x="8938" y="5432"/>
                  <a:pt x="8906" y="4525"/>
                  <a:pt x="8744" y="3716"/>
                </a:cubicBezTo>
                <a:cubicBezTo>
                  <a:pt x="8627" y="2902"/>
                  <a:pt x="8094" y="0"/>
                  <a:pt x="6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1522;p47"/>
          <p:cNvSpPr/>
          <p:nvPr/>
        </p:nvSpPr>
        <p:spPr>
          <a:xfrm>
            <a:off x="419002" y="3058785"/>
            <a:ext cx="79449" cy="60460"/>
          </a:xfrm>
          <a:custGeom>
            <a:avLst/>
            <a:gdLst/>
            <a:ahLst/>
            <a:cxnLst/>
            <a:rect l="l" t="t" r="r" b="b"/>
            <a:pathLst>
              <a:path w="4502" h="3426" extrusionOk="0">
                <a:moveTo>
                  <a:pt x="3421" y="1"/>
                </a:moveTo>
                <a:cubicBezTo>
                  <a:pt x="3377" y="1"/>
                  <a:pt x="3336" y="9"/>
                  <a:pt x="3304" y="25"/>
                </a:cubicBezTo>
                <a:cubicBezTo>
                  <a:pt x="3207" y="25"/>
                  <a:pt x="3109" y="25"/>
                  <a:pt x="3045" y="57"/>
                </a:cubicBezTo>
                <a:cubicBezTo>
                  <a:pt x="2850" y="122"/>
                  <a:pt x="2689" y="187"/>
                  <a:pt x="2559" y="316"/>
                </a:cubicBezTo>
                <a:cubicBezTo>
                  <a:pt x="2268" y="511"/>
                  <a:pt x="2041" y="835"/>
                  <a:pt x="1911" y="1158"/>
                </a:cubicBezTo>
                <a:cubicBezTo>
                  <a:pt x="1847" y="1320"/>
                  <a:pt x="1814" y="1515"/>
                  <a:pt x="1782" y="1677"/>
                </a:cubicBezTo>
                <a:cubicBezTo>
                  <a:pt x="1782" y="1721"/>
                  <a:pt x="1782" y="1764"/>
                  <a:pt x="1782" y="1806"/>
                </a:cubicBezTo>
                <a:cubicBezTo>
                  <a:pt x="1652" y="1741"/>
                  <a:pt x="1490" y="1709"/>
                  <a:pt x="1361" y="1677"/>
                </a:cubicBezTo>
                <a:lnTo>
                  <a:pt x="907" y="1677"/>
                </a:lnTo>
                <a:cubicBezTo>
                  <a:pt x="746" y="1709"/>
                  <a:pt x="616" y="1774"/>
                  <a:pt x="486" y="1871"/>
                </a:cubicBezTo>
                <a:cubicBezTo>
                  <a:pt x="357" y="1968"/>
                  <a:pt x="260" y="2065"/>
                  <a:pt x="195" y="2195"/>
                </a:cubicBezTo>
                <a:cubicBezTo>
                  <a:pt x="98" y="2324"/>
                  <a:pt x="65" y="2454"/>
                  <a:pt x="33" y="2616"/>
                </a:cubicBezTo>
                <a:cubicBezTo>
                  <a:pt x="1" y="2745"/>
                  <a:pt x="1" y="2875"/>
                  <a:pt x="33" y="3004"/>
                </a:cubicBezTo>
                <a:cubicBezTo>
                  <a:pt x="33" y="3166"/>
                  <a:pt x="33" y="3296"/>
                  <a:pt x="65" y="3425"/>
                </a:cubicBezTo>
                <a:cubicBezTo>
                  <a:pt x="98" y="3296"/>
                  <a:pt x="98" y="3166"/>
                  <a:pt x="130" y="3004"/>
                </a:cubicBezTo>
                <a:cubicBezTo>
                  <a:pt x="130" y="2907"/>
                  <a:pt x="195" y="2778"/>
                  <a:pt x="227" y="2648"/>
                </a:cubicBezTo>
                <a:cubicBezTo>
                  <a:pt x="260" y="2551"/>
                  <a:pt x="325" y="2454"/>
                  <a:pt x="389" y="2357"/>
                </a:cubicBezTo>
                <a:cubicBezTo>
                  <a:pt x="486" y="2292"/>
                  <a:pt x="551" y="2195"/>
                  <a:pt x="648" y="2162"/>
                </a:cubicBezTo>
                <a:cubicBezTo>
                  <a:pt x="746" y="2098"/>
                  <a:pt x="843" y="2098"/>
                  <a:pt x="940" y="2065"/>
                </a:cubicBezTo>
                <a:cubicBezTo>
                  <a:pt x="1069" y="2065"/>
                  <a:pt x="1167" y="2065"/>
                  <a:pt x="1264" y="2098"/>
                </a:cubicBezTo>
                <a:cubicBezTo>
                  <a:pt x="1393" y="2130"/>
                  <a:pt x="1490" y="2162"/>
                  <a:pt x="1587" y="2195"/>
                </a:cubicBezTo>
                <a:cubicBezTo>
                  <a:pt x="1685" y="2259"/>
                  <a:pt x="1814" y="2324"/>
                  <a:pt x="1911" y="2389"/>
                </a:cubicBezTo>
                <a:cubicBezTo>
                  <a:pt x="1944" y="2389"/>
                  <a:pt x="1976" y="2421"/>
                  <a:pt x="2041" y="2421"/>
                </a:cubicBezTo>
                <a:cubicBezTo>
                  <a:pt x="2170" y="2389"/>
                  <a:pt x="2268" y="2292"/>
                  <a:pt x="2268" y="2162"/>
                </a:cubicBezTo>
                <a:cubicBezTo>
                  <a:pt x="2268" y="2000"/>
                  <a:pt x="2268" y="1871"/>
                  <a:pt x="2268" y="1741"/>
                </a:cubicBezTo>
                <a:cubicBezTo>
                  <a:pt x="2268" y="1579"/>
                  <a:pt x="2300" y="1450"/>
                  <a:pt x="2365" y="1320"/>
                </a:cubicBezTo>
                <a:cubicBezTo>
                  <a:pt x="2397" y="1191"/>
                  <a:pt x="2462" y="1061"/>
                  <a:pt x="2527" y="932"/>
                </a:cubicBezTo>
                <a:cubicBezTo>
                  <a:pt x="2624" y="835"/>
                  <a:pt x="2689" y="705"/>
                  <a:pt x="2786" y="608"/>
                </a:cubicBezTo>
                <a:cubicBezTo>
                  <a:pt x="2915" y="511"/>
                  <a:pt x="3012" y="446"/>
                  <a:pt x="3142" y="381"/>
                </a:cubicBezTo>
                <a:cubicBezTo>
                  <a:pt x="3207" y="349"/>
                  <a:pt x="3271" y="316"/>
                  <a:pt x="3336" y="316"/>
                </a:cubicBezTo>
                <a:cubicBezTo>
                  <a:pt x="3433" y="284"/>
                  <a:pt x="3498" y="252"/>
                  <a:pt x="3563" y="252"/>
                </a:cubicBezTo>
                <a:lnTo>
                  <a:pt x="4016" y="252"/>
                </a:lnTo>
                <a:cubicBezTo>
                  <a:pt x="4178" y="284"/>
                  <a:pt x="4340" y="316"/>
                  <a:pt x="4502" y="349"/>
                </a:cubicBezTo>
                <a:cubicBezTo>
                  <a:pt x="4340" y="252"/>
                  <a:pt x="4211" y="187"/>
                  <a:pt x="4049" y="122"/>
                </a:cubicBezTo>
                <a:cubicBezTo>
                  <a:pt x="3984" y="90"/>
                  <a:pt x="3887" y="57"/>
                  <a:pt x="3822" y="57"/>
                </a:cubicBezTo>
                <a:cubicBezTo>
                  <a:pt x="3725" y="25"/>
                  <a:pt x="3628" y="25"/>
                  <a:pt x="3563" y="25"/>
                </a:cubicBezTo>
                <a:cubicBezTo>
                  <a:pt x="3514" y="9"/>
                  <a:pt x="3466" y="1"/>
                  <a:pt x="3421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1523;p47"/>
          <p:cNvSpPr/>
          <p:nvPr/>
        </p:nvSpPr>
        <p:spPr>
          <a:xfrm>
            <a:off x="708738" y="2982018"/>
            <a:ext cx="840091" cy="253224"/>
          </a:xfrm>
          <a:custGeom>
            <a:avLst/>
            <a:gdLst/>
            <a:ahLst/>
            <a:cxnLst/>
            <a:rect l="l" t="t" r="r" b="b"/>
            <a:pathLst>
              <a:path w="47604" h="14349" extrusionOk="0">
                <a:moveTo>
                  <a:pt x="25306" y="1"/>
                </a:moveTo>
                <a:cubicBezTo>
                  <a:pt x="23377" y="1"/>
                  <a:pt x="21385" y="1632"/>
                  <a:pt x="21082" y="4407"/>
                </a:cubicBezTo>
                <a:lnTo>
                  <a:pt x="19981" y="3663"/>
                </a:lnTo>
                <a:cubicBezTo>
                  <a:pt x="19819" y="4181"/>
                  <a:pt x="19754" y="4764"/>
                  <a:pt x="19819" y="5347"/>
                </a:cubicBezTo>
                <a:cubicBezTo>
                  <a:pt x="19134" y="4325"/>
                  <a:pt x="18188" y="3842"/>
                  <a:pt x="17275" y="3842"/>
                </a:cubicBezTo>
                <a:cubicBezTo>
                  <a:pt x="16075" y="3842"/>
                  <a:pt x="14931" y="4676"/>
                  <a:pt x="14508" y="6221"/>
                </a:cubicBezTo>
                <a:cubicBezTo>
                  <a:pt x="14347" y="6196"/>
                  <a:pt x="14197" y="6183"/>
                  <a:pt x="14058" y="6183"/>
                </a:cubicBezTo>
                <a:cubicBezTo>
                  <a:pt x="12937" y="6183"/>
                  <a:pt x="12504" y="6986"/>
                  <a:pt x="12533" y="8455"/>
                </a:cubicBezTo>
                <a:cubicBezTo>
                  <a:pt x="11833" y="7703"/>
                  <a:pt x="11080" y="7354"/>
                  <a:pt x="10411" y="7354"/>
                </a:cubicBezTo>
                <a:cubicBezTo>
                  <a:pt x="9439" y="7354"/>
                  <a:pt x="8645" y="8090"/>
                  <a:pt x="8453" y="9394"/>
                </a:cubicBezTo>
                <a:cubicBezTo>
                  <a:pt x="7635" y="8817"/>
                  <a:pt x="6695" y="8561"/>
                  <a:pt x="5744" y="8561"/>
                </a:cubicBezTo>
                <a:cubicBezTo>
                  <a:pt x="3230" y="8561"/>
                  <a:pt x="635" y="10348"/>
                  <a:pt x="1" y="12697"/>
                </a:cubicBezTo>
                <a:lnTo>
                  <a:pt x="15448" y="14349"/>
                </a:lnTo>
                <a:cubicBezTo>
                  <a:pt x="25778" y="12600"/>
                  <a:pt x="37857" y="12665"/>
                  <a:pt x="47604" y="8909"/>
                </a:cubicBezTo>
                <a:cubicBezTo>
                  <a:pt x="47208" y="7452"/>
                  <a:pt x="45851" y="6063"/>
                  <a:pt x="44630" y="6063"/>
                </a:cubicBezTo>
                <a:cubicBezTo>
                  <a:pt x="43950" y="6063"/>
                  <a:pt x="43313" y="6493"/>
                  <a:pt x="42908" y="7581"/>
                </a:cubicBezTo>
                <a:cubicBezTo>
                  <a:pt x="42653" y="6095"/>
                  <a:pt x="41682" y="4011"/>
                  <a:pt x="40556" y="4011"/>
                </a:cubicBezTo>
                <a:cubicBezTo>
                  <a:pt x="40112" y="4011"/>
                  <a:pt x="39643" y="4336"/>
                  <a:pt x="39184" y="5152"/>
                </a:cubicBezTo>
                <a:cubicBezTo>
                  <a:pt x="38850" y="3981"/>
                  <a:pt x="37981" y="3365"/>
                  <a:pt x="37045" y="3365"/>
                </a:cubicBezTo>
                <a:cubicBezTo>
                  <a:pt x="36351" y="3365"/>
                  <a:pt x="35619" y="3704"/>
                  <a:pt x="35039" y="4407"/>
                </a:cubicBezTo>
                <a:cubicBezTo>
                  <a:pt x="34358" y="3065"/>
                  <a:pt x="32598" y="1722"/>
                  <a:pt x="31102" y="1722"/>
                </a:cubicBezTo>
                <a:cubicBezTo>
                  <a:pt x="30180" y="1722"/>
                  <a:pt x="29359" y="2232"/>
                  <a:pt x="28951" y="3565"/>
                </a:cubicBezTo>
                <a:cubicBezTo>
                  <a:pt x="28426" y="1099"/>
                  <a:pt x="26888" y="1"/>
                  <a:pt x="25306" y="1"/>
                </a:cubicBezTo>
                <a:close/>
              </a:path>
            </a:pathLst>
          </a:custGeom>
          <a:solidFill>
            <a:srgbClr val="88A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1524;p47"/>
          <p:cNvSpPr/>
          <p:nvPr/>
        </p:nvSpPr>
        <p:spPr>
          <a:xfrm>
            <a:off x="8115" y="2987789"/>
            <a:ext cx="3571748" cy="1355557"/>
          </a:xfrm>
          <a:custGeom>
            <a:avLst/>
            <a:gdLst/>
            <a:ahLst/>
            <a:cxnLst/>
            <a:rect l="l" t="t" r="r" b="b"/>
            <a:pathLst>
              <a:path w="202394" h="76813" extrusionOk="0">
                <a:moveTo>
                  <a:pt x="0" y="76813"/>
                </a:moveTo>
                <a:cubicBezTo>
                  <a:pt x="12144" y="73574"/>
                  <a:pt x="202394" y="76230"/>
                  <a:pt x="202394" y="75776"/>
                </a:cubicBezTo>
                <a:lnTo>
                  <a:pt x="202394" y="13892"/>
                </a:lnTo>
                <a:cubicBezTo>
                  <a:pt x="170464" y="3400"/>
                  <a:pt x="137466" y="0"/>
                  <a:pt x="104338" y="1295"/>
                </a:cubicBezTo>
                <a:cubicBezTo>
                  <a:pt x="74740" y="2332"/>
                  <a:pt x="45434" y="7383"/>
                  <a:pt x="17196" y="16256"/>
                </a:cubicBezTo>
                <a:cubicBezTo>
                  <a:pt x="10428" y="18426"/>
                  <a:pt x="8582" y="18620"/>
                  <a:pt x="0" y="219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1525;p47"/>
          <p:cNvSpPr/>
          <p:nvPr/>
        </p:nvSpPr>
        <p:spPr>
          <a:xfrm>
            <a:off x="8115" y="3088735"/>
            <a:ext cx="3572330" cy="1505296"/>
          </a:xfrm>
          <a:custGeom>
            <a:avLst/>
            <a:gdLst/>
            <a:ahLst/>
            <a:cxnLst/>
            <a:rect l="l" t="t" r="r" b="b"/>
            <a:pathLst>
              <a:path w="202427" h="85298" extrusionOk="0">
                <a:moveTo>
                  <a:pt x="0" y="195"/>
                </a:moveTo>
                <a:lnTo>
                  <a:pt x="0" y="85298"/>
                </a:lnTo>
                <a:lnTo>
                  <a:pt x="202394" y="85298"/>
                </a:lnTo>
                <a:cubicBezTo>
                  <a:pt x="202394" y="85298"/>
                  <a:pt x="202426" y="36205"/>
                  <a:pt x="202394" y="36205"/>
                </a:cubicBezTo>
                <a:cubicBezTo>
                  <a:pt x="177815" y="36205"/>
                  <a:pt x="129111" y="29599"/>
                  <a:pt x="125873" y="29016"/>
                </a:cubicBezTo>
                <a:cubicBezTo>
                  <a:pt x="89604" y="22313"/>
                  <a:pt x="75291" y="18783"/>
                  <a:pt x="39216" y="9489"/>
                </a:cubicBezTo>
                <a:cubicBezTo>
                  <a:pt x="29048" y="6866"/>
                  <a:pt x="24320" y="6186"/>
                  <a:pt x="14152" y="3628"/>
                </a:cubicBezTo>
                <a:cubicBezTo>
                  <a:pt x="11237" y="2915"/>
                  <a:pt x="2980" y="1"/>
                  <a:pt x="0" y="1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1526;p47"/>
          <p:cNvSpPr/>
          <p:nvPr/>
        </p:nvSpPr>
        <p:spPr>
          <a:xfrm>
            <a:off x="8115" y="3718695"/>
            <a:ext cx="3571748" cy="1417870"/>
          </a:xfrm>
          <a:custGeom>
            <a:avLst/>
            <a:gdLst/>
            <a:ahLst/>
            <a:cxnLst/>
            <a:rect l="l" t="t" r="r" b="b"/>
            <a:pathLst>
              <a:path w="202394" h="80344" extrusionOk="0">
                <a:moveTo>
                  <a:pt x="0" y="1"/>
                </a:moveTo>
                <a:lnTo>
                  <a:pt x="202394" y="1"/>
                </a:lnTo>
                <a:lnTo>
                  <a:pt x="202394" y="80343"/>
                </a:lnTo>
                <a:lnTo>
                  <a:pt x="0" y="803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1527;p47"/>
          <p:cNvSpPr/>
          <p:nvPr/>
        </p:nvSpPr>
        <p:spPr>
          <a:xfrm>
            <a:off x="755028" y="3718695"/>
            <a:ext cx="2824835" cy="1417870"/>
          </a:xfrm>
          <a:custGeom>
            <a:avLst/>
            <a:gdLst/>
            <a:ahLst/>
            <a:cxnLst/>
            <a:rect l="l" t="t" r="r" b="b"/>
            <a:pathLst>
              <a:path w="160070" h="80344" extrusionOk="0">
                <a:moveTo>
                  <a:pt x="160070" y="80343"/>
                </a:moveTo>
                <a:lnTo>
                  <a:pt x="160070" y="1"/>
                </a:lnTo>
                <a:lnTo>
                  <a:pt x="69041" y="1"/>
                </a:lnTo>
                <a:cubicBezTo>
                  <a:pt x="69041" y="1"/>
                  <a:pt x="1296" y="78497"/>
                  <a:pt x="1" y="801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1528;p47"/>
          <p:cNvSpPr/>
          <p:nvPr/>
        </p:nvSpPr>
        <p:spPr>
          <a:xfrm>
            <a:off x="832747" y="3718695"/>
            <a:ext cx="2747115" cy="141787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1529;p47"/>
          <p:cNvSpPr/>
          <p:nvPr/>
        </p:nvSpPr>
        <p:spPr>
          <a:xfrm>
            <a:off x="2548331" y="3720425"/>
            <a:ext cx="266901" cy="1416141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1540;p47"/>
          <p:cNvSpPr/>
          <p:nvPr/>
        </p:nvSpPr>
        <p:spPr>
          <a:xfrm>
            <a:off x="1177932" y="4821081"/>
            <a:ext cx="34307" cy="16589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1546;p47"/>
          <p:cNvSpPr/>
          <p:nvPr/>
        </p:nvSpPr>
        <p:spPr>
          <a:xfrm>
            <a:off x="1324230" y="4607917"/>
            <a:ext cx="57160" cy="10306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1548;p47"/>
          <p:cNvSpPr/>
          <p:nvPr/>
        </p:nvSpPr>
        <p:spPr>
          <a:xfrm>
            <a:off x="1324230" y="4757074"/>
            <a:ext cx="43448" cy="5171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1557;p47"/>
          <p:cNvSpPr/>
          <p:nvPr/>
        </p:nvSpPr>
        <p:spPr>
          <a:xfrm>
            <a:off x="1048770" y="5024522"/>
            <a:ext cx="54319" cy="16606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1558;p47"/>
          <p:cNvSpPr/>
          <p:nvPr/>
        </p:nvSpPr>
        <p:spPr>
          <a:xfrm>
            <a:off x="1165932" y="5062817"/>
            <a:ext cx="29154" cy="4588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1559;p47"/>
          <p:cNvSpPr/>
          <p:nvPr/>
        </p:nvSpPr>
        <p:spPr>
          <a:xfrm>
            <a:off x="1066488" y="3536397"/>
            <a:ext cx="68596" cy="22306"/>
          </a:xfrm>
          <a:custGeom>
            <a:avLst/>
            <a:gdLst/>
            <a:ahLst/>
            <a:cxnLst/>
            <a:rect l="l" t="t" r="r" b="b"/>
            <a:pathLst>
              <a:path w="3887" h="1264" extrusionOk="0">
                <a:moveTo>
                  <a:pt x="324" y="1264"/>
                </a:moveTo>
                <a:cubicBezTo>
                  <a:pt x="260" y="1199"/>
                  <a:pt x="195" y="1102"/>
                  <a:pt x="130" y="1005"/>
                </a:cubicBezTo>
                <a:cubicBezTo>
                  <a:pt x="65" y="908"/>
                  <a:pt x="1" y="810"/>
                  <a:pt x="1" y="681"/>
                </a:cubicBezTo>
                <a:cubicBezTo>
                  <a:pt x="1" y="551"/>
                  <a:pt x="33" y="422"/>
                  <a:pt x="163" y="357"/>
                </a:cubicBezTo>
                <a:cubicBezTo>
                  <a:pt x="260" y="260"/>
                  <a:pt x="389" y="195"/>
                  <a:pt x="551" y="195"/>
                </a:cubicBezTo>
                <a:cubicBezTo>
                  <a:pt x="843" y="163"/>
                  <a:pt x="1102" y="227"/>
                  <a:pt x="1361" y="357"/>
                </a:cubicBezTo>
                <a:cubicBezTo>
                  <a:pt x="1587" y="487"/>
                  <a:pt x="1782" y="681"/>
                  <a:pt x="1879" y="908"/>
                </a:cubicBezTo>
                <a:lnTo>
                  <a:pt x="1652" y="940"/>
                </a:lnTo>
                <a:cubicBezTo>
                  <a:pt x="1652" y="843"/>
                  <a:pt x="1652" y="778"/>
                  <a:pt x="1652" y="681"/>
                </a:cubicBezTo>
                <a:cubicBezTo>
                  <a:pt x="1685" y="648"/>
                  <a:pt x="1685" y="584"/>
                  <a:pt x="1685" y="551"/>
                </a:cubicBezTo>
                <a:lnTo>
                  <a:pt x="1717" y="422"/>
                </a:lnTo>
                <a:lnTo>
                  <a:pt x="1782" y="292"/>
                </a:lnTo>
                <a:cubicBezTo>
                  <a:pt x="1814" y="260"/>
                  <a:pt x="1846" y="227"/>
                  <a:pt x="1879" y="195"/>
                </a:cubicBezTo>
                <a:cubicBezTo>
                  <a:pt x="1911" y="130"/>
                  <a:pt x="1976" y="98"/>
                  <a:pt x="2008" y="66"/>
                </a:cubicBezTo>
                <a:cubicBezTo>
                  <a:pt x="2073" y="33"/>
                  <a:pt x="2138" y="1"/>
                  <a:pt x="2203" y="1"/>
                </a:cubicBezTo>
                <a:cubicBezTo>
                  <a:pt x="2267" y="1"/>
                  <a:pt x="2332" y="1"/>
                  <a:pt x="2429" y="1"/>
                </a:cubicBezTo>
                <a:cubicBezTo>
                  <a:pt x="2494" y="33"/>
                  <a:pt x="2526" y="66"/>
                  <a:pt x="2591" y="98"/>
                </a:cubicBezTo>
                <a:cubicBezTo>
                  <a:pt x="2624" y="130"/>
                  <a:pt x="2656" y="163"/>
                  <a:pt x="2688" y="227"/>
                </a:cubicBezTo>
                <a:cubicBezTo>
                  <a:pt x="2721" y="260"/>
                  <a:pt x="2753" y="292"/>
                  <a:pt x="2753" y="357"/>
                </a:cubicBezTo>
                <a:lnTo>
                  <a:pt x="2818" y="487"/>
                </a:lnTo>
                <a:lnTo>
                  <a:pt x="2818" y="616"/>
                </a:lnTo>
                <a:cubicBezTo>
                  <a:pt x="2818" y="681"/>
                  <a:pt x="2818" y="778"/>
                  <a:pt x="2818" y="843"/>
                </a:cubicBezTo>
                <a:lnTo>
                  <a:pt x="2818" y="843"/>
                </a:lnTo>
                <a:cubicBezTo>
                  <a:pt x="2818" y="908"/>
                  <a:pt x="2786" y="940"/>
                  <a:pt x="2721" y="940"/>
                </a:cubicBezTo>
                <a:cubicBezTo>
                  <a:pt x="2656" y="940"/>
                  <a:pt x="2624" y="908"/>
                  <a:pt x="2624" y="875"/>
                </a:cubicBezTo>
                <a:lnTo>
                  <a:pt x="2624" y="875"/>
                </a:lnTo>
                <a:cubicBezTo>
                  <a:pt x="2591" y="778"/>
                  <a:pt x="2591" y="681"/>
                  <a:pt x="2624" y="616"/>
                </a:cubicBezTo>
                <a:cubicBezTo>
                  <a:pt x="2624" y="551"/>
                  <a:pt x="2624" y="519"/>
                  <a:pt x="2656" y="487"/>
                </a:cubicBezTo>
                <a:cubicBezTo>
                  <a:pt x="2656" y="422"/>
                  <a:pt x="2688" y="389"/>
                  <a:pt x="2721" y="357"/>
                </a:cubicBezTo>
                <a:cubicBezTo>
                  <a:pt x="2753" y="292"/>
                  <a:pt x="2786" y="260"/>
                  <a:pt x="2818" y="227"/>
                </a:cubicBezTo>
                <a:cubicBezTo>
                  <a:pt x="2850" y="195"/>
                  <a:pt x="2915" y="163"/>
                  <a:pt x="2947" y="163"/>
                </a:cubicBezTo>
                <a:cubicBezTo>
                  <a:pt x="3012" y="130"/>
                  <a:pt x="3077" y="130"/>
                  <a:pt x="3142" y="98"/>
                </a:cubicBezTo>
                <a:cubicBezTo>
                  <a:pt x="3174" y="98"/>
                  <a:pt x="3239" y="98"/>
                  <a:pt x="3304" y="98"/>
                </a:cubicBezTo>
                <a:cubicBezTo>
                  <a:pt x="3368" y="130"/>
                  <a:pt x="3401" y="130"/>
                  <a:pt x="3466" y="163"/>
                </a:cubicBezTo>
                <a:cubicBezTo>
                  <a:pt x="3563" y="195"/>
                  <a:pt x="3627" y="260"/>
                  <a:pt x="3692" y="325"/>
                </a:cubicBezTo>
                <a:cubicBezTo>
                  <a:pt x="3725" y="357"/>
                  <a:pt x="3757" y="389"/>
                  <a:pt x="3789" y="422"/>
                </a:cubicBezTo>
                <a:cubicBezTo>
                  <a:pt x="3822" y="454"/>
                  <a:pt x="3822" y="519"/>
                  <a:pt x="3854" y="551"/>
                </a:cubicBezTo>
                <a:cubicBezTo>
                  <a:pt x="3854" y="584"/>
                  <a:pt x="3887" y="616"/>
                  <a:pt x="3887" y="681"/>
                </a:cubicBezTo>
                <a:cubicBezTo>
                  <a:pt x="3887" y="713"/>
                  <a:pt x="3887" y="746"/>
                  <a:pt x="3887" y="810"/>
                </a:cubicBezTo>
                <a:lnTo>
                  <a:pt x="3887" y="908"/>
                </a:lnTo>
                <a:lnTo>
                  <a:pt x="3854" y="810"/>
                </a:lnTo>
                <a:cubicBezTo>
                  <a:pt x="3854" y="746"/>
                  <a:pt x="3854" y="713"/>
                  <a:pt x="3822" y="681"/>
                </a:cubicBezTo>
                <a:cubicBezTo>
                  <a:pt x="3822" y="648"/>
                  <a:pt x="3789" y="616"/>
                  <a:pt x="3789" y="584"/>
                </a:cubicBezTo>
                <a:cubicBezTo>
                  <a:pt x="3757" y="519"/>
                  <a:pt x="3725" y="487"/>
                  <a:pt x="3692" y="487"/>
                </a:cubicBezTo>
                <a:cubicBezTo>
                  <a:pt x="3692" y="422"/>
                  <a:pt x="3660" y="422"/>
                  <a:pt x="3627" y="389"/>
                </a:cubicBezTo>
                <a:cubicBezTo>
                  <a:pt x="3595" y="357"/>
                  <a:pt x="3530" y="325"/>
                  <a:pt x="3498" y="325"/>
                </a:cubicBezTo>
                <a:cubicBezTo>
                  <a:pt x="3466" y="292"/>
                  <a:pt x="3433" y="260"/>
                  <a:pt x="3368" y="260"/>
                </a:cubicBezTo>
                <a:cubicBezTo>
                  <a:pt x="3336" y="227"/>
                  <a:pt x="3304" y="227"/>
                  <a:pt x="3239" y="227"/>
                </a:cubicBezTo>
                <a:cubicBezTo>
                  <a:pt x="3207" y="227"/>
                  <a:pt x="3174" y="227"/>
                  <a:pt x="3109" y="227"/>
                </a:cubicBezTo>
                <a:cubicBezTo>
                  <a:pt x="3077" y="227"/>
                  <a:pt x="3045" y="227"/>
                  <a:pt x="3012" y="260"/>
                </a:cubicBezTo>
                <a:cubicBezTo>
                  <a:pt x="2980" y="260"/>
                  <a:pt x="2947" y="292"/>
                  <a:pt x="2915" y="325"/>
                </a:cubicBezTo>
                <a:cubicBezTo>
                  <a:pt x="2883" y="325"/>
                  <a:pt x="2883" y="389"/>
                  <a:pt x="2850" y="422"/>
                </a:cubicBezTo>
                <a:cubicBezTo>
                  <a:pt x="2818" y="454"/>
                  <a:pt x="2818" y="487"/>
                  <a:pt x="2818" y="519"/>
                </a:cubicBezTo>
                <a:cubicBezTo>
                  <a:pt x="2786" y="551"/>
                  <a:pt x="2786" y="584"/>
                  <a:pt x="2786" y="616"/>
                </a:cubicBezTo>
                <a:cubicBezTo>
                  <a:pt x="2786" y="681"/>
                  <a:pt x="2786" y="778"/>
                  <a:pt x="2786" y="843"/>
                </a:cubicBezTo>
                <a:lnTo>
                  <a:pt x="2559" y="843"/>
                </a:lnTo>
                <a:cubicBezTo>
                  <a:pt x="2559" y="778"/>
                  <a:pt x="2559" y="681"/>
                  <a:pt x="2559" y="616"/>
                </a:cubicBezTo>
                <a:lnTo>
                  <a:pt x="2526" y="519"/>
                </a:lnTo>
                <a:lnTo>
                  <a:pt x="2494" y="389"/>
                </a:lnTo>
                <a:cubicBezTo>
                  <a:pt x="2462" y="357"/>
                  <a:pt x="2462" y="325"/>
                  <a:pt x="2429" y="292"/>
                </a:cubicBezTo>
                <a:cubicBezTo>
                  <a:pt x="2397" y="260"/>
                  <a:pt x="2397" y="260"/>
                  <a:pt x="2365" y="227"/>
                </a:cubicBezTo>
                <a:cubicBezTo>
                  <a:pt x="2332" y="227"/>
                  <a:pt x="2300" y="195"/>
                  <a:pt x="2267" y="195"/>
                </a:cubicBezTo>
                <a:cubicBezTo>
                  <a:pt x="2267" y="163"/>
                  <a:pt x="2235" y="163"/>
                  <a:pt x="2203" y="195"/>
                </a:cubicBezTo>
                <a:cubicBezTo>
                  <a:pt x="2170" y="195"/>
                  <a:pt x="2138" y="195"/>
                  <a:pt x="2105" y="227"/>
                </a:cubicBezTo>
                <a:cubicBezTo>
                  <a:pt x="2073" y="227"/>
                  <a:pt x="2041" y="260"/>
                  <a:pt x="2041" y="292"/>
                </a:cubicBezTo>
                <a:lnTo>
                  <a:pt x="1976" y="357"/>
                </a:lnTo>
                <a:lnTo>
                  <a:pt x="1911" y="454"/>
                </a:lnTo>
                <a:lnTo>
                  <a:pt x="1879" y="584"/>
                </a:lnTo>
                <a:cubicBezTo>
                  <a:pt x="1879" y="616"/>
                  <a:pt x="1846" y="648"/>
                  <a:pt x="1846" y="681"/>
                </a:cubicBezTo>
                <a:cubicBezTo>
                  <a:pt x="1846" y="778"/>
                  <a:pt x="1846" y="843"/>
                  <a:pt x="1846" y="908"/>
                </a:cubicBezTo>
                <a:lnTo>
                  <a:pt x="1846" y="908"/>
                </a:lnTo>
                <a:cubicBezTo>
                  <a:pt x="1846" y="972"/>
                  <a:pt x="1782" y="1005"/>
                  <a:pt x="1717" y="1005"/>
                </a:cubicBezTo>
                <a:cubicBezTo>
                  <a:pt x="1685" y="1005"/>
                  <a:pt x="1652" y="972"/>
                  <a:pt x="1620" y="940"/>
                </a:cubicBezTo>
                <a:cubicBezTo>
                  <a:pt x="1523" y="746"/>
                  <a:pt x="1361" y="584"/>
                  <a:pt x="1199" y="487"/>
                </a:cubicBezTo>
                <a:cubicBezTo>
                  <a:pt x="972" y="357"/>
                  <a:pt x="745" y="292"/>
                  <a:pt x="519" y="292"/>
                </a:cubicBezTo>
                <a:cubicBezTo>
                  <a:pt x="389" y="292"/>
                  <a:pt x="260" y="325"/>
                  <a:pt x="163" y="389"/>
                </a:cubicBezTo>
                <a:cubicBezTo>
                  <a:pt x="98" y="454"/>
                  <a:pt x="33" y="551"/>
                  <a:pt x="33" y="648"/>
                </a:cubicBezTo>
                <a:cubicBezTo>
                  <a:pt x="33" y="746"/>
                  <a:pt x="65" y="875"/>
                  <a:pt x="98" y="972"/>
                </a:cubicBezTo>
                <a:cubicBezTo>
                  <a:pt x="163" y="1069"/>
                  <a:pt x="260" y="1167"/>
                  <a:pt x="324" y="1264"/>
                </a:cubicBezTo>
                <a:close/>
              </a:path>
            </a:pathLst>
          </a:custGeom>
          <a:solidFill>
            <a:srgbClr val="9FB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1561;p47"/>
          <p:cNvSpPr/>
          <p:nvPr/>
        </p:nvSpPr>
        <p:spPr>
          <a:xfrm>
            <a:off x="95541" y="3544409"/>
            <a:ext cx="59454" cy="25730"/>
          </a:xfrm>
          <a:custGeom>
            <a:avLst/>
            <a:gdLst/>
            <a:ahLst/>
            <a:cxnLst/>
            <a:rect l="l" t="t" r="r" b="b"/>
            <a:pathLst>
              <a:path w="3369" h="1458" extrusionOk="0">
                <a:moveTo>
                  <a:pt x="325" y="1457"/>
                </a:moveTo>
                <a:cubicBezTo>
                  <a:pt x="292" y="1360"/>
                  <a:pt x="228" y="1263"/>
                  <a:pt x="195" y="1166"/>
                </a:cubicBezTo>
                <a:cubicBezTo>
                  <a:pt x="131" y="1069"/>
                  <a:pt x="98" y="972"/>
                  <a:pt x="66" y="874"/>
                </a:cubicBezTo>
                <a:cubicBezTo>
                  <a:pt x="1" y="777"/>
                  <a:pt x="1" y="648"/>
                  <a:pt x="1" y="551"/>
                </a:cubicBezTo>
                <a:cubicBezTo>
                  <a:pt x="1" y="486"/>
                  <a:pt x="33" y="421"/>
                  <a:pt x="98" y="389"/>
                </a:cubicBezTo>
                <a:cubicBezTo>
                  <a:pt x="98" y="356"/>
                  <a:pt x="131" y="356"/>
                  <a:pt x="163" y="324"/>
                </a:cubicBezTo>
                <a:cubicBezTo>
                  <a:pt x="195" y="292"/>
                  <a:pt x="228" y="292"/>
                  <a:pt x="260" y="259"/>
                </a:cubicBezTo>
                <a:cubicBezTo>
                  <a:pt x="325" y="259"/>
                  <a:pt x="422" y="227"/>
                  <a:pt x="487" y="259"/>
                </a:cubicBezTo>
                <a:cubicBezTo>
                  <a:pt x="551" y="259"/>
                  <a:pt x="616" y="259"/>
                  <a:pt x="713" y="292"/>
                </a:cubicBezTo>
                <a:cubicBezTo>
                  <a:pt x="746" y="324"/>
                  <a:pt x="811" y="356"/>
                  <a:pt x="875" y="356"/>
                </a:cubicBezTo>
                <a:cubicBezTo>
                  <a:pt x="940" y="389"/>
                  <a:pt x="1005" y="421"/>
                  <a:pt x="1037" y="486"/>
                </a:cubicBezTo>
                <a:cubicBezTo>
                  <a:pt x="1134" y="551"/>
                  <a:pt x="1232" y="615"/>
                  <a:pt x="1296" y="713"/>
                </a:cubicBezTo>
                <a:cubicBezTo>
                  <a:pt x="1393" y="810"/>
                  <a:pt x="1458" y="907"/>
                  <a:pt x="1491" y="1036"/>
                </a:cubicBezTo>
                <a:lnTo>
                  <a:pt x="1264" y="1036"/>
                </a:lnTo>
                <a:cubicBezTo>
                  <a:pt x="1264" y="972"/>
                  <a:pt x="1264" y="907"/>
                  <a:pt x="1264" y="842"/>
                </a:cubicBezTo>
                <a:cubicBezTo>
                  <a:pt x="1264" y="745"/>
                  <a:pt x="1264" y="680"/>
                  <a:pt x="1296" y="615"/>
                </a:cubicBezTo>
                <a:cubicBezTo>
                  <a:pt x="1329" y="518"/>
                  <a:pt x="1361" y="454"/>
                  <a:pt x="1426" y="389"/>
                </a:cubicBezTo>
                <a:cubicBezTo>
                  <a:pt x="1426" y="356"/>
                  <a:pt x="1491" y="324"/>
                  <a:pt x="1523" y="292"/>
                </a:cubicBezTo>
                <a:lnTo>
                  <a:pt x="1588" y="259"/>
                </a:lnTo>
                <a:lnTo>
                  <a:pt x="1685" y="227"/>
                </a:lnTo>
                <a:cubicBezTo>
                  <a:pt x="1750" y="227"/>
                  <a:pt x="1814" y="227"/>
                  <a:pt x="1879" y="227"/>
                </a:cubicBezTo>
                <a:cubicBezTo>
                  <a:pt x="1912" y="259"/>
                  <a:pt x="1976" y="259"/>
                  <a:pt x="2041" y="292"/>
                </a:cubicBezTo>
                <a:cubicBezTo>
                  <a:pt x="2106" y="356"/>
                  <a:pt x="2171" y="421"/>
                  <a:pt x="2203" y="486"/>
                </a:cubicBezTo>
                <a:cubicBezTo>
                  <a:pt x="2235" y="551"/>
                  <a:pt x="2268" y="648"/>
                  <a:pt x="2300" y="713"/>
                </a:cubicBezTo>
                <a:cubicBezTo>
                  <a:pt x="2300" y="777"/>
                  <a:pt x="2333" y="842"/>
                  <a:pt x="2333" y="907"/>
                </a:cubicBezTo>
                <a:lnTo>
                  <a:pt x="2106" y="907"/>
                </a:lnTo>
                <a:cubicBezTo>
                  <a:pt x="2138" y="810"/>
                  <a:pt x="2171" y="713"/>
                  <a:pt x="2203" y="615"/>
                </a:cubicBezTo>
                <a:cubicBezTo>
                  <a:pt x="2268" y="518"/>
                  <a:pt x="2300" y="421"/>
                  <a:pt x="2365" y="324"/>
                </a:cubicBezTo>
                <a:cubicBezTo>
                  <a:pt x="2397" y="292"/>
                  <a:pt x="2430" y="259"/>
                  <a:pt x="2494" y="194"/>
                </a:cubicBezTo>
                <a:cubicBezTo>
                  <a:pt x="2527" y="162"/>
                  <a:pt x="2559" y="130"/>
                  <a:pt x="2624" y="97"/>
                </a:cubicBezTo>
                <a:cubicBezTo>
                  <a:pt x="2689" y="65"/>
                  <a:pt x="2721" y="33"/>
                  <a:pt x="2786" y="0"/>
                </a:cubicBezTo>
                <a:cubicBezTo>
                  <a:pt x="2851" y="0"/>
                  <a:pt x="2883" y="0"/>
                  <a:pt x="2915" y="0"/>
                </a:cubicBezTo>
                <a:cubicBezTo>
                  <a:pt x="2948" y="0"/>
                  <a:pt x="2980" y="0"/>
                  <a:pt x="3013" y="0"/>
                </a:cubicBezTo>
                <a:cubicBezTo>
                  <a:pt x="3045" y="0"/>
                  <a:pt x="3110" y="33"/>
                  <a:pt x="3142" y="33"/>
                </a:cubicBezTo>
                <a:lnTo>
                  <a:pt x="3175" y="65"/>
                </a:lnTo>
                <a:cubicBezTo>
                  <a:pt x="3175" y="65"/>
                  <a:pt x="3207" y="65"/>
                  <a:pt x="3207" y="97"/>
                </a:cubicBezTo>
                <a:cubicBezTo>
                  <a:pt x="3239" y="97"/>
                  <a:pt x="3272" y="130"/>
                  <a:pt x="3304" y="162"/>
                </a:cubicBezTo>
                <a:cubicBezTo>
                  <a:pt x="3304" y="194"/>
                  <a:pt x="3304" y="194"/>
                  <a:pt x="3336" y="227"/>
                </a:cubicBezTo>
                <a:cubicBezTo>
                  <a:pt x="3369" y="324"/>
                  <a:pt x="3369" y="421"/>
                  <a:pt x="3369" y="551"/>
                </a:cubicBezTo>
                <a:cubicBezTo>
                  <a:pt x="3369" y="648"/>
                  <a:pt x="3369" y="745"/>
                  <a:pt x="3336" y="842"/>
                </a:cubicBezTo>
                <a:cubicBezTo>
                  <a:pt x="3336" y="874"/>
                  <a:pt x="3304" y="939"/>
                  <a:pt x="3304" y="972"/>
                </a:cubicBezTo>
                <a:cubicBezTo>
                  <a:pt x="3272" y="1036"/>
                  <a:pt x="3272" y="1069"/>
                  <a:pt x="3239" y="1101"/>
                </a:cubicBezTo>
                <a:cubicBezTo>
                  <a:pt x="3239" y="1069"/>
                  <a:pt x="3272" y="1036"/>
                  <a:pt x="3272" y="972"/>
                </a:cubicBezTo>
                <a:lnTo>
                  <a:pt x="3272" y="842"/>
                </a:lnTo>
                <a:cubicBezTo>
                  <a:pt x="3272" y="745"/>
                  <a:pt x="3272" y="648"/>
                  <a:pt x="3272" y="551"/>
                </a:cubicBezTo>
                <a:cubicBezTo>
                  <a:pt x="3272" y="454"/>
                  <a:pt x="3239" y="356"/>
                  <a:pt x="3207" y="259"/>
                </a:cubicBezTo>
                <a:cubicBezTo>
                  <a:pt x="3175" y="259"/>
                  <a:pt x="3175" y="227"/>
                  <a:pt x="3175" y="194"/>
                </a:cubicBezTo>
                <a:cubicBezTo>
                  <a:pt x="3175" y="194"/>
                  <a:pt x="3175" y="194"/>
                  <a:pt x="3110" y="162"/>
                </a:cubicBezTo>
                <a:cubicBezTo>
                  <a:pt x="3077" y="162"/>
                  <a:pt x="3077" y="130"/>
                  <a:pt x="3077" y="162"/>
                </a:cubicBezTo>
                <a:lnTo>
                  <a:pt x="3045" y="162"/>
                </a:lnTo>
                <a:cubicBezTo>
                  <a:pt x="3013" y="162"/>
                  <a:pt x="3013" y="162"/>
                  <a:pt x="2980" y="162"/>
                </a:cubicBezTo>
                <a:cubicBezTo>
                  <a:pt x="2948" y="162"/>
                  <a:pt x="2948" y="162"/>
                  <a:pt x="2915" y="162"/>
                </a:cubicBezTo>
                <a:cubicBezTo>
                  <a:pt x="2883" y="162"/>
                  <a:pt x="2883" y="162"/>
                  <a:pt x="2851" y="162"/>
                </a:cubicBezTo>
                <a:cubicBezTo>
                  <a:pt x="2786" y="194"/>
                  <a:pt x="2754" y="194"/>
                  <a:pt x="2721" y="227"/>
                </a:cubicBezTo>
                <a:cubicBezTo>
                  <a:pt x="2689" y="259"/>
                  <a:pt x="2656" y="292"/>
                  <a:pt x="2624" y="324"/>
                </a:cubicBezTo>
                <a:cubicBezTo>
                  <a:pt x="2592" y="389"/>
                  <a:pt x="2559" y="421"/>
                  <a:pt x="2527" y="454"/>
                </a:cubicBezTo>
                <a:cubicBezTo>
                  <a:pt x="2494" y="551"/>
                  <a:pt x="2430" y="615"/>
                  <a:pt x="2397" y="713"/>
                </a:cubicBezTo>
                <a:cubicBezTo>
                  <a:pt x="2365" y="810"/>
                  <a:pt x="2333" y="907"/>
                  <a:pt x="2333" y="972"/>
                </a:cubicBezTo>
                <a:cubicBezTo>
                  <a:pt x="2300" y="1036"/>
                  <a:pt x="2268" y="1069"/>
                  <a:pt x="2203" y="1069"/>
                </a:cubicBezTo>
                <a:cubicBezTo>
                  <a:pt x="2138" y="1069"/>
                  <a:pt x="2106" y="1036"/>
                  <a:pt x="2106" y="1004"/>
                </a:cubicBezTo>
                <a:lnTo>
                  <a:pt x="2106" y="1004"/>
                </a:lnTo>
                <a:cubicBezTo>
                  <a:pt x="2106" y="939"/>
                  <a:pt x="2073" y="874"/>
                  <a:pt x="2041" y="810"/>
                </a:cubicBezTo>
                <a:cubicBezTo>
                  <a:pt x="2041" y="745"/>
                  <a:pt x="2009" y="680"/>
                  <a:pt x="1976" y="615"/>
                </a:cubicBezTo>
                <a:lnTo>
                  <a:pt x="1912" y="518"/>
                </a:lnTo>
                <a:lnTo>
                  <a:pt x="1847" y="454"/>
                </a:lnTo>
                <a:cubicBezTo>
                  <a:pt x="1847" y="454"/>
                  <a:pt x="1814" y="421"/>
                  <a:pt x="1782" y="421"/>
                </a:cubicBezTo>
                <a:cubicBezTo>
                  <a:pt x="1782" y="421"/>
                  <a:pt x="1750" y="421"/>
                  <a:pt x="1750" y="421"/>
                </a:cubicBezTo>
                <a:lnTo>
                  <a:pt x="1717" y="421"/>
                </a:lnTo>
                <a:lnTo>
                  <a:pt x="1685" y="421"/>
                </a:lnTo>
                <a:cubicBezTo>
                  <a:pt x="1653" y="421"/>
                  <a:pt x="1653" y="454"/>
                  <a:pt x="1620" y="486"/>
                </a:cubicBezTo>
                <a:cubicBezTo>
                  <a:pt x="1588" y="518"/>
                  <a:pt x="1555" y="583"/>
                  <a:pt x="1523" y="648"/>
                </a:cubicBezTo>
                <a:cubicBezTo>
                  <a:pt x="1523" y="713"/>
                  <a:pt x="1491" y="745"/>
                  <a:pt x="1491" y="810"/>
                </a:cubicBezTo>
                <a:cubicBezTo>
                  <a:pt x="1491" y="874"/>
                  <a:pt x="1491" y="939"/>
                  <a:pt x="1491" y="1004"/>
                </a:cubicBezTo>
                <a:lnTo>
                  <a:pt x="1491" y="1004"/>
                </a:lnTo>
                <a:cubicBezTo>
                  <a:pt x="1491" y="1069"/>
                  <a:pt x="1426" y="1101"/>
                  <a:pt x="1393" y="1101"/>
                </a:cubicBezTo>
                <a:cubicBezTo>
                  <a:pt x="1329" y="1101"/>
                  <a:pt x="1296" y="1069"/>
                  <a:pt x="1264" y="1036"/>
                </a:cubicBezTo>
                <a:cubicBezTo>
                  <a:pt x="1232" y="939"/>
                  <a:pt x="1199" y="842"/>
                  <a:pt x="1134" y="777"/>
                </a:cubicBezTo>
                <a:cubicBezTo>
                  <a:pt x="1070" y="713"/>
                  <a:pt x="972" y="615"/>
                  <a:pt x="908" y="551"/>
                </a:cubicBezTo>
                <a:cubicBezTo>
                  <a:pt x="843" y="518"/>
                  <a:pt x="811" y="486"/>
                  <a:pt x="778" y="486"/>
                </a:cubicBezTo>
                <a:cubicBezTo>
                  <a:pt x="713" y="454"/>
                  <a:pt x="681" y="421"/>
                  <a:pt x="616" y="389"/>
                </a:cubicBezTo>
                <a:cubicBezTo>
                  <a:pt x="584" y="389"/>
                  <a:pt x="519" y="356"/>
                  <a:pt x="454" y="356"/>
                </a:cubicBezTo>
                <a:cubicBezTo>
                  <a:pt x="422" y="356"/>
                  <a:pt x="357" y="356"/>
                  <a:pt x="325" y="356"/>
                </a:cubicBezTo>
                <a:lnTo>
                  <a:pt x="260" y="389"/>
                </a:lnTo>
                <a:cubicBezTo>
                  <a:pt x="228" y="389"/>
                  <a:pt x="228" y="421"/>
                  <a:pt x="195" y="421"/>
                </a:cubicBezTo>
                <a:cubicBezTo>
                  <a:pt x="163" y="454"/>
                  <a:pt x="131" y="486"/>
                  <a:pt x="131" y="518"/>
                </a:cubicBezTo>
                <a:cubicBezTo>
                  <a:pt x="98" y="615"/>
                  <a:pt x="98" y="713"/>
                  <a:pt x="131" y="810"/>
                </a:cubicBezTo>
                <a:cubicBezTo>
                  <a:pt x="163" y="907"/>
                  <a:pt x="195" y="1004"/>
                  <a:pt x="228" y="1101"/>
                </a:cubicBezTo>
                <a:cubicBezTo>
                  <a:pt x="260" y="1231"/>
                  <a:pt x="292" y="1328"/>
                  <a:pt x="325" y="1457"/>
                </a:cubicBezTo>
                <a:close/>
              </a:path>
            </a:pathLst>
          </a:custGeom>
          <a:solidFill>
            <a:srgbClr val="9FB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1562;p47"/>
          <p:cNvSpPr/>
          <p:nvPr/>
        </p:nvSpPr>
        <p:spPr>
          <a:xfrm>
            <a:off x="1177350" y="3164934"/>
            <a:ext cx="74896" cy="43448"/>
          </a:xfrm>
          <a:custGeom>
            <a:avLst/>
            <a:gdLst/>
            <a:ahLst/>
            <a:cxnLst/>
            <a:rect l="l" t="t" r="r" b="b"/>
            <a:pathLst>
              <a:path w="4244" h="2462" extrusionOk="0">
                <a:moveTo>
                  <a:pt x="1847" y="1005"/>
                </a:moveTo>
                <a:cubicBezTo>
                  <a:pt x="1750" y="843"/>
                  <a:pt x="1879" y="228"/>
                  <a:pt x="2268" y="163"/>
                </a:cubicBezTo>
                <a:cubicBezTo>
                  <a:pt x="3077" y="1"/>
                  <a:pt x="2494" y="875"/>
                  <a:pt x="2365" y="1134"/>
                </a:cubicBezTo>
                <a:cubicBezTo>
                  <a:pt x="2721" y="746"/>
                  <a:pt x="3272" y="584"/>
                  <a:pt x="3790" y="746"/>
                </a:cubicBezTo>
                <a:cubicBezTo>
                  <a:pt x="4243" y="1037"/>
                  <a:pt x="2980" y="1264"/>
                  <a:pt x="2559" y="1329"/>
                </a:cubicBezTo>
                <a:cubicBezTo>
                  <a:pt x="2915" y="1361"/>
                  <a:pt x="3952" y="1329"/>
                  <a:pt x="3693" y="1652"/>
                </a:cubicBezTo>
                <a:cubicBezTo>
                  <a:pt x="3369" y="2106"/>
                  <a:pt x="2494" y="1847"/>
                  <a:pt x="2268" y="1588"/>
                </a:cubicBezTo>
                <a:cubicBezTo>
                  <a:pt x="2365" y="1814"/>
                  <a:pt x="2009" y="2462"/>
                  <a:pt x="1555" y="2365"/>
                </a:cubicBezTo>
                <a:cubicBezTo>
                  <a:pt x="1231" y="2268"/>
                  <a:pt x="1296" y="1588"/>
                  <a:pt x="1490" y="1426"/>
                </a:cubicBezTo>
                <a:cubicBezTo>
                  <a:pt x="1329" y="1588"/>
                  <a:pt x="66" y="2073"/>
                  <a:pt x="98" y="1458"/>
                </a:cubicBezTo>
                <a:cubicBezTo>
                  <a:pt x="98" y="1264"/>
                  <a:pt x="681" y="1102"/>
                  <a:pt x="1264" y="1102"/>
                </a:cubicBezTo>
                <a:lnTo>
                  <a:pt x="1167" y="1070"/>
                </a:lnTo>
                <a:cubicBezTo>
                  <a:pt x="908" y="972"/>
                  <a:pt x="1" y="875"/>
                  <a:pt x="422" y="584"/>
                </a:cubicBezTo>
                <a:cubicBezTo>
                  <a:pt x="746" y="325"/>
                  <a:pt x="1879" y="681"/>
                  <a:pt x="1879" y="97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1563;p47"/>
          <p:cNvSpPr/>
          <p:nvPr/>
        </p:nvSpPr>
        <p:spPr>
          <a:xfrm>
            <a:off x="1201933" y="3181505"/>
            <a:ext cx="20012" cy="10889"/>
          </a:xfrm>
          <a:custGeom>
            <a:avLst/>
            <a:gdLst/>
            <a:ahLst/>
            <a:cxnLst/>
            <a:rect l="l" t="t" r="r" b="b"/>
            <a:pathLst>
              <a:path w="1134" h="617" extrusionOk="0">
                <a:moveTo>
                  <a:pt x="162" y="422"/>
                </a:moveTo>
                <a:cubicBezTo>
                  <a:pt x="324" y="616"/>
                  <a:pt x="1134" y="552"/>
                  <a:pt x="1101" y="292"/>
                </a:cubicBezTo>
                <a:cubicBezTo>
                  <a:pt x="1037" y="1"/>
                  <a:pt x="454" y="1"/>
                  <a:pt x="259" y="66"/>
                </a:cubicBezTo>
                <a:cubicBezTo>
                  <a:pt x="65" y="131"/>
                  <a:pt x="0" y="228"/>
                  <a:pt x="162" y="422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1564;p47"/>
          <p:cNvSpPr/>
          <p:nvPr/>
        </p:nvSpPr>
        <p:spPr>
          <a:xfrm>
            <a:off x="1215645" y="3535267"/>
            <a:ext cx="94308" cy="54866"/>
          </a:xfrm>
          <a:custGeom>
            <a:avLst/>
            <a:gdLst/>
            <a:ahLst/>
            <a:cxnLst/>
            <a:rect l="l" t="t" r="r" b="b"/>
            <a:pathLst>
              <a:path w="5344" h="3109" extrusionOk="0">
                <a:moveTo>
                  <a:pt x="2364" y="1231"/>
                </a:moveTo>
                <a:cubicBezTo>
                  <a:pt x="2235" y="1069"/>
                  <a:pt x="2397" y="259"/>
                  <a:pt x="2850" y="194"/>
                </a:cubicBezTo>
                <a:cubicBezTo>
                  <a:pt x="3919" y="0"/>
                  <a:pt x="3142" y="1101"/>
                  <a:pt x="2980" y="1392"/>
                </a:cubicBezTo>
                <a:cubicBezTo>
                  <a:pt x="3174" y="1069"/>
                  <a:pt x="3951" y="712"/>
                  <a:pt x="4761" y="939"/>
                </a:cubicBezTo>
                <a:cubicBezTo>
                  <a:pt x="5344" y="1295"/>
                  <a:pt x="3725" y="1587"/>
                  <a:pt x="3206" y="1684"/>
                </a:cubicBezTo>
                <a:cubicBezTo>
                  <a:pt x="3692" y="1716"/>
                  <a:pt x="4988" y="1684"/>
                  <a:pt x="4664" y="2073"/>
                </a:cubicBezTo>
                <a:cubicBezTo>
                  <a:pt x="4243" y="2655"/>
                  <a:pt x="3142" y="2299"/>
                  <a:pt x="2850" y="1975"/>
                </a:cubicBezTo>
                <a:cubicBezTo>
                  <a:pt x="2980" y="2267"/>
                  <a:pt x="2526" y="3109"/>
                  <a:pt x="1944" y="2947"/>
                </a:cubicBezTo>
                <a:cubicBezTo>
                  <a:pt x="1555" y="2850"/>
                  <a:pt x="1652" y="1975"/>
                  <a:pt x="1879" y="1781"/>
                </a:cubicBezTo>
                <a:cubicBezTo>
                  <a:pt x="1684" y="2008"/>
                  <a:pt x="65" y="2591"/>
                  <a:pt x="130" y="1846"/>
                </a:cubicBezTo>
                <a:cubicBezTo>
                  <a:pt x="162" y="1587"/>
                  <a:pt x="842" y="1392"/>
                  <a:pt x="1587" y="1392"/>
                </a:cubicBezTo>
                <a:lnTo>
                  <a:pt x="1458" y="1328"/>
                </a:lnTo>
                <a:cubicBezTo>
                  <a:pt x="1134" y="1198"/>
                  <a:pt x="1" y="1069"/>
                  <a:pt x="519" y="712"/>
                </a:cubicBezTo>
                <a:cubicBezTo>
                  <a:pt x="940" y="389"/>
                  <a:pt x="2397" y="842"/>
                  <a:pt x="2364" y="123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1565;p47"/>
          <p:cNvSpPr/>
          <p:nvPr/>
        </p:nvSpPr>
        <p:spPr>
          <a:xfrm>
            <a:off x="1247075" y="3555827"/>
            <a:ext cx="25165" cy="13730"/>
          </a:xfrm>
          <a:custGeom>
            <a:avLst/>
            <a:gdLst/>
            <a:ahLst/>
            <a:cxnLst/>
            <a:rect l="l" t="t" r="r" b="b"/>
            <a:pathLst>
              <a:path w="1426" h="778" extrusionOk="0">
                <a:moveTo>
                  <a:pt x="227" y="551"/>
                </a:moveTo>
                <a:cubicBezTo>
                  <a:pt x="422" y="778"/>
                  <a:pt x="1425" y="713"/>
                  <a:pt x="1361" y="357"/>
                </a:cubicBezTo>
                <a:cubicBezTo>
                  <a:pt x="1328" y="33"/>
                  <a:pt x="551" y="1"/>
                  <a:pt x="324" y="98"/>
                </a:cubicBezTo>
                <a:cubicBezTo>
                  <a:pt x="98" y="163"/>
                  <a:pt x="1" y="292"/>
                  <a:pt x="227" y="551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1566;p47"/>
          <p:cNvSpPr/>
          <p:nvPr/>
        </p:nvSpPr>
        <p:spPr>
          <a:xfrm>
            <a:off x="80699" y="3239230"/>
            <a:ext cx="95438" cy="54884"/>
          </a:xfrm>
          <a:custGeom>
            <a:avLst/>
            <a:gdLst/>
            <a:ahLst/>
            <a:cxnLst/>
            <a:rect l="l" t="t" r="r" b="b"/>
            <a:pathLst>
              <a:path w="5408" h="3110" extrusionOk="0">
                <a:moveTo>
                  <a:pt x="2364" y="1264"/>
                </a:moveTo>
                <a:cubicBezTo>
                  <a:pt x="2234" y="1102"/>
                  <a:pt x="2396" y="292"/>
                  <a:pt x="2882" y="195"/>
                </a:cubicBezTo>
                <a:cubicBezTo>
                  <a:pt x="3951" y="1"/>
                  <a:pt x="3174" y="1102"/>
                  <a:pt x="3012" y="1426"/>
                </a:cubicBezTo>
                <a:cubicBezTo>
                  <a:pt x="3206" y="1069"/>
                  <a:pt x="3983" y="713"/>
                  <a:pt x="4825" y="940"/>
                </a:cubicBezTo>
                <a:cubicBezTo>
                  <a:pt x="5408" y="1296"/>
                  <a:pt x="3756" y="1587"/>
                  <a:pt x="3238" y="1685"/>
                </a:cubicBezTo>
                <a:cubicBezTo>
                  <a:pt x="3724" y="1717"/>
                  <a:pt x="5019" y="1685"/>
                  <a:pt x="4728" y="2106"/>
                </a:cubicBezTo>
                <a:cubicBezTo>
                  <a:pt x="4275" y="2688"/>
                  <a:pt x="3174" y="2300"/>
                  <a:pt x="2882" y="1976"/>
                </a:cubicBezTo>
                <a:cubicBezTo>
                  <a:pt x="3012" y="2300"/>
                  <a:pt x="2558" y="3109"/>
                  <a:pt x="1975" y="2980"/>
                </a:cubicBezTo>
                <a:cubicBezTo>
                  <a:pt x="1554" y="2850"/>
                  <a:pt x="1652" y="2008"/>
                  <a:pt x="1878" y="1782"/>
                </a:cubicBezTo>
                <a:cubicBezTo>
                  <a:pt x="1684" y="2008"/>
                  <a:pt x="65" y="2591"/>
                  <a:pt x="130" y="1846"/>
                </a:cubicBezTo>
                <a:cubicBezTo>
                  <a:pt x="162" y="1587"/>
                  <a:pt x="842" y="1393"/>
                  <a:pt x="1587" y="1393"/>
                </a:cubicBezTo>
                <a:lnTo>
                  <a:pt x="1457" y="1328"/>
                </a:lnTo>
                <a:cubicBezTo>
                  <a:pt x="1133" y="1199"/>
                  <a:pt x="0" y="1069"/>
                  <a:pt x="518" y="681"/>
                </a:cubicBezTo>
                <a:cubicBezTo>
                  <a:pt x="939" y="389"/>
                  <a:pt x="2396" y="843"/>
                  <a:pt x="2364" y="123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1567;p47"/>
          <p:cNvSpPr/>
          <p:nvPr/>
        </p:nvSpPr>
        <p:spPr>
          <a:xfrm>
            <a:off x="112129" y="3260372"/>
            <a:ext cx="25148" cy="13747"/>
          </a:xfrm>
          <a:custGeom>
            <a:avLst/>
            <a:gdLst/>
            <a:ahLst/>
            <a:cxnLst/>
            <a:rect l="l" t="t" r="r" b="b"/>
            <a:pathLst>
              <a:path w="1425" h="779" extrusionOk="0">
                <a:moveTo>
                  <a:pt x="227" y="551"/>
                </a:moveTo>
                <a:cubicBezTo>
                  <a:pt x="389" y="778"/>
                  <a:pt x="1425" y="713"/>
                  <a:pt x="1393" y="357"/>
                </a:cubicBezTo>
                <a:cubicBezTo>
                  <a:pt x="1328" y="1"/>
                  <a:pt x="583" y="1"/>
                  <a:pt x="324" y="98"/>
                </a:cubicBezTo>
                <a:cubicBezTo>
                  <a:pt x="97" y="163"/>
                  <a:pt x="0" y="292"/>
                  <a:pt x="227" y="551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1568;p47"/>
          <p:cNvSpPr/>
          <p:nvPr/>
        </p:nvSpPr>
        <p:spPr>
          <a:xfrm>
            <a:off x="1319659" y="3282096"/>
            <a:ext cx="79449" cy="45742"/>
          </a:xfrm>
          <a:custGeom>
            <a:avLst/>
            <a:gdLst/>
            <a:ahLst/>
            <a:cxnLst/>
            <a:rect l="l" t="t" r="r" b="b"/>
            <a:pathLst>
              <a:path w="4502" h="2592" extrusionOk="0">
                <a:moveTo>
                  <a:pt x="1976" y="1037"/>
                </a:moveTo>
                <a:cubicBezTo>
                  <a:pt x="1878" y="907"/>
                  <a:pt x="2008" y="227"/>
                  <a:pt x="2397" y="162"/>
                </a:cubicBezTo>
                <a:cubicBezTo>
                  <a:pt x="3271" y="0"/>
                  <a:pt x="2656" y="907"/>
                  <a:pt x="2494" y="1166"/>
                </a:cubicBezTo>
                <a:cubicBezTo>
                  <a:pt x="2656" y="907"/>
                  <a:pt x="3303" y="616"/>
                  <a:pt x="4016" y="778"/>
                </a:cubicBezTo>
                <a:cubicBezTo>
                  <a:pt x="4501" y="1069"/>
                  <a:pt x="3141" y="1296"/>
                  <a:pt x="2688" y="1393"/>
                </a:cubicBezTo>
                <a:cubicBezTo>
                  <a:pt x="3109" y="1425"/>
                  <a:pt x="4178" y="1393"/>
                  <a:pt x="3919" y="1749"/>
                </a:cubicBezTo>
                <a:cubicBezTo>
                  <a:pt x="3562" y="2235"/>
                  <a:pt x="2623" y="1943"/>
                  <a:pt x="2397" y="1652"/>
                </a:cubicBezTo>
                <a:cubicBezTo>
                  <a:pt x="2494" y="1911"/>
                  <a:pt x="2138" y="2591"/>
                  <a:pt x="1652" y="2461"/>
                </a:cubicBezTo>
                <a:cubicBezTo>
                  <a:pt x="1296" y="2364"/>
                  <a:pt x="1393" y="1652"/>
                  <a:pt x="1587" y="1490"/>
                </a:cubicBezTo>
                <a:cubicBezTo>
                  <a:pt x="1393" y="1652"/>
                  <a:pt x="65" y="2138"/>
                  <a:pt x="130" y="1522"/>
                </a:cubicBezTo>
                <a:cubicBezTo>
                  <a:pt x="130" y="1328"/>
                  <a:pt x="713" y="1166"/>
                  <a:pt x="1328" y="1134"/>
                </a:cubicBezTo>
                <a:lnTo>
                  <a:pt x="1231" y="1101"/>
                </a:lnTo>
                <a:cubicBezTo>
                  <a:pt x="939" y="1004"/>
                  <a:pt x="0" y="907"/>
                  <a:pt x="454" y="583"/>
                </a:cubicBezTo>
                <a:cubicBezTo>
                  <a:pt x="810" y="324"/>
                  <a:pt x="2008" y="680"/>
                  <a:pt x="1976" y="100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1569;p47"/>
          <p:cNvSpPr/>
          <p:nvPr/>
        </p:nvSpPr>
        <p:spPr>
          <a:xfrm>
            <a:off x="1346519" y="3299232"/>
            <a:ext cx="20595" cy="11453"/>
          </a:xfrm>
          <a:custGeom>
            <a:avLst/>
            <a:gdLst/>
            <a:ahLst/>
            <a:cxnLst/>
            <a:rect l="l" t="t" r="r" b="b"/>
            <a:pathLst>
              <a:path w="1167" h="649" extrusionOk="0">
                <a:moveTo>
                  <a:pt x="162" y="454"/>
                </a:moveTo>
                <a:cubicBezTo>
                  <a:pt x="324" y="649"/>
                  <a:pt x="1166" y="584"/>
                  <a:pt x="1134" y="292"/>
                </a:cubicBezTo>
                <a:cubicBezTo>
                  <a:pt x="1069" y="1"/>
                  <a:pt x="454" y="1"/>
                  <a:pt x="227" y="98"/>
                </a:cubicBezTo>
                <a:cubicBezTo>
                  <a:pt x="33" y="163"/>
                  <a:pt x="0" y="260"/>
                  <a:pt x="162" y="454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1570;p47"/>
          <p:cNvSpPr/>
          <p:nvPr/>
        </p:nvSpPr>
        <p:spPr>
          <a:xfrm>
            <a:off x="1166497" y="3256949"/>
            <a:ext cx="66884" cy="42883"/>
          </a:xfrm>
          <a:custGeom>
            <a:avLst/>
            <a:gdLst/>
            <a:ahLst/>
            <a:cxnLst/>
            <a:rect l="l" t="t" r="r" b="b"/>
            <a:pathLst>
              <a:path w="3790" h="2430" extrusionOk="0">
                <a:moveTo>
                  <a:pt x="2267" y="1069"/>
                </a:moveTo>
                <a:cubicBezTo>
                  <a:pt x="2559" y="1166"/>
                  <a:pt x="3789" y="778"/>
                  <a:pt x="3401" y="454"/>
                </a:cubicBezTo>
                <a:cubicBezTo>
                  <a:pt x="3077" y="227"/>
                  <a:pt x="1911" y="745"/>
                  <a:pt x="1944" y="1037"/>
                </a:cubicBezTo>
                <a:cubicBezTo>
                  <a:pt x="2235" y="972"/>
                  <a:pt x="3401" y="1231"/>
                  <a:pt x="3433" y="1523"/>
                </a:cubicBezTo>
                <a:cubicBezTo>
                  <a:pt x="3498" y="2105"/>
                  <a:pt x="2138" y="1425"/>
                  <a:pt x="2008" y="1263"/>
                </a:cubicBezTo>
                <a:cubicBezTo>
                  <a:pt x="2170" y="1425"/>
                  <a:pt x="2170" y="2235"/>
                  <a:pt x="1879" y="2300"/>
                </a:cubicBezTo>
                <a:cubicBezTo>
                  <a:pt x="1425" y="2429"/>
                  <a:pt x="1587" y="1717"/>
                  <a:pt x="1717" y="1555"/>
                </a:cubicBezTo>
                <a:cubicBezTo>
                  <a:pt x="1393" y="1684"/>
                  <a:pt x="98" y="2235"/>
                  <a:pt x="33" y="1652"/>
                </a:cubicBezTo>
                <a:cubicBezTo>
                  <a:pt x="1" y="1263"/>
                  <a:pt x="810" y="1328"/>
                  <a:pt x="1199" y="1328"/>
                </a:cubicBezTo>
                <a:cubicBezTo>
                  <a:pt x="778" y="1231"/>
                  <a:pt x="227" y="810"/>
                  <a:pt x="357" y="454"/>
                </a:cubicBezTo>
                <a:cubicBezTo>
                  <a:pt x="745" y="389"/>
                  <a:pt x="1231" y="842"/>
                  <a:pt x="1361" y="1102"/>
                </a:cubicBezTo>
                <a:cubicBezTo>
                  <a:pt x="1231" y="875"/>
                  <a:pt x="1004" y="1"/>
                  <a:pt x="1685" y="195"/>
                </a:cubicBezTo>
                <a:cubicBezTo>
                  <a:pt x="2073" y="292"/>
                  <a:pt x="1976" y="842"/>
                  <a:pt x="1879" y="100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1571;p47"/>
          <p:cNvSpPr/>
          <p:nvPr/>
        </p:nvSpPr>
        <p:spPr>
          <a:xfrm>
            <a:off x="1187638" y="3273520"/>
            <a:ext cx="19448" cy="10306"/>
          </a:xfrm>
          <a:custGeom>
            <a:avLst/>
            <a:gdLst/>
            <a:ahLst/>
            <a:cxnLst/>
            <a:rect l="l" t="t" r="r" b="b"/>
            <a:pathLst>
              <a:path w="1102" h="584" extrusionOk="0">
                <a:moveTo>
                  <a:pt x="940" y="422"/>
                </a:moveTo>
                <a:cubicBezTo>
                  <a:pt x="810" y="584"/>
                  <a:pt x="1" y="519"/>
                  <a:pt x="66" y="260"/>
                </a:cubicBezTo>
                <a:cubicBezTo>
                  <a:pt x="98" y="1"/>
                  <a:pt x="681" y="1"/>
                  <a:pt x="875" y="65"/>
                </a:cubicBezTo>
                <a:cubicBezTo>
                  <a:pt x="1037" y="130"/>
                  <a:pt x="1102" y="227"/>
                  <a:pt x="940" y="422"/>
                </a:cubicBezTo>
                <a:close/>
              </a:path>
            </a:pathLst>
          </a:custGeom>
          <a:solidFill>
            <a:srgbClr val="F2C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1574;p47"/>
          <p:cNvSpPr/>
          <p:nvPr/>
        </p:nvSpPr>
        <p:spPr>
          <a:xfrm>
            <a:off x="443585" y="2333437"/>
            <a:ext cx="332620" cy="129744"/>
          </a:xfrm>
          <a:custGeom>
            <a:avLst/>
            <a:gdLst/>
            <a:ahLst/>
            <a:cxnLst/>
            <a:rect l="l" t="t" r="r" b="b"/>
            <a:pathLst>
              <a:path w="18848" h="7352" extrusionOk="0">
                <a:moveTo>
                  <a:pt x="18782" y="7352"/>
                </a:moveTo>
                <a:cubicBezTo>
                  <a:pt x="18847" y="6186"/>
                  <a:pt x="17584" y="5959"/>
                  <a:pt x="16677" y="5927"/>
                </a:cubicBezTo>
                <a:lnTo>
                  <a:pt x="16677" y="5927"/>
                </a:lnTo>
                <a:cubicBezTo>
                  <a:pt x="16807" y="4988"/>
                  <a:pt x="16969" y="4210"/>
                  <a:pt x="16645" y="3239"/>
                </a:cubicBezTo>
                <a:cubicBezTo>
                  <a:pt x="16256" y="1911"/>
                  <a:pt x="15253" y="843"/>
                  <a:pt x="13925" y="389"/>
                </a:cubicBezTo>
                <a:cubicBezTo>
                  <a:pt x="12759" y="1"/>
                  <a:pt x="11496" y="195"/>
                  <a:pt x="10460" y="843"/>
                </a:cubicBezTo>
                <a:cubicBezTo>
                  <a:pt x="9229" y="1717"/>
                  <a:pt x="9326" y="2883"/>
                  <a:pt x="8906" y="4113"/>
                </a:cubicBezTo>
                <a:cubicBezTo>
                  <a:pt x="8873" y="3304"/>
                  <a:pt x="7643" y="3174"/>
                  <a:pt x="7027" y="3466"/>
                </a:cubicBezTo>
                <a:cubicBezTo>
                  <a:pt x="6153" y="3854"/>
                  <a:pt x="5862" y="4534"/>
                  <a:pt x="5764" y="5344"/>
                </a:cubicBezTo>
                <a:cubicBezTo>
                  <a:pt x="5117" y="4858"/>
                  <a:pt x="4501" y="5312"/>
                  <a:pt x="4404" y="6056"/>
                </a:cubicBezTo>
                <a:cubicBezTo>
                  <a:pt x="3659" y="5538"/>
                  <a:pt x="2720" y="5409"/>
                  <a:pt x="1846" y="5700"/>
                </a:cubicBezTo>
                <a:cubicBezTo>
                  <a:pt x="1134" y="5959"/>
                  <a:pt x="421" y="7093"/>
                  <a:pt x="0" y="7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1575;p47"/>
          <p:cNvSpPr/>
          <p:nvPr/>
        </p:nvSpPr>
        <p:spPr>
          <a:xfrm>
            <a:off x="423008" y="4502774"/>
            <a:ext cx="58307" cy="11436"/>
          </a:xfrm>
          <a:custGeom>
            <a:avLst/>
            <a:gdLst/>
            <a:ahLst/>
            <a:cxnLst/>
            <a:rect l="l" t="t" r="r" b="b"/>
            <a:pathLst>
              <a:path w="3304" h="648" extrusionOk="0">
                <a:moveTo>
                  <a:pt x="3303" y="324"/>
                </a:moveTo>
                <a:cubicBezTo>
                  <a:pt x="3303" y="486"/>
                  <a:pt x="2559" y="648"/>
                  <a:pt x="1652" y="648"/>
                </a:cubicBezTo>
                <a:cubicBezTo>
                  <a:pt x="713" y="648"/>
                  <a:pt x="0" y="486"/>
                  <a:pt x="0" y="324"/>
                </a:cubicBezTo>
                <a:cubicBezTo>
                  <a:pt x="0" y="162"/>
                  <a:pt x="713" y="0"/>
                  <a:pt x="1652" y="0"/>
                </a:cubicBezTo>
                <a:cubicBezTo>
                  <a:pt x="2559" y="0"/>
                  <a:pt x="3303" y="162"/>
                  <a:pt x="3303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1576;p47"/>
          <p:cNvSpPr/>
          <p:nvPr/>
        </p:nvSpPr>
        <p:spPr>
          <a:xfrm>
            <a:off x="497304" y="4564487"/>
            <a:ext cx="34307" cy="1087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1577;p47"/>
          <p:cNvSpPr/>
          <p:nvPr/>
        </p:nvSpPr>
        <p:spPr>
          <a:xfrm>
            <a:off x="1027629" y="4159883"/>
            <a:ext cx="71455" cy="12018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1578;p47"/>
          <p:cNvSpPr/>
          <p:nvPr/>
        </p:nvSpPr>
        <p:spPr>
          <a:xfrm>
            <a:off x="776752" y="4853659"/>
            <a:ext cx="33160" cy="6883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1579;p47"/>
          <p:cNvSpPr/>
          <p:nvPr/>
        </p:nvSpPr>
        <p:spPr>
          <a:xfrm>
            <a:off x="54404" y="4546204"/>
            <a:ext cx="57160" cy="7447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1580;p47"/>
          <p:cNvSpPr/>
          <p:nvPr/>
        </p:nvSpPr>
        <p:spPr>
          <a:xfrm>
            <a:off x="124130" y="4564487"/>
            <a:ext cx="33724" cy="1087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1581;p47"/>
          <p:cNvSpPr/>
          <p:nvPr/>
        </p:nvSpPr>
        <p:spPr>
          <a:xfrm>
            <a:off x="54404" y="4648489"/>
            <a:ext cx="43448" cy="2877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1582;p47"/>
          <p:cNvSpPr/>
          <p:nvPr/>
        </p:nvSpPr>
        <p:spPr>
          <a:xfrm>
            <a:off x="101258" y="5061670"/>
            <a:ext cx="45742" cy="6883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1583;p47"/>
          <p:cNvSpPr/>
          <p:nvPr/>
        </p:nvSpPr>
        <p:spPr>
          <a:xfrm>
            <a:off x="268133" y="4909672"/>
            <a:ext cx="46307" cy="13730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1584;p47"/>
          <p:cNvSpPr/>
          <p:nvPr/>
        </p:nvSpPr>
        <p:spPr>
          <a:xfrm>
            <a:off x="544722" y="5058811"/>
            <a:ext cx="39460" cy="5735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1585;p47"/>
          <p:cNvSpPr/>
          <p:nvPr/>
        </p:nvSpPr>
        <p:spPr>
          <a:xfrm>
            <a:off x="1032199" y="2195716"/>
            <a:ext cx="50878" cy="1974473"/>
          </a:xfrm>
          <a:custGeom>
            <a:avLst/>
            <a:gdLst/>
            <a:ahLst/>
            <a:cxnLst/>
            <a:rect l="l" t="t" r="r" b="b"/>
            <a:pathLst>
              <a:path w="2883" h="111884" extrusionOk="0">
                <a:moveTo>
                  <a:pt x="1" y="0"/>
                </a:moveTo>
                <a:lnTo>
                  <a:pt x="1" y="111171"/>
                </a:lnTo>
                <a:cubicBezTo>
                  <a:pt x="1" y="111560"/>
                  <a:pt x="648" y="111883"/>
                  <a:pt x="1425" y="111883"/>
                </a:cubicBezTo>
                <a:cubicBezTo>
                  <a:pt x="2235" y="111883"/>
                  <a:pt x="2883" y="111560"/>
                  <a:pt x="2883" y="111171"/>
                </a:cubicBezTo>
                <a:lnTo>
                  <a:pt x="2883" y="0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1586;p47"/>
          <p:cNvSpPr/>
          <p:nvPr/>
        </p:nvSpPr>
        <p:spPr>
          <a:xfrm>
            <a:off x="851048" y="2001982"/>
            <a:ext cx="435487" cy="437199"/>
          </a:xfrm>
          <a:custGeom>
            <a:avLst/>
            <a:gdLst/>
            <a:ahLst/>
            <a:cxnLst/>
            <a:rect l="l" t="t" r="r" b="b"/>
            <a:pathLst>
              <a:path w="24677" h="24774" extrusionOk="0">
                <a:moveTo>
                  <a:pt x="1684" y="1"/>
                </a:moveTo>
                <a:lnTo>
                  <a:pt x="22960" y="1"/>
                </a:lnTo>
                <a:cubicBezTo>
                  <a:pt x="23931" y="1"/>
                  <a:pt x="24676" y="778"/>
                  <a:pt x="24676" y="1717"/>
                </a:cubicBezTo>
                <a:lnTo>
                  <a:pt x="24676" y="23057"/>
                </a:lnTo>
                <a:cubicBezTo>
                  <a:pt x="24676" y="23996"/>
                  <a:pt x="23931" y="24774"/>
                  <a:pt x="22960" y="24774"/>
                </a:cubicBezTo>
                <a:lnTo>
                  <a:pt x="1684" y="24774"/>
                </a:lnTo>
                <a:cubicBezTo>
                  <a:pt x="745" y="24774"/>
                  <a:pt x="0" y="23996"/>
                  <a:pt x="0" y="23057"/>
                </a:cubicBezTo>
                <a:lnTo>
                  <a:pt x="0" y="1717"/>
                </a:lnTo>
                <a:cubicBezTo>
                  <a:pt x="0" y="778"/>
                  <a:pt x="745" y="1"/>
                  <a:pt x="1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1587;p47"/>
          <p:cNvSpPr/>
          <p:nvPr/>
        </p:nvSpPr>
        <p:spPr>
          <a:xfrm>
            <a:off x="871625" y="2022559"/>
            <a:ext cx="394333" cy="395480"/>
          </a:xfrm>
          <a:custGeom>
            <a:avLst/>
            <a:gdLst/>
            <a:ahLst/>
            <a:cxnLst/>
            <a:rect l="l" t="t" r="r" b="b"/>
            <a:pathLst>
              <a:path w="22345" h="22410" extrusionOk="0">
                <a:moveTo>
                  <a:pt x="1522" y="0"/>
                </a:moveTo>
                <a:lnTo>
                  <a:pt x="20790" y="0"/>
                </a:lnTo>
                <a:cubicBezTo>
                  <a:pt x="21664" y="0"/>
                  <a:pt x="22344" y="713"/>
                  <a:pt x="22344" y="1555"/>
                </a:cubicBezTo>
                <a:lnTo>
                  <a:pt x="22344" y="20887"/>
                </a:lnTo>
                <a:cubicBezTo>
                  <a:pt x="22344" y="21729"/>
                  <a:pt x="21664" y="22409"/>
                  <a:pt x="20790" y="22409"/>
                </a:cubicBezTo>
                <a:lnTo>
                  <a:pt x="1522" y="22409"/>
                </a:lnTo>
                <a:cubicBezTo>
                  <a:pt x="680" y="22409"/>
                  <a:pt x="0" y="21729"/>
                  <a:pt x="0" y="20887"/>
                </a:cubicBezTo>
                <a:lnTo>
                  <a:pt x="0" y="1555"/>
                </a:lnTo>
                <a:cubicBezTo>
                  <a:pt x="0" y="713"/>
                  <a:pt x="680" y="0"/>
                  <a:pt x="15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1588;p47"/>
          <p:cNvSpPr/>
          <p:nvPr/>
        </p:nvSpPr>
        <p:spPr>
          <a:xfrm>
            <a:off x="946485" y="2066554"/>
            <a:ext cx="245177" cy="308619"/>
          </a:xfrm>
          <a:custGeom>
            <a:avLst/>
            <a:gdLst/>
            <a:ahLst/>
            <a:cxnLst/>
            <a:rect l="l" t="t" r="r" b="b"/>
            <a:pathLst>
              <a:path w="13893" h="17488" extrusionOk="0">
                <a:moveTo>
                  <a:pt x="2526" y="130"/>
                </a:moveTo>
                <a:cubicBezTo>
                  <a:pt x="2817" y="66"/>
                  <a:pt x="3141" y="1"/>
                  <a:pt x="3465" y="1"/>
                </a:cubicBezTo>
                <a:lnTo>
                  <a:pt x="10427" y="1"/>
                </a:lnTo>
                <a:cubicBezTo>
                  <a:pt x="10751" y="1"/>
                  <a:pt x="11075" y="66"/>
                  <a:pt x="11367" y="130"/>
                </a:cubicBezTo>
                <a:cubicBezTo>
                  <a:pt x="11561" y="195"/>
                  <a:pt x="11723" y="260"/>
                  <a:pt x="11885" y="325"/>
                </a:cubicBezTo>
                <a:cubicBezTo>
                  <a:pt x="12403" y="584"/>
                  <a:pt x="12856" y="940"/>
                  <a:pt x="13212" y="1393"/>
                </a:cubicBezTo>
                <a:lnTo>
                  <a:pt x="13374" y="1620"/>
                </a:lnTo>
                <a:lnTo>
                  <a:pt x="13374" y="1652"/>
                </a:lnTo>
                <a:cubicBezTo>
                  <a:pt x="13439" y="1750"/>
                  <a:pt x="13504" y="1879"/>
                  <a:pt x="13569" y="2009"/>
                </a:cubicBezTo>
                <a:cubicBezTo>
                  <a:pt x="13633" y="2106"/>
                  <a:pt x="13666" y="2235"/>
                  <a:pt x="13731" y="2365"/>
                </a:cubicBezTo>
                <a:cubicBezTo>
                  <a:pt x="13763" y="2527"/>
                  <a:pt x="13828" y="2721"/>
                  <a:pt x="13860" y="2915"/>
                </a:cubicBezTo>
                <a:cubicBezTo>
                  <a:pt x="13892" y="3110"/>
                  <a:pt x="13892" y="3304"/>
                  <a:pt x="13892" y="3498"/>
                </a:cubicBezTo>
                <a:lnTo>
                  <a:pt x="13892" y="13084"/>
                </a:lnTo>
                <a:lnTo>
                  <a:pt x="13892" y="14185"/>
                </a:lnTo>
                <a:lnTo>
                  <a:pt x="13892" y="14185"/>
                </a:lnTo>
                <a:lnTo>
                  <a:pt x="13860" y="14282"/>
                </a:lnTo>
                <a:cubicBezTo>
                  <a:pt x="13860" y="14379"/>
                  <a:pt x="13795" y="14476"/>
                  <a:pt x="13763" y="14541"/>
                </a:cubicBezTo>
                <a:cubicBezTo>
                  <a:pt x="13633" y="14767"/>
                  <a:pt x="13439" y="14929"/>
                  <a:pt x="13212" y="15027"/>
                </a:cubicBezTo>
                <a:cubicBezTo>
                  <a:pt x="13083" y="15091"/>
                  <a:pt x="12921" y="15124"/>
                  <a:pt x="12759" y="15124"/>
                </a:cubicBezTo>
                <a:lnTo>
                  <a:pt x="12759" y="16387"/>
                </a:lnTo>
                <a:cubicBezTo>
                  <a:pt x="12727" y="16678"/>
                  <a:pt x="12597" y="16937"/>
                  <a:pt x="12370" y="17164"/>
                </a:cubicBezTo>
                <a:cubicBezTo>
                  <a:pt x="12306" y="17229"/>
                  <a:pt x="12209" y="17261"/>
                  <a:pt x="12144" y="17326"/>
                </a:cubicBezTo>
                <a:cubicBezTo>
                  <a:pt x="11885" y="17423"/>
                  <a:pt x="11626" y="17455"/>
                  <a:pt x="11367" y="17455"/>
                </a:cubicBezTo>
                <a:lnTo>
                  <a:pt x="10266" y="17455"/>
                </a:lnTo>
                <a:cubicBezTo>
                  <a:pt x="10007" y="17391"/>
                  <a:pt x="9812" y="17293"/>
                  <a:pt x="9618" y="17131"/>
                </a:cubicBezTo>
                <a:cubicBezTo>
                  <a:pt x="9586" y="17099"/>
                  <a:pt x="9553" y="17034"/>
                  <a:pt x="9521" y="17002"/>
                </a:cubicBezTo>
                <a:lnTo>
                  <a:pt x="9456" y="16905"/>
                </a:lnTo>
                <a:cubicBezTo>
                  <a:pt x="9391" y="16808"/>
                  <a:pt x="9359" y="16710"/>
                  <a:pt x="9326" y="16581"/>
                </a:cubicBezTo>
                <a:cubicBezTo>
                  <a:pt x="9326" y="16484"/>
                  <a:pt x="9262" y="16387"/>
                  <a:pt x="9294" y="16257"/>
                </a:cubicBezTo>
                <a:lnTo>
                  <a:pt x="9294" y="15124"/>
                </a:lnTo>
                <a:lnTo>
                  <a:pt x="4599" y="15124"/>
                </a:lnTo>
                <a:lnTo>
                  <a:pt x="4599" y="16451"/>
                </a:lnTo>
                <a:lnTo>
                  <a:pt x="4599" y="16451"/>
                </a:lnTo>
                <a:cubicBezTo>
                  <a:pt x="4599" y="16516"/>
                  <a:pt x="4599" y="16581"/>
                  <a:pt x="4566" y="16646"/>
                </a:cubicBezTo>
                <a:cubicBezTo>
                  <a:pt x="4534" y="16808"/>
                  <a:pt x="4404" y="17002"/>
                  <a:pt x="4275" y="17131"/>
                </a:cubicBezTo>
                <a:cubicBezTo>
                  <a:pt x="4178" y="17229"/>
                  <a:pt x="4048" y="17326"/>
                  <a:pt x="3919" y="17391"/>
                </a:cubicBezTo>
                <a:cubicBezTo>
                  <a:pt x="3692" y="17455"/>
                  <a:pt x="3465" y="17488"/>
                  <a:pt x="3206" y="17455"/>
                </a:cubicBezTo>
                <a:lnTo>
                  <a:pt x="2202" y="17455"/>
                </a:lnTo>
                <a:cubicBezTo>
                  <a:pt x="1716" y="17423"/>
                  <a:pt x="1295" y="17099"/>
                  <a:pt x="1198" y="16646"/>
                </a:cubicBezTo>
                <a:cubicBezTo>
                  <a:pt x="1198" y="16613"/>
                  <a:pt x="1198" y="16581"/>
                  <a:pt x="1166" y="16549"/>
                </a:cubicBezTo>
                <a:cubicBezTo>
                  <a:pt x="1166" y="16484"/>
                  <a:pt x="1166" y="16419"/>
                  <a:pt x="1166" y="16354"/>
                </a:cubicBezTo>
                <a:lnTo>
                  <a:pt x="1166" y="15156"/>
                </a:lnTo>
                <a:cubicBezTo>
                  <a:pt x="745" y="15156"/>
                  <a:pt x="389" y="14962"/>
                  <a:pt x="162" y="14606"/>
                </a:cubicBezTo>
                <a:cubicBezTo>
                  <a:pt x="130" y="14508"/>
                  <a:pt x="65" y="14411"/>
                  <a:pt x="33" y="14314"/>
                </a:cubicBezTo>
                <a:lnTo>
                  <a:pt x="33" y="14217"/>
                </a:lnTo>
                <a:cubicBezTo>
                  <a:pt x="0" y="14120"/>
                  <a:pt x="0" y="14023"/>
                  <a:pt x="0" y="13926"/>
                </a:cubicBezTo>
                <a:lnTo>
                  <a:pt x="0" y="4761"/>
                </a:lnTo>
                <a:lnTo>
                  <a:pt x="0" y="3174"/>
                </a:lnTo>
                <a:cubicBezTo>
                  <a:pt x="33" y="2915"/>
                  <a:pt x="97" y="2624"/>
                  <a:pt x="162" y="2365"/>
                </a:cubicBezTo>
                <a:cubicBezTo>
                  <a:pt x="227" y="2268"/>
                  <a:pt x="259" y="2171"/>
                  <a:pt x="292" y="2073"/>
                </a:cubicBezTo>
                <a:cubicBezTo>
                  <a:pt x="356" y="1911"/>
                  <a:pt x="454" y="1782"/>
                  <a:pt x="551" y="1620"/>
                </a:cubicBezTo>
                <a:cubicBezTo>
                  <a:pt x="777" y="1231"/>
                  <a:pt x="1101" y="908"/>
                  <a:pt x="1457" y="649"/>
                </a:cubicBezTo>
                <a:cubicBezTo>
                  <a:pt x="1555" y="584"/>
                  <a:pt x="1684" y="551"/>
                  <a:pt x="1749" y="454"/>
                </a:cubicBezTo>
                <a:cubicBezTo>
                  <a:pt x="1846" y="389"/>
                  <a:pt x="1943" y="357"/>
                  <a:pt x="2040" y="325"/>
                </a:cubicBezTo>
                <a:cubicBezTo>
                  <a:pt x="2170" y="260"/>
                  <a:pt x="2299" y="195"/>
                  <a:pt x="2429" y="163"/>
                </a:cubicBezTo>
                <a:cubicBezTo>
                  <a:pt x="2494" y="163"/>
                  <a:pt x="2526" y="130"/>
                  <a:pt x="2558" y="130"/>
                </a:cubicBezTo>
                <a:close/>
                <a:moveTo>
                  <a:pt x="4599" y="1167"/>
                </a:moveTo>
                <a:lnTo>
                  <a:pt x="4599" y="2332"/>
                </a:lnTo>
                <a:lnTo>
                  <a:pt x="9262" y="2332"/>
                </a:lnTo>
                <a:lnTo>
                  <a:pt x="9262" y="1167"/>
                </a:lnTo>
                <a:close/>
                <a:moveTo>
                  <a:pt x="1101" y="3498"/>
                </a:moveTo>
                <a:lnTo>
                  <a:pt x="1101" y="10493"/>
                </a:lnTo>
                <a:lnTo>
                  <a:pt x="12759" y="10493"/>
                </a:lnTo>
                <a:lnTo>
                  <a:pt x="12759" y="3498"/>
                </a:lnTo>
                <a:close/>
                <a:moveTo>
                  <a:pt x="2235" y="11626"/>
                </a:moveTo>
                <a:cubicBezTo>
                  <a:pt x="2040" y="11659"/>
                  <a:pt x="1878" y="11691"/>
                  <a:pt x="1716" y="11788"/>
                </a:cubicBezTo>
                <a:cubicBezTo>
                  <a:pt x="1425" y="11918"/>
                  <a:pt x="1231" y="12209"/>
                  <a:pt x="1166" y="12501"/>
                </a:cubicBezTo>
                <a:lnTo>
                  <a:pt x="1134" y="12598"/>
                </a:lnTo>
                <a:cubicBezTo>
                  <a:pt x="1101" y="12695"/>
                  <a:pt x="1101" y="12825"/>
                  <a:pt x="1134" y="12922"/>
                </a:cubicBezTo>
                <a:cubicBezTo>
                  <a:pt x="1134" y="12986"/>
                  <a:pt x="1166" y="13051"/>
                  <a:pt x="1166" y="13116"/>
                </a:cubicBezTo>
                <a:cubicBezTo>
                  <a:pt x="1263" y="13472"/>
                  <a:pt x="1522" y="13731"/>
                  <a:pt x="1846" y="13893"/>
                </a:cubicBezTo>
                <a:cubicBezTo>
                  <a:pt x="2137" y="13990"/>
                  <a:pt x="2494" y="13990"/>
                  <a:pt x="2785" y="13861"/>
                </a:cubicBezTo>
                <a:cubicBezTo>
                  <a:pt x="3077" y="13699"/>
                  <a:pt x="3303" y="13440"/>
                  <a:pt x="3400" y="13116"/>
                </a:cubicBezTo>
                <a:lnTo>
                  <a:pt x="3433" y="13019"/>
                </a:lnTo>
                <a:cubicBezTo>
                  <a:pt x="3465" y="12889"/>
                  <a:pt x="3465" y="12760"/>
                  <a:pt x="3433" y="12630"/>
                </a:cubicBezTo>
                <a:lnTo>
                  <a:pt x="3400" y="12533"/>
                </a:lnTo>
                <a:cubicBezTo>
                  <a:pt x="3303" y="12144"/>
                  <a:pt x="3012" y="11853"/>
                  <a:pt x="2656" y="11723"/>
                </a:cubicBezTo>
                <a:cubicBezTo>
                  <a:pt x="2526" y="11659"/>
                  <a:pt x="2364" y="11659"/>
                  <a:pt x="2235" y="11626"/>
                </a:cubicBezTo>
                <a:close/>
                <a:moveTo>
                  <a:pt x="11010" y="11788"/>
                </a:moveTo>
                <a:cubicBezTo>
                  <a:pt x="10751" y="11950"/>
                  <a:pt x="10525" y="12209"/>
                  <a:pt x="10460" y="12501"/>
                </a:cubicBezTo>
                <a:lnTo>
                  <a:pt x="10427" y="12598"/>
                </a:lnTo>
                <a:cubicBezTo>
                  <a:pt x="10427" y="12727"/>
                  <a:pt x="10427" y="12857"/>
                  <a:pt x="10427" y="12986"/>
                </a:cubicBezTo>
                <a:cubicBezTo>
                  <a:pt x="10460" y="13181"/>
                  <a:pt x="10557" y="13343"/>
                  <a:pt x="10654" y="13472"/>
                </a:cubicBezTo>
                <a:cubicBezTo>
                  <a:pt x="10784" y="13634"/>
                  <a:pt x="10946" y="13764"/>
                  <a:pt x="11108" y="13861"/>
                </a:cubicBezTo>
                <a:lnTo>
                  <a:pt x="11237" y="13893"/>
                </a:lnTo>
                <a:cubicBezTo>
                  <a:pt x="11496" y="13990"/>
                  <a:pt x="11820" y="13958"/>
                  <a:pt x="12079" y="13828"/>
                </a:cubicBezTo>
                <a:cubicBezTo>
                  <a:pt x="12176" y="13796"/>
                  <a:pt x="12273" y="13731"/>
                  <a:pt x="12338" y="13666"/>
                </a:cubicBezTo>
                <a:cubicBezTo>
                  <a:pt x="12532" y="13505"/>
                  <a:pt x="12630" y="13310"/>
                  <a:pt x="12694" y="13084"/>
                </a:cubicBezTo>
                <a:cubicBezTo>
                  <a:pt x="12694" y="13019"/>
                  <a:pt x="12727" y="12986"/>
                  <a:pt x="12727" y="12922"/>
                </a:cubicBezTo>
                <a:cubicBezTo>
                  <a:pt x="12759" y="12792"/>
                  <a:pt x="12759" y="12695"/>
                  <a:pt x="12727" y="12565"/>
                </a:cubicBezTo>
                <a:lnTo>
                  <a:pt x="12727" y="12468"/>
                </a:lnTo>
                <a:cubicBezTo>
                  <a:pt x="12630" y="12112"/>
                  <a:pt x="12338" y="11821"/>
                  <a:pt x="11982" y="11659"/>
                </a:cubicBezTo>
                <a:cubicBezTo>
                  <a:pt x="11852" y="11626"/>
                  <a:pt x="11690" y="11594"/>
                  <a:pt x="11561" y="11594"/>
                </a:cubicBezTo>
                <a:cubicBezTo>
                  <a:pt x="11367" y="11626"/>
                  <a:pt x="11172" y="11691"/>
                  <a:pt x="11043" y="117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1589;p47"/>
          <p:cNvSpPr/>
          <p:nvPr/>
        </p:nvSpPr>
        <p:spPr>
          <a:xfrm>
            <a:off x="904767" y="2148862"/>
            <a:ext cx="20595" cy="61731"/>
          </a:xfrm>
          <a:custGeom>
            <a:avLst/>
            <a:gdLst/>
            <a:ahLst/>
            <a:cxnLst/>
            <a:rect l="l" t="t" r="r" b="b"/>
            <a:pathLst>
              <a:path w="1167" h="3498" extrusionOk="0">
                <a:moveTo>
                  <a:pt x="0" y="486"/>
                </a:moveTo>
                <a:cubicBezTo>
                  <a:pt x="33" y="227"/>
                  <a:pt x="259" y="0"/>
                  <a:pt x="551" y="0"/>
                </a:cubicBezTo>
                <a:lnTo>
                  <a:pt x="1166" y="0"/>
                </a:lnTo>
                <a:lnTo>
                  <a:pt x="1166" y="3497"/>
                </a:lnTo>
                <a:lnTo>
                  <a:pt x="486" y="3497"/>
                </a:lnTo>
                <a:cubicBezTo>
                  <a:pt x="195" y="3465"/>
                  <a:pt x="0" y="3206"/>
                  <a:pt x="0" y="2914"/>
                </a:cubicBezTo>
                <a:lnTo>
                  <a:pt x="0" y="3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1590;p47"/>
          <p:cNvSpPr/>
          <p:nvPr/>
        </p:nvSpPr>
        <p:spPr>
          <a:xfrm>
            <a:off x="1212221" y="2148862"/>
            <a:ext cx="20595" cy="61149"/>
          </a:xfrm>
          <a:custGeom>
            <a:avLst/>
            <a:gdLst/>
            <a:ahLst/>
            <a:cxnLst/>
            <a:rect l="l" t="t" r="r" b="b"/>
            <a:pathLst>
              <a:path w="1167" h="3465" extrusionOk="0">
                <a:moveTo>
                  <a:pt x="0" y="0"/>
                </a:moveTo>
                <a:lnTo>
                  <a:pt x="616" y="0"/>
                </a:lnTo>
                <a:cubicBezTo>
                  <a:pt x="907" y="0"/>
                  <a:pt x="1166" y="259"/>
                  <a:pt x="1166" y="551"/>
                </a:cubicBezTo>
                <a:lnTo>
                  <a:pt x="1166" y="2914"/>
                </a:lnTo>
                <a:cubicBezTo>
                  <a:pt x="1166" y="3076"/>
                  <a:pt x="1101" y="3238"/>
                  <a:pt x="972" y="3335"/>
                </a:cubicBezTo>
                <a:cubicBezTo>
                  <a:pt x="875" y="3400"/>
                  <a:pt x="713" y="3465"/>
                  <a:pt x="583" y="3465"/>
                </a:cubicBezTo>
                <a:lnTo>
                  <a:pt x="0" y="3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1591;p47"/>
          <p:cNvSpPr/>
          <p:nvPr/>
        </p:nvSpPr>
        <p:spPr>
          <a:xfrm>
            <a:off x="571582" y="3058079"/>
            <a:ext cx="88026" cy="61731"/>
          </a:xfrm>
          <a:custGeom>
            <a:avLst/>
            <a:gdLst/>
            <a:ahLst/>
            <a:cxnLst/>
            <a:rect l="l" t="t" r="r" b="b"/>
            <a:pathLst>
              <a:path w="4988" h="3498" extrusionOk="0">
                <a:moveTo>
                  <a:pt x="1264" y="3400"/>
                </a:moveTo>
                <a:cubicBezTo>
                  <a:pt x="972" y="2235"/>
                  <a:pt x="1" y="1069"/>
                  <a:pt x="1653" y="389"/>
                </a:cubicBezTo>
                <a:cubicBezTo>
                  <a:pt x="2559" y="0"/>
                  <a:pt x="4081" y="292"/>
                  <a:pt x="4599" y="972"/>
                </a:cubicBezTo>
                <a:cubicBezTo>
                  <a:pt x="4988" y="1652"/>
                  <a:pt x="4891" y="3303"/>
                  <a:pt x="4016" y="3400"/>
                </a:cubicBezTo>
                <a:cubicBezTo>
                  <a:pt x="3725" y="1555"/>
                  <a:pt x="3822" y="1263"/>
                  <a:pt x="1750" y="1360"/>
                </a:cubicBezTo>
                <a:cubicBezTo>
                  <a:pt x="1814" y="2105"/>
                  <a:pt x="2009" y="2818"/>
                  <a:pt x="2333" y="3498"/>
                </a:cubicBezTo>
                <a:close/>
              </a:path>
            </a:pathLst>
          </a:custGeom>
          <a:solidFill>
            <a:srgbClr val="233D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1592;p47"/>
          <p:cNvSpPr/>
          <p:nvPr/>
        </p:nvSpPr>
        <p:spPr>
          <a:xfrm>
            <a:off x="409860" y="3152934"/>
            <a:ext cx="108020" cy="486347"/>
          </a:xfrm>
          <a:custGeom>
            <a:avLst/>
            <a:gdLst/>
            <a:ahLst/>
            <a:cxnLst/>
            <a:rect l="l" t="t" r="r" b="b"/>
            <a:pathLst>
              <a:path w="6121" h="27559" extrusionOk="0">
                <a:moveTo>
                  <a:pt x="5441" y="26684"/>
                </a:moveTo>
                <a:cubicBezTo>
                  <a:pt x="5862" y="25907"/>
                  <a:pt x="5538" y="24061"/>
                  <a:pt x="5538" y="23187"/>
                </a:cubicBezTo>
                <a:cubicBezTo>
                  <a:pt x="5538" y="21406"/>
                  <a:pt x="5538" y="19657"/>
                  <a:pt x="5635" y="17811"/>
                </a:cubicBezTo>
                <a:cubicBezTo>
                  <a:pt x="5830" y="13731"/>
                  <a:pt x="6121" y="9521"/>
                  <a:pt x="5927" y="5344"/>
                </a:cubicBezTo>
                <a:cubicBezTo>
                  <a:pt x="5862" y="3045"/>
                  <a:pt x="5311" y="1"/>
                  <a:pt x="2915" y="1005"/>
                </a:cubicBezTo>
                <a:cubicBezTo>
                  <a:pt x="2786" y="1167"/>
                  <a:pt x="2688" y="1361"/>
                  <a:pt x="2624" y="1555"/>
                </a:cubicBezTo>
                <a:cubicBezTo>
                  <a:pt x="2170" y="2365"/>
                  <a:pt x="1814" y="3272"/>
                  <a:pt x="1555" y="4178"/>
                </a:cubicBezTo>
                <a:cubicBezTo>
                  <a:pt x="1264" y="5441"/>
                  <a:pt x="1102" y="7352"/>
                  <a:pt x="972" y="8550"/>
                </a:cubicBezTo>
                <a:cubicBezTo>
                  <a:pt x="1" y="16646"/>
                  <a:pt x="486" y="20694"/>
                  <a:pt x="1555" y="24936"/>
                </a:cubicBezTo>
                <a:cubicBezTo>
                  <a:pt x="1814" y="26004"/>
                  <a:pt x="2462" y="26911"/>
                  <a:pt x="3401" y="27494"/>
                </a:cubicBezTo>
                <a:cubicBezTo>
                  <a:pt x="4243" y="27559"/>
                  <a:pt x="5052" y="27364"/>
                  <a:pt x="5441" y="26684"/>
                </a:cubicBezTo>
                <a:close/>
              </a:path>
            </a:pathLst>
          </a:custGeom>
          <a:solidFill>
            <a:srgbClr val="436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1593;p47"/>
          <p:cNvSpPr/>
          <p:nvPr/>
        </p:nvSpPr>
        <p:spPr>
          <a:xfrm>
            <a:off x="461303" y="3099215"/>
            <a:ext cx="330326" cy="566361"/>
          </a:xfrm>
          <a:custGeom>
            <a:avLst/>
            <a:gdLst/>
            <a:ahLst/>
            <a:cxnLst/>
            <a:rect l="l" t="t" r="r" b="b"/>
            <a:pathLst>
              <a:path w="18718" h="32093" extrusionOk="0">
                <a:moveTo>
                  <a:pt x="17843" y="6639"/>
                </a:moveTo>
                <a:cubicBezTo>
                  <a:pt x="17552" y="3433"/>
                  <a:pt x="16969" y="1069"/>
                  <a:pt x="13439" y="389"/>
                </a:cubicBezTo>
                <a:cubicBezTo>
                  <a:pt x="11205" y="1"/>
                  <a:pt x="8582" y="292"/>
                  <a:pt x="6347" y="810"/>
                </a:cubicBezTo>
                <a:cubicBezTo>
                  <a:pt x="4372" y="1167"/>
                  <a:pt x="1198" y="2171"/>
                  <a:pt x="0" y="4049"/>
                </a:cubicBezTo>
                <a:cubicBezTo>
                  <a:pt x="2429" y="3045"/>
                  <a:pt x="2947" y="6089"/>
                  <a:pt x="3044" y="8388"/>
                </a:cubicBezTo>
                <a:cubicBezTo>
                  <a:pt x="3238" y="12565"/>
                  <a:pt x="2947" y="16775"/>
                  <a:pt x="2753" y="20855"/>
                </a:cubicBezTo>
                <a:cubicBezTo>
                  <a:pt x="2655" y="22701"/>
                  <a:pt x="2655" y="24450"/>
                  <a:pt x="2655" y="26231"/>
                </a:cubicBezTo>
                <a:cubicBezTo>
                  <a:pt x="2655" y="27105"/>
                  <a:pt x="2947" y="28951"/>
                  <a:pt x="2558" y="29728"/>
                </a:cubicBezTo>
                <a:cubicBezTo>
                  <a:pt x="2137" y="30408"/>
                  <a:pt x="1328" y="30603"/>
                  <a:pt x="518" y="30538"/>
                </a:cubicBezTo>
                <a:cubicBezTo>
                  <a:pt x="3012" y="32092"/>
                  <a:pt x="7545" y="31736"/>
                  <a:pt x="12597" y="30894"/>
                </a:cubicBezTo>
                <a:cubicBezTo>
                  <a:pt x="14540" y="30408"/>
                  <a:pt x="17163" y="29826"/>
                  <a:pt x="17843" y="27785"/>
                </a:cubicBezTo>
                <a:cubicBezTo>
                  <a:pt x="18717" y="25551"/>
                  <a:pt x="18620" y="22345"/>
                  <a:pt x="18620" y="19981"/>
                </a:cubicBezTo>
                <a:cubicBezTo>
                  <a:pt x="18717" y="15415"/>
                  <a:pt x="18232" y="11108"/>
                  <a:pt x="17843" y="66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1594;p47"/>
          <p:cNvSpPr/>
          <p:nvPr/>
        </p:nvSpPr>
        <p:spPr>
          <a:xfrm>
            <a:off x="776187" y="4281033"/>
            <a:ext cx="198887" cy="304049"/>
          </a:xfrm>
          <a:custGeom>
            <a:avLst/>
            <a:gdLst/>
            <a:ahLst/>
            <a:cxnLst/>
            <a:rect l="l" t="t" r="r" b="b"/>
            <a:pathLst>
              <a:path w="11270" h="17229" extrusionOk="0">
                <a:moveTo>
                  <a:pt x="8905" y="15577"/>
                </a:moveTo>
                <a:cubicBezTo>
                  <a:pt x="6995" y="14703"/>
                  <a:pt x="4890" y="13666"/>
                  <a:pt x="4663" y="11497"/>
                </a:cubicBezTo>
                <a:cubicBezTo>
                  <a:pt x="4437" y="9198"/>
                  <a:pt x="4437" y="6931"/>
                  <a:pt x="4663" y="4664"/>
                </a:cubicBezTo>
                <a:cubicBezTo>
                  <a:pt x="4825" y="3077"/>
                  <a:pt x="4955" y="1652"/>
                  <a:pt x="5084" y="325"/>
                </a:cubicBezTo>
                <a:cubicBezTo>
                  <a:pt x="3497" y="357"/>
                  <a:pt x="1943" y="260"/>
                  <a:pt x="389" y="1"/>
                </a:cubicBezTo>
                <a:cubicBezTo>
                  <a:pt x="0" y="4599"/>
                  <a:pt x="324" y="7740"/>
                  <a:pt x="518" y="12922"/>
                </a:cubicBezTo>
                <a:cubicBezTo>
                  <a:pt x="518" y="13116"/>
                  <a:pt x="292" y="14541"/>
                  <a:pt x="65" y="15739"/>
                </a:cubicBezTo>
                <a:cubicBezTo>
                  <a:pt x="680" y="15966"/>
                  <a:pt x="1328" y="16127"/>
                  <a:pt x="2008" y="16225"/>
                </a:cubicBezTo>
                <a:cubicBezTo>
                  <a:pt x="4793" y="16516"/>
                  <a:pt x="8355" y="17228"/>
                  <a:pt x="11269" y="16387"/>
                </a:cubicBezTo>
                <a:cubicBezTo>
                  <a:pt x="10460" y="16160"/>
                  <a:pt x="9650" y="15901"/>
                  <a:pt x="8905" y="15577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1595;p47"/>
          <p:cNvSpPr/>
          <p:nvPr/>
        </p:nvSpPr>
        <p:spPr>
          <a:xfrm>
            <a:off x="783034" y="3862717"/>
            <a:ext cx="118891" cy="424616"/>
          </a:xfrm>
          <a:custGeom>
            <a:avLst/>
            <a:gdLst/>
            <a:ahLst/>
            <a:cxnLst/>
            <a:rect l="l" t="t" r="r" b="b"/>
            <a:pathLst>
              <a:path w="6737" h="24061" extrusionOk="0">
                <a:moveTo>
                  <a:pt x="4696" y="23996"/>
                </a:moveTo>
                <a:cubicBezTo>
                  <a:pt x="5020" y="20434"/>
                  <a:pt x="5247" y="17520"/>
                  <a:pt x="5635" y="13990"/>
                </a:cubicBezTo>
                <a:cubicBezTo>
                  <a:pt x="5992" y="10460"/>
                  <a:pt x="6736" y="5797"/>
                  <a:pt x="6736" y="2267"/>
                </a:cubicBezTo>
                <a:lnTo>
                  <a:pt x="1458" y="0"/>
                </a:lnTo>
                <a:cubicBezTo>
                  <a:pt x="1328" y="3368"/>
                  <a:pt x="1944" y="7028"/>
                  <a:pt x="1620" y="11205"/>
                </a:cubicBezTo>
                <a:cubicBezTo>
                  <a:pt x="1264" y="15156"/>
                  <a:pt x="875" y="16775"/>
                  <a:pt x="324" y="20758"/>
                </a:cubicBezTo>
                <a:cubicBezTo>
                  <a:pt x="195" y="21827"/>
                  <a:pt x="98" y="22798"/>
                  <a:pt x="1" y="23672"/>
                </a:cubicBezTo>
                <a:cubicBezTo>
                  <a:pt x="1555" y="23931"/>
                  <a:pt x="3109" y="24061"/>
                  <a:pt x="4696" y="23996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1596;p47"/>
          <p:cNvSpPr/>
          <p:nvPr/>
        </p:nvSpPr>
        <p:spPr>
          <a:xfrm>
            <a:off x="772746" y="4490773"/>
            <a:ext cx="252624" cy="122315"/>
          </a:xfrm>
          <a:custGeom>
            <a:avLst/>
            <a:gdLst/>
            <a:ahLst/>
            <a:cxnLst/>
            <a:rect l="l" t="t" r="r" b="b"/>
            <a:pathLst>
              <a:path w="14315" h="6931" extrusionOk="0">
                <a:moveTo>
                  <a:pt x="14152" y="5311"/>
                </a:moveTo>
                <a:cubicBezTo>
                  <a:pt x="13990" y="4631"/>
                  <a:pt x="13213" y="4534"/>
                  <a:pt x="12630" y="4404"/>
                </a:cubicBezTo>
                <a:cubicBezTo>
                  <a:pt x="11691" y="4210"/>
                  <a:pt x="10784" y="3983"/>
                  <a:pt x="9878" y="3692"/>
                </a:cubicBezTo>
                <a:cubicBezTo>
                  <a:pt x="8971" y="3433"/>
                  <a:pt x="8096" y="3077"/>
                  <a:pt x="7255" y="2656"/>
                </a:cubicBezTo>
                <a:cubicBezTo>
                  <a:pt x="6542" y="2267"/>
                  <a:pt x="5797" y="1814"/>
                  <a:pt x="5700" y="939"/>
                </a:cubicBezTo>
                <a:cubicBezTo>
                  <a:pt x="5700" y="518"/>
                  <a:pt x="5830" y="227"/>
                  <a:pt x="5344" y="130"/>
                </a:cubicBezTo>
                <a:cubicBezTo>
                  <a:pt x="5053" y="0"/>
                  <a:pt x="4761" y="97"/>
                  <a:pt x="4534" y="292"/>
                </a:cubicBezTo>
                <a:cubicBezTo>
                  <a:pt x="4211" y="810"/>
                  <a:pt x="4632" y="1781"/>
                  <a:pt x="4632" y="2202"/>
                </a:cubicBezTo>
                <a:lnTo>
                  <a:pt x="4632" y="3077"/>
                </a:lnTo>
                <a:cubicBezTo>
                  <a:pt x="3887" y="3174"/>
                  <a:pt x="3142" y="3239"/>
                  <a:pt x="2397" y="3206"/>
                </a:cubicBezTo>
                <a:cubicBezTo>
                  <a:pt x="1944" y="3271"/>
                  <a:pt x="1490" y="3271"/>
                  <a:pt x="1037" y="3239"/>
                </a:cubicBezTo>
                <a:cubicBezTo>
                  <a:pt x="778" y="3206"/>
                  <a:pt x="325" y="2980"/>
                  <a:pt x="195" y="3239"/>
                </a:cubicBezTo>
                <a:cubicBezTo>
                  <a:pt x="130" y="3498"/>
                  <a:pt x="130" y="3757"/>
                  <a:pt x="163" y="3983"/>
                </a:cubicBezTo>
                <a:cubicBezTo>
                  <a:pt x="130" y="4275"/>
                  <a:pt x="163" y="4599"/>
                  <a:pt x="130" y="4890"/>
                </a:cubicBezTo>
                <a:cubicBezTo>
                  <a:pt x="130" y="5117"/>
                  <a:pt x="1" y="5343"/>
                  <a:pt x="1" y="5603"/>
                </a:cubicBezTo>
                <a:lnTo>
                  <a:pt x="1" y="5926"/>
                </a:lnTo>
                <a:cubicBezTo>
                  <a:pt x="1" y="6088"/>
                  <a:pt x="1134" y="6250"/>
                  <a:pt x="1264" y="6250"/>
                </a:cubicBezTo>
                <a:cubicBezTo>
                  <a:pt x="1782" y="6315"/>
                  <a:pt x="10525" y="6898"/>
                  <a:pt x="10979" y="6930"/>
                </a:cubicBezTo>
                <a:cubicBezTo>
                  <a:pt x="11529" y="6930"/>
                  <a:pt x="12080" y="6898"/>
                  <a:pt x="12630" y="6801"/>
                </a:cubicBezTo>
                <a:cubicBezTo>
                  <a:pt x="13537" y="6639"/>
                  <a:pt x="14314" y="6347"/>
                  <a:pt x="14152" y="53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1597;p47"/>
          <p:cNvSpPr/>
          <p:nvPr/>
        </p:nvSpPr>
        <p:spPr>
          <a:xfrm>
            <a:off x="752169" y="3608981"/>
            <a:ext cx="172610" cy="936676"/>
          </a:xfrm>
          <a:custGeom>
            <a:avLst/>
            <a:gdLst/>
            <a:ahLst/>
            <a:cxnLst/>
            <a:rect l="l" t="t" r="r" b="b"/>
            <a:pathLst>
              <a:path w="9781" h="53077" extrusionOk="0">
                <a:moveTo>
                  <a:pt x="1" y="1749"/>
                </a:moveTo>
                <a:cubicBezTo>
                  <a:pt x="584" y="7416"/>
                  <a:pt x="1005" y="30764"/>
                  <a:pt x="908" y="34877"/>
                </a:cubicBezTo>
                <a:cubicBezTo>
                  <a:pt x="713" y="41094"/>
                  <a:pt x="584" y="46761"/>
                  <a:pt x="584" y="52979"/>
                </a:cubicBezTo>
                <a:lnTo>
                  <a:pt x="584" y="52979"/>
                </a:lnTo>
                <a:cubicBezTo>
                  <a:pt x="2041" y="53076"/>
                  <a:pt x="6057" y="52752"/>
                  <a:pt x="7287" y="51943"/>
                </a:cubicBezTo>
                <a:cubicBezTo>
                  <a:pt x="6996" y="51004"/>
                  <a:pt x="6769" y="50032"/>
                  <a:pt x="6704" y="49061"/>
                </a:cubicBezTo>
                <a:cubicBezTo>
                  <a:pt x="6510" y="47150"/>
                  <a:pt x="7741" y="28756"/>
                  <a:pt x="8259" y="21438"/>
                </a:cubicBezTo>
                <a:cubicBezTo>
                  <a:pt x="8550" y="16742"/>
                  <a:pt x="9068" y="12144"/>
                  <a:pt x="9586" y="7416"/>
                </a:cubicBezTo>
                <a:cubicBezTo>
                  <a:pt x="9683" y="6024"/>
                  <a:pt x="9781" y="4502"/>
                  <a:pt x="9262" y="3109"/>
                </a:cubicBezTo>
                <a:cubicBezTo>
                  <a:pt x="8550" y="810"/>
                  <a:pt x="5571" y="713"/>
                  <a:pt x="31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1598;p47"/>
          <p:cNvSpPr/>
          <p:nvPr/>
        </p:nvSpPr>
        <p:spPr>
          <a:xfrm>
            <a:off x="646460" y="3883293"/>
            <a:ext cx="118309" cy="420628"/>
          </a:xfrm>
          <a:custGeom>
            <a:avLst/>
            <a:gdLst/>
            <a:ahLst/>
            <a:cxnLst/>
            <a:rect l="l" t="t" r="r" b="b"/>
            <a:pathLst>
              <a:path w="6704" h="23835" extrusionOk="0">
                <a:moveTo>
                  <a:pt x="5570" y="13990"/>
                </a:moveTo>
                <a:cubicBezTo>
                  <a:pt x="5926" y="10428"/>
                  <a:pt x="6703" y="5797"/>
                  <a:pt x="6703" y="2267"/>
                </a:cubicBezTo>
                <a:lnTo>
                  <a:pt x="1425" y="0"/>
                </a:lnTo>
                <a:cubicBezTo>
                  <a:pt x="1295" y="3336"/>
                  <a:pt x="1911" y="7027"/>
                  <a:pt x="1555" y="11205"/>
                </a:cubicBezTo>
                <a:cubicBezTo>
                  <a:pt x="1231" y="15155"/>
                  <a:pt x="842" y="16775"/>
                  <a:pt x="292" y="20758"/>
                </a:cubicBezTo>
                <a:cubicBezTo>
                  <a:pt x="162" y="21632"/>
                  <a:pt x="65" y="22474"/>
                  <a:pt x="0" y="23251"/>
                </a:cubicBezTo>
                <a:cubicBezTo>
                  <a:pt x="1555" y="23445"/>
                  <a:pt x="3109" y="23640"/>
                  <a:pt x="4663" y="23834"/>
                </a:cubicBezTo>
                <a:cubicBezTo>
                  <a:pt x="4987" y="20337"/>
                  <a:pt x="5214" y="17487"/>
                  <a:pt x="5570" y="13990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1599;p47"/>
          <p:cNvSpPr/>
          <p:nvPr/>
        </p:nvSpPr>
        <p:spPr>
          <a:xfrm>
            <a:off x="637884" y="4293615"/>
            <a:ext cx="199470" cy="312043"/>
          </a:xfrm>
          <a:custGeom>
            <a:avLst/>
            <a:gdLst/>
            <a:ahLst/>
            <a:cxnLst/>
            <a:rect l="l" t="t" r="r" b="b"/>
            <a:pathLst>
              <a:path w="11303" h="17682" extrusionOk="0">
                <a:moveTo>
                  <a:pt x="8970" y="16030"/>
                </a:moveTo>
                <a:cubicBezTo>
                  <a:pt x="7060" y="15123"/>
                  <a:pt x="4955" y="14087"/>
                  <a:pt x="4728" y="11917"/>
                </a:cubicBezTo>
                <a:cubicBezTo>
                  <a:pt x="4502" y="9650"/>
                  <a:pt x="4502" y="7351"/>
                  <a:pt x="4728" y="5084"/>
                </a:cubicBezTo>
                <a:cubicBezTo>
                  <a:pt x="4890" y="3433"/>
                  <a:pt x="5020" y="1943"/>
                  <a:pt x="5149" y="583"/>
                </a:cubicBezTo>
                <a:cubicBezTo>
                  <a:pt x="3595" y="389"/>
                  <a:pt x="2041" y="194"/>
                  <a:pt x="486" y="0"/>
                </a:cubicBezTo>
                <a:cubicBezTo>
                  <a:pt x="0" y="4825"/>
                  <a:pt x="389" y="7999"/>
                  <a:pt x="551" y="13342"/>
                </a:cubicBezTo>
                <a:cubicBezTo>
                  <a:pt x="551" y="13569"/>
                  <a:pt x="324" y="14961"/>
                  <a:pt x="130" y="16192"/>
                </a:cubicBezTo>
                <a:cubicBezTo>
                  <a:pt x="745" y="16418"/>
                  <a:pt x="1393" y="16580"/>
                  <a:pt x="2041" y="16645"/>
                </a:cubicBezTo>
                <a:cubicBezTo>
                  <a:pt x="4825" y="16969"/>
                  <a:pt x="8388" y="17681"/>
                  <a:pt x="11302" y="16839"/>
                </a:cubicBezTo>
                <a:cubicBezTo>
                  <a:pt x="10492" y="16613"/>
                  <a:pt x="9715" y="16354"/>
                  <a:pt x="8970" y="160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1600;p47"/>
          <p:cNvSpPr/>
          <p:nvPr/>
        </p:nvSpPr>
        <p:spPr>
          <a:xfrm>
            <a:off x="635589" y="4512480"/>
            <a:ext cx="252624" cy="122315"/>
          </a:xfrm>
          <a:custGeom>
            <a:avLst/>
            <a:gdLst/>
            <a:ahLst/>
            <a:cxnLst/>
            <a:rect l="l" t="t" r="r" b="b"/>
            <a:pathLst>
              <a:path w="14315" h="6931" extrusionOk="0">
                <a:moveTo>
                  <a:pt x="14120" y="5279"/>
                </a:moveTo>
                <a:cubicBezTo>
                  <a:pt x="13958" y="4632"/>
                  <a:pt x="13213" y="4534"/>
                  <a:pt x="12598" y="4373"/>
                </a:cubicBezTo>
                <a:cubicBezTo>
                  <a:pt x="11659" y="4178"/>
                  <a:pt x="10752" y="3952"/>
                  <a:pt x="9845" y="3660"/>
                </a:cubicBezTo>
                <a:cubicBezTo>
                  <a:pt x="8971" y="3401"/>
                  <a:pt x="8097" y="3045"/>
                  <a:pt x="7255" y="2624"/>
                </a:cubicBezTo>
                <a:cubicBezTo>
                  <a:pt x="6510" y="2300"/>
                  <a:pt x="5927" y="1685"/>
                  <a:pt x="5700" y="940"/>
                </a:cubicBezTo>
                <a:cubicBezTo>
                  <a:pt x="5538" y="519"/>
                  <a:pt x="5830" y="228"/>
                  <a:pt x="5312" y="98"/>
                </a:cubicBezTo>
                <a:cubicBezTo>
                  <a:pt x="5053" y="1"/>
                  <a:pt x="4729" y="66"/>
                  <a:pt x="4502" y="260"/>
                </a:cubicBezTo>
                <a:cubicBezTo>
                  <a:pt x="4211" y="778"/>
                  <a:pt x="4632" y="1750"/>
                  <a:pt x="4599" y="2171"/>
                </a:cubicBezTo>
                <a:lnTo>
                  <a:pt x="4599" y="3077"/>
                </a:lnTo>
                <a:cubicBezTo>
                  <a:pt x="3854" y="3174"/>
                  <a:pt x="3110" y="3207"/>
                  <a:pt x="2397" y="3207"/>
                </a:cubicBezTo>
                <a:cubicBezTo>
                  <a:pt x="1944" y="3239"/>
                  <a:pt x="1490" y="3239"/>
                  <a:pt x="1005" y="3207"/>
                </a:cubicBezTo>
                <a:cubicBezTo>
                  <a:pt x="746" y="3207"/>
                  <a:pt x="292" y="2948"/>
                  <a:pt x="163" y="3207"/>
                </a:cubicBezTo>
                <a:cubicBezTo>
                  <a:pt x="130" y="3466"/>
                  <a:pt x="98" y="3725"/>
                  <a:pt x="130" y="3984"/>
                </a:cubicBezTo>
                <a:cubicBezTo>
                  <a:pt x="98" y="4275"/>
                  <a:pt x="130" y="4567"/>
                  <a:pt x="98" y="4858"/>
                </a:cubicBezTo>
                <a:cubicBezTo>
                  <a:pt x="98" y="5117"/>
                  <a:pt x="1" y="5344"/>
                  <a:pt x="1" y="5571"/>
                </a:cubicBezTo>
                <a:lnTo>
                  <a:pt x="1" y="5927"/>
                </a:lnTo>
                <a:cubicBezTo>
                  <a:pt x="1" y="6056"/>
                  <a:pt x="1134" y="6218"/>
                  <a:pt x="1264" y="6251"/>
                </a:cubicBezTo>
                <a:cubicBezTo>
                  <a:pt x="1750" y="6316"/>
                  <a:pt x="10493" y="6866"/>
                  <a:pt x="10946" y="6898"/>
                </a:cubicBezTo>
                <a:cubicBezTo>
                  <a:pt x="11497" y="6931"/>
                  <a:pt x="12080" y="6898"/>
                  <a:pt x="12630" y="6769"/>
                </a:cubicBezTo>
                <a:cubicBezTo>
                  <a:pt x="13505" y="6607"/>
                  <a:pt x="14314" y="6348"/>
                  <a:pt x="14120" y="53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1601;p47"/>
          <p:cNvSpPr/>
          <p:nvPr/>
        </p:nvSpPr>
        <p:spPr>
          <a:xfrm>
            <a:off x="622460" y="3617557"/>
            <a:ext cx="301755" cy="953230"/>
          </a:xfrm>
          <a:custGeom>
            <a:avLst/>
            <a:gdLst/>
            <a:ahLst/>
            <a:cxnLst/>
            <a:rect l="l" t="t" r="r" b="b"/>
            <a:pathLst>
              <a:path w="17099" h="54015" extrusionOk="0">
                <a:moveTo>
                  <a:pt x="16774" y="4987"/>
                </a:moveTo>
                <a:cubicBezTo>
                  <a:pt x="16710" y="4178"/>
                  <a:pt x="16580" y="3368"/>
                  <a:pt x="16321" y="2591"/>
                </a:cubicBezTo>
                <a:cubicBezTo>
                  <a:pt x="16030" y="1555"/>
                  <a:pt x="14929" y="1101"/>
                  <a:pt x="13925" y="680"/>
                </a:cubicBezTo>
                <a:cubicBezTo>
                  <a:pt x="13115" y="292"/>
                  <a:pt x="12208" y="65"/>
                  <a:pt x="11269" y="0"/>
                </a:cubicBezTo>
                <a:cubicBezTo>
                  <a:pt x="10265" y="0"/>
                  <a:pt x="9294" y="615"/>
                  <a:pt x="8290" y="810"/>
                </a:cubicBezTo>
                <a:lnTo>
                  <a:pt x="8290" y="1101"/>
                </a:lnTo>
                <a:cubicBezTo>
                  <a:pt x="6995" y="713"/>
                  <a:pt x="4890" y="1457"/>
                  <a:pt x="3206" y="939"/>
                </a:cubicBezTo>
                <a:lnTo>
                  <a:pt x="0" y="2720"/>
                </a:lnTo>
                <a:cubicBezTo>
                  <a:pt x="583" y="8387"/>
                  <a:pt x="1004" y="31703"/>
                  <a:pt x="907" y="35816"/>
                </a:cubicBezTo>
                <a:cubicBezTo>
                  <a:pt x="712" y="42033"/>
                  <a:pt x="615" y="47700"/>
                  <a:pt x="615" y="53918"/>
                </a:cubicBezTo>
                <a:cubicBezTo>
                  <a:pt x="2040" y="54015"/>
                  <a:pt x="6056" y="53691"/>
                  <a:pt x="7286" y="52914"/>
                </a:cubicBezTo>
                <a:cubicBezTo>
                  <a:pt x="6995" y="51975"/>
                  <a:pt x="6800" y="51003"/>
                  <a:pt x="6703" y="49999"/>
                </a:cubicBezTo>
                <a:cubicBezTo>
                  <a:pt x="6509" y="48089"/>
                  <a:pt x="6477" y="46016"/>
                  <a:pt x="6347" y="44106"/>
                </a:cubicBezTo>
                <a:cubicBezTo>
                  <a:pt x="6056" y="36787"/>
                  <a:pt x="7740" y="29728"/>
                  <a:pt x="8258" y="22409"/>
                </a:cubicBezTo>
                <a:cubicBezTo>
                  <a:pt x="8517" y="18394"/>
                  <a:pt x="8938" y="14443"/>
                  <a:pt x="9359" y="10427"/>
                </a:cubicBezTo>
                <a:lnTo>
                  <a:pt x="9553" y="10395"/>
                </a:lnTo>
                <a:cubicBezTo>
                  <a:pt x="10395" y="10104"/>
                  <a:pt x="11205" y="9747"/>
                  <a:pt x="11982" y="9359"/>
                </a:cubicBezTo>
                <a:cubicBezTo>
                  <a:pt x="13342" y="8614"/>
                  <a:pt x="15220" y="8193"/>
                  <a:pt x="16677" y="7092"/>
                </a:cubicBezTo>
                <a:cubicBezTo>
                  <a:pt x="17098" y="6768"/>
                  <a:pt x="16807" y="5602"/>
                  <a:pt x="16774" y="49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1602;p47"/>
          <p:cNvSpPr/>
          <p:nvPr/>
        </p:nvSpPr>
        <p:spPr>
          <a:xfrm>
            <a:off x="812188" y="4495344"/>
            <a:ext cx="41736" cy="9159"/>
          </a:xfrm>
          <a:custGeom>
            <a:avLst/>
            <a:gdLst/>
            <a:ahLst/>
            <a:cxnLst/>
            <a:rect l="l" t="t" r="r" b="b"/>
            <a:pathLst>
              <a:path w="2365" h="519" extrusionOk="0">
                <a:moveTo>
                  <a:pt x="0" y="0"/>
                </a:moveTo>
                <a:cubicBezTo>
                  <a:pt x="130" y="0"/>
                  <a:pt x="259" y="0"/>
                  <a:pt x="389" y="0"/>
                </a:cubicBezTo>
                <a:lnTo>
                  <a:pt x="583" y="33"/>
                </a:lnTo>
                <a:lnTo>
                  <a:pt x="777" y="33"/>
                </a:lnTo>
                <a:cubicBezTo>
                  <a:pt x="907" y="33"/>
                  <a:pt x="1069" y="65"/>
                  <a:pt x="1198" y="65"/>
                </a:cubicBezTo>
                <a:cubicBezTo>
                  <a:pt x="1328" y="98"/>
                  <a:pt x="1490" y="130"/>
                  <a:pt x="1619" y="162"/>
                </a:cubicBezTo>
                <a:lnTo>
                  <a:pt x="2008" y="227"/>
                </a:lnTo>
                <a:cubicBezTo>
                  <a:pt x="2137" y="259"/>
                  <a:pt x="2267" y="292"/>
                  <a:pt x="2364" y="357"/>
                </a:cubicBezTo>
                <a:cubicBezTo>
                  <a:pt x="2235" y="421"/>
                  <a:pt x="2105" y="454"/>
                  <a:pt x="1976" y="486"/>
                </a:cubicBezTo>
                <a:cubicBezTo>
                  <a:pt x="1684" y="518"/>
                  <a:pt x="1393" y="518"/>
                  <a:pt x="1101" y="486"/>
                </a:cubicBezTo>
                <a:cubicBezTo>
                  <a:pt x="939" y="421"/>
                  <a:pt x="777" y="389"/>
                  <a:pt x="648" y="357"/>
                </a:cubicBezTo>
                <a:cubicBezTo>
                  <a:pt x="518" y="324"/>
                  <a:pt x="389" y="259"/>
                  <a:pt x="292" y="195"/>
                </a:cubicBezTo>
                <a:cubicBezTo>
                  <a:pt x="194" y="130"/>
                  <a:pt x="97" y="65"/>
                  <a:pt x="0" y="0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1603;p47"/>
          <p:cNvSpPr/>
          <p:nvPr/>
        </p:nvSpPr>
        <p:spPr>
          <a:xfrm>
            <a:off x="665890" y="4526209"/>
            <a:ext cx="62878" cy="18300"/>
          </a:xfrm>
          <a:custGeom>
            <a:avLst/>
            <a:gdLst/>
            <a:ahLst/>
            <a:cxnLst/>
            <a:rect l="l" t="t" r="r" b="b"/>
            <a:pathLst>
              <a:path w="3563" h="1037" extrusionOk="0">
                <a:moveTo>
                  <a:pt x="3562" y="0"/>
                </a:moveTo>
                <a:cubicBezTo>
                  <a:pt x="3562" y="0"/>
                  <a:pt x="3530" y="32"/>
                  <a:pt x="3465" y="130"/>
                </a:cubicBezTo>
                <a:lnTo>
                  <a:pt x="3336" y="291"/>
                </a:lnTo>
                <a:cubicBezTo>
                  <a:pt x="3271" y="356"/>
                  <a:pt x="3206" y="389"/>
                  <a:pt x="3141" y="453"/>
                </a:cubicBezTo>
                <a:cubicBezTo>
                  <a:pt x="3077" y="518"/>
                  <a:pt x="2979" y="583"/>
                  <a:pt x="2882" y="615"/>
                </a:cubicBezTo>
                <a:cubicBezTo>
                  <a:pt x="2817" y="680"/>
                  <a:pt x="2688" y="712"/>
                  <a:pt x="2591" y="777"/>
                </a:cubicBezTo>
                <a:cubicBezTo>
                  <a:pt x="2494" y="810"/>
                  <a:pt x="2364" y="874"/>
                  <a:pt x="2267" y="907"/>
                </a:cubicBezTo>
                <a:lnTo>
                  <a:pt x="1911" y="1004"/>
                </a:lnTo>
                <a:lnTo>
                  <a:pt x="1522" y="1036"/>
                </a:lnTo>
                <a:cubicBezTo>
                  <a:pt x="1425" y="1036"/>
                  <a:pt x="1295" y="1036"/>
                  <a:pt x="1166" y="1036"/>
                </a:cubicBezTo>
                <a:cubicBezTo>
                  <a:pt x="1069" y="1036"/>
                  <a:pt x="939" y="1036"/>
                  <a:pt x="842" y="1004"/>
                </a:cubicBezTo>
                <a:cubicBezTo>
                  <a:pt x="745" y="1004"/>
                  <a:pt x="648" y="972"/>
                  <a:pt x="551" y="939"/>
                </a:cubicBezTo>
                <a:cubicBezTo>
                  <a:pt x="454" y="907"/>
                  <a:pt x="389" y="907"/>
                  <a:pt x="292" y="842"/>
                </a:cubicBezTo>
                <a:lnTo>
                  <a:pt x="130" y="745"/>
                </a:lnTo>
                <a:lnTo>
                  <a:pt x="0" y="680"/>
                </a:lnTo>
                <a:lnTo>
                  <a:pt x="162" y="680"/>
                </a:lnTo>
                <a:lnTo>
                  <a:pt x="356" y="680"/>
                </a:lnTo>
                <a:cubicBezTo>
                  <a:pt x="421" y="680"/>
                  <a:pt x="486" y="680"/>
                  <a:pt x="583" y="680"/>
                </a:cubicBezTo>
                <a:lnTo>
                  <a:pt x="842" y="680"/>
                </a:lnTo>
                <a:cubicBezTo>
                  <a:pt x="939" y="680"/>
                  <a:pt x="1069" y="680"/>
                  <a:pt x="1166" y="648"/>
                </a:cubicBezTo>
                <a:cubicBezTo>
                  <a:pt x="1263" y="648"/>
                  <a:pt x="1360" y="648"/>
                  <a:pt x="1490" y="615"/>
                </a:cubicBezTo>
                <a:lnTo>
                  <a:pt x="1814" y="551"/>
                </a:lnTo>
                <a:lnTo>
                  <a:pt x="2137" y="486"/>
                </a:lnTo>
                <a:cubicBezTo>
                  <a:pt x="2267" y="486"/>
                  <a:pt x="2364" y="453"/>
                  <a:pt x="2461" y="421"/>
                </a:cubicBezTo>
                <a:cubicBezTo>
                  <a:pt x="2558" y="389"/>
                  <a:pt x="2656" y="356"/>
                  <a:pt x="2753" y="324"/>
                </a:cubicBezTo>
                <a:lnTo>
                  <a:pt x="3012" y="227"/>
                </a:lnTo>
                <a:cubicBezTo>
                  <a:pt x="3109" y="194"/>
                  <a:pt x="3174" y="194"/>
                  <a:pt x="3238" y="130"/>
                </a:cubicBezTo>
                <a:lnTo>
                  <a:pt x="3400" y="65"/>
                </a:ln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1604;p47"/>
          <p:cNvSpPr/>
          <p:nvPr/>
        </p:nvSpPr>
        <p:spPr>
          <a:xfrm>
            <a:off x="681879" y="4520492"/>
            <a:ext cx="42319" cy="9159"/>
          </a:xfrm>
          <a:custGeom>
            <a:avLst/>
            <a:gdLst/>
            <a:ahLst/>
            <a:cxnLst/>
            <a:rect l="l" t="t" r="r" b="b"/>
            <a:pathLst>
              <a:path w="2398" h="519" extrusionOk="0">
                <a:moveTo>
                  <a:pt x="1" y="33"/>
                </a:moveTo>
                <a:cubicBezTo>
                  <a:pt x="163" y="0"/>
                  <a:pt x="292" y="0"/>
                  <a:pt x="422" y="33"/>
                </a:cubicBezTo>
                <a:lnTo>
                  <a:pt x="616" y="33"/>
                </a:lnTo>
                <a:lnTo>
                  <a:pt x="810" y="33"/>
                </a:lnTo>
                <a:cubicBezTo>
                  <a:pt x="940" y="33"/>
                  <a:pt x="1070" y="65"/>
                  <a:pt x="1199" y="97"/>
                </a:cubicBezTo>
                <a:cubicBezTo>
                  <a:pt x="1361" y="97"/>
                  <a:pt x="1523" y="130"/>
                  <a:pt x="1652" y="162"/>
                </a:cubicBezTo>
                <a:lnTo>
                  <a:pt x="2041" y="259"/>
                </a:lnTo>
                <a:cubicBezTo>
                  <a:pt x="2138" y="259"/>
                  <a:pt x="2268" y="324"/>
                  <a:pt x="2397" y="389"/>
                </a:cubicBezTo>
                <a:cubicBezTo>
                  <a:pt x="2268" y="421"/>
                  <a:pt x="2138" y="454"/>
                  <a:pt x="2009" y="486"/>
                </a:cubicBezTo>
                <a:cubicBezTo>
                  <a:pt x="1717" y="518"/>
                  <a:pt x="1426" y="518"/>
                  <a:pt x="1134" y="486"/>
                </a:cubicBezTo>
                <a:cubicBezTo>
                  <a:pt x="972" y="454"/>
                  <a:pt x="810" y="421"/>
                  <a:pt x="681" y="356"/>
                </a:cubicBezTo>
                <a:cubicBezTo>
                  <a:pt x="551" y="324"/>
                  <a:pt x="422" y="259"/>
                  <a:pt x="325" y="195"/>
                </a:cubicBezTo>
                <a:cubicBezTo>
                  <a:pt x="195" y="162"/>
                  <a:pt x="98" y="97"/>
                  <a:pt x="1" y="33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1605;p47"/>
          <p:cNvSpPr/>
          <p:nvPr/>
        </p:nvSpPr>
        <p:spPr>
          <a:xfrm>
            <a:off x="784746" y="4510203"/>
            <a:ext cx="79467" cy="13165"/>
          </a:xfrm>
          <a:custGeom>
            <a:avLst/>
            <a:gdLst/>
            <a:ahLst/>
            <a:cxnLst/>
            <a:rect l="l" t="t" r="r" b="b"/>
            <a:pathLst>
              <a:path w="4503" h="746" extrusionOk="0">
                <a:moveTo>
                  <a:pt x="1" y="0"/>
                </a:moveTo>
                <a:lnTo>
                  <a:pt x="195" y="33"/>
                </a:lnTo>
                <a:cubicBezTo>
                  <a:pt x="325" y="33"/>
                  <a:pt x="487" y="130"/>
                  <a:pt x="713" y="130"/>
                </a:cubicBezTo>
                <a:cubicBezTo>
                  <a:pt x="810" y="130"/>
                  <a:pt x="908" y="162"/>
                  <a:pt x="1037" y="195"/>
                </a:cubicBezTo>
                <a:cubicBezTo>
                  <a:pt x="1167" y="227"/>
                  <a:pt x="1296" y="227"/>
                  <a:pt x="1426" y="227"/>
                </a:cubicBezTo>
                <a:cubicBezTo>
                  <a:pt x="1652" y="259"/>
                  <a:pt x="1944" y="292"/>
                  <a:pt x="2235" y="324"/>
                </a:cubicBezTo>
                <a:cubicBezTo>
                  <a:pt x="2786" y="324"/>
                  <a:pt x="3336" y="357"/>
                  <a:pt x="3790" y="421"/>
                </a:cubicBezTo>
                <a:cubicBezTo>
                  <a:pt x="4016" y="454"/>
                  <a:pt x="4243" y="486"/>
                  <a:pt x="4502" y="518"/>
                </a:cubicBezTo>
                <a:cubicBezTo>
                  <a:pt x="4243" y="583"/>
                  <a:pt x="4016" y="616"/>
                  <a:pt x="3790" y="648"/>
                </a:cubicBezTo>
                <a:cubicBezTo>
                  <a:pt x="3563" y="680"/>
                  <a:pt x="3304" y="713"/>
                  <a:pt x="3045" y="713"/>
                </a:cubicBezTo>
                <a:cubicBezTo>
                  <a:pt x="2786" y="745"/>
                  <a:pt x="2494" y="713"/>
                  <a:pt x="2203" y="713"/>
                </a:cubicBezTo>
                <a:lnTo>
                  <a:pt x="1749" y="680"/>
                </a:lnTo>
                <a:cubicBezTo>
                  <a:pt x="1620" y="648"/>
                  <a:pt x="1490" y="616"/>
                  <a:pt x="1361" y="583"/>
                </a:cubicBezTo>
                <a:cubicBezTo>
                  <a:pt x="1231" y="583"/>
                  <a:pt x="1069" y="551"/>
                  <a:pt x="940" y="486"/>
                </a:cubicBezTo>
                <a:cubicBezTo>
                  <a:pt x="843" y="454"/>
                  <a:pt x="713" y="389"/>
                  <a:pt x="616" y="357"/>
                </a:cubicBezTo>
                <a:cubicBezTo>
                  <a:pt x="454" y="292"/>
                  <a:pt x="292" y="227"/>
                  <a:pt x="163" y="97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1606;p47"/>
          <p:cNvSpPr/>
          <p:nvPr/>
        </p:nvSpPr>
        <p:spPr>
          <a:xfrm>
            <a:off x="787605" y="3774144"/>
            <a:ext cx="62878" cy="28007"/>
          </a:xfrm>
          <a:custGeom>
            <a:avLst/>
            <a:gdLst/>
            <a:ahLst/>
            <a:cxnLst/>
            <a:rect l="l" t="t" r="r" b="b"/>
            <a:pathLst>
              <a:path w="3563" h="1587" extrusionOk="0">
                <a:moveTo>
                  <a:pt x="1" y="1587"/>
                </a:moveTo>
                <a:cubicBezTo>
                  <a:pt x="163" y="1457"/>
                  <a:pt x="325" y="1328"/>
                  <a:pt x="519" y="1231"/>
                </a:cubicBezTo>
                <a:cubicBezTo>
                  <a:pt x="907" y="1004"/>
                  <a:pt x="1296" y="777"/>
                  <a:pt x="1717" y="615"/>
                </a:cubicBezTo>
                <a:cubicBezTo>
                  <a:pt x="2106" y="421"/>
                  <a:pt x="2527" y="259"/>
                  <a:pt x="2948" y="130"/>
                </a:cubicBezTo>
                <a:cubicBezTo>
                  <a:pt x="3142" y="65"/>
                  <a:pt x="3369" y="32"/>
                  <a:pt x="3563" y="0"/>
                </a:cubicBezTo>
                <a:cubicBezTo>
                  <a:pt x="3401" y="130"/>
                  <a:pt x="3239" y="227"/>
                  <a:pt x="3045" y="356"/>
                </a:cubicBezTo>
                <a:cubicBezTo>
                  <a:pt x="2656" y="583"/>
                  <a:pt x="2268" y="810"/>
                  <a:pt x="1847" y="972"/>
                </a:cubicBezTo>
                <a:cubicBezTo>
                  <a:pt x="1458" y="1166"/>
                  <a:pt x="1037" y="1328"/>
                  <a:pt x="584" y="1425"/>
                </a:cubicBezTo>
                <a:cubicBezTo>
                  <a:pt x="389" y="1490"/>
                  <a:pt x="195" y="1554"/>
                  <a:pt x="1" y="15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1607;p47"/>
          <p:cNvSpPr/>
          <p:nvPr/>
        </p:nvSpPr>
        <p:spPr>
          <a:xfrm>
            <a:off x="785328" y="3657547"/>
            <a:ext cx="8012" cy="144604"/>
          </a:xfrm>
          <a:custGeom>
            <a:avLst/>
            <a:gdLst/>
            <a:ahLst/>
            <a:cxnLst/>
            <a:rect l="l" t="t" r="r" b="b"/>
            <a:pathLst>
              <a:path w="454" h="8194" extrusionOk="0">
                <a:moveTo>
                  <a:pt x="356" y="1"/>
                </a:moveTo>
                <a:cubicBezTo>
                  <a:pt x="356" y="1"/>
                  <a:pt x="356" y="131"/>
                  <a:pt x="389" y="357"/>
                </a:cubicBezTo>
                <a:cubicBezTo>
                  <a:pt x="421" y="584"/>
                  <a:pt x="421" y="908"/>
                  <a:pt x="421" y="1264"/>
                </a:cubicBezTo>
                <a:cubicBezTo>
                  <a:pt x="454" y="2041"/>
                  <a:pt x="454" y="3077"/>
                  <a:pt x="421" y="4114"/>
                </a:cubicBezTo>
                <a:cubicBezTo>
                  <a:pt x="389" y="5150"/>
                  <a:pt x="356" y="6154"/>
                  <a:pt x="259" y="6931"/>
                </a:cubicBezTo>
                <a:cubicBezTo>
                  <a:pt x="227" y="7320"/>
                  <a:pt x="194" y="7643"/>
                  <a:pt x="162" y="7838"/>
                </a:cubicBezTo>
                <a:cubicBezTo>
                  <a:pt x="130" y="8064"/>
                  <a:pt x="97" y="8194"/>
                  <a:pt x="97" y="8194"/>
                </a:cubicBezTo>
                <a:cubicBezTo>
                  <a:pt x="97" y="8194"/>
                  <a:pt x="97" y="8064"/>
                  <a:pt x="97" y="7838"/>
                </a:cubicBezTo>
                <a:cubicBezTo>
                  <a:pt x="65" y="7643"/>
                  <a:pt x="33" y="7320"/>
                  <a:pt x="33" y="6931"/>
                </a:cubicBezTo>
                <a:cubicBezTo>
                  <a:pt x="0" y="6154"/>
                  <a:pt x="0" y="5117"/>
                  <a:pt x="33" y="4081"/>
                </a:cubicBezTo>
                <a:cubicBezTo>
                  <a:pt x="65" y="3045"/>
                  <a:pt x="130" y="2041"/>
                  <a:pt x="194" y="1264"/>
                </a:cubicBezTo>
                <a:cubicBezTo>
                  <a:pt x="227" y="875"/>
                  <a:pt x="292" y="551"/>
                  <a:pt x="292" y="325"/>
                </a:cubicBezTo>
                <a:cubicBezTo>
                  <a:pt x="324" y="98"/>
                  <a:pt x="356" y="1"/>
                  <a:pt x="3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1608;p47"/>
          <p:cNvSpPr/>
          <p:nvPr/>
        </p:nvSpPr>
        <p:spPr>
          <a:xfrm>
            <a:off x="799605" y="3659841"/>
            <a:ext cx="19448" cy="112026"/>
          </a:xfrm>
          <a:custGeom>
            <a:avLst/>
            <a:gdLst/>
            <a:ahLst/>
            <a:cxnLst/>
            <a:rect l="l" t="t" r="r" b="b"/>
            <a:pathLst>
              <a:path w="1102" h="6348" extrusionOk="0">
                <a:moveTo>
                  <a:pt x="713" y="1"/>
                </a:moveTo>
                <a:cubicBezTo>
                  <a:pt x="810" y="324"/>
                  <a:pt x="907" y="681"/>
                  <a:pt x="972" y="1004"/>
                </a:cubicBezTo>
                <a:cubicBezTo>
                  <a:pt x="1005" y="1361"/>
                  <a:pt x="1037" y="1684"/>
                  <a:pt x="1069" y="2041"/>
                </a:cubicBezTo>
                <a:cubicBezTo>
                  <a:pt x="1102" y="2462"/>
                  <a:pt x="1102" y="2850"/>
                  <a:pt x="1069" y="3271"/>
                </a:cubicBezTo>
                <a:cubicBezTo>
                  <a:pt x="1037" y="3465"/>
                  <a:pt x="1037" y="3660"/>
                  <a:pt x="1005" y="3886"/>
                </a:cubicBezTo>
                <a:cubicBezTo>
                  <a:pt x="972" y="4081"/>
                  <a:pt x="940" y="4275"/>
                  <a:pt x="907" y="4469"/>
                </a:cubicBezTo>
                <a:cubicBezTo>
                  <a:pt x="843" y="4631"/>
                  <a:pt x="810" y="4826"/>
                  <a:pt x="746" y="4987"/>
                </a:cubicBezTo>
                <a:cubicBezTo>
                  <a:pt x="713" y="5182"/>
                  <a:pt x="648" y="5311"/>
                  <a:pt x="584" y="5473"/>
                </a:cubicBezTo>
                <a:cubicBezTo>
                  <a:pt x="519" y="5603"/>
                  <a:pt x="454" y="5732"/>
                  <a:pt x="389" y="5829"/>
                </a:cubicBezTo>
                <a:cubicBezTo>
                  <a:pt x="325" y="5927"/>
                  <a:pt x="260" y="6024"/>
                  <a:pt x="195" y="6121"/>
                </a:cubicBezTo>
                <a:cubicBezTo>
                  <a:pt x="98" y="6250"/>
                  <a:pt x="1" y="6348"/>
                  <a:pt x="1" y="6348"/>
                </a:cubicBezTo>
                <a:cubicBezTo>
                  <a:pt x="1" y="6348"/>
                  <a:pt x="66" y="6250"/>
                  <a:pt x="130" y="6089"/>
                </a:cubicBezTo>
                <a:cubicBezTo>
                  <a:pt x="163" y="5991"/>
                  <a:pt x="195" y="5894"/>
                  <a:pt x="227" y="5797"/>
                </a:cubicBezTo>
                <a:cubicBezTo>
                  <a:pt x="292" y="5668"/>
                  <a:pt x="292" y="5538"/>
                  <a:pt x="357" y="5376"/>
                </a:cubicBezTo>
                <a:cubicBezTo>
                  <a:pt x="389" y="5214"/>
                  <a:pt x="422" y="5085"/>
                  <a:pt x="454" y="4923"/>
                </a:cubicBezTo>
                <a:cubicBezTo>
                  <a:pt x="487" y="4761"/>
                  <a:pt x="519" y="4567"/>
                  <a:pt x="519" y="4372"/>
                </a:cubicBezTo>
                <a:cubicBezTo>
                  <a:pt x="551" y="4210"/>
                  <a:pt x="584" y="4016"/>
                  <a:pt x="616" y="3822"/>
                </a:cubicBezTo>
                <a:cubicBezTo>
                  <a:pt x="616" y="3627"/>
                  <a:pt x="648" y="3401"/>
                  <a:pt x="648" y="3206"/>
                </a:cubicBezTo>
                <a:cubicBezTo>
                  <a:pt x="713" y="2397"/>
                  <a:pt x="746" y="1620"/>
                  <a:pt x="746" y="1037"/>
                </a:cubicBezTo>
                <a:lnTo>
                  <a:pt x="746" y="292"/>
                </a:lnTo>
                <a:cubicBezTo>
                  <a:pt x="746" y="98"/>
                  <a:pt x="713" y="1"/>
                  <a:pt x="7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1609;p47"/>
          <p:cNvSpPr/>
          <p:nvPr/>
        </p:nvSpPr>
        <p:spPr>
          <a:xfrm>
            <a:off x="640160" y="3663847"/>
            <a:ext cx="27460" cy="95455"/>
          </a:xfrm>
          <a:custGeom>
            <a:avLst/>
            <a:gdLst/>
            <a:ahLst/>
            <a:cxnLst/>
            <a:rect l="l" t="t" r="r" b="b"/>
            <a:pathLst>
              <a:path w="1556" h="5409" extrusionOk="0">
                <a:moveTo>
                  <a:pt x="1458" y="0"/>
                </a:moveTo>
                <a:lnTo>
                  <a:pt x="1491" y="259"/>
                </a:lnTo>
                <a:cubicBezTo>
                  <a:pt x="1523" y="454"/>
                  <a:pt x="1555" y="680"/>
                  <a:pt x="1555" y="907"/>
                </a:cubicBezTo>
                <a:lnTo>
                  <a:pt x="1555" y="1328"/>
                </a:lnTo>
                <a:cubicBezTo>
                  <a:pt x="1523" y="1490"/>
                  <a:pt x="1523" y="1652"/>
                  <a:pt x="1491" y="1814"/>
                </a:cubicBezTo>
                <a:cubicBezTo>
                  <a:pt x="1458" y="2008"/>
                  <a:pt x="1426" y="2170"/>
                  <a:pt x="1393" y="2332"/>
                </a:cubicBezTo>
                <a:lnTo>
                  <a:pt x="1264" y="2850"/>
                </a:lnTo>
                <a:lnTo>
                  <a:pt x="1102" y="3368"/>
                </a:lnTo>
                <a:cubicBezTo>
                  <a:pt x="1037" y="3530"/>
                  <a:pt x="972" y="3692"/>
                  <a:pt x="908" y="3854"/>
                </a:cubicBezTo>
                <a:cubicBezTo>
                  <a:pt x="778" y="4113"/>
                  <a:pt x="649" y="4404"/>
                  <a:pt x="487" y="4663"/>
                </a:cubicBezTo>
                <a:cubicBezTo>
                  <a:pt x="390" y="4858"/>
                  <a:pt x="260" y="5020"/>
                  <a:pt x="130" y="5214"/>
                </a:cubicBezTo>
                <a:lnTo>
                  <a:pt x="1" y="5408"/>
                </a:lnTo>
                <a:lnTo>
                  <a:pt x="66" y="5181"/>
                </a:lnTo>
                <a:lnTo>
                  <a:pt x="260" y="4566"/>
                </a:lnTo>
                <a:cubicBezTo>
                  <a:pt x="325" y="4437"/>
                  <a:pt x="357" y="4307"/>
                  <a:pt x="422" y="4145"/>
                </a:cubicBezTo>
                <a:cubicBezTo>
                  <a:pt x="454" y="4016"/>
                  <a:pt x="519" y="3854"/>
                  <a:pt x="551" y="3692"/>
                </a:cubicBezTo>
                <a:cubicBezTo>
                  <a:pt x="681" y="3400"/>
                  <a:pt x="778" y="3077"/>
                  <a:pt x="875" y="2720"/>
                </a:cubicBezTo>
                <a:cubicBezTo>
                  <a:pt x="1005" y="2397"/>
                  <a:pt x="1070" y="2073"/>
                  <a:pt x="1134" y="1749"/>
                </a:cubicBezTo>
                <a:cubicBezTo>
                  <a:pt x="1167" y="1587"/>
                  <a:pt x="1231" y="1425"/>
                  <a:pt x="1264" y="1296"/>
                </a:cubicBezTo>
                <a:cubicBezTo>
                  <a:pt x="1264" y="1134"/>
                  <a:pt x="1296" y="1004"/>
                  <a:pt x="1329" y="875"/>
                </a:cubicBezTo>
                <a:cubicBezTo>
                  <a:pt x="1393" y="615"/>
                  <a:pt x="1393" y="389"/>
                  <a:pt x="1426" y="259"/>
                </a:cubicBezTo>
                <a:close/>
              </a:path>
            </a:pathLst>
          </a:custGeom>
          <a:solidFill>
            <a:srgbClr val="2B3A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1610;p47"/>
          <p:cNvSpPr/>
          <p:nvPr/>
        </p:nvSpPr>
        <p:spPr>
          <a:xfrm>
            <a:off x="698450" y="4203896"/>
            <a:ext cx="31465" cy="28007"/>
          </a:xfrm>
          <a:custGeom>
            <a:avLst/>
            <a:gdLst/>
            <a:ahLst/>
            <a:cxnLst/>
            <a:rect l="l" t="t" r="r" b="b"/>
            <a:pathLst>
              <a:path w="1783" h="1587" extrusionOk="0">
                <a:moveTo>
                  <a:pt x="1" y="1587"/>
                </a:moveTo>
                <a:cubicBezTo>
                  <a:pt x="66" y="1457"/>
                  <a:pt x="131" y="1328"/>
                  <a:pt x="195" y="1231"/>
                </a:cubicBezTo>
                <a:cubicBezTo>
                  <a:pt x="454" y="745"/>
                  <a:pt x="908" y="356"/>
                  <a:pt x="1393" y="130"/>
                </a:cubicBezTo>
                <a:cubicBezTo>
                  <a:pt x="1523" y="65"/>
                  <a:pt x="1653" y="32"/>
                  <a:pt x="1782" y="0"/>
                </a:cubicBezTo>
                <a:cubicBezTo>
                  <a:pt x="1717" y="130"/>
                  <a:pt x="1620" y="227"/>
                  <a:pt x="1555" y="324"/>
                </a:cubicBezTo>
                <a:cubicBezTo>
                  <a:pt x="1458" y="421"/>
                  <a:pt x="1393" y="518"/>
                  <a:pt x="1296" y="615"/>
                </a:cubicBezTo>
                <a:cubicBezTo>
                  <a:pt x="1199" y="712"/>
                  <a:pt x="1102" y="810"/>
                  <a:pt x="972" y="907"/>
                </a:cubicBezTo>
                <a:cubicBezTo>
                  <a:pt x="778" y="1069"/>
                  <a:pt x="551" y="1263"/>
                  <a:pt x="325" y="1393"/>
                </a:cubicBezTo>
                <a:cubicBezTo>
                  <a:pt x="228" y="1457"/>
                  <a:pt x="131" y="1522"/>
                  <a:pt x="1" y="15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1611;p47"/>
          <p:cNvSpPr/>
          <p:nvPr/>
        </p:nvSpPr>
        <p:spPr>
          <a:xfrm>
            <a:off x="929332" y="2924346"/>
            <a:ext cx="288042" cy="530360"/>
          </a:xfrm>
          <a:custGeom>
            <a:avLst/>
            <a:gdLst/>
            <a:ahLst/>
            <a:cxnLst/>
            <a:rect l="l" t="t" r="r" b="b"/>
            <a:pathLst>
              <a:path w="16322" h="30053" extrusionOk="0">
                <a:moveTo>
                  <a:pt x="2494" y="21730"/>
                </a:moveTo>
                <a:lnTo>
                  <a:pt x="2494" y="21730"/>
                </a:lnTo>
                <a:cubicBezTo>
                  <a:pt x="6089" y="23996"/>
                  <a:pt x="6477" y="24191"/>
                  <a:pt x="8938" y="25227"/>
                </a:cubicBezTo>
                <a:cubicBezTo>
                  <a:pt x="9586" y="22280"/>
                  <a:pt x="9813" y="20272"/>
                  <a:pt x="10104" y="18265"/>
                </a:cubicBezTo>
                <a:cubicBezTo>
                  <a:pt x="10396" y="16225"/>
                  <a:pt x="10979" y="12274"/>
                  <a:pt x="10881" y="11853"/>
                </a:cubicBezTo>
                <a:cubicBezTo>
                  <a:pt x="10428" y="10007"/>
                  <a:pt x="10072" y="9586"/>
                  <a:pt x="10137" y="5732"/>
                </a:cubicBezTo>
                <a:cubicBezTo>
                  <a:pt x="10169" y="4599"/>
                  <a:pt x="10266" y="3012"/>
                  <a:pt x="10169" y="1620"/>
                </a:cubicBezTo>
                <a:cubicBezTo>
                  <a:pt x="10137" y="972"/>
                  <a:pt x="10525" y="1"/>
                  <a:pt x="10817" y="681"/>
                </a:cubicBezTo>
                <a:cubicBezTo>
                  <a:pt x="11076" y="1296"/>
                  <a:pt x="11270" y="1911"/>
                  <a:pt x="11335" y="2559"/>
                </a:cubicBezTo>
                <a:cubicBezTo>
                  <a:pt x="11497" y="3822"/>
                  <a:pt x="11820" y="5247"/>
                  <a:pt x="11756" y="6477"/>
                </a:cubicBezTo>
                <a:cubicBezTo>
                  <a:pt x="11820" y="5894"/>
                  <a:pt x="12112" y="778"/>
                  <a:pt x="12760" y="907"/>
                </a:cubicBezTo>
                <a:cubicBezTo>
                  <a:pt x="13861" y="1069"/>
                  <a:pt x="12889" y="5894"/>
                  <a:pt x="13019" y="6704"/>
                </a:cubicBezTo>
                <a:cubicBezTo>
                  <a:pt x="13245" y="5311"/>
                  <a:pt x="13861" y="2041"/>
                  <a:pt x="14314" y="2106"/>
                </a:cubicBezTo>
                <a:cubicBezTo>
                  <a:pt x="15253" y="1846"/>
                  <a:pt x="14379" y="6024"/>
                  <a:pt x="14087" y="7384"/>
                </a:cubicBezTo>
                <a:cubicBezTo>
                  <a:pt x="13990" y="7805"/>
                  <a:pt x="14929" y="5279"/>
                  <a:pt x="15544" y="4729"/>
                </a:cubicBezTo>
                <a:cubicBezTo>
                  <a:pt x="16322" y="4534"/>
                  <a:pt x="14929" y="8647"/>
                  <a:pt x="14703" y="10104"/>
                </a:cubicBezTo>
                <a:cubicBezTo>
                  <a:pt x="14476" y="11432"/>
                  <a:pt x="14767" y="13310"/>
                  <a:pt x="12792" y="14184"/>
                </a:cubicBezTo>
                <a:cubicBezTo>
                  <a:pt x="12144" y="18880"/>
                  <a:pt x="12565" y="22507"/>
                  <a:pt x="11529" y="27105"/>
                </a:cubicBezTo>
                <a:cubicBezTo>
                  <a:pt x="11076" y="29307"/>
                  <a:pt x="10979" y="30052"/>
                  <a:pt x="8841" y="29340"/>
                </a:cubicBezTo>
                <a:cubicBezTo>
                  <a:pt x="6801" y="28757"/>
                  <a:pt x="5311" y="27753"/>
                  <a:pt x="2915" y="26360"/>
                </a:cubicBezTo>
                <a:cubicBezTo>
                  <a:pt x="1652" y="25648"/>
                  <a:pt x="843" y="25000"/>
                  <a:pt x="1" y="24515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1612;p47"/>
          <p:cNvSpPr/>
          <p:nvPr/>
        </p:nvSpPr>
        <p:spPr>
          <a:xfrm>
            <a:off x="1075630" y="3000919"/>
            <a:ext cx="73749" cy="160610"/>
          </a:xfrm>
          <a:custGeom>
            <a:avLst/>
            <a:gdLst/>
            <a:ahLst/>
            <a:cxnLst/>
            <a:rect l="l" t="t" r="r" b="b"/>
            <a:pathLst>
              <a:path w="4179" h="9101" extrusionOk="0">
                <a:moveTo>
                  <a:pt x="2786" y="9101"/>
                </a:moveTo>
                <a:cubicBezTo>
                  <a:pt x="2656" y="8647"/>
                  <a:pt x="1976" y="8000"/>
                  <a:pt x="1685" y="7449"/>
                </a:cubicBezTo>
                <a:cubicBezTo>
                  <a:pt x="1296" y="6672"/>
                  <a:pt x="1037" y="5862"/>
                  <a:pt x="875" y="5020"/>
                </a:cubicBezTo>
                <a:cubicBezTo>
                  <a:pt x="681" y="3660"/>
                  <a:pt x="1" y="2009"/>
                  <a:pt x="260" y="681"/>
                </a:cubicBezTo>
                <a:cubicBezTo>
                  <a:pt x="1167" y="1"/>
                  <a:pt x="1879" y="3725"/>
                  <a:pt x="1976" y="4049"/>
                </a:cubicBezTo>
                <a:cubicBezTo>
                  <a:pt x="2138" y="4470"/>
                  <a:pt x="2624" y="4632"/>
                  <a:pt x="3045" y="4988"/>
                </a:cubicBezTo>
                <a:cubicBezTo>
                  <a:pt x="3887" y="5798"/>
                  <a:pt x="4178" y="7028"/>
                  <a:pt x="3854" y="8129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1613;p47"/>
          <p:cNvSpPr/>
          <p:nvPr/>
        </p:nvSpPr>
        <p:spPr>
          <a:xfrm>
            <a:off x="1080201" y="3011207"/>
            <a:ext cx="66884" cy="134315"/>
          </a:xfrm>
          <a:custGeom>
            <a:avLst/>
            <a:gdLst/>
            <a:ahLst/>
            <a:cxnLst/>
            <a:rect l="l" t="t" r="r" b="b"/>
            <a:pathLst>
              <a:path w="3790" h="7611" extrusionOk="0">
                <a:moveTo>
                  <a:pt x="1" y="98"/>
                </a:moveTo>
                <a:lnTo>
                  <a:pt x="98" y="33"/>
                </a:lnTo>
                <a:cubicBezTo>
                  <a:pt x="195" y="1"/>
                  <a:pt x="292" y="1"/>
                  <a:pt x="389" y="33"/>
                </a:cubicBezTo>
                <a:cubicBezTo>
                  <a:pt x="713" y="228"/>
                  <a:pt x="940" y="519"/>
                  <a:pt x="1069" y="843"/>
                </a:cubicBezTo>
                <a:cubicBezTo>
                  <a:pt x="1264" y="1296"/>
                  <a:pt x="1458" y="1750"/>
                  <a:pt x="1588" y="2203"/>
                </a:cubicBezTo>
                <a:cubicBezTo>
                  <a:pt x="1652" y="2462"/>
                  <a:pt x="1749" y="2721"/>
                  <a:pt x="1814" y="3012"/>
                </a:cubicBezTo>
                <a:lnTo>
                  <a:pt x="1911" y="3401"/>
                </a:lnTo>
                <a:lnTo>
                  <a:pt x="1911" y="3433"/>
                </a:lnTo>
                <a:lnTo>
                  <a:pt x="1911" y="3466"/>
                </a:lnTo>
                <a:lnTo>
                  <a:pt x="1944" y="3563"/>
                </a:lnTo>
                <a:cubicBezTo>
                  <a:pt x="1976" y="3595"/>
                  <a:pt x="2009" y="3628"/>
                  <a:pt x="2041" y="3660"/>
                </a:cubicBezTo>
                <a:cubicBezTo>
                  <a:pt x="2268" y="3822"/>
                  <a:pt x="2462" y="3984"/>
                  <a:pt x="2689" y="4146"/>
                </a:cubicBezTo>
                <a:cubicBezTo>
                  <a:pt x="2753" y="4178"/>
                  <a:pt x="2818" y="4243"/>
                  <a:pt x="2850" y="4275"/>
                </a:cubicBezTo>
                <a:cubicBezTo>
                  <a:pt x="2915" y="4340"/>
                  <a:pt x="2980" y="4405"/>
                  <a:pt x="3012" y="4437"/>
                </a:cubicBezTo>
                <a:cubicBezTo>
                  <a:pt x="3110" y="4567"/>
                  <a:pt x="3207" y="4664"/>
                  <a:pt x="3271" y="4794"/>
                </a:cubicBezTo>
                <a:cubicBezTo>
                  <a:pt x="3433" y="5020"/>
                  <a:pt x="3531" y="5247"/>
                  <a:pt x="3628" y="5506"/>
                </a:cubicBezTo>
                <a:lnTo>
                  <a:pt x="3725" y="5862"/>
                </a:lnTo>
                <a:cubicBezTo>
                  <a:pt x="3757" y="5959"/>
                  <a:pt x="3757" y="6089"/>
                  <a:pt x="3790" y="6186"/>
                </a:cubicBezTo>
                <a:cubicBezTo>
                  <a:pt x="3790" y="6380"/>
                  <a:pt x="3790" y="6575"/>
                  <a:pt x="3790" y="6769"/>
                </a:cubicBezTo>
                <a:cubicBezTo>
                  <a:pt x="3757" y="6963"/>
                  <a:pt x="3725" y="7093"/>
                  <a:pt x="3692" y="7222"/>
                </a:cubicBezTo>
                <a:cubicBezTo>
                  <a:pt x="3628" y="7481"/>
                  <a:pt x="3563" y="7611"/>
                  <a:pt x="3563" y="7611"/>
                </a:cubicBezTo>
                <a:cubicBezTo>
                  <a:pt x="3563" y="7611"/>
                  <a:pt x="3563" y="7449"/>
                  <a:pt x="3628" y="7222"/>
                </a:cubicBezTo>
                <a:lnTo>
                  <a:pt x="3628" y="6769"/>
                </a:lnTo>
                <a:cubicBezTo>
                  <a:pt x="3595" y="6607"/>
                  <a:pt x="3563" y="6413"/>
                  <a:pt x="3531" y="6218"/>
                </a:cubicBezTo>
                <a:cubicBezTo>
                  <a:pt x="3498" y="6121"/>
                  <a:pt x="3498" y="6024"/>
                  <a:pt x="3466" y="5927"/>
                </a:cubicBezTo>
                <a:lnTo>
                  <a:pt x="3336" y="5603"/>
                </a:lnTo>
                <a:cubicBezTo>
                  <a:pt x="3239" y="5409"/>
                  <a:pt x="3110" y="5182"/>
                  <a:pt x="2980" y="5020"/>
                </a:cubicBezTo>
                <a:cubicBezTo>
                  <a:pt x="2915" y="4891"/>
                  <a:pt x="2818" y="4794"/>
                  <a:pt x="2721" y="4696"/>
                </a:cubicBezTo>
                <a:cubicBezTo>
                  <a:pt x="2689" y="4664"/>
                  <a:pt x="2656" y="4632"/>
                  <a:pt x="2591" y="4567"/>
                </a:cubicBezTo>
                <a:cubicBezTo>
                  <a:pt x="2559" y="4534"/>
                  <a:pt x="2494" y="4502"/>
                  <a:pt x="2430" y="4470"/>
                </a:cubicBezTo>
                <a:cubicBezTo>
                  <a:pt x="2203" y="4308"/>
                  <a:pt x="1976" y="4146"/>
                  <a:pt x="1749" y="3952"/>
                </a:cubicBezTo>
                <a:cubicBezTo>
                  <a:pt x="1685" y="3887"/>
                  <a:pt x="1620" y="3822"/>
                  <a:pt x="1588" y="3725"/>
                </a:cubicBezTo>
                <a:lnTo>
                  <a:pt x="1523" y="3628"/>
                </a:lnTo>
                <a:cubicBezTo>
                  <a:pt x="1523" y="3628"/>
                  <a:pt x="1523" y="3628"/>
                  <a:pt x="1490" y="3563"/>
                </a:cubicBezTo>
                <a:lnTo>
                  <a:pt x="1490" y="3498"/>
                </a:lnTo>
                <a:lnTo>
                  <a:pt x="1393" y="3110"/>
                </a:lnTo>
                <a:lnTo>
                  <a:pt x="1231" y="2332"/>
                </a:lnTo>
                <a:cubicBezTo>
                  <a:pt x="1102" y="1847"/>
                  <a:pt x="972" y="1393"/>
                  <a:pt x="810" y="972"/>
                </a:cubicBezTo>
                <a:cubicBezTo>
                  <a:pt x="746" y="649"/>
                  <a:pt x="551" y="357"/>
                  <a:pt x="325" y="163"/>
                </a:cubicBezTo>
                <a:cubicBezTo>
                  <a:pt x="260" y="98"/>
                  <a:pt x="163" y="98"/>
                  <a:pt x="66" y="98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1614;p47"/>
          <p:cNvSpPr/>
          <p:nvPr/>
        </p:nvSpPr>
        <p:spPr>
          <a:xfrm>
            <a:off x="875613" y="3171799"/>
            <a:ext cx="147462" cy="213746"/>
          </a:xfrm>
          <a:custGeom>
            <a:avLst/>
            <a:gdLst/>
            <a:ahLst/>
            <a:cxnLst/>
            <a:rect l="l" t="t" r="r" b="b"/>
            <a:pathLst>
              <a:path w="8356" h="12112" extrusionOk="0">
                <a:moveTo>
                  <a:pt x="357" y="0"/>
                </a:moveTo>
                <a:cubicBezTo>
                  <a:pt x="2008" y="713"/>
                  <a:pt x="2656" y="1684"/>
                  <a:pt x="3725" y="3044"/>
                </a:cubicBezTo>
                <a:cubicBezTo>
                  <a:pt x="4372" y="3886"/>
                  <a:pt x="5117" y="4664"/>
                  <a:pt x="5959" y="5311"/>
                </a:cubicBezTo>
                <a:cubicBezTo>
                  <a:pt x="6445" y="5732"/>
                  <a:pt x="7481" y="6509"/>
                  <a:pt x="7999" y="6963"/>
                </a:cubicBezTo>
                <a:cubicBezTo>
                  <a:pt x="8355" y="7254"/>
                  <a:pt x="6348" y="10169"/>
                  <a:pt x="5506" y="10849"/>
                </a:cubicBezTo>
                <a:cubicBezTo>
                  <a:pt x="4761" y="11529"/>
                  <a:pt x="3822" y="11950"/>
                  <a:pt x="2786" y="11982"/>
                </a:cubicBezTo>
                <a:cubicBezTo>
                  <a:pt x="2591" y="11982"/>
                  <a:pt x="2300" y="12112"/>
                  <a:pt x="2106" y="12079"/>
                </a:cubicBezTo>
                <a:cubicBezTo>
                  <a:pt x="1814" y="11917"/>
                  <a:pt x="1490" y="11011"/>
                  <a:pt x="1361" y="10752"/>
                </a:cubicBezTo>
                <a:cubicBezTo>
                  <a:pt x="875" y="9813"/>
                  <a:pt x="422" y="8873"/>
                  <a:pt x="1" y="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1615;p47"/>
          <p:cNvSpPr/>
          <p:nvPr/>
        </p:nvSpPr>
        <p:spPr>
          <a:xfrm>
            <a:off x="588735" y="2650616"/>
            <a:ext cx="453205" cy="433758"/>
          </a:xfrm>
          <a:custGeom>
            <a:avLst/>
            <a:gdLst/>
            <a:ahLst/>
            <a:cxnLst/>
            <a:rect l="l" t="t" r="r" b="b"/>
            <a:pathLst>
              <a:path w="25681" h="24579" extrusionOk="0">
                <a:moveTo>
                  <a:pt x="23672" y="2494"/>
                </a:moveTo>
                <a:cubicBezTo>
                  <a:pt x="25680" y="3789"/>
                  <a:pt x="25032" y="8226"/>
                  <a:pt x="24223" y="10039"/>
                </a:cubicBezTo>
                <a:cubicBezTo>
                  <a:pt x="23510" y="11723"/>
                  <a:pt x="22701" y="13342"/>
                  <a:pt x="21729" y="14896"/>
                </a:cubicBezTo>
                <a:cubicBezTo>
                  <a:pt x="20952" y="16062"/>
                  <a:pt x="20013" y="16548"/>
                  <a:pt x="18847" y="17228"/>
                </a:cubicBezTo>
                <a:cubicBezTo>
                  <a:pt x="16742" y="18394"/>
                  <a:pt x="14767" y="18556"/>
                  <a:pt x="12468" y="18459"/>
                </a:cubicBezTo>
                <a:cubicBezTo>
                  <a:pt x="11982" y="18394"/>
                  <a:pt x="10719" y="18167"/>
                  <a:pt x="10266" y="18491"/>
                </a:cubicBezTo>
                <a:cubicBezTo>
                  <a:pt x="9294" y="19171"/>
                  <a:pt x="9586" y="22377"/>
                  <a:pt x="9294" y="23510"/>
                </a:cubicBezTo>
                <a:cubicBezTo>
                  <a:pt x="9230" y="23866"/>
                  <a:pt x="9132" y="24255"/>
                  <a:pt x="8971" y="24579"/>
                </a:cubicBezTo>
                <a:cubicBezTo>
                  <a:pt x="8420" y="24158"/>
                  <a:pt x="8323" y="23413"/>
                  <a:pt x="7967" y="22895"/>
                </a:cubicBezTo>
                <a:cubicBezTo>
                  <a:pt x="7934" y="23219"/>
                  <a:pt x="7837" y="24061"/>
                  <a:pt x="7351" y="24093"/>
                </a:cubicBezTo>
                <a:cubicBezTo>
                  <a:pt x="6704" y="24093"/>
                  <a:pt x="6542" y="22539"/>
                  <a:pt x="6315" y="22053"/>
                </a:cubicBezTo>
                <a:cubicBezTo>
                  <a:pt x="5408" y="21988"/>
                  <a:pt x="5117" y="20142"/>
                  <a:pt x="4826" y="19430"/>
                </a:cubicBezTo>
                <a:cubicBezTo>
                  <a:pt x="4016" y="17649"/>
                  <a:pt x="3271" y="15641"/>
                  <a:pt x="2559" y="13828"/>
                </a:cubicBezTo>
                <a:cubicBezTo>
                  <a:pt x="1263" y="10363"/>
                  <a:pt x="0" y="7869"/>
                  <a:pt x="3012" y="5376"/>
                </a:cubicBezTo>
                <a:cubicBezTo>
                  <a:pt x="5246" y="3498"/>
                  <a:pt x="11788" y="810"/>
                  <a:pt x="14735" y="421"/>
                </a:cubicBezTo>
                <a:cubicBezTo>
                  <a:pt x="16710" y="130"/>
                  <a:pt x="19430" y="0"/>
                  <a:pt x="21373" y="5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1616;p47"/>
          <p:cNvSpPr/>
          <p:nvPr/>
        </p:nvSpPr>
        <p:spPr>
          <a:xfrm>
            <a:off x="629307" y="2659175"/>
            <a:ext cx="384627" cy="573791"/>
          </a:xfrm>
          <a:custGeom>
            <a:avLst/>
            <a:gdLst/>
            <a:ahLst/>
            <a:cxnLst/>
            <a:rect l="l" t="t" r="r" b="b"/>
            <a:pathLst>
              <a:path w="21795" h="32514" extrusionOk="0">
                <a:moveTo>
                  <a:pt x="3109" y="15189"/>
                </a:moveTo>
                <a:cubicBezTo>
                  <a:pt x="1879" y="13828"/>
                  <a:pt x="260" y="15448"/>
                  <a:pt x="130" y="16711"/>
                </a:cubicBezTo>
                <a:cubicBezTo>
                  <a:pt x="1" y="18168"/>
                  <a:pt x="551" y="19496"/>
                  <a:pt x="2041" y="19981"/>
                </a:cubicBezTo>
                <a:cubicBezTo>
                  <a:pt x="2624" y="20208"/>
                  <a:pt x="3401" y="19916"/>
                  <a:pt x="3919" y="20176"/>
                </a:cubicBezTo>
                <a:cubicBezTo>
                  <a:pt x="4469" y="20402"/>
                  <a:pt x="5020" y="21374"/>
                  <a:pt x="5473" y="21795"/>
                </a:cubicBezTo>
                <a:cubicBezTo>
                  <a:pt x="6542" y="22669"/>
                  <a:pt x="7708" y="23414"/>
                  <a:pt x="8938" y="23964"/>
                </a:cubicBezTo>
                <a:cubicBezTo>
                  <a:pt x="9716" y="24385"/>
                  <a:pt x="9716" y="25292"/>
                  <a:pt x="9521" y="26134"/>
                </a:cubicBezTo>
                <a:cubicBezTo>
                  <a:pt x="9392" y="26846"/>
                  <a:pt x="9035" y="27008"/>
                  <a:pt x="8744" y="27688"/>
                </a:cubicBezTo>
                <a:cubicBezTo>
                  <a:pt x="8129" y="28984"/>
                  <a:pt x="6995" y="29858"/>
                  <a:pt x="8647" y="31089"/>
                </a:cubicBezTo>
                <a:cubicBezTo>
                  <a:pt x="9683" y="31866"/>
                  <a:pt x="12954" y="32513"/>
                  <a:pt x="13342" y="30862"/>
                </a:cubicBezTo>
                <a:cubicBezTo>
                  <a:pt x="13472" y="30311"/>
                  <a:pt x="13342" y="29567"/>
                  <a:pt x="13342" y="29048"/>
                </a:cubicBezTo>
                <a:cubicBezTo>
                  <a:pt x="13342" y="28271"/>
                  <a:pt x="13116" y="28757"/>
                  <a:pt x="13245" y="27786"/>
                </a:cubicBezTo>
                <a:cubicBezTo>
                  <a:pt x="13310" y="27106"/>
                  <a:pt x="13634" y="25422"/>
                  <a:pt x="13634" y="25422"/>
                </a:cubicBezTo>
                <a:cubicBezTo>
                  <a:pt x="13634" y="25422"/>
                  <a:pt x="15285" y="25324"/>
                  <a:pt x="15901" y="25163"/>
                </a:cubicBezTo>
                <a:cubicBezTo>
                  <a:pt x="18070" y="24709"/>
                  <a:pt x="20305" y="22863"/>
                  <a:pt x="20920" y="20758"/>
                </a:cubicBezTo>
                <a:cubicBezTo>
                  <a:pt x="21665" y="18265"/>
                  <a:pt x="21600" y="15350"/>
                  <a:pt x="21665" y="12760"/>
                </a:cubicBezTo>
                <a:cubicBezTo>
                  <a:pt x="21697" y="9845"/>
                  <a:pt x="21794" y="7320"/>
                  <a:pt x="20888" y="4502"/>
                </a:cubicBezTo>
                <a:cubicBezTo>
                  <a:pt x="19430" y="1"/>
                  <a:pt x="14832" y="33"/>
                  <a:pt x="10849" y="454"/>
                </a:cubicBezTo>
                <a:cubicBezTo>
                  <a:pt x="8517" y="681"/>
                  <a:pt x="6315" y="1264"/>
                  <a:pt x="4405" y="2721"/>
                </a:cubicBezTo>
                <a:cubicBezTo>
                  <a:pt x="2365" y="4340"/>
                  <a:pt x="1685" y="5474"/>
                  <a:pt x="1620" y="8194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1617;p47"/>
          <p:cNvSpPr/>
          <p:nvPr/>
        </p:nvSpPr>
        <p:spPr>
          <a:xfrm>
            <a:off x="625301" y="2602615"/>
            <a:ext cx="502354" cy="352032"/>
          </a:xfrm>
          <a:custGeom>
            <a:avLst/>
            <a:gdLst/>
            <a:ahLst/>
            <a:cxnLst/>
            <a:rect l="l" t="t" r="r" b="b"/>
            <a:pathLst>
              <a:path w="28466" h="19948" extrusionOk="0">
                <a:moveTo>
                  <a:pt x="2592" y="17519"/>
                </a:moveTo>
                <a:cubicBezTo>
                  <a:pt x="3369" y="18296"/>
                  <a:pt x="4211" y="19948"/>
                  <a:pt x="4956" y="17940"/>
                </a:cubicBezTo>
                <a:cubicBezTo>
                  <a:pt x="5441" y="16613"/>
                  <a:pt x="4956" y="15350"/>
                  <a:pt x="4470" y="14119"/>
                </a:cubicBezTo>
                <a:cubicBezTo>
                  <a:pt x="7579" y="13018"/>
                  <a:pt x="6542" y="9553"/>
                  <a:pt x="5247" y="7319"/>
                </a:cubicBezTo>
                <a:cubicBezTo>
                  <a:pt x="8874" y="7642"/>
                  <a:pt x="12533" y="7124"/>
                  <a:pt x="16257" y="6898"/>
                </a:cubicBezTo>
                <a:cubicBezTo>
                  <a:pt x="19949" y="6703"/>
                  <a:pt x="23705" y="6703"/>
                  <a:pt x="27397" y="6477"/>
                </a:cubicBezTo>
                <a:cubicBezTo>
                  <a:pt x="27883" y="6412"/>
                  <a:pt x="28466" y="6412"/>
                  <a:pt x="28271" y="5699"/>
                </a:cubicBezTo>
                <a:cubicBezTo>
                  <a:pt x="28077" y="4955"/>
                  <a:pt x="26717" y="4696"/>
                  <a:pt x="26199" y="4534"/>
                </a:cubicBezTo>
                <a:cubicBezTo>
                  <a:pt x="25130" y="4113"/>
                  <a:pt x="23997" y="3854"/>
                  <a:pt x="22863" y="3789"/>
                </a:cubicBezTo>
                <a:cubicBezTo>
                  <a:pt x="23964" y="3562"/>
                  <a:pt x="25001" y="3141"/>
                  <a:pt x="25940" y="2526"/>
                </a:cubicBezTo>
                <a:cubicBezTo>
                  <a:pt x="26620" y="2040"/>
                  <a:pt x="26749" y="1846"/>
                  <a:pt x="25745" y="1716"/>
                </a:cubicBezTo>
                <a:cubicBezTo>
                  <a:pt x="23705" y="1457"/>
                  <a:pt x="21471" y="2105"/>
                  <a:pt x="19398" y="2234"/>
                </a:cubicBezTo>
                <a:cubicBezTo>
                  <a:pt x="19981" y="2008"/>
                  <a:pt x="22799" y="356"/>
                  <a:pt x="21924" y="194"/>
                </a:cubicBezTo>
                <a:cubicBezTo>
                  <a:pt x="20920" y="0"/>
                  <a:pt x="19204" y="551"/>
                  <a:pt x="18654" y="745"/>
                </a:cubicBezTo>
                <a:cubicBezTo>
                  <a:pt x="15512" y="1749"/>
                  <a:pt x="12533" y="1069"/>
                  <a:pt x="8453" y="1490"/>
                </a:cubicBezTo>
                <a:cubicBezTo>
                  <a:pt x="7093" y="1587"/>
                  <a:pt x="5441" y="2008"/>
                  <a:pt x="4502" y="2915"/>
                </a:cubicBezTo>
                <a:cubicBezTo>
                  <a:pt x="3855" y="3562"/>
                  <a:pt x="3336" y="4307"/>
                  <a:pt x="2980" y="5149"/>
                </a:cubicBezTo>
                <a:cubicBezTo>
                  <a:pt x="2851" y="5667"/>
                  <a:pt x="2818" y="6185"/>
                  <a:pt x="2851" y="6703"/>
                </a:cubicBezTo>
                <a:cubicBezTo>
                  <a:pt x="2656" y="7448"/>
                  <a:pt x="1426" y="7578"/>
                  <a:pt x="940" y="8128"/>
                </a:cubicBezTo>
                <a:cubicBezTo>
                  <a:pt x="325" y="8711"/>
                  <a:pt x="1" y="9553"/>
                  <a:pt x="33" y="10395"/>
                </a:cubicBezTo>
                <a:cubicBezTo>
                  <a:pt x="33" y="12079"/>
                  <a:pt x="519" y="13471"/>
                  <a:pt x="1134" y="150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1618;p47"/>
          <p:cNvSpPr/>
          <p:nvPr/>
        </p:nvSpPr>
        <p:spPr>
          <a:xfrm>
            <a:off x="877325" y="2854621"/>
            <a:ext cx="53172" cy="124044"/>
          </a:xfrm>
          <a:custGeom>
            <a:avLst/>
            <a:gdLst/>
            <a:ahLst/>
            <a:cxnLst/>
            <a:rect l="l" t="t" r="r" b="b"/>
            <a:pathLst>
              <a:path w="3013" h="7029" extrusionOk="0">
                <a:moveTo>
                  <a:pt x="940" y="1"/>
                </a:moveTo>
                <a:cubicBezTo>
                  <a:pt x="940" y="1"/>
                  <a:pt x="940" y="163"/>
                  <a:pt x="972" y="454"/>
                </a:cubicBezTo>
                <a:lnTo>
                  <a:pt x="1005" y="1620"/>
                </a:lnTo>
                <a:cubicBezTo>
                  <a:pt x="1037" y="1847"/>
                  <a:pt x="1037" y="2106"/>
                  <a:pt x="1102" y="2365"/>
                </a:cubicBezTo>
                <a:lnTo>
                  <a:pt x="1167" y="2786"/>
                </a:lnTo>
                <a:cubicBezTo>
                  <a:pt x="1199" y="2915"/>
                  <a:pt x="1231" y="3045"/>
                  <a:pt x="1296" y="3174"/>
                </a:cubicBezTo>
                <a:cubicBezTo>
                  <a:pt x="1490" y="3693"/>
                  <a:pt x="2009" y="4081"/>
                  <a:pt x="2397" y="4632"/>
                </a:cubicBezTo>
                <a:cubicBezTo>
                  <a:pt x="2591" y="4923"/>
                  <a:pt x="2753" y="5215"/>
                  <a:pt x="2883" y="5538"/>
                </a:cubicBezTo>
                <a:cubicBezTo>
                  <a:pt x="3012" y="5895"/>
                  <a:pt x="2980" y="6283"/>
                  <a:pt x="2753" y="6607"/>
                </a:cubicBezTo>
                <a:cubicBezTo>
                  <a:pt x="2656" y="6737"/>
                  <a:pt x="2527" y="6866"/>
                  <a:pt x="2365" y="6931"/>
                </a:cubicBezTo>
                <a:cubicBezTo>
                  <a:pt x="2268" y="6963"/>
                  <a:pt x="2203" y="6996"/>
                  <a:pt x="2106" y="7028"/>
                </a:cubicBezTo>
                <a:cubicBezTo>
                  <a:pt x="2041" y="7028"/>
                  <a:pt x="1944" y="7028"/>
                  <a:pt x="1879" y="7028"/>
                </a:cubicBezTo>
                <a:cubicBezTo>
                  <a:pt x="1588" y="6996"/>
                  <a:pt x="1329" y="6866"/>
                  <a:pt x="1069" y="6737"/>
                </a:cubicBezTo>
                <a:cubicBezTo>
                  <a:pt x="746" y="6510"/>
                  <a:pt x="454" y="6218"/>
                  <a:pt x="228" y="5927"/>
                </a:cubicBezTo>
                <a:cubicBezTo>
                  <a:pt x="163" y="5830"/>
                  <a:pt x="98" y="5733"/>
                  <a:pt x="33" y="5636"/>
                </a:cubicBezTo>
                <a:lnTo>
                  <a:pt x="1" y="5538"/>
                </a:lnTo>
                <a:cubicBezTo>
                  <a:pt x="98" y="5636"/>
                  <a:pt x="195" y="5765"/>
                  <a:pt x="292" y="5862"/>
                </a:cubicBezTo>
                <a:cubicBezTo>
                  <a:pt x="551" y="6121"/>
                  <a:pt x="875" y="6348"/>
                  <a:pt x="1199" y="6542"/>
                </a:cubicBezTo>
                <a:cubicBezTo>
                  <a:pt x="1426" y="6639"/>
                  <a:pt x="1652" y="6704"/>
                  <a:pt x="1879" y="6737"/>
                </a:cubicBezTo>
                <a:cubicBezTo>
                  <a:pt x="2009" y="6737"/>
                  <a:pt x="2106" y="6704"/>
                  <a:pt x="2203" y="6639"/>
                </a:cubicBezTo>
                <a:cubicBezTo>
                  <a:pt x="2268" y="6607"/>
                  <a:pt x="2300" y="6575"/>
                  <a:pt x="2332" y="6542"/>
                </a:cubicBezTo>
                <a:cubicBezTo>
                  <a:pt x="2365" y="6510"/>
                  <a:pt x="2430" y="6445"/>
                  <a:pt x="2462" y="6380"/>
                </a:cubicBezTo>
                <a:cubicBezTo>
                  <a:pt x="2559" y="6154"/>
                  <a:pt x="2591" y="5895"/>
                  <a:pt x="2494" y="5668"/>
                </a:cubicBezTo>
                <a:cubicBezTo>
                  <a:pt x="2365" y="5377"/>
                  <a:pt x="2235" y="5117"/>
                  <a:pt x="2041" y="4891"/>
                </a:cubicBezTo>
                <a:cubicBezTo>
                  <a:pt x="1847" y="4632"/>
                  <a:pt x="1652" y="4405"/>
                  <a:pt x="1458" y="4146"/>
                </a:cubicBezTo>
                <a:cubicBezTo>
                  <a:pt x="1231" y="3919"/>
                  <a:pt x="1069" y="3628"/>
                  <a:pt x="940" y="3304"/>
                </a:cubicBezTo>
                <a:cubicBezTo>
                  <a:pt x="875" y="3174"/>
                  <a:pt x="843" y="3013"/>
                  <a:pt x="810" y="2883"/>
                </a:cubicBezTo>
                <a:lnTo>
                  <a:pt x="778" y="2430"/>
                </a:lnTo>
                <a:cubicBezTo>
                  <a:pt x="746" y="2171"/>
                  <a:pt x="746" y="1879"/>
                  <a:pt x="778" y="1620"/>
                </a:cubicBezTo>
                <a:cubicBezTo>
                  <a:pt x="810" y="1134"/>
                  <a:pt x="843" y="746"/>
                  <a:pt x="875" y="454"/>
                </a:cubicBezTo>
                <a:cubicBezTo>
                  <a:pt x="908" y="163"/>
                  <a:pt x="940" y="1"/>
                  <a:pt x="940" y="1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1619;p47"/>
          <p:cNvSpPr/>
          <p:nvPr/>
        </p:nvSpPr>
        <p:spPr>
          <a:xfrm>
            <a:off x="796182" y="2761477"/>
            <a:ext cx="38313" cy="24018"/>
          </a:xfrm>
          <a:custGeom>
            <a:avLst/>
            <a:gdLst/>
            <a:ahLst/>
            <a:cxnLst/>
            <a:rect l="l" t="t" r="r" b="b"/>
            <a:pathLst>
              <a:path w="2171" h="1361" extrusionOk="0">
                <a:moveTo>
                  <a:pt x="0" y="1361"/>
                </a:moveTo>
                <a:cubicBezTo>
                  <a:pt x="0" y="422"/>
                  <a:pt x="1263" y="1"/>
                  <a:pt x="2170" y="4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1620;p47"/>
          <p:cNvSpPr/>
          <p:nvPr/>
        </p:nvSpPr>
        <p:spPr>
          <a:xfrm>
            <a:off x="936762" y="2769472"/>
            <a:ext cx="36601" cy="29171"/>
          </a:xfrm>
          <a:custGeom>
            <a:avLst/>
            <a:gdLst/>
            <a:ahLst/>
            <a:cxnLst/>
            <a:rect l="l" t="t" r="r" b="b"/>
            <a:pathLst>
              <a:path w="2074" h="1653" extrusionOk="0">
                <a:moveTo>
                  <a:pt x="1" y="487"/>
                </a:moveTo>
                <a:cubicBezTo>
                  <a:pt x="1458" y="1"/>
                  <a:pt x="2073" y="1005"/>
                  <a:pt x="2073" y="16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1621;p47"/>
          <p:cNvSpPr/>
          <p:nvPr/>
        </p:nvSpPr>
        <p:spPr>
          <a:xfrm>
            <a:off x="785328" y="2974059"/>
            <a:ext cx="141745" cy="64025"/>
          </a:xfrm>
          <a:custGeom>
            <a:avLst/>
            <a:gdLst/>
            <a:ahLst/>
            <a:cxnLst/>
            <a:rect l="l" t="t" r="r" b="b"/>
            <a:pathLst>
              <a:path w="8032" h="3628" extrusionOk="0">
                <a:moveTo>
                  <a:pt x="0" y="1"/>
                </a:moveTo>
                <a:lnTo>
                  <a:pt x="227" y="357"/>
                </a:lnTo>
                <a:cubicBezTo>
                  <a:pt x="324" y="487"/>
                  <a:pt x="389" y="616"/>
                  <a:pt x="518" y="778"/>
                </a:cubicBezTo>
                <a:cubicBezTo>
                  <a:pt x="648" y="940"/>
                  <a:pt x="777" y="1070"/>
                  <a:pt x="907" y="1232"/>
                </a:cubicBezTo>
                <a:cubicBezTo>
                  <a:pt x="1263" y="1620"/>
                  <a:pt x="1684" y="1944"/>
                  <a:pt x="2105" y="2203"/>
                </a:cubicBezTo>
                <a:cubicBezTo>
                  <a:pt x="2364" y="2365"/>
                  <a:pt x="2591" y="2494"/>
                  <a:pt x="2850" y="2624"/>
                </a:cubicBezTo>
                <a:cubicBezTo>
                  <a:pt x="3109" y="2754"/>
                  <a:pt x="3400" y="2851"/>
                  <a:pt x="3659" y="2948"/>
                </a:cubicBezTo>
                <a:cubicBezTo>
                  <a:pt x="4242" y="3110"/>
                  <a:pt x="4793" y="3207"/>
                  <a:pt x="5376" y="3239"/>
                </a:cubicBezTo>
                <a:cubicBezTo>
                  <a:pt x="5894" y="3239"/>
                  <a:pt x="6412" y="3175"/>
                  <a:pt x="6865" y="3013"/>
                </a:cubicBezTo>
                <a:cubicBezTo>
                  <a:pt x="7060" y="2948"/>
                  <a:pt x="7254" y="2851"/>
                  <a:pt x="7416" y="2721"/>
                </a:cubicBezTo>
                <a:cubicBezTo>
                  <a:pt x="7545" y="2656"/>
                  <a:pt x="7675" y="2527"/>
                  <a:pt x="7772" y="2430"/>
                </a:cubicBezTo>
                <a:cubicBezTo>
                  <a:pt x="7837" y="2333"/>
                  <a:pt x="7902" y="2268"/>
                  <a:pt x="7966" y="2171"/>
                </a:cubicBezTo>
                <a:lnTo>
                  <a:pt x="8031" y="2073"/>
                </a:lnTo>
                <a:cubicBezTo>
                  <a:pt x="7966" y="2235"/>
                  <a:pt x="7934" y="2365"/>
                  <a:pt x="7837" y="2494"/>
                </a:cubicBezTo>
                <a:cubicBezTo>
                  <a:pt x="7610" y="2818"/>
                  <a:pt x="7319" y="3077"/>
                  <a:pt x="6963" y="3239"/>
                </a:cubicBezTo>
                <a:cubicBezTo>
                  <a:pt x="6477" y="3466"/>
                  <a:pt x="5926" y="3595"/>
                  <a:pt x="5408" y="3628"/>
                </a:cubicBezTo>
                <a:cubicBezTo>
                  <a:pt x="4760" y="3628"/>
                  <a:pt x="4145" y="3531"/>
                  <a:pt x="3562" y="3336"/>
                </a:cubicBezTo>
                <a:cubicBezTo>
                  <a:pt x="2947" y="3175"/>
                  <a:pt x="2397" y="2883"/>
                  <a:pt x="1878" y="2527"/>
                </a:cubicBezTo>
                <a:cubicBezTo>
                  <a:pt x="1457" y="2203"/>
                  <a:pt x="1036" y="1814"/>
                  <a:pt x="713" y="1393"/>
                </a:cubicBezTo>
                <a:cubicBezTo>
                  <a:pt x="583" y="1232"/>
                  <a:pt x="486" y="1037"/>
                  <a:pt x="356" y="843"/>
                </a:cubicBezTo>
                <a:cubicBezTo>
                  <a:pt x="259" y="681"/>
                  <a:pt x="194" y="519"/>
                  <a:pt x="130" y="422"/>
                </a:cubicBezTo>
                <a:cubicBezTo>
                  <a:pt x="65" y="163"/>
                  <a:pt x="0" y="1"/>
                  <a:pt x="0" y="1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1622;p47"/>
          <p:cNvSpPr/>
          <p:nvPr/>
        </p:nvSpPr>
        <p:spPr>
          <a:xfrm>
            <a:off x="811606" y="2854621"/>
            <a:ext cx="30883" cy="49748"/>
          </a:xfrm>
          <a:custGeom>
            <a:avLst/>
            <a:gdLst/>
            <a:ahLst/>
            <a:cxnLst/>
            <a:rect l="l" t="t" r="r" b="b"/>
            <a:pathLst>
              <a:path w="1750" h="2819" extrusionOk="0">
                <a:moveTo>
                  <a:pt x="389" y="2009"/>
                </a:moveTo>
                <a:cubicBezTo>
                  <a:pt x="195" y="1555"/>
                  <a:pt x="1" y="1"/>
                  <a:pt x="940" y="292"/>
                </a:cubicBezTo>
                <a:cubicBezTo>
                  <a:pt x="1749" y="584"/>
                  <a:pt x="1231" y="2818"/>
                  <a:pt x="519" y="21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1623;p47"/>
          <p:cNvSpPr/>
          <p:nvPr/>
        </p:nvSpPr>
        <p:spPr>
          <a:xfrm>
            <a:off x="932756" y="2863780"/>
            <a:ext cx="30883" cy="53154"/>
          </a:xfrm>
          <a:custGeom>
            <a:avLst/>
            <a:gdLst/>
            <a:ahLst/>
            <a:cxnLst/>
            <a:rect l="l" t="t" r="r" b="b"/>
            <a:pathLst>
              <a:path w="1750" h="3012" extrusionOk="0">
                <a:moveTo>
                  <a:pt x="131" y="2073"/>
                </a:moveTo>
                <a:cubicBezTo>
                  <a:pt x="1" y="1587"/>
                  <a:pt x="131" y="0"/>
                  <a:pt x="972" y="486"/>
                </a:cubicBezTo>
                <a:cubicBezTo>
                  <a:pt x="1750" y="939"/>
                  <a:pt x="778" y="3012"/>
                  <a:pt x="195" y="22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1624;p47"/>
          <p:cNvSpPr/>
          <p:nvPr/>
        </p:nvSpPr>
        <p:spPr>
          <a:xfrm>
            <a:off x="575023" y="3548979"/>
            <a:ext cx="47454" cy="74878"/>
          </a:xfrm>
          <a:custGeom>
            <a:avLst/>
            <a:gdLst/>
            <a:ahLst/>
            <a:cxnLst/>
            <a:rect l="l" t="t" r="r" b="b"/>
            <a:pathLst>
              <a:path w="2689" h="4243" extrusionOk="0">
                <a:moveTo>
                  <a:pt x="2267" y="0"/>
                </a:moveTo>
                <a:cubicBezTo>
                  <a:pt x="939" y="518"/>
                  <a:pt x="0" y="518"/>
                  <a:pt x="130" y="2332"/>
                </a:cubicBezTo>
                <a:cubicBezTo>
                  <a:pt x="227" y="3141"/>
                  <a:pt x="421" y="4242"/>
                  <a:pt x="1619" y="4080"/>
                </a:cubicBezTo>
                <a:cubicBezTo>
                  <a:pt x="2688" y="3886"/>
                  <a:pt x="2332" y="2202"/>
                  <a:pt x="2494" y="13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1625;p47"/>
          <p:cNvSpPr/>
          <p:nvPr/>
        </p:nvSpPr>
        <p:spPr>
          <a:xfrm>
            <a:off x="607018" y="3155793"/>
            <a:ext cx="328049" cy="557220"/>
          </a:xfrm>
          <a:custGeom>
            <a:avLst/>
            <a:gdLst/>
            <a:ahLst/>
            <a:cxnLst/>
            <a:rect l="l" t="t" r="r" b="b"/>
            <a:pathLst>
              <a:path w="18589" h="31575" extrusionOk="0">
                <a:moveTo>
                  <a:pt x="8712" y="1"/>
                </a:moveTo>
                <a:cubicBezTo>
                  <a:pt x="7254" y="584"/>
                  <a:pt x="5214" y="648"/>
                  <a:pt x="4016" y="1749"/>
                </a:cubicBezTo>
                <a:cubicBezTo>
                  <a:pt x="2721" y="2915"/>
                  <a:pt x="2559" y="5700"/>
                  <a:pt x="2365" y="7384"/>
                </a:cubicBezTo>
                <a:cubicBezTo>
                  <a:pt x="2073" y="9845"/>
                  <a:pt x="1847" y="12403"/>
                  <a:pt x="1620" y="14897"/>
                </a:cubicBezTo>
                <a:cubicBezTo>
                  <a:pt x="1393" y="17682"/>
                  <a:pt x="875" y="20370"/>
                  <a:pt x="681" y="23155"/>
                </a:cubicBezTo>
                <a:cubicBezTo>
                  <a:pt x="519" y="25583"/>
                  <a:pt x="292" y="28109"/>
                  <a:pt x="1" y="30538"/>
                </a:cubicBezTo>
                <a:cubicBezTo>
                  <a:pt x="4016" y="30700"/>
                  <a:pt x="7546" y="30473"/>
                  <a:pt x="10817" y="30894"/>
                </a:cubicBezTo>
                <a:cubicBezTo>
                  <a:pt x="13537" y="31347"/>
                  <a:pt x="15577" y="31186"/>
                  <a:pt x="18265" y="31574"/>
                </a:cubicBezTo>
                <a:cubicBezTo>
                  <a:pt x="18168" y="25616"/>
                  <a:pt x="18427" y="21697"/>
                  <a:pt x="18491" y="17002"/>
                </a:cubicBezTo>
                <a:cubicBezTo>
                  <a:pt x="18556" y="13440"/>
                  <a:pt x="18589" y="8777"/>
                  <a:pt x="18168" y="5182"/>
                </a:cubicBezTo>
                <a:cubicBezTo>
                  <a:pt x="17876" y="2689"/>
                  <a:pt x="17390" y="1814"/>
                  <a:pt x="15059" y="648"/>
                </a:cubicBezTo>
                <a:cubicBezTo>
                  <a:pt x="14832" y="1976"/>
                  <a:pt x="13148" y="2624"/>
                  <a:pt x="11918" y="2753"/>
                </a:cubicBezTo>
                <a:cubicBezTo>
                  <a:pt x="10169" y="2980"/>
                  <a:pt x="9651" y="1944"/>
                  <a:pt x="9359" y="3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1626;p47"/>
          <p:cNvSpPr/>
          <p:nvPr/>
        </p:nvSpPr>
        <p:spPr>
          <a:xfrm>
            <a:off x="530446" y="3307809"/>
            <a:ext cx="134880" cy="239477"/>
          </a:xfrm>
          <a:custGeom>
            <a:avLst/>
            <a:gdLst/>
            <a:ahLst/>
            <a:cxnLst/>
            <a:rect l="l" t="t" r="r" b="b"/>
            <a:pathLst>
              <a:path w="7643" h="13570" extrusionOk="0">
                <a:moveTo>
                  <a:pt x="4404" y="1"/>
                </a:moveTo>
                <a:cubicBezTo>
                  <a:pt x="2882" y="3628"/>
                  <a:pt x="1037" y="8485"/>
                  <a:pt x="324" y="11237"/>
                </a:cubicBezTo>
                <a:cubicBezTo>
                  <a:pt x="0" y="12436"/>
                  <a:pt x="227" y="12565"/>
                  <a:pt x="1393" y="13310"/>
                </a:cubicBezTo>
                <a:cubicBezTo>
                  <a:pt x="1911" y="13569"/>
                  <a:pt x="2526" y="13537"/>
                  <a:pt x="3012" y="13213"/>
                </a:cubicBezTo>
                <a:cubicBezTo>
                  <a:pt x="3595" y="12921"/>
                  <a:pt x="4761" y="9716"/>
                  <a:pt x="5117" y="8679"/>
                </a:cubicBezTo>
                <a:cubicBezTo>
                  <a:pt x="5862" y="6736"/>
                  <a:pt x="5926" y="6251"/>
                  <a:pt x="7643" y="2203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1627;p47"/>
          <p:cNvSpPr/>
          <p:nvPr/>
        </p:nvSpPr>
        <p:spPr>
          <a:xfrm>
            <a:off x="821329" y="3141516"/>
            <a:ext cx="78884" cy="101738"/>
          </a:xfrm>
          <a:custGeom>
            <a:avLst/>
            <a:gdLst/>
            <a:ahLst/>
            <a:cxnLst/>
            <a:rect l="l" t="t" r="r" b="b"/>
            <a:pathLst>
              <a:path w="4470" h="5765" extrusionOk="0">
                <a:moveTo>
                  <a:pt x="2494" y="0"/>
                </a:moveTo>
                <a:cubicBezTo>
                  <a:pt x="2623" y="1457"/>
                  <a:pt x="1101" y="2623"/>
                  <a:pt x="0" y="3368"/>
                </a:cubicBezTo>
                <a:lnTo>
                  <a:pt x="0" y="3368"/>
                </a:lnTo>
                <a:cubicBezTo>
                  <a:pt x="357" y="3951"/>
                  <a:pt x="1263" y="5246"/>
                  <a:pt x="1911" y="5473"/>
                </a:cubicBezTo>
                <a:cubicBezTo>
                  <a:pt x="2850" y="5764"/>
                  <a:pt x="3206" y="4890"/>
                  <a:pt x="3660" y="3951"/>
                </a:cubicBezTo>
                <a:cubicBezTo>
                  <a:pt x="4404" y="2267"/>
                  <a:pt x="4469" y="1457"/>
                  <a:pt x="3012" y="2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1628;p47"/>
          <p:cNvSpPr/>
          <p:nvPr/>
        </p:nvSpPr>
        <p:spPr>
          <a:xfrm>
            <a:off x="714456" y="3137510"/>
            <a:ext cx="107456" cy="114885"/>
          </a:xfrm>
          <a:custGeom>
            <a:avLst/>
            <a:gdLst/>
            <a:ahLst/>
            <a:cxnLst/>
            <a:rect l="l" t="t" r="r" b="b"/>
            <a:pathLst>
              <a:path w="6089" h="6510" extrusionOk="0">
                <a:moveTo>
                  <a:pt x="4308" y="1"/>
                </a:moveTo>
                <a:cubicBezTo>
                  <a:pt x="2915" y="1"/>
                  <a:pt x="1" y="519"/>
                  <a:pt x="486" y="2624"/>
                </a:cubicBezTo>
                <a:cubicBezTo>
                  <a:pt x="713" y="3433"/>
                  <a:pt x="2462" y="5765"/>
                  <a:pt x="3271" y="6056"/>
                </a:cubicBezTo>
                <a:cubicBezTo>
                  <a:pt x="4664" y="6509"/>
                  <a:pt x="5538" y="4534"/>
                  <a:pt x="6089" y="3595"/>
                </a:cubicBezTo>
                <a:cubicBezTo>
                  <a:pt x="4891" y="3206"/>
                  <a:pt x="3887" y="2300"/>
                  <a:pt x="3401" y="1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1629;p47"/>
          <p:cNvSpPr/>
          <p:nvPr/>
        </p:nvSpPr>
        <p:spPr>
          <a:xfrm>
            <a:off x="569870" y="3176370"/>
            <a:ext cx="152033" cy="231465"/>
          </a:xfrm>
          <a:custGeom>
            <a:avLst/>
            <a:gdLst/>
            <a:ahLst/>
            <a:cxnLst/>
            <a:rect l="l" t="t" r="r" b="b"/>
            <a:pathLst>
              <a:path w="8615" h="13116" extrusionOk="0">
                <a:moveTo>
                  <a:pt x="7578" y="1"/>
                </a:moveTo>
                <a:cubicBezTo>
                  <a:pt x="4599" y="227"/>
                  <a:pt x="3336" y="2170"/>
                  <a:pt x="2235" y="4728"/>
                </a:cubicBezTo>
                <a:cubicBezTo>
                  <a:pt x="1879" y="5668"/>
                  <a:pt x="1393" y="6510"/>
                  <a:pt x="1102" y="7449"/>
                </a:cubicBezTo>
                <a:cubicBezTo>
                  <a:pt x="875" y="8032"/>
                  <a:pt x="1" y="10234"/>
                  <a:pt x="1" y="10234"/>
                </a:cubicBezTo>
                <a:cubicBezTo>
                  <a:pt x="422" y="11108"/>
                  <a:pt x="2656" y="12144"/>
                  <a:pt x="4243" y="12533"/>
                </a:cubicBezTo>
                <a:cubicBezTo>
                  <a:pt x="6542" y="13116"/>
                  <a:pt x="6672" y="12047"/>
                  <a:pt x="6575" y="12209"/>
                </a:cubicBezTo>
                <a:cubicBezTo>
                  <a:pt x="7449" y="9586"/>
                  <a:pt x="8129" y="6898"/>
                  <a:pt x="8615" y="4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1630;p47"/>
          <p:cNvSpPr/>
          <p:nvPr/>
        </p:nvSpPr>
        <p:spPr>
          <a:xfrm>
            <a:off x="700179" y="3341533"/>
            <a:ext cx="20012" cy="19448"/>
          </a:xfrm>
          <a:custGeom>
            <a:avLst/>
            <a:gdLst/>
            <a:ahLst/>
            <a:cxnLst/>
            <a:rect l="l" t="t" r="r" b="b"/>
            <a:pathLst>
              <a:path w="1134" h="1102" extrusionOk="0">
                <a:moveTo>
                  <a:pt x="0" y="1101"/>
                </a:moveTo>
                <a:lnTo>
                  <a:pt x="33" y="1036"/>
                </a:lnTo>
                <a:cubicBezTo>
                  <a:pt x="65" y="972"/>
                  <a:pt x="130" y="939"/>
                  <a:pt x="162" y="875"/>
                </a:cubicBezTo>
                <a:cubicBezTo>
                  <a:pt x="194" y="810"/>
                  <a:pt x="259" y="745"/>
                  <a:pt x="324" y="680"/>
                </a:cubicBezTo>
                <a:lnTo>
                  <a:pt x="518" y="486"/>
                </a:lnTo>
                <a:cubicBezTo>
                  <a:pt x="615" y="356"/>
                  <a:pt x="777" y="227"/>
                  <a:pt x="907" y="130"/>
                </a:cubicBezTo>
                <a:cubicBezTo>
                  <a:pt x="972" y="65"/>
                  <a:pt x="1069" y="33"/>
                  <a:pt x="1134" y="0"/>
                </a:cubicBezTo>
                <a:cubicBezTo>
                  <a:pt x="1134" y="97"/>
                  <a:pt x="1134" y="162"/>
                  <a:pt x="1101" y="259"/>
                </a:cubicBezTo>
                <a:cubicBezTo>
                  <a:pt x="1036" y="454"/>
                  <a:pt x="939" y="615"/>
                  <a:pt x="777" y="777"/>
                </a:cubicBezTo>
                <a:cubicBezTo>
                  <a:pt x="648" y="907"/>
                  <a:pt x="453" y="1036"/>
                  <a:pt x="259" y="1069"/>
                </a:cubicBezTo>
                <a:cubicBezTo>
                  <a:pt x="194" y="1101"/>
                  <a:pt x="130" y="1101"/>
                  <a:pt x="65" y="10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1631;p47"/>
          <p:cNvSpPr/>
          <p:nvPr/>
        </p:nvSpPr>
        <p:spPr>
          <a:xfrm>
            <a:off x="578447" y="3155793"/>
            <a:ext cx="248618" cy="488642"/>
          </a:xfrm>
          <a:custGeom>
            <a:avLst/>
            <a:gdLst/>
            <a:ahLst/>
            <a:cxnLst/>
            <a:rect l="l" t="t" r="r" b="b"/>
            <a:pathLst>
              <a:path w="14088" h="27689" extrusionOk="0">
                <a:moveTo>
                  <a:pt x="4469" y="1102"/>
                </a:moveTo>
                <a:cubicBezTo>
                  <a:pt x="6153" y="648"/>
                  <a:pt x="6607" y="292"/>
                  <a:pt x="8064" y="1"/>
                </a:cubicBezTo>
                <a:lnTo>
                  <a:pt x="8064" y="1"/>
                </a:lnTo>
                <a:cubicBezTo>
                  <a:pt x="9100" y="1102"/>
                  <a:pt x="10136" y="2397"/>
                  <a:pt x="10622" y="3498"/>
                </a:cubicBezTo>
                <a:cubicBezTo>
                  <a:pt x="11432" y="5409"/>
                  <a:pt x="12047" y="7514"/>
                  <a:pt x="12889" y="9424"/>
                </a:cubicBezTo>
                <a:cubicBezTo>
                  <a:pt x="14055" y="12144"/>
                  <a:pt x="14087" y="16192"/>
                  <a:pt x="13893" y="19010"/>
                </a:cubicBezTo>
                <a:cubicBezTo>
                  <a:pt x="13699" y="21244"/>
                  <a:pt x="12015" y="24774"/>
                  <a:pt x="9975" y="25875"/>
                </a:cubicBezTo>
                <a:cubicBezTo>
                  <a:pt x="7837" y="27073"/>
                  <a:pt x="5441" y="27688"/>
                  <a:pt x="2980" y="27688"/>
                </a:cubicBezTo>
                <a:cubicBezTo>
                  <a:pt x="2267" y="27688"/>
                  <a:pt x="745" y="27461"/>
                  <a:pt x="324" y="27041"/>
                </a:cubicBezTo>
                <a:cubicBezTo>
                  <a:pt x="324" y="27041"/>
                  <a:pt x="1" y="24417"/>
                  <a:pt x="1" y="23705"/>
                </a:cubicBezTo>
                <a:cubicBezTo>
                  <a:pt x="1004" y="24644"/>
                  <a:pt x="1587" y="24871"/>
                  <a:pt x="2688" y="25033"/>
                </a:cubicBezTo>
                <a:cubicBezTo>
                  <a:pt x="3725" y="25065"/>
                  <a:pt x="4793" y="24968"/>
                  <a:pt x="5829" y="24709"/>
                </a:cubicBezTo>
                <a:cubicBezTo>
                  <a:pt x="7967" y="24353"/>
                  <a:pt x="10169" y="22863"/>
                  <a:pt x="10881" y="20532"/>
                </a:cubicBezTo>
                <a:cubicBezTo>
                  <a:pt x="12144" y="16451"/>
                  <a:pt x="11497" y="12727"/>
                  <a:pt x="9683" y="8906"/>
                </a:cubicBezTo>
                <a:cubicBezTo>
                  <a:pt x="8420" y="6283"/>
                  <a:pt x="7805" y="4016"/>
                  <a:pt x="5635" y="2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1632;p47"/>
          <p:cNvSpPr/>
          <p:nvPr/>
        </p:nvSpPr>
        <p:spPr>
          <a:xfrm>
            <a:off x="533305" y="3399240"/>
            <a:ext cx="350338" cy="161757"/>
          </a:xfrm>
          <a:custGeom>
            <a:avLst/>
            <a:gdLst/>
            <a:ahLst/>
            <a:cxnLst/>
            <a:rect l="l" t="t" r="r" b="b"/>
            <a:pathLst>
              <a:path w="19852" h="9166" extrusionOk="0">
                <a:moveTo>
                  <a:pt x="454" y="5668"/>
                </a:moveTo>
                <a:cubicBezTo>
                  <a:pt x="454" y="5959"/>
                  <a:pt x="0" y="6575"/>
                  <a:pt x="65" y="6866"/>
                </a:cubicBezTo>
                <a:cubicBezTo>
                  <a:pt x="357" y="9165"/>
                  <a:pt x="4955" y="8518"/>
                  <a:pt x="6704" y="8582"/>
                </a:cubicBezTo>
                <a:cubicBezTo>
                  <a:pt x="8128" y="8615"/>
                  <a:pt x="9877" y="8518"/>
                  <a:pt x="11270" y="8485"/>
                </a:cubicBezTo>
                <a:cubicBezTo>
                  <a:pt x="12597" y="8388"/>
                  <a:pt x="12986" y="7967"/>
                  <a:pt x="13439" y="6866"/>
                </a:cubicBezTo>
                <a:cubicBezTo>
                  <a:pt x="14249" y="7222"/>
                  <a:pt x="15123" y="7417"/>
                  <a:pt x="16030" y="7449"/>
                </a:cubicBezTo>
                <a:cubicBezTo>
                  <a:pt x="16710" y="7352"/>
                  <a:pt x="16742" y="6769"/>
                  <a:pt x="16386" y="6218"/>
                </a:cubicBezTo>
                <a:cubicBezTo>
                  <a:pt x="17034" y="6089"/>
                  <a:pt x="17811" y="5830"/>
                  <a:pt x="17617" y="5020"/>
                </a:cubicBezTo>
                <a:cubicBezTo>
                  <a:pt x="19074" y="4955"/>
                  <a:pt x="18491" y="3531"/>
                  <a:pt x="18491" y="3531"/>
                </a:cubicBezTo>
                <a:cubicBezTo>
                  <a:pt x="19851" y="3563"/>
                  <a:pt x="19203" y="2430"/>
                  <a:pt x="19074" y="2235"/>
                </a:cubicBezTo>
                <a:cubicBezTo>
                  <a:pt x="18718" y="1717"/>
                  <a:pt x="18232" y="1296"/>
                  <a:pt x="17649" y="1037"/>
                </a:cubicBezTo>
                <a:cubicBezTo>
                  <a:pt x="16839" y="616"/>
                  <a:pt x="15706" y="1"/>
                  <a:pt x="14735" y="195"/>
                </a:cubicBezTo>
                <a:cubicBezTo>
                  <a:pt x="13601" y="389"/>
                  <a:pt x="13569" y="1814"/>
                  <a:pt x="13277" y="2915"/>
                </a:cubicBezTo>
                <a:cubicBezTo>
                  <a:pt x="12986" y="4016"/>
                  <a:pt x="12824" y="5247"/>
                  <a:pt x="12533" y="6186"/>
                </a:cubicBezTo>
                <a:cubicBezTo>
                  <a:pt x="9391" y="5603"/>
                  <a:pt x="6833" y="4405"/>
                  <a:pt x="2656" y="3822"/>
                </a:cubicBezTo>
                <a:close/>
              </a:path>
            </a:pathLst>
          </a:custGeom>
          <a:solidFill>
            <a:srgbClr val="BC8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1633;p47"/>
          <p:cNvSpPr/>
          <p:nvPr/>
        </p:nvSpPr>
        <p:spPr>
          <a:xfrm>
            <a:off x="793323" y="3499831"/>
            <a:ext cx="28589" cy="9159"/>
          </a:xfrm>
          <a:custGeom>
            <a:avLst/>
            <a:gdLst/>
            <a:ahLst/>
            <a:cxnLst/>
            <a:rect l="l" t="t" r="r" b="b"/>
            <a:pathLst>
              <a:path w="1620" h="519" extrusionOk="0">
                <a:moveTo>
                  <a:pt x="1" y="33"/>
                </a:moveTo>
                <a:cubicBezTo>
                  <a:pt x="98" y="33"/>
                  <a:pt x="195" y="0"/>
                  <a:pt x="292" y="0"/>
                </a:cubicBezTo>
                <a:cubicBezTo>
                  <a:pt x="486" y="0"/>
                  <a:pt x="681" y="0"/>
                  <a:pt x="875" y="33"/>
                </a:cubicBezTo>
                <a:cubicBezTo>
                  <a:pt x="1069" y="97"/>
                  <a:pt x="1263" y="162"/>
                  <a:pt x="1425" y="292"/>
                </a:cubicBezTo>
                <a:cubicBezTo>
                  <a:pt x="1490" y="356"/>
                  <a:pt x="1555" y="421"/>
                  <a:pt x="1620" y="518"/>
                </a:cubicBezTo>
                <a:cubicBezTo>
                  <a:pt x="1523" y="518"/>
                  <a:pt x="1425" y="518"/>
                  <a:pt x="1328" y="518"/>
                </a:cubicBezTo>
                <a:lnTo>
                  <a:pt x="1069" y="486"/>
                </a:lnTo>
                <a:cubicBezTo>
                  <a:pt x="972" y="486"/>
                  <a:pt x="875" y="454"/>
                  <a:pt x="778" y="421"/>
                </a:cubicBezTo>
                <a:cubicBezTo>
                  <a:pt x="583" y="389"/>
                  <a:pt x="389" y="324"/>
                  <a:pt x="227" y="195"/>
                </a:cubicBezTo>
                <a:cubicBezTo>
                  <a:pt x="130" y="162"/>
                  <a:pt x="65" y="97"/>
                  <a:pt x="1" y="33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1634;p47"/>
          <p:cNvSpPr/>
          <p:nvPr/>
        </p:nvSpPr>
        <p:spPr>
          <a:xfrm>
            <a:off x="789899" y="3466107"/>
            <a:ext cx="51442" cy="21742"/>
          </a:xfrm>
          <a:custGeom>
            <a:avLst/>
            <a:gdLst/>
            <a:ahLst/>
            <a:cxnLst/>
            <a:rect l="l" t="t" r="r" b="b"/>
            <a:pathLst>
              <a:path w="2915" h="1232" extrusionOk="0">
                <a:moveTo>
                  <a:pt x="0" y="33"/>
                </a:moveTo>
                <a:lnTo>
                  <a:pt x="130" y="33"/>
                </a:lnTo>
                <a:cubicBezTo>
                  <a:pt x="259" y="1"/>
                  <a:pt x="389" y="1"/>
                  <a:pt x="518" y="33"/>
                </a:cubicBezTo>
                <a:cubicBezTo>
                  <a:pt x="680" y="33"/>
                  <a:pt x="875" y="65"/>
                  <a:pt x="1037" y="98"/>
                </a:cubicBezTo>
                <a:cubicBezTo>
                  <a:pt x="1231" y="130"/>
                  <a:pt x="1425" y="195"/>
                  <a:pt x="1587" y="292"/>
                </a:cubicBezTo>
                <a:cubicBezTo>
                  <a:pt x="1781" y="357"/>
                  <a:pt x="1976" y="454"/>
                  <a:pt x="2138" y="551"/>
                </a:cubicBezTo>
                <a:cubicBezTo>
                  <a:pt x="2267" y="648"/>
                  <a:pt x="2397" y="746"/>
                  <a:pt x="2526" y="875"/>
                </a:cubicBezTo>
                <a:cubicBezTo>
                  <a:pt x="2656" y="972"/>
                  <a:pt x="2785" y="1102"/>
                  <a:pt x="2915" y="1231"/>
                </a:cubicBezTo>
                <a:cubicBezTo>
                  <a:pt x="2753" y="1166"/>
                  <a:pt x="2591" y="1134"/>
                  <a:pt x="2429" y="1069"/>
                </a:cubicBezTo>
                <a:cubicBezTo>
                  <a:pt x="2138" y="972"/>
                  <a:pt x="1781" y="810"/>
                  <a:pt x="1425" y="648"/>
                </a:cubicBezTo>
                <a:lnTo>
                  <a:pt x="454" y="260"/>
                </a:lnTo>
                <a:cubicBezTo>
                  <a:pt x="324" y="195"/>
                  <a:pt x="195" y="163"/>
                  <a:pt x="97" y="130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1635;p47"/>
          <p:cNvSpPr/>
          <p:nvPr/>
        </p:nvSpPr>
        <p:spPr>
          <a:xfrm>
            <a:off x="791611" y="3434676"/>
            <a:ext cx="68013" cy="26877"/>
          </a:xfrm>
          <a:custGeom>
            <a:avLst/>
            <a:gdLst/>
            <a:ahLst/>
            <a:cxnLst/>
            <a:rect l="l" t="t" r="r" b="b"/>
            <a:pathLst>
              <a:path w="3854" h="1523" extrusionOk="0">
                <a:moveTo>
                  <a:pt x="0" y="33"/>
                </a:moveTo>
                <a:lnTo>
                  <a:pt x="162" y="1"/>
                </a:lnTo>
                <a:cubicBezTo>
                  <a:pt x="324" y="1"/>
                  <a:pt x="486" y="1"/>
                  <a:pt x="680" y="1"/>
                </a:cubicBezTo>
                <a:cubicBezTo>
                  <a:pt x="875" y="33"/>
                  <a:pt x="1101" y="98"/>
                  <a:pt x="1328" y="163"/>
                </a:cubicBezTo>
                <a:cubicBezTo>
                  <a:pt x="1587" y="227"/>
                  <a:pt x="1814" y="324"/>
                  <a:pt x="2073" y="422"/>
                </a:cubicBezTo>
                <a:cubicBezTo>
                  <a:pt x="2300" y="519"/>
                  <a:pt x="2526" y="616"/>
                  <a:pt x="2753" y="745"/>
                </a:cubicBezTo>
                <a:cubicBezTo>
                  <a:pt x="2947" y="843"/>
                  <a:pt x="3142" y="972"/>
                  <a:pt x="3336" y="1102"/>
                </a:cubicBezTo>
                <a:cubicBezTo>
                  <a:pt x="3465" y="1199"/>
                  <a:pt x="3595" y="1296"/>
                  <a:pt x="3724" y="1393"/>
                </a:cubicBezTo>
                <a:lnTo>
                  <a:pt x="3854" y="1523"/>
                </a:lnTo>
                <a:lnTo>
                  <a:pt x="3660" y="1490"/>
                </a:lnTo>
                <a:cubicBezTo>
                  <a:pt x="3563" y="1425"/>
                  <a:pt x="3401" y="1393"/>
                  <a:pt x="3239" y="1328"/>
                </a:cubicBezTo>
                <a:cubicBezTo>
                  <a:pt x="3044" y="1264"/>
                  <a:pt x="2818" y="1166"/>
                  <a:pt x="2623" y="1069"/>
                </a:cubicBezTo>
                <a:cubicBezTo>
                  <a:pt x="2397" y="1005"/>
                  <a:pt x="2138" y="875"/>
                  <a:pt x="1911" y="810"/>
                </a:cubicBezTo>
                <a:lnTo>
                  <a:pt x="1231" y="519"/>
                </a:lnTo>
                <a:cubicBezTo>
                  <a:pt x="1004" y="422"/>
                  <a:pt x="778" y="324"/>
                  <a:pt x="616" y="260"/>
                </a:cubicBezTo>
                <a:cubicBezTo>
                  <a:pt x="486" y="195"/>
                  <a:pt x="324" y="130"/>
                  <a:pt x="195" y="98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1636;p47"/>
          <p:cNvSpPr/>
          <p:nvPr/>
        </p:nvSpPr>
        <p:spPr>
          <a:xfrm>
            <a:off x="565882" y="3197512"/>
            <a:ext cx="144604" cy="206317"/>
          </a:xfrm>
          <a:custGeom>
            <a:avLst/>
            <a:gdLst/>
            <a:ahLst/>
            <a:cxnLst/>
            <a:rect l="l" t="t" r="r" b="b"/>
            <a:pathLst>
              <a:path w="8194" h="11691" extrusionOk="0">
                <a:moveTo>
                  <a:pt x="4728" y="1"/>
                </a:moveTo>
                <a:cubicBezTo>
                  <a:pt x="4599" y="163"/>
                  <a:pt x="4437" y="292"/>
                  <a:pt x="4307" y="486"/>
                </a:cubicBezTo>
                <a:cubicBezTo>
                  <a:pt x="4145" y="648"/>
                  <a:pt x="4016" y="810"/>
                  <a:pt x="3918" y="972"/>
                </a:cubicBezTo>
                <a:cubicBezTo>
                  <a:pt x="3659" y="1328"/>
                  <a:pt x="3465" y="1685"/>
                  <a:pt x="3271" y="2041"/>
                </a:cubicBezTo>
                <a:cubicBezTo>
                  <a:pt x="3077" y="2429"/>
                  <a:pt x="2915" y="2818"/>
                  <a:pt x="2720" y="3207"/>
                </a:cubicBezTo>
                <a:lnTo>
                  <a:pt x="2267" y="4372"/>
                </a:lnTo>
                <a:cubicBezTo>
                  <a:pt x="2073" y="4761"/>
                  <a:pt x="1911" y="5150"/>
                  <a:pt x="1749" y="5538"/>
                </a:cubicBezTo>
                <a:cubicBezTo>
                  <a:pt x="1684" y="5732"/>
                  <a:pt x="1619" y="5959"/>
                  <a:pt x="1555" y="6121"/>
                </a:cubicBezTo>
                <a:lnTo>
                  <a:pt x="1425" y="6445"/>
                </a:lnTo>
                <a:lnTo>
                  <a:pt x="1328" y="6736"/>
                </a:lnTo>
                <a:lnTo>
                  <a:pt x="389" y="9068"/>
                </a:lnTo>
                <a:lnTo>
                  <a:pt x="389" y="8938"/>
                </a:lnTo>
                <a:cubicBezTo>
                  <a:pt x="486" y="9036"/>
                  <a:pt x="551" y="9165"/>
                  <a:pt x="648" y="9262"/>
                </a:cubicBezTo>
                <a:cubicBezTo>
                  <a:pt x="745" y="9359"/>
                  <a:pt x="874" y="9457"/>
                  <a:pt x="1004" y="9521"/>
                </a:cubicBezTo>
                <a:cubicBezTo>
                  <a:pt x="1231" y="9716"/>
                  <a:pt x="1490" y="9878"/>
                  <a:pt x="1749" y="10039"/>
                </a:cubicBezTo>
                <a:cubicBezTo>
                  <a:pt x="2299" y="10331"/>
                  <a:pt x="2850" y="10590"/>
                  <a:pt x="3433" y="10817"/>
                </a:cubicBezTo>
                <a:cubicBezTo>
                  <a:pt x="4016" y="11011"/>
                  <a:pt x="4599" y="11173"/>
                  <a:pt x="5214" y="11302"/>
                </a:cubicBezTo>
                <a:cubicBezTo>
                  <a:pt x="5505" y="11335"/>
                  <a:pt x="5797" y="11335"/>
                  <a:pt x="6088" y="11302"/>
                </a:cubicBezTo>
                <a:cubicBezTo>
                  <a:pt x="6218" y="11270"/>
                  <a:pt x="6380" y="11238"/>
                  <a:pt x="6509" y="11173"/>
                </a:cubicBezTo>
                <a:cubicBezTo>
                  <a:pt x="6541" y="11140"/>
                  <a:pt x="6606" y="11076"/>
                  <a:pt x="6639" y="11043"/>
                </a:cubicBezTo>
                <a:cubicBezTo>
                  <a:pt x="6671" y="11011"/>
                  <a:pt x="6671" y="11011"/>
                  <a:pt x="6703" y="10979"/>
                </a:cubicBezTo>
                <a:lnTo>
                  <a:pt x="6703" y="10979"/>
                </a:lnTo>
                <a:lnTo>
                  <a:pt x="6703" y="11011"/>
                </a:lnTo>
                <a:cubicBezTo>
                  <a:pt x="6703" y="11011"/>
                  <a:pt x="6703" y="11043"/>
                  <a:pt x="6703" y="11076"/>
                </a:cubicBezTo>
                <a:cubicBezTo>
                  <a:pt x="6736" y="11076"/>
                  <a:pt x="6736" y="11108"/>
                  <a:pt x="6768" y="11108"/>
                </a:cubicBezTo>
                <a:cubicBezTo>
                  <a:pt x="6801" y="11108"/>
                  <a:pt x="6833" y="11108"/>
                  <a:pt x="6865" y="11108"/>
                </a:cubicBezTo>
                <a:cubicBezTo>
                  <a:pt x="6865" y="11108"/>
                  <a:pt x="6898" y="11108"/>
                  <a:pt x="6898" y="11076"/>
                </a:cubicBezTo>
                <a:lnTo>
                  <a:pt x="6898" y="11076"/>
                </a:lnTo>
                <a:lnTo>
                  <a:pt x="6639" y="10946"/>
                </a:lnTo>
                <a:cubicBezTo>
                  <a:pt x="6930" y="10137"/>
                  <a:pt x="7189" y="9359"/>
                  <a:pt x="7448" y="8550"/>
                </a:cubicBezTo>
                <a:cubicBezTo>
                  <a:pt x="7740" y="7773"/>
                  <a:pt x="7934" y="6931"/>
                  <a:pt x="8193" y="6121"/>
                </a:cubicBezTo>
                <a:cubicBezTo>
                  <a:pt x="7999" y="6931"/>
                  <a:pt x="7804" y="7773"/>
                  <a:pt x="7643" y="8615"/>
                </a:cubicBezTo>
                <a:cubicBezTo>
                  <a:pt x="7448" y="9424"/>
                  <a:pt x="7157" y="10234"/>
                  <a:pt x="6930" y="11043"/>
                </a:cubicBezTo>
                <a:lnTo>
                  <a:pt x="6671" y="10914"/>
                </a:lnTo>
                <a:lnTo>
                  <a:pt x="6703" y="10881"/>
                </a:lnTo>
                <a:cubicBezTo>
                  <a:pt x="6703" y="10849"/>
                  <a:pt x="6736" y="10849"/>
                  <a:pt x="6768" y="10817"/>
                </a:cubicBezTo>
                <a:cubicBezTo>
                  <a:pt x="6801" y="10817"/>
                  <a:pt x="6930" y="10849"/>
                  <a:pt x="6930" y="10881"/>
                </a:cubicBezTo>
                <a:cubicBezTo>
                  <a:pt x="6930" y="10914"/>
                  <a:pt x="6962" y="10946"/>
                  <a:pt x="6962" y="10979"/>
                </a:cubicBezTo>
                <a:lnTo>
                  <a:pt x="6962" y="10979"/>
                </a:lnTo>
                <a:cubicBezTo>
                  <a:pt x="6962" y="11011"/>
                  <a:pt x="6962" y="11011"/>
                  <a:pt x="6962" y="11043"/>
                </a:cubicBezTo>
                <a:cubicBezTo>
                  <a:pt x="6930" y="11076"/>
                  <a:pt x="6930" y="11108"/>
                  <a:pt x="6930" y="11140"/>
                </a:cubicBezTo>
                <a:cubicBezTo>
                  <a:pt x="6898" y="11173"/>
                  <a:pt x="6865" y="11205"/>
                  <a:pt x="6833" y="11270"/>
                </a:cubicBezTo>
                <a:cubicBezTo>
                  <a:pt x="6768" y="11335"/>
                  <a:pt x="6703" y="11400"/>
                  <a:pt x="6606" y="11432"/>
                </a:cubicBezTo>
                <a:cubicBezTo>
                  <a:pt x="6477" y="11529"/>
                  <a:pt x="6315" y="11594"/>
                  <a:pt x="6121" y="11626"/>
                </a:cubicBezTo>
                <a:cubicBezTo>
                  <a:pt x="5797" y="11691"/>
                  <a:pt x="5473" y="11691"/>
                  <a:pt x="5149" y="11626"/>
                </a:cubicBezTo>
                <a:cubicBezTo>
                  <a:pt x="4501" y="11529"/>
                  <a:pt x="3886" y="11367"/>
                  <a:pt x="3271" y="11140"/>
                </a:cubicBezTo>
                <a:cubicBezTo>
                  <a:pt x="2688" y="10946"/>
                  <a:pt x="2105" y="10655"/>
                  <a:pt x="1522" y="10363"/>
                </a:cubicBezTo>
                <a:cubicBezTo>
                  <a:pt x="1263" y="10201"/>
                  <a:pt x="972" y="10039"/>
                  <a:pt x="713" y="9845"/>
                </a:cubicBezTo>
                <a:cubicBezTo>
                  <a:pt x="454" y="9651"/>
                  <a:pt x="194" y="9392"/>
                  <a:pt x="33" y="9100"/>
                </a:cubicBezTo>
                <a:lnTo>
                  <a:pt x="0" y="9003"/>
                </a:lnTo>
                <a:lnTo>
                  <a:pt x="33" y="8938"/>
                </a:lnTo>
                <a:lnTo>
                  <a:pt x="972" y="6574"/>
                </a:lnTo>
                <a:lnTo>
                  <a:pt x="1101" y="6283"/>
                </a:lnTo>
                <a:lnTo>
                  <a:pt x="1134" y="6153"/>
                </a:lnTo>
                <a:lnTo>
                  <a:pt x="1198" y="5992"/>
                </a:lnTo>
                <a:cubicBezTo>
                  <a:pt x="1263" y="5797"/>
                  <a:pt x="1328" y="5571"/>
                  <a:pt x="1425" y="5376"/>
                </a:cubicBezTo>
                <a:cubicBezTo>
                  <a:pt x="1619" y="4988"/>
                  <a:pt x="1781" y="4599"/>
                  <a:pt x="1976" y="4243"/>
                </a:cubicBezTo>
                <a:cubicBezTo>
                  <a:pt x="2299" y="3433"/>
                  <a:pt x="2688" y="2688"/>
                  <a:pt x="3109" y="1944"/>
                </a:cubicBezTo>
                <a:cubicBezTo>
                  <a:pt x="3303" y="1555"/>
                  <a:pt x="3562" y="1231"/>
                  <a:pt x="3821" y="875"/>
                </a:cubicBezTo>
                <a:cubicBezTo>
                  <a:pt x="3951" y="713"/>
                  <a:pt x="4080" y="551"/>
                  <a:pt x="4210" y="422"/>
                </a:cubicBezTo>
                <a:cubicBezTo>
                  <a:pt x="4404" y="292"/>
                  <a:pt x="4566" y="163"/>
                  <a:pt x="47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1637;p47"/>
          <p:cNvSpPr/>
          <p:nvPr/>
        </p:nvSpPr>
        <p:spPr>
          <a:xfrm>
            <a:off x="652160" y="2954629"/>
            <a:ext cx="44031" cy="34889"/>
          </a:xfrm>
          <a:custGeom>
            <a:avLst/>
            <a:gdLst/>
            <a:ahLst/>
            <a:cxnLst/>
            <a:rect l="l" t="t" r="r" b="b"/>
            <a:pathLst>
              <a:path w="2495" h="1977" extrusionOk="0">
                <a:moveTo>
                  <a:pt x="1" y="66"/>
                </a:moveTo>
                <a:lnTo>
                  <a:pt x="163" y="33"/>
                </a:lnTo>
                <a:cubicBezTo>
                  <a:pt x="292" y="1"/>
                  <a:pt x="422" y="1"/>
                  <a:pt x="551" y="1"/>
                </a:cubicBezTo>
                <a:cubicBezTo>
                  <a:pt x="649" y="1"/>
                  <a:pt x="746" y="33"/>
                  <a:pt x="843" y="66"/>
                </a:cubicBezTo>
                <a:cubicBezTo>
                  <a:pt x="940" y="66"/>
                  <a:pt x="1037" y="98"/>
                  <a:pt x="1102" y="130"/>
                </a:cubicBezTo>
                <a:cubicBezTo>
                  <a:pt x="1232" y="195"/>
                  <a:pt x="1296" y="228"/>
                  <a:pt x="1393" y="292"/>
                </a:cubicBezTo>
                <a:lnTo>
                  <a:pt x="1685" y="487"/>
                </a:lnTo>
                <a:lnTo>
                  <a:pt x="1912" y="713"/>
                </a:lnTo>
                <a:cubicBezTo>
                  <a:pt x="1976" y="778"/>
                  <a:pt x="2041" y="875"/>
                  <a:pt x="2106" y="940"/>
                </a:cubicBezTo>
                <a:cubicBezTo>
                  <a:pt x="2171" y="1037"/>
                  <a:pt x="2235" y="1102"/>
                  <a:pt x="2268" y="1199"/>
                </a:cubicBezTo>
                <a:cubicBezTo>
                  <a:pt x="2300" y="1296"/>
                  <a:pt x="2333" y="1361"/>
                  <a:pt x="2365" y="1426"/>
                </a:cubicBezTo>
                <a:cubicBezTo>
                  <a:pt x="2430" y="1555"/>
                  <a:pt x="2462" y="1685"/>
                  <a:pt x="2494" y="1814"/>
                </a:cubicBezTo>
                <a:cubicBezTo>
                  <a:pt x="2494" y="1912"/>
                  <a:pt x="2494" y="1976"/>
                  <a:pt x="2494" y="1976"/>
                </a:cubicBezTo>
                <a:lnTo>
                  <a:pt x="2397" y="1847"/>
                </a:lnTo>
                <a:cubicBezTo>
                  <a:pt x="2333" y="1782"/>
                  <a:pt x="2268" y="1685"/>
                  <a:pt x="2171" y="1555"/>
                </a:cubicBezTo>
                <a:cubicBezTo>
                  <a:pt x="2073" y="1458"/>
                  <a:pt x="2073" y="1458"/>
                  <a:pt x="2009" y="1393"/>
                </a:cubicBezTo>
                <a:cubicBezTo>
                  <a:pt x="1944" y="1296"/>
                  <a:pt x="1879" y="1264"/>
                  <a:pt x="1814" y="1199"/>
                </a:cubicBezTo>
                <a:cubicBezTo>
                  <a:pt x="1717" y="1037"/>
                  <a:pt x="1555" y="908"/>
                  <a:pt x="1426" y="778"/>
                </a:cubicBezTo>
                <a:cubicBezTo>
                  <a:pt x="1264" y="649"/>
                  <a:pt x="1134" y="551"/>
                  <a:pt x="972" y="454"/>
                </a:cubicBezTo>
                <a:cubicBezTo>
                  <a:pt x="875" y="422"/>
                  <a:pt x="811" y="357"/>
                  <a:pt x="746" y="325"/>
                </a:cubicBezTo>
                <a:cubicBezTo>
                  <a:pt x="649" y="292"/>
                  <a:pt x="584" y="260"/>
                  <a:pt x="519" y="228"/>
                </a:cubicBezTo>
                <a:cubicBezTo>
                  <a:pt x="422" y="195"/>
                  <a:pt x="292" y="130"/>
                  <a:pt x="163" y="98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1638;p47"/>
          <p:cNvSpPr/>
          <p:nvPr/>
        </p:nvSpPr>
        <p:spPr>
          <a:xfrm>
            <a:off x="572164" y="3471260"/>
            <a:ext cx="53154" cy="10871"/>
          </a:xfrm>
          <a:custGeom>
            <a:avLst/>
            <a:gdLst/>
            <a:ahLst/>
            <a:cxnLst/>
            <a:rect l="l" t="t" r="r" b="b"/>
            <a:pathLst>
              <a:path w="3012" h="616" extrusionOk="0">
                <a:moveTo>
                  <a:pt x="0" y="615"/>
                </a:moveTo>
                <a:cubicBezTo>
                  <a:pt x="130" y="518"/>
                  <a:pt x="292" y="421"/>
                  <a:pt x="421" y="356"/>
                </a:cubicBezTo>
                <a:cubicBezTo>
                  <a:pt x="583" y="259"/>
                  <a:pt x="713" y="194"/>
                  <a:pt x="907" y="162"/>
                </a:cubicBezTo>
                <a:cubicBezTo>
                  <a:pt x="1069" y="97"/>
                  <a:pt x="1263" y="65"/>
                  <a:pt x="1458" y="33"/>
                </a:cubicBezTo>
                <a:cubicBezTo>
                  <a:pt x="1652" y="33"/>
                  <a:pt x="1879" y="0"/>
                  <a:pt x="2040" y="0"/>
                </a:cubicBezTo>
                <a:cubicBezTo>
                  <a:pt x="2202" y="33"/>
                  <a:pt x="2364" y="33"/>
                  <a:pt x="2526" y="65"/>
                </a:cubicBezTo>
                <a:cubicBezTo>
                  <a:pt x="2688" y="97"/>
                  <a:pt x="2850" y="130"/>
                  <a:pt x="3012" y="162"/>
                </a:cubicBezTo>
                <a:cubicBezTo>
                  <a:pt x="2850" y="227"/>
                  <a:pt x="2688" y="259"/>
                  <a:pt x="2526" y="292"/>
                </a:cubicBezTo>
                <a:cubicBezTo>
                  <a:pt x="2364" y="324"/>
                  <a:pt x="2202" y="356"/>
                  <a:pt x="2040" y="389"/>
                </a:cubicBezTo>
                <a:cubicBezTo>
                  <a:pt x="1879" y="421"/>
                  <a:pt x="1684" y="421"/>
                  <a:pt x="1522" y="454"/>
                </a:cubicBezTo>
                <a:cubicBezTo>
                  <a:pt x="1328" y="486"/>
                  <a:pt x="1134" y="486"/>
                  <a:pt x="972" y="518"/>
                </a:cubicBezTo>
                <a:cubicBezTo>
                  <a:pt x="778" y="518"/>
                  <a:pt x="616" y="518"/>
                  <a:pt x="486" y="551"/>
                </a:cubicBezTo>
                <a:cubicBezTo>
                  <a:pt x="324" y="583"/>
                  <a:pt x="162" y="615"/>
                  <a:pt x="0" y="615"/>
                </a:cubicBezTo>
                <a:close/>
              </a:path>
            </a:pathLst>
          </a:custGeom>
          <a:solidFill>
            <a:srgbClr val="8F5B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1639;p47"/>
          <p:cNvSpPr/>
          <p:nvPr/>
        </p:nvSpPr>
        <p:spPr>
          <a:xfrm>
            <a:off x="92117" y="3669565"/>
            <a:ext cx="81178" cy="201746"/>
          </a:xfrm>
          <a:custGeom>
            <a:avLst/>
            <a:gdLst/>
            <a:ahLst/>
            <a:cxnLst/>
            <a:rect l="l" t="t" r="r" b="b"/>
            <a:pathLst>
              <a:path w="4600" h="11432" extrusionOk="0">
                <a:moveTo>
                  <a:pt x="2300" y="0"/>
                </a:moveTo>
                <a:cubicBezTo>
                  <a:pt x="1426" y="583"/>
                  <a:pt x="745" y="1069"/>
                  <a:pt x="486" y="2137"/>
                </a:cubicBezTo>
                <a:cubicBezTo>
                  <a:pt x="98" y="3854"/>
                  <a:pt x="1" y="5602"/>
                  <a:pt x="260" y="7319"/>
                </a:cubicBezTo>
                <a:cubicBezTo>
                  <a:pt x="454" y="8582"/>
                  <a:pt x="745" y="9585"/>
                  <a:pt x="1717" y="10460"/>
                </a:cubicBezTo>
                <a:cubicBezTo>
                  <a:pt x="2041" y="10816"/>
                  <a:pt x="2494" y="11107"/>
                  <a:pt x="2980" y="11237"/>
                </a:cubicBezTo>
                <a:cubicBezTo>
                  <a:pt x="4243" y="11431"/>
                  <a:pt x="4146" y="10557"/>
                  <a:pt x="4599" y="96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1640;p47"/>
          <p:cNvSpPr/>
          <p:nvPr/>
        </p:nvSpPr>
        <p:spPr>
          <a:xfrm>
            <a:off x="269845" y="3382669"/>
            <a:ext cx="88026" cy="72602"/>
          </a:xfrm>
          <a:custGeom>
            <a:avLst/>
            <a:gdLst/>
            <a:ahLst/>
            <a:cxnLst/>
            <a:rect l="l" t="t" r="r" b="b"/>
            <a:pathLst>
              <a:path w="4988" h="4114" extrusionOk="0">
                <a:moveTo>
                  <a:pt x="1" y="2850"/>
                </a:moveTo>
                <a:cubicBezTo>
                  <a:pt x="422" y="1814"/>
                  <a:pt x="1102" y="1"/>
                  <a:pt x="2721" y="1"/>
                </a:cubicBezTo>
                <a:cubicBezTo>
                  <a:pt x="4988" y="1"/>
                  <a:pt x="3887" y="2850"/>
                  <a:pt x="3142" y="4049"/>
                </a:cubicBezTo>
                <a:cubicBezTo>
                  <a:pt x="2850" y="4113"/>
                  <a:pt x="2559" y="4113"/>
                  <a:pt x="2268" y="4049"/>
                </a:cubicBezTo>
                <a:cubicBezTo>
                  <a:pt x="2721" y="3369"/>
                  <a:pt x="4405" y="1037"/>
                  <a:pt x="2850" y="746"/>
                </a:cubicBezTo>
                <a:cubicBezTo>
                  <a:pt x="1523" y="454"/>
                  <a:pt x="810" y="2721"/>
                  <a:pt x="422" y="3433"/>
                </a:cubicBezTo>
                <a:close/>
              </a:path>
            </a:pathLst>
          </a:custGeom>
          <a:solidFill>
            <a:srgbClr val="FF8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1641;p47"/>
          <p:cNvSpPr/>
          <p:nvPr/>
        </p:nvSpPr>
        <p:spPr>
          <a:xfrm>
            <a:off x="110982" y="3435259"/>
            <a:ext cx="113738" cy="448617"/>
          </a:xfrm>
          <a:custGeom>
            <a:avLst/>
            <a:gdLst/>
            <a:ahLst/>
            <a:cxnLst/>
            <a:rect l="l" t="t" r="r" b="b"/>
            <a:pathLst>
              <a:path w="6445" h="25421" extrusionOk="0">
                <a:moveTo>
                  <a:pt x="4016" y="24125"/>
                </a:moveTo>
                <a:cubicBezTo>
                  <a:pt x="4372" y="23024"/>
                  <a:pt x="4242" y="21697"/>
                  <a:pt x="4372" y="20531"/>
                </a:cubicBezTo>
                <a:cubicBezTo>
                  <a:pt x="4534" y="18847"/>
                  <a:pt x="4728" y="17163"/>
                  <a:pt x="4825" y="15544"/>
                </a:cubicBezTo>
                <a:lnTo>
                  <a:pt x="5473" y="5667"/>
                </a:lnTo>
                <a:cubicBezTo>
                  <a:pt x="5635" y="4048"/>
                  <a:pt x="6445" y="1198"/>
                  <a:pt x="4469" y="162"/>
                </a:cubicBezTo>
                <a:cubicBezTo>
                  <a:pt x="4275" y="65"/>
                  <a:pt x="4048" y="0"/>
                  <a:pt x="3854" y="0"/>
                </a:cubicBezTo>
                <a:cubicBezTo>
                  <a:pt x="3239" y="291"/>
                  <a:pt x="2688" y="745"/>
                  <a:pt x="2267" y="1263"/>
                </a:cubicBezTo>
                <a:cubicBezTo>
                  <a:pt x="1328" y="2461"/>
                  <a:pt x="1231" y="4501"/>
                  <a:pt x="1004" y="6023"/>
                </a:cubicBezTo>
                <a:cubicBezTo>
                  <a:pt x="713" y="7934"/>
                  <a:pt x="292" y="9844"/>
                  <a:pt x="130" y="11820"/>
                </a:cubicBezTo>
                <a:cubicBezTo>
                  <a:pt x="0" y="14831"/>
                  <a:pt x="65" y="17843"/>
                  <a:pt x="357" y="20822"/>
                </a:cubicBezTo>
                <a:cubicBezTo>
                  <a:pt x="551" y="22960"/>
                  <a:pt x="1134" y="24449"/>
                  <a:pt x="2526" y="25388"/>
                </a:cubicBezTo>
                <a:cubicBezTo>
                  <a:pt x="3109" y="25421"/>
                  <a:pt x="3627" y="25097"/>
                  <a:pt x="4016" y="24125"/>
                </a:cubicBezTo>
                <a:close/>
              </a:path>
            </a:pathLst>
          </a:custGeom>
          <a:solidFill>
            <a:srgbClr val="E66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1642;p47"/>
          <p:cNvSpPr/>
          <p:nvPr/>
        </p:nvSpPr>
        <p:spPr>
          <a:xfrm>
            <a:off x="155560" y="3418670"/>
            <a:ext cx="281742" cy="489206"/>
          </a:xfrm>
          <a:custGeom>
            <a:avLst/>
            <a:gdLst/>
            <a:ahLst/>
            <a:cxnLst/>
            <a:rect l="l" t="t" r="r" b="b"/>
            <a:pathLst>
              <a:path w="15965" h="27721" extrusionOk="0">
                <a:moveTo>
                  <a:pt x="7481" y="454"/>
                </a:moveTo>
                <a:cubicBezTo>
                  <a:pt x="5538" y="228"/>
                  <a:pt x="3174" y="1"/>
                  <a:pt x="1328" y="940"/>
                </a:cubicBezTo>
                <a:cubicBezTo>
                  <a:pt x="1522" y="940"/>
                  <a:pt x="1749" y="1005"/>
                  <a:pt x="1911" y="1102"/>
                </a:cubicBezTo>
                <a:cubicBezTo>
                  <a:pt x="3919" y="2106"/>
                  <a:pt x="3109" y="4988"/>
                  <a:pt x="2947" y="6607"/>
                </a:cubicBezTo>
                <a:lnTo>
                  <a:pt x="2299" y="16484"/>
                </a:lnTo>
                <a:cubicBezTo>
                  <a:pt x="2202" y="18103"/>
                  <a:pt x="2008" y="19787"/>
                  <a:pt x="1846" y="21471"/>
                </a:cubicBezTo>
                <a:cubicBezTo>
                  <a:pt x="1716" y="22637"/>
                  <a:pt x="1846" y="23964"/>
                  <a:pt x="1490" y="25065"/>
                </a:cubicBezTo>
                <a:cubicBezTo>
                  <a:pt x="1101" y="26037"/>
                  <a:pt x="551" y="26361"/>
                  <a:pt x="0" y="26296"/>
                </a:cubicBezTo>
                <a:cubicBezTo>
                  <a:pt x="713" y="26782"/>
                  <a:pt x="1555" y="27105"/>
                  <a:pt x="2429" y="27267"/>
                </a:cubicBezTo>
                <a:cubicBezTo>
                  <a:pt x="4307" y="27656"/>
                  <a:pt x="6250" y="27721"/>
                  <a:pt x="8161" y="27462"/>
                </a:cubicBezTo>
                <a:cubicBezTo>
                  <a:pt x="9845" y="27203"/>
                  <a:pt x="12014" y="26425"/>
                  <a:pt x="13212" y="25130"/>
                </a:cubicBezTo>
                <a:cubicBezTo>
                  <a:pt x="14054" y="24159"/>
                  <a:pt x="14054" y="22863"/>
                  <a:pt x="14346" y="21633"/>
                </a:cubicBezTo>
                <a:cubicBezTo>
                  <a:pt x="15220" y="18492"/>
                  <a:pt x="15706" y="15253"/>
                  <a:pt x="15835" y="12015"/>
                </a:cubicBezTo>
                <a:cubicBezTo>
                  <a:pt x="15900" y="9521"/>
                  <a:pt x="15965" y="6607"/>
                  <a:pt x="14605" y="4437"/>
                </a:cubicBezTo>
                <a:cubicBezTo>
                  <a:pt x="13892" y="3272"/>
                  <a:pt x="12921" y="2300"/>
                  <a:pt x="11755" y="1588"/>
                </a:cubicBezTo>
                <a:cubicBezTo>
                  <a:pt x="10525" y="875"/>
                  <a:pt x="8938" y="584"/>
                  <a:pt x="7481" y="454"/>
                </a:cubicBezTo>
                <a:close/>
              </a:path>
            </a:pathLst>
          </a:custGeom>
          <a:solidFill>
            <a:srgbClr val="E15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1643;p47"/>
          <p:cNvSpPr/>
          <p:nvPr/>
        </p:nvSpPr>
        <p:spPr>
          <a:xfrm>
            <a:off x="310999" y="4575340"/>
            <a:ext cx="188034" cy="296054"/>
          </a:xfrm>
          <a:custGeom>
            <a:avLst/>
            <a:gdLst/>
            <a:ahLst/>
            <a:cxnLst/>
            <a:rect l="l" t="t" r="r" b="b"/>
            <a:pathLst>
              <a:path w="10655" h="16776" extrusionOk="0">
                <a:moveTo>
                  <a:pt x="8420" y="15189"/>
                </a:moveTo>
                <a:cubicBezTo>
                  <a:pt x="6639" y="14347"/>
                  <a:pt x="4631" y="13343"/>
                  <a:pt x="4437" y="11205"/>
                </a:cubicBezTo>
                <a:cubicBezTo>
                  <a:pt x="4210" y="9003"/>
                  <a:pt x="4210" y="6769"/>
                  <a:pt x="4437" y="4535"/>
                </a:cubicBezTo>
                <a:cubicBezTo>
                  <a:pt x="4566" y="3013"/>
                  <a:pt x="4696" y="1620"/>
                  <a:pt x="4825" y="325"/>
                </a:cubicBezTo>
                <a:cubicBezTo>
                  <a:pt x="3336" y="357"/>
                  <a:pt x="1846" y="260"/>
                  <a:pt x="389" y="1"/>
                </a:cubicBezTo>
                <a:cubicBezTo>
                  <a:pt x="0" y="4470"/>
                  <a:pt x="324" y="7546"/>
                  <a:pt x="486" y="12598"/>
                </a:cubicBezTo>
                <a:cubicBezTo>
                  <a:pt x="486" y="12792"/>
                  <a:pt x="292" y="14152"/>
                  <a:pt x="97" y="15350"/>
                </a:cubicBezTo>
                <a:cubicBezTo>
                  <a:pt x="680" y="15577"/>
                  <a:pt x="1296" y="15707"/>
                  <a:pt x="1911" y="15804"/>
                </a:cubicBezTo>
                <a:cubicBezTo>
                  <a:pt x="4534" y="16095"/>
                  <a:pt x="7902" y="16775"/>
                  <a:pt x="10654" y="15998"/>
                </a:cubicBezTo>
                <a:cubicBezTo>
                  <a:pt x="9910" y="15771"/>
                  <a:pt x="9165" y="15512"/>
                  <a:pt x="8420" y="15189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1644;p47"/>
          <p:cNvSpPr/>
          <p:nvPr/>
        </p:nvSpPr>
        <p:spPr>
          <a:xfrm>
            <a:off x="317282" y="4167877"/>
            <a:ext cx="113173" cy="413781"/>
          </a:xfrm>
          <a:custGeom>
            <a:avLst/>
            <a:gdLst/>
            <a:ahLst/>
            <a:cxnLst/>
            <a:rect l="l" t="t" r="r" b="b"/>
            <a:pathLst>
              <a:path w="6413" h="23447" extrusionOk="0">
                <a:moveTo>
                  <a:pt x="4469" y="23414"/>
                </a:moveTo>
                <a:cubicBezTo>
                  <a:pt x="4761" y="19916"/>
                  <a:pt x="4988" y="17099"/>
                  <a:pt x="5344" y="13667"/>
                </a:cubicBezTo>
                <a:cubicBezTo>
                  <a:pt x="5668" y="10202"/>
                  <a:pt x="6412" y="5668"/>
                  <a:pt x="6412" y="2203"/>
                </a:cubicBezTo>
                <a:lnTo>
                  <a:pt x="1425" y="1"/>
                </a:lnTo>
                <a:cubicBezTo>
                  <a:pt x="1263" y="3272"/>
                  <a:pt x="1879" y="6866"/>
                  <a:pt x="1555" y="10946"/>
                </a:cubicBezTo>
                <a:cubicBezTo>
                  <a:pt x="1231" y="14800"/>
                  <a:pt x="875" y="16354"/>
                  <a:pt x="324" y="20240"/>
                </a:cubicBezTo>
                <a:cubicBezTo>
                  <a:pt x="195" y="21277"/>
                  <a:pt x="98" y="22216"/>
                  <a:pt x="1" y="23090"/>
                </a:cubicBezTo>
                <a:cubicBezTo>
                  <a:pt x="1490" y="23317"/>
                  <a:pt x="2980" y="23446"/>
                  <a:pt x="4469" y="23414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1645;p47"/>
          <p:cNvSpPr/>
          <p:nvPr/>
        </p:nvSpPr>
        <p:spPr>
          <a:xfrm>
            <a:off x="308140" y="4846229"/>
            <a:ext cx="253189" cy="62878"/>
          </a:xfrm>
          <a:custGeom>
            <a:avLst/>
            <a:gdLst/>
            <a:ahLst/>
            <a:cxnLst/>
            <a:rect l="l" t="t" r="r" b="b"/>
            <a:pathLst>
              <a:path w="14347" h="3563" extrusionOk="0">
                <a:moveTo>
                  <a:pt x="11853" y="972"/>
                </a:moveTo>
                <a:cubicBezTo>
                  <a:pt x="11529" y="842"/>
                  <a:pt x="11173" y="745"/>
                  <a:pt x="10816" y="616"/>
                </a:cubicBezTo>
                <a:cubicBezTo>
                  <a:pt x="8064" y="1425"/>
                  <a:pt x="4696" y="745"/>
                  <a:pt x="2073" y="454"/>
                </a:cubicBezTo>
                <a:cubicBezTo>
                  <a:pt x="1458" y="357"/>
                  <a:pt x="842" y="195"/>
                  <a:pt x="259" y="0"/>
                </a:cubicBezTo>
                <a:cubicBezTo>
                  <a:pt x="98" y="842"/>
                  <a:pt x="0" y="1620"/>
                  <a:pt x="0" y="1782"/>
                </a:cubicBezTo>
                <a:lnTo>
                  <a:pt x="0" y="2105"/>
                </a:lnTo>
                <a:cubicBezTo>
                  <a:pt x="1652" y="2850"/>
                  <a:pt x="4243" y="2235"/>
                  <a:pt x="6056" y="2494"/>
                </a:cubicBezTo>
                <a:cubicBezTo>
                  <a:pt x="7934" y="2721"/>
                  <a:pt x="11561" y="3563"/>
                  <a:pt x="13213" y="2429"/>
                </a:cubicBezTo>
                <a:cubicBezTo>
                  <a:pt x="14346" y="1717"/>
                  <a:pt x="12792" y="1361"/>
                  <a:pt x="11853" y="97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1646;p47"/>
          <p:cNvSpPr/>
          <p:nvPr/>
        </p:nvSpPr>
        <p:spPr>
          <a:xfrm>
            <a:off x="225267" y="4185595"/>
            <a:ext cx="112026" cy="410340"/>
          </a:xfrm>
          <a:custGeom>
            <a:avLst/>
            <a:gdLst/>
            <a:ahLst/>
            <a:cxnLst/>
            <a:rect l="l" t="t" r="r" b="b"/>
            <a:pathLst>
              <a:path w="6348" h="23252" extrusionOk="0">
                <a:moveTo>
                  <a:pt x="5279" y="13634"/>
                </a:moveTo>
                <a:cubicBezTo>
                  <a:pt x="5603" y="10201"/>
                  <a:pt x="6348" y="5668"/>
                  <a:pt x="6348" y="2203"/>
                </a:cubicBezTo>
                <a:lnTo>
                  <a:pt x="1361" y="1"/>
                </a:lnTo>
                <a:cubicBezTo>
                  <a:pt x="1199" y="3271"/>
                  <a:pt x="1814" y="6866"/>
                  <a:pt x="1491" y="10914"/>
                </a:cubicBezTo>
                <a:cubicBezTo>
                  <a:pt x="1167" y="14800"/>
                  <a:pt x="810" y="16354"/>
                  <a:pt x="260" y="20240"/>
                </a:cubicBezTo>
                <a:cubicBezTo>
                  <a:pt x="163" y="21114"/>
                  <a:pt x="66" y="21892"/>
                  <a:pt x="1" y="22669"/>
                </a:cubicBezTo>
                <a:cubicBezTo>
                  <a:pt x="1458" y="22863"/>
                  <a:pt x="2915" y="23057"/>
                  <a:pt x="4405" y="23252"/>
                </a:cubicBezTo>
                <a:cubicBezTo>
                  <a:pt x="4696" y="19819"/>
                  <a:pt x="4955" y="17034"/>
                  <a:pt x="5279" y="13634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1647;p47"/>
          <p:cNvSpPr/>
          <p:nvPr/>
        </p:nvSpPr>
        <p:spPr>
          <a:xfrm>
            <a:off x="217838" y="4585629"/>
            <a:ext cx="188034" cy="303484"/>
          </a:xfrm>
          <a:custGeom>
            <a:avLst/>
            <a:gdLst/>
            <a:ahLst/>
            <a:cxnLst/>
            <a:rect l="l" t="t" r="r" b="b"/>
            <a:pathLst>
              <a:path w="10655" h="17197" extrusionOk="0">
                <a:moveTo>
                  <a:pt x="8420" y="15609"/>
                </a:moveTo>
                <a:cubicBezTo>
                  <a:pt x="6639" y="14735"/>
                  <a:pt x="4632" y="13731"/>
                  <a:pt x="4437" y="11626"/>
                </a:cubicBezTo>
                <a:cubicBezTo>
                  <a:pt x="4211" y="9392"/>
                  <a:pt x="4211" y="7190"/>
                  <a:pt x="4437" y="4955"/>
                </a:cubicBezTo>
                <a:cubicBezTo>
                  <a:pt x="4567" y="3336"/>
                  <a:pt x="4696" y="1911"/>
                  <a:pt x="4826" y="584"/>
                </a:cubicBezTo>
                <a:cubicBezTo>
                  <a:pt x="3369" y="389"/>
                  <a:pt x="1912" y="163"/>
                  <a:pt x="422" y="1"/>
                </a:cubicBezTo>
                <a:cubicBezTo>
                  <a:pt x="1" y="4696"/>
                  <a:pt x="325" y="7805"/>
                  <a:pt x="519" y="13019"/>
                </a:cubicBezTo>
                <a:cubicBezTo>
                  <a:pt x="519" y="13213"/>
                  <a:pt x="292" y="14573"/>
                  <a:pt x="98" y="15771"/>
                </a:cubicBezTo>
                <a:cubicBezTo>
                  <a:pt x="681" y="15998"/>
                  <a:pt x="1296" y="16128"/>
                  <a:pt x="1912" y="16225"/>
                </a:cubicBezTo>
                <a:cubicBezTo>
                  <a:pt x="4535" y="16516"/>
                  <a:pt x="7902" y="17196"/>
                  <a:pt x="10655" y="16419"/>
                </a:cubicBezTo>
                <a:cubicBezTo>
                  <a:pt x="9910" y="16192"/>
                  <a:pt x="9165" y="15933"/>
                  <a:pt x="8420" y="15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1648;p47"/>
          <p:cNvSpPr/>
          <p:nvPr/>
        </p:nvSpPr>
        <p:spPr>
          <a:xfrm>
            <a:off x="214997" y="4863947"/>
            <a:ext cx="253171" cy="62878"/>
          </a:xfrm>
          <a:custGeom>
            <a:avLst/>
            <a:gdLst/>
            <a:ahLst/>
            <a:cxnLst/>
            <a:rect l="l" t="t" r="r" b="b"/>
            <a:pathLst>
              <a:path w="14346" h="3563" extrusionOk="0">
                <a:moveTo>
                  <a:pt x="11852" y="972"/>
                </a:moveTo>
                <a:cubicBezTo>
                  <a:pt x="11528" y="842"/>
                  <a:pt x="11172" y="745"/>
                  <a:pt x="10816" y="616"/>
                </a:cubicBezTo>
                <a:cubicBezTo>
                  <a:pt x="8063" y="1425"/>
                  <a:pt x="4696" y="745"/>
                  <a:pt x="2073" y="454"/>
                </a:cubicBezTo>
                <a:cubicBezTo>
                  <a:pt x="1457" y="357"/>
                  <a:pt x="842" y="195"/>
                  <a:pt x="259" y="0"/>
                </a:cubicBezTo>
                <a:cubicBezTo>
                  <a:pt x="130" y="842"/>
                  <a:pt x="0" y="1620"/>
                  <a:pt x="0" y="1781"/>
                </a:cubicBezTo>
                <a:lnTo>
                  <a:pt x="0" y="2073"/>
                </a:lnTo>
                <a:cubicBezTo>
                  <a:pt x="1652" y="2818"/>
                  <a:pt x="4242" y="2235"/>
                  <a:pt x="6056" y="2494"/>
                </a:cubicBezTo>
                <a:cubicBezTo>
                  <a:pt x="7934" y="2688"/>
                  <a:pt x="11561" y="3562"/>
                  <a:pt x="13212" y="2429"/>
                </a:cubicBezTo>
                <a:cubicBezTo>
                  <a:pt x="14346" y="1717"/>
                  <a:pt x="12791" y="1360"/>
                  <a:pt x="11852" y="97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1649;p47"/>
          <p:cNvSpPr/>
          <p:nvPr/>
        </p:nvSpPr>
        <p:spPr>
          <a:xfrm>
            <a:off x="165266" y="3894711"/>
            <a:ext cx="412634" cy="367491"/>
          </a:xfrm>
          <a:custGeom>
            <a:avLst/>
            <a:gdLst/>
            <a:ahLst/>
            <a:cxnLst/>
            <a:rect l="l" t="t" r="r" b="b"/>
            <a:pathLst>
              <a:path w="23382" h="20824" extrusionOk="0">
                <a:moveTo>
                  <a:pt x="6898" y="66"/>
                </a:moveTo>
                <a:cubicBezTo>
                  <a:pt x="5862" y="1"/>
                  <a:pt x="4826" y="389"/>
                  <a:pt x="4113" y="1167"/>
                </a:cubicBezTo>
                <a:cubicBezTo>
                  <a:pt x="2786" y="2624"/>
                  <a:pt x="1" y="18394"/>
                  <a:pt x="1" y="18394"/>
                </a:cubicBezTo>
                <a:cubicBezTo>
                  <a:pt x="1296" y="18783"/>
                  <a:pt x="2300" y="18394"/>
                  <a:pt x="3498" y="18945"/>
                </a:cubicBezTo>
                <a:cubicBezTo>
                  <a:pt x="4988" y="19593"/>
                  <a:pt x="5603" y="20078"/>
                  <a:pt x="7287" y="20078"/>
                </a:cubicBezTo>
                <a:cubicBezTo>
                  <a:pt x="9975" y="20078"/>
                  <a:pt x="12241" y="20823"/>
                  <a:pt x="14832" y="19884"/>
                </a:cubicBezTo>
                <a:cubicBezTo>
                  <a:pt x="16127" y="19431"/>
                  <a:pt x="16872" y="19981"/>
                  <a:pt x="18168" y="19690"/>
                </a:cubicBezTo>
                <a:cubicBezTo>
                  <a:pt x="19560" y="19334"/>
                  <a:pt x="20175" y="18686"/>
                  <a:pt x="21665" y="18589"/>
                </a:cubicBezTo>
                <a:cubicBezTo>
                  <a:pt x="22377" y="18492"/>
                  <a:pt x="22248" y="18492"/>
                  <a:pt x="23057" y="18006"/>
                </a:cubicBezTo>
                <a:cubicBezTo>
                  <a:pt x="23381" y="17779"/>
                  <a:pt x="19884" y="4437"/>
                  <a:pt x="18427" y="1588"/>
                </a:cubicBezTo>
                <a:cubicBezTo>
                  <a:pt x="17973" y="681"/>
                  <a:pt x="17811" y="389"/>
                  <a:pt x="17682" y="292"/>
                </a:cubicBezTo>
                <a:cubicBezTo>
                  <a:pt x="17423" y="163"/>
                  <a:pt x="8291" y="130"/>
                  <a:pt x="6898" y="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1650;p47"/>
          <p:cNvSpPr/>
          <p:nvPr/>
        </p:nvSpPr>
        <p:spPr>
          <a:xfrm>
            <a:off x="224703" y="3889011"/>
            <a:ext cx="64025" cy="308602"/>
          </a:xfrm>
          <a:custGeom>
            <a:avLst/>
            <a:gdLst/>
            <a:ahLst/>
            <a:cxnLst/>
            <a:rect l="l" t="t" r="r" b="b"/>
            <a:pathLst>
              <a:path w="3628" h="17487" extrusionOk="0">
                <a:moveTo>
                  <a:pt x="1" y="17487"/>
                </a:moveTo>
                <a:lnTo>
                  <a:pt x="98" y="16936"/>
                </a:lnTo>
                <a:cubicBezTo>
                  <a:pt x="98" y="16774"/>
                  <a:pt x="162" y="16580"/>
                  <a:pt x="162" y="16386"/>
                </a:cubicBezTo>
                <a:lnTo>
                  <a:pt x="260" y="15285"/>
                </a:lnTo>
                <a:lnTo>
                  <a:pt x="389" y="14184"/>
                </a:lnTo>
                <a:lnTo>
                  <a:pt x="551" y="13083"/>
                </a:lnTo>
                <a:lnTo>
                  <a:pt x="551" y="13083"/>
                </a:lnTo>
                <a:cubicBezTo>
                  <a:pt x="713" y="11949"/>
                  <a:pt x="907" y="10848"/>
                  <a:pt x="1102" y="9747"/>
                </a:cubicBezTo>
                <a:cubicBezTo>
                  <a:pt x="1361" y="8646"/>
                  <a:pt x="1620" y="7578"/>
                  <a:pt x="1879" y="6477"/>
                </a:cubicBezTo>
                <a:cubicBezTo>
                  <a:pt x="2138" y="5376"/>
                  <a:pt x="2429" y="4307"/>
                  <a:pt x="2721" y="3238"/>
                </a:cubicBezTo>
                <a:cubicBezTo>
                  <a:pt x="2883" y="2688"/>
                  <a:pt x="3012" y="2170"/>
                  <a:pt x="3174" y="1619"/>
                </a:cubicBezTo>
                <a:cubicBezTo>
                  <a:pt x="3336" y="1069"/>
                  <a:pt x="3465" y="551"/>
                  <a:pt x="3627" y="0"/>
                </a:cubicBezTo>
                <a:cubicBezTo>
                  <a:pt x="3530" y="551"/>
                  <a:pt x="3433" y="1101"/>
                  <a:pt x="3336" y="1652"/>
                </a:cubicBezTo>
                <a:cubicBezTo>
                  <a:pt x="3206" y="2202"/>
                  <a:pt x="3109" y="2753"/>
                  <a:pt x="2980" y="3303"/>
                </a:cubicBezTo>
                <a:cubicBezTo>
                  <a:pt x="2753" y="4404"/>
                  <a:pt x="2494" y="5473"/>
                  <a:pt x="2235" y="6574"/>
                </a:cubicBezTo>
                <a:cubicBezTo>
                  <a:pt x="2008" y="7642"/>
                  <a:pt x="1749" y="8743"/>
                  <a:pt x="1523" y="9844"/>
                </a:cubicBezTo>
                <a:cubicBezTo>
                  <a:pt x="1263" y="10913"/>
                  <a:pt x="1102" y="12014"/>
                  <a:pt x="842" y="13115"/>
                </a:cubicBezTo>
                <a:lnTo>
                  <a:pt x="842" y="13115"/>
                </a:lnTo>
                <a:lnTo>
                  <a:pt x="648" y="14184"/>
                </a:lnTo>
                <a:lnTo>
                  <a:pt x="454" y="15285"/>
                </a:lnTo>
                <a:lnTo>
                  <a:pt x="260" y="16418"/>
                </a:lnTo>
                <a:cubicBezTo>
                  <a:pt x="195" y="16774"/>
                  <a:pt x="98" y="17131"/>
                  <a:pt x="1" y="174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1651;p47"/>
          <p:cNvSpPr/>
          <p:nvPr/>
        </p:nvSpPr>
        <p:spPr>
          <a:xfrm>
            <a:off x="292134" y="3956442"/>
            <a:ext cx="29171" cy="250312"/>
          </a:xfrm>
          <a:custGeom>
            <a:avLst/>
            <a:gdLst/>
            <a:ahLst/>
            <a:cxnLst/>
            <a:rect l="l" t="t" r="r" b="b"/>
            <a:pathLst>
              <a:path w="1653" h="14184" extrusionOk="0">
                <a:moveTo>
                  <a:pt x="1" y="14184"/>
                </a:moveTo>
                <a:lnTo>
                  <a:pt x="1" y="13569"/>
                </a:lnTo>
                <a:cubicBezTo>
                  <a:pt x="1" y="13148"/>
                  <a:pt x="33" y="12597"/>
                  <a:pt x="65" y="11950"/>
                </a:cubicBezTo>
                <a:cubicBezTo>
                  <a:pt x="98" y="11270"/>
                  <a:pt x="130" y="10492"/>
                  <a:pt x="195" y="9650"/>
                </a:cubicBezTo>
                <a:cubicBezTo>
                  <a:pt x="292" y="8808"/>
                  <a:pt x="357" y="7934"/>
                  <a:pt x="422" y="7027"/>
                </a:cubicBezTo>
                <a:cubicBezTo>
                  <a:pt x="519" y="6153"/>
                  <a:pt x="648" y="5279"/>
                  <a:pt x="778" y="4437"/>
                </a:cubicBezTo>
                <a:cubicBezTo>
                  <a:pt x="843" y="4048"/>
                  <a:pt x="875" y="3627"/>
                  <a:pt x="972" y="3239"/>
                </a:cubicBezTo>
                <a:lnTo>
                  <a:pt x="1166" y="2170"/>
                </a:lnTo>
                <a:cubicBezTo>
                  <a:pt x="1296" y="1522"/>
                  <a:pt x="1426" y="972"/>
                  <a:pt x="1523" y="616"/>
                </a:cubicBezTo>
                <a:lnTo>
                  <a:pt x="1652" y="0"/>
                </a:lnTo>
                <a:lnTo>
                  <a:pt x="1587" y="616"/>
                </a:lnTo>
                <a:cubicBezTo>
                  <a:pt x="1555" y="1004"/>
                  <a:pt x="1490" y="1555"/>
                  <a:pt x="1393" y="2235"/>
                </a:cubicBezTo>
                <a:lnTo>
                  <a:pt x="1264" y="3303"/>
                </a:lnTo>
                <a:cubicBezTo>
                  <a:pt x="1199" y="3692"/>
                  <a:pt x="1199" y="4081"/>
                  <a:pt x="1134" y="4501"/>
                </a:cubicBezTo>
                <a:cubicBezTo>
                  <a:pt x="1037" y="5343"/>
                  <a:pt x="940" y="6218"/>
                  <a:pt x="843" y="7125"/>
                </a:cubicBezTo>
                <a:cubicBezTo>
                  <a:pt x="746" y="7999"/>
                  <a:pt x="648" y="8873"/>
                  <a:pt x="551" y="9715"/>
                </a:cubicBezTo>
                <a:lnTo>
                  <a:pt x="292" y="11982"/>
                </a:lnTo>
                <a:cubicBezTo>
                  <a:pt x="227" y="12662"/>
                  <a:pt x="130" y="13212"/>
                  <a:pt x="98" y="136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1652;p47"/>
          <p:cNvSpPr/>
          <p:nvPr/>
        </p:nvSpPr>
        <p:spPr>
          <a:xfrm>
            <a:off x="376718" y="3930730"/>
            <a:ext cx="12018" cy="287460"/>
          </a:xfrm>
          <a:custGeom>
            <a:avLst/>
            <a:gdLst/>
            <a:ahLst/>
            <a:cxnLst/>
            <a:rect l="l" t="t" r="r" b="b"/>
            <a:pathLst>
              <a:path w="681" h="16289" extrusionOk="0">
                <a:moveTo>
                  <a:pt x="98" y="0"/>
                </a:moveTo>
                <a:lnTo>
                  <a:pt x="162" y="712"/>
                </a:lnTo>
                <a:cubicBezTo>
                  <a:pt x="162" y="1133"/>
                  <a:pt x="227" y="1781"/>
                  <a:pt x="259" y="2558"/>
                </a:cubicBezTo>
                <a:lnTo>
                  <a:pt x="324" y="3756"/>
                </a:lnTo>
                <a:cubicBezTo>
                  <a:pt x="324" y="4210"/>
                  <a:pt x="389" y="4663"/>
                  <a:pt x="421" y="5149"/>
                </a:cubicBezTo>
                <a:cubicBezTo>
                  <a:pt x="486" y="6088"/>
                  <a:pt x="519" y="7092"/>
                  <a:pt x="583" y="8128"/>
                </a:cubicBezTo>
                <a:cubicBezTo>
                  <a:pt x="616" y="9132"/>
                  <a:pt x="648" y="10136"/>
                  <a:pt x="648" y="11107"/>
                </a:cubicBezTo>
                <a:cubicBezTo>
                  <a:pt x="648" y="11593"/>
                  <a:pt x="680" y="12046"/>
                  <a:pt x="648" y="12500"/>
                </a:cubicBezTo>
                <a:lnTo>
                  <a:pt x="616" y="13730"/>
                </a:lnTo>
                <a:cubicBezTo>
                  <a:pt x="583" y="14508"/>
                  <a:pt x="551" y="15155"/>
                  <a:pt x="519" y="15576"/>
                </a:cubicBezTo>
                <a:lnTo>
                  <a:pt x="486" y="16289"/>
                </a:lnTo>
                <a:lnTo>
                  <a:pt x="454" y="15576"/>
                </a:lnTo>
                <a:cubicBezTo>
                  <a:pt x="454" y="15155"/>
                  <a:pt x="389" y="14508"/>
                  <a:pt x="389" y="13730"/>
                </a:cubicBezTo>
                <a:cubicBezTo>
                  <a:pt x="389" y="13342"/>
                  <a:pt x="389" y="12921"/>
                  <a:pt x="357" y="12532"/>
                </a:cubicBezTo>
                <a:cubicBezTo>
                  <a:pt x="324" y="12111"/>
                  <a:pt x="292" y="11626"/>
                  <a:pt x="292" y="11140"/>
                </a:cubicBezTo>
                <a:cubicBezTo>
                  <a:pt x="227" y="10201"/>
                  <a:pt x="195" y="9164"/>
                  <a:pt x="162" y="8161"/>
                </a:cubicBezTo>
                <a:cubicBezTo>
                  <a:pt x="98" y="7124"/>
                  <a:pt x="65" y="6120"/>
                  <a:pt x="33" y="5149"/>
                </a:cubicBezTo>
                <a:cubicBezTo>
                  <a:pt x="33" y="4663"/>
                  <a:pt x="0" y="4210"/>
                  <a:pt x="0" y="3789"/>
                </a:cubicBezTo>
                <a:cubicBezTo>
                  <a:pt x="33" y="3335"/>
                  <a:pt x="0" y="2914"/>
                  <a:pt x="0" y="2526"/>
                </a:cubicBezTo>
                <a:cubicBezTo>
                  <a:pt x="0" y="1781"/>
                  <a:pt x="33" y="1133"/>
                  <a:pt x="65" y="6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1653;p47"/>
          <p:cNvSpPr/>
          <p:nvPr/>
        </p:nvSpPr>
        <p:spPr>
          <a:xfrm>
            <a:off x="438432" y="3914724"/>
            <a:ext cx="27460" cy="313755"/>
          </a:xfrm>
          <a:custGeom>
            <a:avLst/>
            <a:gdLst/>
            <a:ahLst/>
            <a:cxnLst/>
            <a:rect l="l" t="t" r="r" b="b"/>
            <a:pathLst>
              <a:path w="1556" h="17779" extrusionOk="0">
                <a:moveTo>
                  <a:pt x="1" y="0"/>
                </a:moveTo>
                <a:lnTo>
                  <a:pt x="227" y="745"/>
                </a:lnTo>
                <a:lnTo>
                  <a:pt x="454" y="1619"/>
                </a:lnTo>
                <a:lnTo>
                  <a:pt x="584" y="2138"/>
                </a:lnTo>
                <a:cubicBezTo>
                  <a:pt x="648" y="2332"/>
                  <a:pt x="681" y="2526"/>
                  <a:pt x="713" y="2720"/>
                </a:cubicBezTo>
                <a:lnTo>
                  <a:pt x="940" y="4048"/>
                </a:lnTo>
                <a:cubicBezTo>
                  <a:pt x="1037" y="4534"/>
                  <a:pt x="1069" y="5052"/>
                  <a:pt x="1134" y="5570"/>
                </a:cubicBezTo>
                <a:cubicBezTo>
                  <a:pt x="1199" y="6088"/>
                  <a:pt x="1264" y="6639"/>
                  <a:pt x="1296" y="7189"/>
                </a:cubicBezTo>
                <a:lnTo>
                  <a:pt x="1393" y="8841"/>
                </a:lnTo>
                <a:cubicBezTo>
                  <a:pt x="1426" y="9974"/>
                  <a:pt x="1490" y="11075"/>
                  <a:pt x="1490" y="12144"/>
                </a:cubicBezTo>
                <a:cubicBezTo>
                  <a:pt x="1490" y="13180"/>
                  <a:pt x="1523" y="14184"/>
                  <a:pt x="1523" y="14994"/>
                </a:cubicBezTo>
                <a:cubicBezTo>
                  <a:pt x="1523" y="15803"/>
                  <a:pt x="1555" y="16516"/>
                  <a:pt x="1555" y="17001"/>
                </a:cubicBezTo>
                <a:cubicBezTo>
                  <a:pt x="1555" y="17519"/>
                  <a:pt x="1555" y="17779"/>
                  <a:pt x="1555" y="17779"/>
                </a:cubicBezTo>
                <a:lnTo>
                  <a:pt x="1458" y="17034"/>
                </a:lnTo>
                <a:cubicBezTo>
                  <a:pt x="1426" y="16548"/>
                  <a:pt x="1328" y="15836"/>
                  <a:pt x="1296" y="14994"/>
                </a:cubicBezTo>
                <a:cubicBezTo>
                  <a:pt x="1231" y="14152"/>
                  <a:pt x="1167" y="13180"/>
                  <a:pt x="1102" y="12144"/>
                </a:cubicBezTo>
                <a:lnTo>
                  <a:pt x="972" y="8841"/>
                </a:lnTo>
                <a:lnTo>
                  <a:pt x="875" y="7189"/>
                </a:lnTo>
                <a:cubicBezTo>
                  <a:pt x="875" y="6639"/>
                  <a:pt x="810" y="6121"/>
                  <a:pt x="778" y="5570"/>
                </a:cubicBezTo>
                <a:cubicBezTo>
                  <a:pt x="713" y="5052"/>
                  <a:pt x="713" y="4534"/>
                  <a:pt x="648" y="4081"/>
                </a:cubicBezTo>
                <a:lnTo>
                  <a:pt x="454" y="2753"/>
                </a:lnTo>
                <a:lnTo>
                  <a:pt x="389" y="2138"/>
                </a:lnTo>
                <a:lnTo>
                  <a:pt x="292" y="1619"/>
                </a:lnTo>
                <a:lnTo>
                  <a:pt x="130" y="7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1654;p47"/>
          <p:cNvSpPr/>
          <p:nvPr/>
        </p:nvSpPr>
        <p:spPr>
          <a:xfrm>
            <a:off x="473303" y="3947866"/>
            <a:ext cx="41154" cy="200034"/>
          </a:xfrm>
          <a:custGeom>
            <a:avLst/>
            <a:gdLst/>
            <a:ahLst/>
            <a:cxnLst/>
            <a:rect l="l" t="t" r="r" b="b"/>
            <a:pathLst>
              <a:path w="2332" h="11335" extrusionOk="0">
                <a:moveTo>
                  <a:pt x="0" y="1"/>
                </a:moveTo>
                <a:lnTo>
                  <a:pt x="162" y="486"/>
                </a:lnTo>
                <a:cubicBezTo>
                  <a:pt x="259" y="778"/>
                  <a:pt x="421" y="1199"/>
                  <a:pt x="551" y="1717"/>
                </a:cubicBezTo>
                <a:lnTo>
                  <a:pt x="810" y="2559"/>
                </a:lnTo>
                <a:cubicBezTo>
                  <a:pt x="907" y="2850"/>
                  <a:pt x="972" y="3174"/>
                  <a:pt x="1069" y="3498"/>
                </a:cubicBezTo>
                <a:cubicBezTo>
                  <a:pt x="1231" y="4178"/>
                  <a:pt x="1393" y="4890"/>
                  <a:pt x="1554" y="5603"/>
                </a:cubicBezTo>
                <a:cubicBezTo>
                  <a:pt x="1716" y="6283"/>
                  <a:pt x="1814" y="7028"/>
                  <a:pt x="1911" y="7675"/>
                </a:cubicBezTo>
                <a:cubicBezTo>
                  <a:pt x="2008" y="8355"/>
                  <a:pt x="2105" y="8971"/>
                  <a:pt x="2170" y="9521"/>
                </a:cubicBezTo>
                <a:cubicBezTo>
                  <a:pt x="2235" y="10072"/>
                  <a:pt x="2267" y="10525"/>
                  <a:pt x="2299" y="10849"/>
                </a:cubicBezTo>
                <a:lnTo>
                  <a:pt x="2332" y="11335"/>
                </a:lnTo>
                <a:lnTo>
                  <a:pt x="2202" y="10849"/>
                </a:lnTo>
                <a:cubicBezTo>
                  <a:pt x="2137" y="10525"/>
                  <a:pt x="2040" y="10104"/>
                  <a:pt x="1943" y="9553"/>
                </a:cubicBezTo>
                <a:lnTo>
                  <a:pt x="1749" y="8712"/>
                </a:lnTo>
                <a:lnTo>
                  <a:pt x="1554" y="7740"/>
                </a:lnTo>
                <a:cubicBezTo>
                  <a:pt x="1425" y="7092"/>
                  <a:pt x="1263" y="6380"/>
                  <a:pt x="1134" y="5668"/>
                </a:cubicBezTo>
                <a:cubicBezTo>
                  <a:pt x="1004" y="4955"/>
                  <a:pt x="842" y="4275"/>
                  <a:pt x="713" y="3595"/>
                </a:cubicBezTo>
                <a:cubicBezTo>
                  <a:pt x="648" y="3271"/>
                  <a:pt x="615" y="2947"/>
                  <a:pt x="518" y="2656"/>
                </a:cubicBezTo>
                <a:lnTo>
                  <a:pt x="356" y="1782"/>
                </a:lnTo>
                <a:cubicBezTo>
                  <a:pt x="227" y="1263"/>
                  <a:pt x="162" y="810"/>
                  <a:pt x="97" y="4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1655;p47"/>
          <p:cNvSpPr/>
          <p:nvPr/>
        </p:nvSpPr>
        <p:spPr>
          <a:xfrm>
            <a:off x="221279" y="3800421"/>
            <a:ext cx="48584" cy="75461"/>
          </a:xfrm>
          <a:custGeom>
            <a:avLst/>
            <a:gdLst/>
            <a:ahLst/>
            <a:cxnLst/>
            <a:rect l="l" t="t" r="r" b="b"/>
            <a:pathLst>
              <a:path w="2753" h="4276" extrusionOk="0">
                <a:moveTo>
                  <a:pt x="1878" y="1"/>
                </a:moveTo>
                <a:cubicBezTo>
                  <a:pt x="1036" y="65"/>
                  <a:pt x="97" y="1814"/>
                  <a:pt x="65" y="2689"/>
                </a:cubicBezTo>
                <a:cubicBezTo>
                  <a:pt x="0" y="3563"/>
                  <a:pt x="648" y="4275"/>
                  <a:pt x="1522" y="4016"/>
                </a:cubicBezTo>
                <a:cubicBezTo>
                  <a:pt x="2397" y="3757"/>
                  <a:pt x="2656" y="1523"/>
                  <a:pt x="2753" y="648"/>
                </a:cubicBezTo>
                <a:close/>
              </a:path>
            </a:pathLst>
          </a:custGeom>
          <a:solidFill>
            <a:srgbClr val="EC3D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1656;p47"/>
          <p:cNvSpPr/>
          <p:nvPr/>
        </p:nvSpPr>
        <p:spPr>
          <a:xfrm>
            <a:off x="186408" y="2934070"/>
            <a:ext cx="466353" cy="613780"/>
          </a:xfrm>
          <a:custGeom>
            <a:avLst/>
            <a:gdLst/>
            <a:ahLst/>
            <a:cxnLst/>
            <a:rect l="l" t="t" r="r" b="b"/>
            <a:pathLst>
              <a:path w="26426" h="34780" extrusionOk="0">
                <a:moveTo>
                  <a:pt x="23997" y="12500"/>
                </a:moveTo>
                <a:cubicBezTo>
                  <a:pt x="25745" y="11626"/>
                  <a:pt x="26425" y="9229"/>
                  <a:pt x="26037" y="7383"/>
                </a:cubicBezTo>
                <a:cubicBezTo>
                  <a:pt x="25519" y="4890"/>
                  <a:pt x="21989" y="3433"/>
                  <a:pt x="19981" y="2688"/>
                </a:cubicBezTo>
                <a:cubicBezTo>
                  <a:pt x="14832" y="777"/>
                  <a:pt x="8323" y="0"/>
                  <a:pt x="4146" y="4016"/>
                </a:cubicBezTo>
                <a:cubicBezTo>
                  <a:pt x="1" y="7902"/>
                  <a:pt x="2009" y="15674"/>
                  <a:pt x="2430" y="20563"/>
                </a:cubicBezTo>
                <a:cubicBezTo>
                  <a:pt x="2689" y="23348"/>
                  <a:pt x="2721" y="26133"/>
                  <a:pt x="2527" y="28918"/>
                </a:cubicBezTo>
                <a:cubicBezTo>
                  <a:pt x="2365" y="31055"/>
                  <a:pt x="1782" y="31574"/>
                  <a:pt x="33" y="32448"/>
                </a:cubicBezTo>
                <a:cubicBezTo>
                  <a:pt x="616" y="32869"/>
                  <a:pt x="1490" y="32869"/>
                  <a:pt x="2138" y="32869"/>
                </a:cubicBezTo>
                <a:cubicBezTo>
                  <a:pt x="1944" y="33031"/>
                  <a:pt x="1717" y="33387"/>
                  <a:pt x="1426" y="33549"/>
                </a:cubicBezTo>
                <a:cubicBezTo>
                  <a:pt x="2203" y="33937"/>
                  <a:pt x="3174" y="33808"/>
                  <a:pt x="3854" y="33257"/>
                </a:cubicBezTo>
                <a:cubicBezTo>
                  <a:pt x="3693" y="33387"/>
                  <a:pt x="3563" y="33549"/>
                  <a:pt x="3466" y="33776"/>
                </a:cubicBezTo>
                <a:cubicBezTo>
                  <a:pt x="4729" y="34779"/>
                  <a:pt x="6218" y="34779"/>
                  <a:pt x="8809" y="34423"/>
                </a:cubicBezTo>
                <a:cubicBezTo>
                  <a:pt x="10493" y="34197"/>
                  <a:pt x="14249" y="32739"/>
                  <a:pt x="15707" y="31800"/>
                </a:cubicBezTo>
                <a:cubicBezTo>
                  <a:pt x="17391" y="30764"/>
                  <a:pt x="18265" y="29307"/>
                  <a:pt x="18945" y="27396"/>
                </a:cubicBezTo>
                <a:cubicBezTo>
                  <a:pt x="20499" y="23057"/>
                  <a:pt x="20208" y="18232"/>
                  <a:pt x="21665" y="13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1657;p47"/>
          <p:cNvSpPr/>
          <p:nvPr/>
        </p:nvSpPr>
        <p:spPr>
          <a:xfrm>
            <a:off x="244133" y="3008348"/>
            <a:ext cx="377762" cy="502354"/>
          </a:xfrm>
          <a:custGeom>
            <a:avLst/>
            <a:gdLst/>
            <a:ahLst/>
            <a:cxnLst/>
            <a:rect l="l" t="t" r="r" b="b"/>
            <a:pathLst>
              <a:path w="21406" h="28466" extrusionOk="0">
                <a:moveTo>
                  <a:pt x="19009" y="3595"/>
                </a:moveTo>
                <a:cubicBezTo>
                  <a:pt x="18232" y="2462"/>
                  <a:pt x="17584" y="1264"/>
                  <a:pt x="17099" y="1"/>
                </a:cubicBezTo>
                <a:cubicBezTo>
                  <a:pt x="15901" y="2171"/>
                  <a:pt x="14152" y="3984"/>
                  <a:pt x="12015" y="5215"/>
                </a:cubicBezTo>
                <a:cubicBezTo>
                  <a:pt x="9651" y="6542"/>
                  <a:pt x="7222" y="8064"/>
                  <a:pt x="4599" y="8647"/>
                </a:cubicBezTo>
                <a:cubicBezTo>
                  <a:pt x="4631" y="10331"/>
                  <a:pt x="4469" y="12015"/>
                  <a:pt x="4048" y="13667"/>
                </a:cubicBezTo>
                <a:cubicBezTo>
                  <a:pt x="3627" y="15707"/>
                  <a:pt x="3206" y="14735"/>
                  <a:pt x="2785" y="13731"/>
                </a:cubicBezTo>
                <a:lnTo>
                  <a:pt x="2785" y="13958"/>
                </a:lnTo>
                <a:cubicBezTo>
                  <a:pt x="1684" y="13148"/>
                  <a:pt x="65" y="14832"/>
                  <a:pt x="65" y="16063"/>
                </a:cubicBezTo>
                <a:cubicBezTo>
                  <a:pt x="1" y="17909"/>
                  <a:pt x="2494" y="18913"/>
                  <a:pt x="4016" y="17973"/>
                </a:cubicBezTo>
                <a:cubicBezTo>
                  <a:pt x="4696" y="18880"/>
                  <a:pt x="5473" y="19657"/>
                  <a:pt x="6380" y="20305"/>
                </a:cubicBezTo>
                <a:cubicBezTo>
                  <a:pt x="6963" y="20758"/>
                  <a:pt x="8647" y="21341"/>
                  <a:pt x="9003" y="22021"/>
                </a:cubicBezTo>
                <a:cubicBezTo>
                  <a:pt x="9294" y="22604"/>
                  <a:pt x="8647" y="23770"/>
                  <a:pt x="8355" y="24450"/>
                </a:cubicBezTo>
                <a:cubicBezTo>
                  <a:pt x="7902" y="25454"/>
                  <a:pt x="7611" y="25616"/>
                  <a:pt x="6510" y="25907"/>
                </a:cubicBezTo>
                <a:cubicBezTo>
                  <a:pt x="5344" y="26264"/>
                  <a:pt x="4890" y="26490"/>
                  <a:pt x="6153" y="27526"/>
                </a:cubicBezTo>
                <a:cubicBezTo>
                  <a:pt x="6866" y="28077"/>
                  <a:pt x="7740" y="28368"/>
                  <a:pt x="8647" y="28401"/>
                </a:cubicBezTo>
                <a:cubicBezTo>
                  <a:pt x="9877" y="28466"/>
                  <a:pt x="11658" y="28466"/>
                  <a:pt x="12241" y="27073"/>
                </a:cubicBezTo>
                <a:cubicBezTo>
                  <a:pt x="11367" y="26555"/>
                  <a:pt x="11043" y="26264"/>
                  <a:pt x="11205" y="25163"/>
                </a:cubicBezTo>
                <a:cubicBezTo>
                  <a:pt x="11367" y="24450"/>
                  <a:pt x="11594" y="23479"/>
                  <a:pt x="12144" y="23187"/>
                </a:cubicBezTo>
                <a:cubicBezTo>
                  <a:pt x="13407" y="22539"/>
                  <a:pt x="15415" y="22993"/>
                  <a:pt x="16710" y="22378"/>
                </a:cubicBezTo>
                <a:cubicBezTo>
                  <a:pt x="18524" y="21568"/>
                  <a:pt x="20078" y="20337"/>
                  <a:pt x="20369" y="18297"/>
                </a:cubicBezTo>
                <a:cubicBezTo>
                  <a:pt x="20596" y="16387"/>
                  <a:pt x="20143" y="14476"/>
                  <a:pt x="20434" y="12566"/>
                </a:cubicBezTo>
                <a:cubicBezTo>
                  <a:pt x="20855" y="9943"/>
                  <a:pt x="21406" y="7611"/>
                  <a:pt x="21147" y="5409"/>
                </a:cubicBezTo>
                <a:cubicBezTo>
                  <a:pt x="20305" y="4988"/>
                  <a:pt x="19560" y="4373"/>
                  <a:pt x="19009" y="3595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1658;p47"/>
          <p:cNvSpPr/>
          <p:nvPr/>
        </p:nvSpPr>
        <p:spPr>
          <a:xfrm>
            <a:off x="261851" y="3278673"/>
            <a:ext cx="32595" cy="29154"/>
          </a:xfrm>
          <a:custGeom>
            <a:avLst/>
            <a:gdLst/>
            <a:ahLst/>
            <a:cxnLst/>
            <a:rect l="l" t="t" r="r" b="b"/>
            <a:pathLst>
              <a:path w="1847" h="1652" extrusionOk="0">
                <a:moveTo>
                  <a:pt x="0" y="130"/>
                </a:moveTo>
                <a:lnTo>
                  <a:pt x="98" y="65"/>
                </a:lnTo>
                <a:cubicBezTo>
                  <a:pt x="195" y="32"/>
                  <a:pt x="324" y="0"/>
                  <a:pt x="421" y="0"/>
                </a:cubicBezTo>
                <a:cubicBezTo>
                  <a:pt x="583" y="0"/>
                  <a:pt x="745" y="32"/>
                  <a:pt x="875" y="130"/>
                </a:cubicBezTo>
                <a:cubicBezTo>
                  <a:pt x="1037" y="194"/>
                  <a:pt x="1166" y="292"/>
                  <a:pt x="1296" y="421"/>
                </a:cubicBezTo>
                <a:cubicBezTo>
                  <a:pt x="1522" y="648"/>
                  <a:pt x="1684" y="907"/>
                  <a:pt x="1781" y="1231"/>
                </a:cubicBezTo>
                <a:cubicBezTo>
                  <a:pt x="1846" y="1360"/>
                  <a:pt x="1846" y="1490"/>
                  <a:pt x="1846" y="1652"/>
                </a:cubicBezTo>
                <a:lnTo>
                  <a:pt x="1587" y="1328"/>
                </a:lnTo>
                <a:lnTo>
                  <a:pt x="1328" y="1036"/>
                </a:lnTo>
                <a:cubicBezTo>
                  <a:pt x="1231" y="939"/>
                  <a:pt x="1134" y="810"/>
                  <a:pt x="1037" y="713"/>
                </a:cubicBezTo>
                <a:cubicBezTo>
                  <a:pt x="907" y="615"/>
                  <a:pt x="810" y="518"/>
                  <a:pt x="680" y="453"/>
                </a:cubicBezTo>
                <a:cubicBezTo>
                  <a:pt x="616" y="356"/>
                  <a:pt x="486" y="292"/>
                  <a:pt x="389" y="259"/>
                </a:cubicBezTo>
                <a:cubicBezTo>
                  <a:pt x="292" y="194"/>
                  <a:pt x="227" y="194"/>
                  <a:pt x="130" y="162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1659;p47"/>
          <p:cNvSpPr/>
          <p:nvPr/>
        </p:nvSpPr>
        <p:spPr>
          <a:xfrm>
            <a:off x="493298" y="3218089"/>
            <a:ext cx="36601" cy="62878"/>
          </a:xfrm>
          <a:custGeom>
            <a:avLst/>
            <a:gdLst/>
            <a:ahLst/>
            <a:cxnLst/>
            <a:rect l="l" t="t" r="r" b="b"/>
            <a:pathLst>
              <a:path w="2074" h="3563" extrusionOk="0">
                <a:moveTo>
                  <a:pt x="875" y="0"/>
                </a:moveTo>
                <a:cubicBezTo>
                  <a:pt x="875" y="195"/>
                  <a:pt x="810" y="357"/>
                  <a:pt x="778" y="519"/>
                </a:cubicBezTo>
                <a:cubicBezTo>
                  <a:pt x="713" y="713"/>
                  <a:pt x="681" y="875"/>
                  <a:pt x="616" y="1037"/>
                </a:cubicBezTo>
                <a:cubicBezTo>
                  <a:pt x="551" y="1199"/>
                  <a:pt x="519" y="1361"/>
                  <a:pt x="486" y="1522"/>
                </a:cubicBezTo>
                <a:cubicBezTo>
                  <a:pt x="486" y="1587"/>
                  <a:pt x="454" y="1684"/>
                  <a:pt x="421" y="1749"/>
                </a:cubicBezTo>
                <a:cubicBezTo>
                  <a:pt x="421" y="1846"/>
                  <a:pt x="421" y="1911"/>
                  <a:pt x="421" y="1976"/>
                </a:cubicBezTo>
                <a:lnTo>
                  <a:pt x="357" y="1846"/>
                </a:lnTo>
                <a:lnTo>
                  <a:pt x="681" y="2008"/>
                </a:lnTo>
                <a:cubicBezTo>
                  <a:pt x="810" y="2073"/>
                  <a:pt x="907" y="2105"/>
                  <a:pt x="1037" y="2170"/>
                </a:cubicBezTo>
                <a:cubicBezTo>
                  <a:pt x="1296" y="2235"/>
                  <a:pt x="1555" y="2364"/>
                  <a:pt x="1814" y="2462"/>
                </a:cubicBezTo>
                <a:lnTo>
                  <a:pt x="2073" y="2526"/>
                </a:lnTo>
                <a:lnTo>
                  <a:pt x="1911" y="2721"/>
                </a:lnTo>
                <a:lnTo>
                  <a:pt x="1652" y="3012"/>
                </a:lnTo>
                <a:cubicBezTo>
                  <a:pt x="1555" y="3077"/>
                  <a:pt x="1425" y="3142"/>
                  <a:pt x="1328" y="3239"/>
                </a:cubicBezTo>
                <a:cubicBezTo>
                  <a:pt x="1134" y="3368"/>
                  <a:pt x="907" y="3465"/>
                  <a:pt x="681" y="3563"/>
                </a:cubicBezTo>
                <a:cubicBezTo>
                  <a:pt x="842" y="3401"/>
                  <a:pt x="1037" y="3239"/>
                  <a:pt x="1199" y="3044"/>
                </a:cubicBezTo>
                <a:cubicBezTo>
                  <a:pt x="1263" y="2980"/>
                  <a:pt x="1361" y="2883"/>
                  <a:pt x="1425" y="2785"/>
                </a:cubicBezTo>
                <a:lnTo>
                  <a:pt x="1620" y="2526"/>
                </a:lnTo>
                <a:lnTo>
                  <a:pt x="1717" y="2785"/>
                </a:lnTo>
                <a:cubicBezTo>
                  <a:pt x="1458" y="2721"/>
                  <a:pt x="1199" y="2624"/>
                  <a:pt x="907" y="2559"/>
                </a:cubicBezTo>
                <a:cubicBezTo>
                  <a:pt x="778" y="2494"/>
                  <a:pt x="616" y="2462"/>
                  <a:pt x="486" y="2397"/>
                </a:cubicBezTo>
                <a:lnTo>
                  <a:pt x="98" y="2138"/>
                </a:lnTo>
                <a:lnTo>
                  <a:pt x="1" y="2105"/>
                </a:lnTo>
                <a:lnTo>
                  <a:pt x="1" y="2008"/>
                </a:lnTo>
                <a:cubicBezTo>
                  <a:pt x="1" y="1911"/>
                  <a:pt x="1" y="1782"/>
                  <a:pt x="33" y="1717"/>
                </a:cubicBezTo>
                <a:cubicBezTo>
                  <a:pt x="65" y="1620"/>
                  <a:pt x="98" y="1522"/>
                  <a:pt x="130" y="1425"/>
                </a:cubicBezTo>
                <a:cubicBezTo>
                  <a:pt x="195" y="1263"/>
                  <a:pt x="260" y="1102"/>
                  <a:pt x="357" y="940"/>
                </a:cubicBezTo>
                <a:cubicBezTo>
                  <a:pt x="421" y="778"/>
                  <a:pt x="519" y="616"/>
                  <a:pt x="616" y="486"/>
                </a:cubicBezTo>
                <a:cubicBezTo>
                  <a:pt x="713" y="324"/>
                  <a:pt x="810" y="162"/>
                  <a:pt x="875" y="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1660;p47"/>
          <p:cNvSpPr/>
          <p:nvPr/>
        </p:nvSpPr>
        <p:spPr>
          <a:xfrm>
            <a:off x="420714" y="3114074"/>
            <a:ext cx="38313" cy="22306"/>
          </a:xfrm>
          <a:custGeom>
            <a:avLst/>
            <a:gdLst/>
            <a:ahLst/>
            <a:cxnLst/>
            <a:rect l="l" t="t" r="r" b="b"/>
            <a:pathLst>
              <a:path w="2171" h="1264" extrusionOk="0">
                <a:moveTo>
                  <a:pt x="1" y="1264"/>
                </a:moveTo>
                <a:lnTo>
                  <a:pt x="1" y="1134"/>
                </a:lnTo>
                <a:cubicBezTo>
                  <a:pt x="1" y="1069"/>
                  <a:pt x="1" y="1037"/>
                  <a:pt x="33" y="1005"/>
                </a:cubicBezTo>
                <a:cubicBezTo>
                  <a:pt x="33" y="940"/>
                  <a:pt x="66" y="875"/>
                  <a:pt x="66" y="843"/>
                </a:cubicBezTo>
                <a:cubicBezTo>
                  <a:pt x="130" y="681"/>
                  <a:pt x="228" y="551"/>
                  <a:pt x="357" y="422"/>
                </a:cubicBezTo>
                <a:cubicBezTo>
                  <a:pt x="389" y="357"/>
                  <a:pt x="454" y="292"/>
                  <a:pt x="551" y="260"/>
                </a:cubicBezTo>
                <a:lnTo>
                  <a:pt x="778" y="98"/>
                </a:lnTo>
                <a:lnTo>
                  <a:pt x="1037" y="33"/>
                </a:lnTo>
                <a:cubicBezTo>
                  <a:pt x="1134" y="1"/>
                  <a:pt x="1231" y="1"/>
                  <a:pt x="1329" y="1"/>
                </a:cubicBezTo>
                <a:cubicBezTo>
                  <a:pt x="1458" y="1"/>
                  <a:pt x="1620" y="33"/>
                  <a:pt x="1782" y="66"/>
                </a:cubicBezTo>
                <a:cubicBezTo>
                  <a:pt x="1879" y="98"/>
                  <a:pt x="1976" y="163"/>
                  <a:pt x="2073" y="195"/>
                </a:cubicBezTo>
                <a:lnTo>
                  <a:pt x="2171" y="260"/>
                </a:lnTo>
                <a:lnTo>
                  <a:pt x="2041" y="260"/>
                </a:lnTo>
                <a:lnTo>
                  <a:pt x="1750" y="260"/>
                </a:lnTo>
                <a:lnTo>
                  <a:pt x="1555" y="292"/>
                </a:lnTo>
                <a:cubicBezTo>
                  <a:pt x="1490" y="292"/>
                  <a:pt x="1426" y="325"/>
                  <a:pt x="1361" y="325"/>
                </a:cubicBezTo>
                <a:cubicBezTo>
                  <a:pt x="1296" y="357"/>
                  <a:pt x="1199" y="357"/>
                  <a:pt x="1134" y="389"/>
                </a:cubicBezTo>
                <a:lnTo>
                  <a:pt x="940" y="454"/>
                </a:lnTo>
                <a:lnTo>
                  <a:pt x="746" y="551"/>
                </a:lnTo>
                <a:cubicBezTo>
                  <a:pt x="681" y="584"/>
                  <a:pt x="649" y="616"/>
                  <a:pt x="584" y="681"/>
                </a:cubicBezTo>
                <a:cubicBezTo>
                  <a:pt x="519" y="713"/>
                  <a:pt x="454" y="746"/>
                  <a:pt x="422" y="778"/>
                </a:cubicBezTo>
                <a:cubicBezTo>
                  <a:pt x="389" y="843"/>
                  <a:pt x="325" y="875"/>
                  <a:pt x="292" y="908"/>
                </a:cubicBezTo>
                <a:cubicBezTo>
                  <a:pt x="260" y="940"/>
                  <a:pt x="195" y="1005"/>
                  <a:pt x="163" y="1037"/>
                </a:cubicBezTo>
                <a:cubicBezTo>
                  <a:pt x="130" y="1069"/>
                  <a:pt x="98" y="1102"/>
                  <a:pt x="98" y="1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1661;p47"/>
          <p:cNvSpPr/>
          <p:nvPr/>
        </p:nvSpPr>
        <p:spPr>
          <a:xfrm>
            <a:off x="564735" y="3121504"/>
            <a:ext cx="18883" cy="21742"/>
          </a:xfrm>
          <a:custGeom>
            <a:avLst/>
            <a:gdLst/>
            <a:ahLst/>
            <a:cxnLst/>
            <a:rect l="l" t="t" r="r" b="b"/>
            <a:pathLst>
              <a:path w="1070" h="1232" extrusionOk="0">
                <a:moveTo>
                  <a:pt x="0" y="66"/>
                </a:moveTo>
                <a:lnTo>
                  <a:pt x="65" y="33"/>
                </a:lnTo>
                <a:cubicBezTo>
                  <a:pt x="130" y="1"/>
                  <a:pt x="195" y="1"/>
                  <a:pt x="259" y="1"/>
                </a:cubicBezTo>
                <a:cubicBezTo>
                  <a:pt x="324" y="1"/>
                  <a:pt x="389" y="1"/>
                  <a:pt x="421" y="1"/>
                </a:cubicBezTo>
                <a:cubicBezTo>
                  <a:pt x="486" y="33"/>
                  <a:pt x="551" y="33"/>
                  <a:pt x="583" y="66"/>
                </a:cubicBezTo>
                <a:cubicBezTo>
                  <a:pt x="648" y="98"/>
                  <a:pt x="713" y="130"/>
                  <a:pt x="745" y="195"/>
                </a:cubicBezTo>
                <a:lnTo>
                  <a:pt x="875" y="325"/>
                </a:lnTo>
                <a:lnTo>
                  <a:pt x="972" y="487"/>
                </a:lnTo>
                <a:cubicBezTo>
                  <a:pt x="1004" y="519"/>
                  <a:pt x="1037" y="584"/>
                  <a:pt x="1037" y="648"/>
                </a:cubicBezTo>
                <a:cubicBezTo>
                  <a:pt x="1069" y="746"/>
                  <a:pt x="1069" y="843"/>
                  <a:pt x="1069" y="940"/>
                </a:cubicBezTo>
                <a:cubicBezTo>
                  <a:pt x="1069" y="1005"/>
                  <a:pt x="1069" y="1069"/>
                  <a:pt x="1037" y="1167"/>
                </a:cubicBezTo>
                <a:cubicBezTo>
                  <a:pt x="1037" y="1167"/>
                  <a:pt x="1004" y="1199"/>
                  <a:pt x="1004" y="1231"/>
                </a:cubicBezTo>
                <a:lnTo>
                  <a:pt x="939" y="1167"/>
                </a:lnTo>
                <a:cubicBezTo>
                  <a:pt x="907" y="1134"/>
                  <a:pt x="907" y="1069"/>
                  <a:pt x="842" y="1005"/>
                </a:cubicBezTo>
                <a:cubicBezTo>
                  <a:pt x="810" y="940"/>
                  <a:pt x="745" y="843"/>
                  <a:pt x="713" y="778"/>
                </a:cubicBezTo>
                <a:cubicBezTo>
                  <a:pt x="648" y="713"/>
                  <a:pt x="583" y="648"/>
                  <a:pt x="551" y="551"/>
                </a:cubicBezTo>
                <a:cubicBezTo>
                  <a:pt x="486" y="487"/>
                  <a:pt x="421" y="422"/>
                  <a:pt x="389" y="389"/>
                </a:cubicBezTo>
                <a:cubicBezTo>
                  <a:pt x="357" y="357"/>
                  <a:pt x="324" y="292"/>
                  <a:pt x="292" y="292"/>
                </a:cubicBezTo>
                <a:cubicBezTo>
                  <a:pt x="259" y="260"/>
                  <a:pt x="227" y="227"/>
                  <a:pt x="227" y="227"/>
                </a:cubicBezTo>
                <a:cubicBezTo>
                  <a:pt x="162" y="163"/>
                  <a:pt x="98" y="130"/>
                  <a:pt x="33" y="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1662;p47"/>
          <p:cNvSpPr/>
          <p:nvPr/>
        </p:nvSpPr>
        <p:spPr>
          <a:xfrm>
            <a:off x="555011" y="3273520"/>
            <a:ext cx="41736" cy="31448"/>
          </a:xfrm>
          <a:custGeom>
            <a:avLst/>
            <a:gdLst/>
            <a:ahLst/>
            <a:cxnLst/>
            <a:rect l="l" t="t" r="r" b="b"/>
            <a:pathLst>
              <a:path w="2365" h="1782" extrusionOk="0">
                <a:moveTo>
                  <a:pt x="1555" y="130"/>
                </a:moveTo>
                <a:cubicBezTo>
                  <a:pt x="1199" y="1"/>
                  <a:pt x="843" y="1"/>
                  <a:pt x="519" y="65"/>
                </a:cubicBezTo>
                <a:cubicBezTo>
                  <a:pt x="1" y="227"/>
                  <a:pt x="98" y="843"/>
                  <a:pt x="422" y="1166"/>
                </a:cubicBezTo>
                <a:cubicBezTo>
                  <a:pt x="908" y="1620"/>
                  <a:pt x="2365" y="1782"/>
                  <a:pt x="2268" y="810"/>
                </a:cubicBezTo>
                <a:cubicBezTo>
                  <a:pt x="2235" y="454"/>
                  <a:pt x="1944" y="227"/>
                  <a:pt x="1555" y="130"/>
                </a:cubicBezTo>
                <a:close/>
              </a:path>
            </a:pathLst>
          </a:custGeom>
          <a:solidFill>
            <a:srgbClr val="EDB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1663;p47"/>
          <p:cNvSpPr/>
          <p:nvPr/>
        </p:nvSpPr>
        <p:spPr>
          <a:xfrm>
            <a:off x="352718" y="3219801"/>
            <a:ext cx="65155" cy="42301"/>
          </a:xfrm>
          <a:custGeom>
            <a:avLst/>
            <a:gdLst/>
            <a:ahLst/>
            <a:cxnLst/>
            <a:rect l="l" t="t" r="r" b="b"/>
            <a:pathLst>
              <a:path w="3692" h="2397" extrusionOk="0">
                <a:moveTo>
                  <a:pt x="2591" y="2397"/>
                </a:moveTo>
                <a:cubicBezTo>
                  <a:pt x="2299" y="2397"/>
                  <a:pt x="2040" y="2365"/>
                  <a:pt x="1781" y="2300"/>
                </a:cubicBezTo>
                <a:cubicBezTo>
                  <a:pt x="1166" y="2138"/>
                  <a:pt x="0" y="1717"/>
                  <a:pt x="324" y="843"/>
                </a:cubicBezTo>
                <a:cubicBezTo>
                  <a:pt x="616" y="98"/>
                  <a:pt x="1328" y="1"/>
                  <a:pt x="2040" y="227"/>
                </a:cubicBezTo>
                <a:cubicBezTo>
                  <a:pt x="2559" y="454"/>
                  <a:pt x="3044" y="843"/>
                  <a:pt x="3368" y="1328"/>
                </a:cubicBezTo>
                <a:cubicBezTo>
                  <a:pt x="3692" y="1782"/>
                  <a:pt x="3044" y="2365"/>
                  <a:pt x="2591" y="2397"/>
                </a:cubicBezTo>
                <a:close/>
              </a:path>
            </a:pathLst>
          </a:custGeom>
          <a:solidFill>
            <a:srgbClr val="EDB9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1664;p47"/>
          <p:cNvSpPr/>
          <p:nvPr/>
        </p:nvSpPr>
        <p:spPr>
          <a:xfrm>
            <a:off x="427014" y="3192941"/>
            <a:ext cx="30301" cy="53172"/>
          </a:xfrm>
          <a:custGeom>
            <a:avLst/>
            <a:gdLst/>
            <a:ahLst/>
            <a:cxnLst/>
            <a:rect l="l" t="t" r="r" b="b"/>
            <a:pathLst>
              <a:path w="1717" h="3013" extrusionOk="0">
                <a:moveTo>
                  <a:pt x="97" y="2041"/>
                </a:moveTo>
                <a:cubicBezTo>
                  <a:pt x="0" y="1587"/>
                  <a:pt x="65" y="1"/>
                  <a:pt x="939" y="486"/>
                </a:cubicBezTo>
                <a:cubicBezTo>
                  <a:pt x="1716" y="907"/>
                  <a:pt x="745" y="3012"/>
                  <a:pt x="162" y="22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1665;p47"/>
          <p:cNvSpPr/>
          <p:nvPr/>
        </p:nvSpPr>
        <p:spPr>
          <a:xfrm>
            <a:off x="536163" y="3215795"/>
            <a:ext cx="26877" cy="46889"/>
          </a:xfrm>
          <a:custGeom>
            <a:avLst/>
            <a:gdLst/>
            <a:ahLst/>
            <a:cxnLst/>
            <a:rect l="l" t="t" r="r" b="b"/>
            <a:pathLst>
              <a:path w="1523" h="2657" extrusionOk="0">
                <a:moveTo>
                  <a:pt x="97" y="1814"/>
                </a:moveTo>
                <a:cubicBezTo>
                  <a:pt x="0" y="1393"/>
                  <a:pt x="65" y="1"/>
                  <a:pt x="842" y="422"/>
                </a:cubicBezTo>
                <a:cubicBezTo>
                  <a:pt x="1522" y="811"/>
                  <a:pt x="680" y="2656"/>
                  <a:pt x="162" y="19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1666;p47"/>
          <p:cNvSpPr/>
          <p:nvPr/>
        </p:nvSpPr>
        <p:spPr>
          <a:xfrm>
            <a:off x="421296" y="3293532"/>
            <a:ext cx="93161" cy="47436"/>
          </a:xfrm>
          <a:custGeom>
            <a:avLst/>
            <a:gdLst/>
            <a:ahLst/>
            <a:cxnLst/>
            <a:rect l="l" t="t" r="r" b="b"/>
            <a:pathLst>
              <a:path w="5279" h="2688" extrusionOk="0">
                <a:moveTo>
                  <a:pt x="4922" y="2461"/>
                </a:moveTo>
                <a:cubicBezTo>
                  <a:pt x="5084" y="2299"/>
                  <a:pt x="5214" y="2105"/>
                  <a:pt x="5279" y="1846"/>
                </a:cubicBezTo>
                <a:cubicBezTo>
                  <a:pt x="3271" y="1716"/>
                  <a:pt x="1911" y="1133"/>
                  <a:pt x="0" y="0"/>
                </a:cubicBezTo>
                <a:cubicBezTo>
                  <a:pt x="875" y="842"/>
                  <a:pt x="1684" y="1684"/>
                  <a:pt x="2882" y="2073"/>
                </a:cubicBezTo>
                <a:cubicBezTo>
                  <a:pt x="3271" y="2234"/>
                  <a:pt x="4501" y="2688"/>
                  <a:pt x="4922" y="24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1667;p47"/>
          <p:cNvSpPr/>
          <p:nvPr/>
        </p:nvSpPr>
        <p:spPr>
          <a:xfrm>
            <a:off x="419002" y="3292949"/>
            <a:ext cx="82890" cy="59454"/>
          </a:xfrm>
          <a:custGeom>
            <a:avLst/>
            <a:gdLst/>
            <a:ahLst/>
            <a:cxnLst/>
            <a:rect l="l" t="t" r="r" b="b"/>
            <a:pathLst>
              <a:path w="4697" h="3369" extrusionOk="0">
                <a:moveTo>
                  <a:pt x="3012" y="2106"/>
                </a:moveTo>
                <a:cubicBezTo>
                  <a:pt x="1814" y="1717"/>
                  <a:pt x="1005" y="907"/>
                  <a:pt x="163" y="33"/>
                </a:cubicBezTo>
                <a:lnTo>
                  <a:pt x="65" y="1"/>
                </a:lnTo>
                <a:lnTo>
                  <a:pt x="1" y="65"/>
                </a:lnTo>
                <a:cubicBezTo>
                  <a:pt x="130" y="1199"/>
                  <a:pt x="1458" y="2721"/>
                  <a:pt x="2850" y="3109"/>
                </a:cubicBezTo>
                <a:cubicBezTo>
                  <a:pt x="3433" y="3271"/>
                  <a:pt x="4049" y="3368"/>
                  <a:pt x="4696" y="3336"/>
                </a:cubicBezTo>
                <a:cubicBezTo>
                  <a:pt x="4599" y="3077"/>
                  <a:pt x="4534" y="2818"/>
                  <a:pt x="4437" y="2527"/>
                </a:cubicBezTo>
                <a:cubicBezTo>
                  <a:pt x="3951" y="2429"/>
                  <a:pt x="3498" y="2300"/>
                  <a:pt x="3012" y="2106"/>
                </a:cubicBezTo>
                <a:close/>
              </a:path>
            </a:pathLst>
          </a:custGeom>
          <a:solidFill>
            <a:srgbClr val="D17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1668;p47"/>
          <p:cNvSpPr/>
          <p:nvPr/>
        </p:nvSpPr>
        <p:spPr>
          <a:xfrm>
            <a:off x="496721" y="3326091"/>
            <a:ext cx="33742" cy="25748"/>
          </a:xfrm>
          <a:custGeom>
            <a:avLst/>
            <a:gdLst/>
            <a:ahLst/>
            <a:cxnLst/>
            <a:rect l="l" t="t" r="r" b="b"/>
            <a:pathLst>
              <a:path w="1912" h="1459" extrusionOk="0">
                <a:moveTo>
                  <a:pt x="1911" y="33"/>
                </a:moveTo>
                <a:cubicBezTo>
                  <a:pt x="1588" y="33"/>
                  <a:pt x="1296" y="33"/>
                  <a:pt x="1005" y="1"/>
                </a:cubicBezTo>
                <a:cubicBezTo>
                  <a:pt x="940" y="260"/>
                  <a:pt x="810" y="454"/>
                  <a:pt x="648" y="616"/>
                </a:cubicBezTo>
                <a:cubicBezTo>
                  <a:pt x="454" y="713"/>
                  <a:pt x="227" y="713"/>
                  <a:pt x="1" y="649"/>
                </a:cubicBezTo>
                <a:cubicBezTo>
                  <a:pt x="98" y="908"/>
                  <a:pt x="195" y="1199"/>
                  <a:pt x="260" y="1458"/>
                </a:cubicBezTo>
                <a:cubicBezTo>
                  <a:pt x="1069" y="1426"/>
                  <a:pt x="1749" y="843"/>
                  <a:pt x="1911" y="33"/>
                </a:cubicBezTo>
                <a:close/>
              </a:path>
            </a:pathLst>
          </a:custGeom>
          <a:solidFill>
            <a:srgbClr val="B052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669;p47"/>
          <p:cNvSpPr/>
          <p:nvPr/>
        </p:nvSpPr>
        <p:spPr>
          <a:xfrm>
            <a:off x="461867" y="3614699"/>
            <a:ext cx="200034" cy="187452"/>
          </a:xfrm>
          <a:custGeom>
            <a:avLst/>
            <a:gdLst/>
            <a:ahLst/>
            <a:cxnLst/>
            <a:rect l="l" t="t" r="r" b="b"/>
            <a:pathLst>
              <a:path w="11335" h="10622" extrusionOk="0">
                <a:moveTo>
                  <a:pt x="2785" y="0"/>
                </a:moveTo>
                <a:cubicBezTo>
                  <a:pt x="2947" y="1717"/>
                  <a:pt x="3757" y="6283"/>
                  <a:pt x="3854" y="6833"/>
                </a:cubicBezTo>
                <a:cubicBezTo>
                  <a:pt x="3854" y="6801"/>
                  <a:pt x="8258" y="7060"/>
                  <a:pt x="9165" y="6833"/>
                </a:cubicBezTo>
                <a:cubicBezTo>
                  <a:pt x="9456" y="6768"/>
                  <a:pt x="10104" y="6218"/>
                  <a:pt x="10428" y="6283"/>
                </a:cubicBezTo>
                <a:cubicBezTo>
                  <a:pt x="10849" y="6347"/>
                  <a:pt x="11108" y="7319"/>
                  <a:pt x="11173" y="7772"/>
                </a:cubicBezTo>
                <a:cubicBezTo>
                  <a:pt x="11334" y="9165"/>
                  <a:pt x="8517" y="9327"/>
                  <a:pt x="7481" y="9683"/>
                </a:cubicBezTo>
                <a:cubicBezTo>
                  <a:pt x="6348" y="10039"/>
                  <a:pt x="5149" y="10266"/>
                  <a:pt x="3951" y="10428"/>
                </a:cubicBezTo>
                <a:cubicBezTo>
                  <a:pt x="2883" y="10525"/>
                  <a:pt x="2397" y="10622"/>
                  <a:pt x="1976" y="9553"/>
                </a:cubicBezTo>
                <a:cubicBezTo>
                  <a:pt x="1134" y="7448"/>
                  <a:pt x="551" y="5279"/>
                  <a:pt x="260" y="3044"/>
                </a:cubicBezTo>
                <a:cubicBezTo>
                  <a:pt x="195" y="2688"/>
                  <a:pt x="0" y="1846"/>
                  <a:pt x="195" y="1587"/>
                </a:cubicBezTo>
                <a:cubicBezTo>
                  <a:pt x="357" y="1360"/>
                  <a:pt x="940" y="1198"/>
                  <a:pt x="1166" y="1069"/>
                </a:cubicBezTo>
                <a:cubicBezTo>
                  <a:pt x="1263" y="1037"/>
                  <a:pt x="2785" y="33"/>
                  <a:pt x="2785" y="0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1670;p47"/>
          <p:cNvSpPr/>
          <p:nvPr/>
        </p:nvSpPr>
        <p:spPr>
          <a:xfrm>
            <a:off x="448155" y="3491254"/>
            <a:ext cx="100591" cy="167457"/>
          </a:xfrm>
          <a:custGeom>
            <a:avLst/>
            <a:gdLst/>
            <a:ahLst/>
            <a:cxnLst/>
            <a:rect l="l" t="t" r="r" b="b"/>
            <a:pathLst>
              <a:path w="5700" h="9489" extrusionOk="0">
                <a:moveTo>
                  <a:pt x="939" y="1"/>
                </a:moveTo>
                <a:cubicBezTo>
                  <a:pt x="3595" y="1037"/>
                  <a:pt x="4728" y="5020"/>
                  <a:pt x="5279" y="7513"/>
                </a:cubicBezTo>
                <a:cubicBezTo>
                  <a:pt x="5570" y="8744"/>
                  <a:pt x="5700" y="9100"/>
                  <a:pt x="4210" y="9327"/>
                </a:cubicBezTo>
                <a:cubicBezTo>
                  <a:pt x="3239" y="9456"/>
                  <a:pt x="2267" y="9489"/>
                  <a:pt x="1296" y="9392"/>
                </a:cubicBezTo>
                <a:cubicBezTo>
                  <a:pt x="875" y="9294"/>
                  <a:pt x="421" y="9262"/>
                  <a:pt x="0" y="92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1671;p47"/>
          <p:cNvSpPr/>
          <p:nvPr/>
        </p:nvSpPr>
        <p:spPr>
          <a:xfrm>
            <a:off x="459573" y="3476395"/>
            <a:ext cx="201764" cy="401763"/>
          </a:xfrm>
          <a:custGeom>
            <a:avLst/>
            <a:gdLst/>
            <a:ahLst/>
            <a:cxnLst/>
            <a:rect l="l" t="t" r="r" b="b"/>
            <a:pathLst>
              <a:path w="11433" h="22766" extrusionOk="0">
                <a:moveTo>
                  <a:pt x="11141" y="13083"/>
                </a:moveTo>
                <a:cubicBezTo>
                  <a:pt x="10493" y="10752"/>
                  <a:pt x="8582" y="6963"/>
                  <a:pt x="6996" y="5247"/>
                </a:cubicBezTo>
                <a:cubicBezTo>
                  <a:pt x="5085" y="3142"/>
                  <a:pt x="3854" y="1523"/>
                  <a:pt x="1555" y="1"/>
                </a:cubicBezTo>
                <a:cubicBezTo>
                  <a:pt x="1231" y="357"/>
                  <a:pt x="843" y="648"/>
                  <a:pt x="454" y="907"/>
                </a:cubicBezTo>
                <a:cubicBezTo>
                  <a:pt x="3434" y="3789"/>
                  <a:pt x="9230" y="9554"/>
                  <a:pt x="9975" y="15480"/>
                </a:cubicBezTo>
                <a:cubicBezTo>
                  <a:pt x="9716" y="17131"/>
                  <a:pt x="8259" y="18815"/>
                  <a:pt x="6898" y="19722"/>
                </a:cubicBezTo>
                <a:cubicBezTo>
                  <a:pt x="4858" y="21147"/>
                  <a:pt x="2365" y="21276"/>
                  <a:pt x="1" y="21114"/>
                </a:cubicBezTo>
                <a:lnTo>
                  <a:pt x="260" y="22733"/>
                </a:lnTo>
                <a:cubicBezTo>
                  <a:pt x="3434" y="22766"/>
                  <a:pt x="7255" y="22215"/>
                  <a:pt x="9360" y="19722"/>
                </a:cubicBezTo>
                <a:cubicBezTo>
                  <a:pt x="10040" y="18912"/>
                  <a:pt x="10590" y="18038"/>
                  <a:pt x="10946" y="17034"/>
                </a:cubicBezTo>
                <a:cubicBezTo>
                  <a:pt x="11367" y="15771"/>
                  <a:pt x="11432" y="14411"/>
                  <a:pt x="11141" y="13083"/>
                </a:cubicBezTo>
                <a:close/>
              </a:path>
            </a:pathLst>
          </a:custGeom>
          <a:solidFill>
            <a:srgbClr val="E063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1672;p47"/>
          <p:cNvSpPr/>
          <p:nvPr/>
        </p:nvSpPr>
        <p:spPr>
          <a:xfrm>
            <a:off x="222991" y="3464960"/>
            <a:ext cx="275460" cy="487494"/>
          </a:xfrm>
          <a:custGeom>
            <a:avLst/>
            <a:gdLst/>
            <a:ahLst/>
            <a:cxnLst/>
            <a:rect l="l" t="t" r="r" b="b"/>
            <a:pathLst>
              <a:path w="15609" h="27624" extrusionOk="0">
                <a:moveTo>
                  <a:pt x="13860" y="1555"/>
                </a:moveTo>
                <a:cubicBezTo>
                  <a:pt x="13536" y="1102"/>
                  <a:pt x="13148" y="1134"/>
                  <a:pt x="12662" y="584"/>
                </a:cubicBezTo>
                <a:lnTo>
                  <a:pt x="12662" y="584"/>
                </a:lnTo>
                <a:cubicBezTo>
                  <a:pt x="12176" y="1523"/>
                  <a:pt x="10784" y="1717"/>
                  <a:pt x="9877" y="1588"/>
                </a:cubicBezTo>
                <a:cubicBezTo>
                  <a:pt x="9035" y="1491"/>
                  <a:pt x="8679" y="1005"/>
                  <a:pt x="8161" y="487"/>
                </a:cubicBezTo>
                <a:cubicBezTo>
                  <a:pt x="7610" y="1"/>
                  <a:pt x="7481" y="1"/>
                  <a:pt x="6639" y="66"/>
                </a:cubicBezTo>
                <a:cubicBezTo>
                  <a:pt x="5214" y="163"/>
                  <a:pt x="4502" y="163"/>
                  <a:pt x="3822" y="1458"/>
                </a:cubicBezTo>
                <a:cubicBezTo>
                  <a:pt x="3239" y="2430"/>
                  <a:pt x="2947" y="3498"/>
                  <a:pt x="2947" y="4599"/>
                </a:cubicBezTo>
                <a:cubicBezTo>
                  <a:pt x="3044" y="8129"/>
                  <a:pt x="2526" y="10687"/>
                  <a:pt x="2202" y="14185"/>
                </a:cubicBezTo>
                <a:cubicBezTo>
                  <a:pt x="1943" y="16225"/>
                  <a:pt x="1555" y="19204"/>
                  <a:pt x="1231" y="21244"/>
                </a:cubicBezTo>
                <a:cubicBezTo>
                  <a:pt x="972" y="22637"/>
                  <a:pt x="680" y="24482"/>
                  <a:pt x="0" y="25648"/>
                </a:cubicBezTo>
                <a:cubicBezTo>
                  <a:pt x="778" y="26490"/>
                  <a:pt x="3012" y="26749"/>
                  <a:pt x="4048" y="26879"/>
                </a:cubicBezTo>
                <a:cubicBezTo>
                  <a:pt x="7513" y="27300"/>
                  <a:pt x="7513" y="27300"/>
                  <a:pt x="9456" y="27494"/>
                </a:cubicBezTo>
                <a:cubicBezTo>
                  <a:pt x="11529" y="27624"/>
                  <a:pt x="13601" y="27397"/>
                  <a:pt x="15609" y="26814"/>
                </a:cubicBezTo>
                <a:cubicBezTo>
                  <a:pt x="15512" y="24288"/>
                  <a:pt x="15188" y="22313"/>
                  <a:pt x="15318" y="19981"/>
                </a:cubicBezTo>
                <a:cubicBezTo>
                  <a:pt x="15350" y="18524"/>
                  <a:pt x="15415" y="17002"/>
                  <a:pt x="15350" y="15480"/>
                </a:cubicBezTo>
                <a:cubicBezTo>
                  <a:pt x="15318" y="13699"/>
                  <a:pt x="15253" y="11885"/>
                  <a:pt x="15253" y="10072"/>
                </a:cubicBezTo>
                <a:cubicBezTo>
                  <a:pt x="15253" y="7935"/>
                  <a:pt x="15123" y="5085"/>
                  <a:pt x="15220" y="28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1673;p47"/>
          <p:cNvSpPr/>
          <p:nvPr/>
        </p:nvSpPr>
        <p:spPr>
          <a:xfrm>
            <a:off x="172131" y="3603263"/>
            <a:ext cx="108020" cy="164598"/>
          </a:xfrm>
          <a:custGeom>
            <a:avLst/>
            <a:gdLst/>
            <a:ahLst/>
            <a:cxnLst/>
            <a:rect l="l" t="t" r="r" b="b"/>
            <a:pathLst>
              <a:path w="6121" h="9327" extrusionOk="0">
                <a:moveTo>
                  <a:pt x="6121" y="1944"/>
                </a:moveTo>
                <a:cubicBezTo>
                  <a:pt x="5829" y="3174"/>
                  <a:pt x="3983" y="7708"/>
                  <a:pt x="3174" y="8388"/>
                </a:cubicBezTo>
                <a:cubicBezTo>
                  <a:pt x="2656" y="8355"/>
                  <a:pt x="680" y="9327"/>
                  <a:pt x="324" y="8841"/>
                </a:cubicBezTo>
                <a:cubicBezTo>
                  <a:pt x="0" y="8453"/>
                  <a:pt x="1328" y="6380"/>
                  <a:pt x="1555" y="5894"/>
                </a:cubicBezTo>
                <a:cubicBezTo>
                  <a:pt x="2040" y="4729"/>
                  <a:pt x="3724" y="810"/>
                  <a:pt x="4048" y="1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1674;p47"/>
          <p:cNvSpPr/>
          <p:nvPr/>
        </p:nvSpPr>
        <p:spPr>
          <a:xfrm>
            <a:off x="210408" y="3466689"/>
            <a:ext cx="121185" cy="213746"/>
          </a:xfrm>
          <a:custGeom>
            <a:avLst/>
            <a:gdLst/>
            <a:ahLst/>
            <a:cxnLst/>
            <a:rect l="l" t="t" r="r" b="b"/>
            <a:pathLst>
              <a:path w="6867" h="12112" extrusionOk="0">
                <a:moveTo>
                  <a:pt x="6866" y="0"/>
                </a:moveTo>
                <a:cubicBezTo>
                  <a:pt x="6413" y="65"/>
                  <a:pt x="5959" y="130"/>
                  <a:pt x="5506" y="259"/>
                </a:cubicBezTo>
                <a:cubicBezTo>
                  <a:pt x="4437" y="551"/>
                  <a:pt x="3660" y="1522"/>
                  <a:pt x="3272" y="2558"/>
                </a:cubicBezTo>
                <a:cubicBezTo>
                  <a:pt x="2333" y="5084"/>
                  <a:pt x="1523" y="7642"/>
                  <a:pt x="1" y="9909"/>
                </a:cubicBezTo>
                <a:cubicBezTo>
                  <a:pt x="1361" y="10816"/>
                  <a:pt x="2980" y="11982"/>
                  <a:pt x="4632" y="12111"/>
                </a:cubicBezTo>
                <a:cubicBezTo>
                  <a:pt x="5053" y="11237"/>
                  <a:pt x="6154" y="7448"/>
                  <a:pt x="6575" y="64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1675;p47"/>
          <p:cNvSpPr/>
          <p:nvPr/>
        </p:nvSpPr>
        <p:spPr>
          <a:xfrm>
            <a:off x="205273" y="3511831"/>
            <a:ext cx="121168" cy="172593"/>
          </a:xfrm>
          <a:custGeom>
            <a:avLst/>
            <a:gdLst/>
            <a:ahLst/>
            <a:cxnLst/>
            <a:rect l="l" t="t" r="r" b="b"/>
            <a:pathLst>
              <a:path w="6866" h="9780" extrusionOk="0">
                <a:moveTo>
                  <a:pt x="3563" y="0"/>
                </a:moveTo>
                <a:cubicBezTo>
                  <a:pt x="3368" y="648"/>
                  <a:pt x="3142" y="1296"/>
                  <a:pt x="2947" y="1911"/>
                </a:cubicBezTo>
                <a:cubicBezTo>
                  <a:pt x="2753" y="2559"/>
                  <a:pt x="2494" y="3206"/>
                  <a:pt x="2267" y="3822"/>
                </a:cubicBezTo>
                <a:lnTo>
                  <a:pt x="1879" y="4793"/>
                </a:lnTo>
                <a:cubicBezTo>
                  <a:pt x="1749" y="5084"/>
                  <a:pt x="1587" y="5408"/>
                  <a:pt x="1458" y="5700"/>
                </a:cubicBezTo>
                <a:lnTo>
                  <a:pt x="972" y="6606"/>
                </a:lnTo>
                <a:lnTo>
                  <a:pt x="454" y="7448"/>
                </a:lnTo>
                <a:lnTo>
                  <a:pt x="389" y="7189"/>
                </a:lnTo>
                <a:lnTo>
                  <a:pt x="1490" y="7902"/>
                </a:lnTo>
                <a:lnTo>
                  <a:pt x="2041" y="8226"/>
                </a:lnTo>
                <a:lnTo>
                  <a:pt x="2591" y="8549"/>
                </a:lnTo>
                <a:lnTo>
                  <a:pt x="3142" y="8841"/>
                </a:lnTo>
                <a:lnTo>
                  <a:pt x="3725" y="9068"/>
                </a:lnTo>
                <a:cubicBezTo>
                  <a:pt x="3919" y="9132"/>
                  <a:pt x="4146" y="9197"/>
                  <a:pt x="4340" y="9262"/>
                </a:cubicBezTo>
                <a:lnTo>
                  <a:pt x="4923" y="9359"/>
                </a:lnTo>
                <a:lnTo>
                  <a:pt x="4761" y="9489"/>
                </a:lnTo>
                <a:cubicBezTo>
                  <a:pt x="4923" y="9003"/>
                  <a:pt x="5117" y="8549"/>
                  <a:pt x="5279" y="8096"/>
                </a:cubicBezTo>
                <a:lnTo>
                  <a:pt x="5797" y="6671"/>
                </a:lnTo>
                <a:cubicBezTo>
                  <a:pt x="5959" y="6218"/>
                  <a:pt x="6121" y="5732"/>
                  <a:pt x="6315" y="5279"/>
                </a:cubicBezTo>
                <a:cubicBezTo>
                  <a:pt x="6380" y="5020"/>
                  <a:pt x="6477" y="4793"/>
                  <a:pt x="6574" y="4566"/>
                </a:cubicBezTo>
                <a:lnTo>
                  <a:pt x="6866" y="3886"/>
                </a:lnTo>
                <a:lnTo>
                  <a:pt x="6639" y="4631"/>
                </a:lnTo>
                <a:cubicBezTo>
                  <a:pt x="6574" y="4858"/>
                  <a:pt x="6477" y="5084"/>
                  <a:pt x="6412" y="5344"/>
                </a:cubicBezTo>
                <a:cubicBezTo>
                  <a:pt x="6283" y="5829"/>
                  <a:pt x="6153" y="6315"/>
                  <a:pt x="6024" y="6768"/>
                </a:cubicBezTo>
                <a:lnTo>
                  <a:pt x="5570" y="8226"/>
                </a:lnTo>
                <a:cubicBezTo>
                  <a:pt x="5441" y="8679"/>
                  <a:pt x="5247" y="9165"/>
                  <a:pt x="5085" y="9650"/>
                </a:cubicBezTo>
                <a:lnTo>
                  <a:pt x="5052" y="9780"/>
                </a:lnTo>
                <a:lnTo>
                  <a:pt x="4923" y="9748"/>
                </a:lnTo>
                <a:cubicBezTo>
                  <a:pt x="4696" y="9715"/>
                  <a:pt x="4469" y="9683"/>
                  <a:pt x="4243" y="9650"/>
                </a:cubicBezTo>
                <a:cubicBezTo>
                  <a:pt x="4016" y="9618"/>
                  <a:pt x="3822" y="9521"/>
                  <a:pt x="3595" y="9456"/>
                </a:cubicBezTo>
                <a:lnTo>
                  <a:pt x="2980" y="9197"/>
                </a:lnTo>
                <a:lnTo>
                  <a:pt x="2397" y="8906"/>
                </a:lnTo>
                <a:cubicBezTo>
                  <a:pt x="2008" y="8711"/>
                  <a:pt x="1652" y="8485"/>
                  <a:pt x="1263" y="8258"/>
                </a:cubicBezTo>
                <a:lnTo>
                  <a:pt x="162" y="7546"/>
                </a:lnTo>
                <a:lnTo>
                  <a:pt x="1" y="7416"/>
                </a:lnTo>
                <a:lnTo>
                  <a:pt x="98" y="7254"/>
                </a:lnTo>
                <a:lnTo>
                  <a:pt x="648" y="6412"/>
                </a:lnTo>
                <a:lnTo>
                  <a:pt x="1134" y="5538"/>
                </a:lnTo>
                <a:lnTo>
                  <a:pt x="1587" y="4631"/>
                </a:lnTo>
                <a:lnTo>
                  <a:pt x="1976" y="3724"/>
                </a:lnTo>
                <a:lnTo>
                  <a:pt x="2397" y="2785"/>
                </a:lnTo>
                <a:cubicBezTo>
                  <a:pt x="2526" y="2461"/>
                  <a:pt x="2656" y="2170"/>
                  <a:pt x="2785" y="1846"/>
                </a:cubicBezTo>
                <a:cubicBezTo>
                  <a:pt x="3045" y="1231"/>
                  <a:pt x="3304" y="616"/>
                  <a:pt x="35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1676;p47"/>
          <p:cNvSpPr/>
          <p:nvPr/>
        </p:nvSpPr>
        <p:spPr>
          <a:xfrm>
            <a:off x="416143" y="3448971"/>
            <a:ext cx="60602" cy="88590"/>
          </a:xfrm>
          <a:custGeom>
            <a:avLst/>
            <a:gdLst/>
            <a:ahLst/>
            <a:cxnLst/>
            <a:rect l="l" t="t" r="r" b="b"/>
            <a:pathLst>
              <a:path w="3434" h="5020" extrusionOk="0">
                <a:moveTo>
                  <a:pt x="1555" y="0"/>
                </a:moveTo>
                <a:cubicBezTo>
                  <a:pt x="2009" y="1198"/>
                  <a:pt x="1426" y="2332"/>
                  <a:pt x="1" y="2299"/>
                </a:cubicBezTo>
                <a:cubicBezTo>
                  <a:pt x="163" y="2915"/>
                  <a:pt x="778" y="3659"/>
                  <a:pt x="1167" y="4145"/>
                </a:cubicBezTo>
                <a:cubicBezTo>
                  <a:pt x="1911" y="5020"/>
                  <a:pt x="2300" y="5020"/>
                  <a:pt x="2786" y="3951"/>
                </a:cubicBezTo>
                <a:cubicBezTo>
                  <a:pt x="3433" y="2591"/>
                  <a:pt x="3271" y="875"/>
                  <a:pt x="1717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1677;p47"/>
          <p:cNvSpPr/>
          <p:nvPr/>
        </p:nvSpPr>
        <p:spPr>
          <a:xfrm>
            <a:off x="328717" y="3440394"/>
            <a:ext cx="88590" cy="92032"/>
          </a:xfrm>
          <a:custGeom>
            <a:avLst/>
            <a:gdLst/>
            <a:ahLst/>
            <a:cxnLst/>
            <a:rect l="l" t="t" r="r" b="b"/>
            <a:pathLst>
              <a:path w="5020" h="5215" extrusionOk="0">
                <a:moveTo>
                  <a:pt x="3400" y="0"/>
                </a:moveTo>
                <a:cubicBezTo>
                  <a:pt x="2623" y="0"/>
                  <a:pt x="1846" y="227"/>
                  <a:pt x="1198" y="616"/>
                </a:cubicBezTo>
                <a:cubicBezTo>
                  <a:pt x="0" y="1393"/>
                  <a:pt x="324" y="2494"/>
                  <a:pt x="1198" y="3368"/>
                </a:cubicBezTo>
                <a:cubicBezTo>
                  <a:pt x="1619" y="3854"/>
                  <a:pt x="2850" y="5117"/>
                  <a:pt x="3498" y="5149"/>
                </a:cubicBezTo>
                <a:cubicBezTo>
                  <a:pt x="4242" y="5214"/>
                  <a:pt x="4631" y="3498"/>
                  <a:pt x="5020" y="2883"/>
                </a:cubicBezTo>
                <a:cubicBezTo>
                  <a:pt x="4372" y="2462"/>
                  <a:pt x="3530" y="2397"/>
                  <a:pt x="3206" y="1652"/>
                </a:cubicBezTo>
                <a:cubicBezTo>
                  <a:pt x="2850" y="940"/>
                  <a:pt x="3239" y="681"/>
                  <a:pt x="3498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1678;p47"/>
          <p:cNvSpPr/>
          <p:nvPr/>
        </p:nvSpPr>
        <p:spPr>
          <a:xfrm>
            <a:off x="222409" y="3457530"/>
            <a:ext cx="188034" cy="435487"/>
          </a:xfrm>
          <a:custGeom>
            <a:avLst/>
            <a:gdLst/>
            <a:ahLst/>
            <a:cxnLst/>
            <a:rect l="l" t="t" r="r" b="b"/>
            <a:pathLst>
              <a:path w="10655" h="24677" extrusionOk="0">
                <a:moveTo>
                  <a:pt x="4243" y="195"/>
                </a:moveTo>
                <a:cubicBezTo>
                  <a:pt x="7676" y="3531"/>
                  <a:pt x="8647" y="8518"/>
                  <a:pt x="8744" y="13148"/>
                </a:cubicBezTo>
                <a:cubicBezTo>
                  <a:pt x="8842" y="16516"/>
                  <a:pt x="7773" y="20014"/>
                  <a:pt x="4405" y="21406"/>
                </a:cubicBezTo>
                <a:cubicBezTo>
                  <a:pt x="3401" y="21827"/>
                  <a:pt x="2365" y="22086"/>
                  <a:pt x="1296" y="22183"/>
                </a:cubicBezTo>
                <a:cubicBezTo>
                  <a:pt x="1199" y="22183"/>
                  <a:pt x="33" y="22280"/>
                  <a:pt x="1" y="22280"/>
                </a:cubicBezTo>
                <a:cubicBezTo>
                  <a:pt x="98" y="22831"/>
                  <a:pt x="228" y="23381"/>
                  <a:pt x="422" y="23900"/>
                </a:cubicBezTo>
                <a:cubicBezTo>
                  <a:pt x="778" y="24677"/>
                  <a:pt x="843" y="24644"/>
                  <a:pt x="1717" y="24450"/>
                </a:cubicBezTo>
                <a:cubicBezTo>
                  <a:pt x="5215" y="23673"/>
                  <a:pt x="8971" y="21309"/>
                  <a:pt x="9975" y="17650"/>
                </a:cubicBezTo>
                <a:cubicBezTo>
                  <a:pt x="10655" y="15156"/>
                  <a:pt x="10590" y="11011"/>
                  <a:pt x="10007" y="8518"/>
                </a:cubicBezTo>
                <a:cubicBezTo>
                  <a:pt x="9457" y="5830"/>
                  <a:pt x="8421" y="3239"/>
                  <a:pt x="6931" y="940"/>
                </a:cubicBezTo>
                <a:cubicBezTo>
                  <a:pt x="6672" y="616"/>
                  <a:pt x="6380" y="292"/>
                  <a:pt x="6186" y="1"/>
                </a:cubicBezTo>
                <a:close/>
              </a:path>
            </a:pathLst>
          </a:custGeom>
          <a:solidFill>
            <a:srgbClr val="E063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1679;p47"/>
          <p:cNvSpPr/>
          <p:nvPr/>
        </p:nvSpPr>
        <p:spPr>
          <a:xfrm>
            <a:off x="169272" y="3646694"/>
            <a:ext cx="265189" cy="150886"/>
          </a:xfrm>
          <a:custGeom>
            <a:avLst/>
            <a:gdLst/>
            <a:ahLst/>
            <a:cxnLst/>
            <a:rect l="l" t="t" r="r" b="b"/>
            <a:pathLst>
              <a:path w="15027" h="8550" extrusionOk="0">
                <a:moveTo>
                  <a:pt x="11043" y="6542"/>
                </a:moveTo>
                <a:cubicBezTo>
                  <a:pt x="11496" y="6639"/>
                  <a:pt x="11950" y="6834"/>
                  <a:pt x="12371" y="7093"/>
                </a:cubicBezTo>
                <a:cubicBezTo>
                  <a:pt x="12792" y="7319"/>
                  <a:pt x="12727" y="7449"/>
                  <a:pt x="12759" y="7902"/>
                </a:cubicBezTo>
                <a:cubicBezTo>
                  <a:pt x="13731" y="7935"/>
                  <a:pt x="13731" y="6380"/>
                  <a:pt x="13439" y="5797"/>
                </a:cubicBezTo>
                <a:cubicBezTo>
                  <a:pt x="14281" y="5927"/>
                  <a:pt x="14249" y="4988"/>
                  <a:pt x="14184" y="4437"/>
                </a:cubicBezTo>
                <a:cubicBezTo>
                  <a:pt x="14897" y="4502"/>
                  <a:pt x="14832" y="3077"/>
                  <a:pt x="14540" y="2688"/>
                </a:cubicBezTo>
                <a:cubicBezTo>
                  <a:pt x="14961" y="2235"/>
                  <a:pt x="15026" y="1523"/>
                  <a:pt x="14670" y="1005"/>
                </a:cubicBezTo>
                <a:cubicBezTo>
                  <a:pt x="14119" y="325"/>
                  <a:pt x="13277" y="1"/>
                  <a:pt x="12403" y="195"/>
                </a:cubicBezTo>
                <a:cubicBezTo>
                  <a:pt x="9877" y="551"/>
                  <a:pt x="9521" y="2753"/>
                  <a:pt x="8938" y="4891"/>
                </a:cubicBezTo>
                <a:cubicBezTo>
                  <a:pt x="8873" y="5247"/>
                  <a:pt x="8776" y="5603"/>
                  <a:pt x="8614" y="5959"/>
                </a:cubicBezTo>
                <a:cubicBezTo>
                  <a:pt x="8420" y="6251"/>
                  <a:pt x="8388" y="6218"/>
                  <a:pt x="8031" y="6121"/>
                </a:cubicBezTo>
                <a:cubicBezTo>
                  <a:pt x="7092" y="5927"/>
                  <a:pt x="6186" y="5732"/>
                  <a:pt x="5279" y="5506"/>
                </a:cubicBezTo>
                <a:cubicBezTo>
                  <a:pt x="4566" y="5247"/>
                  <a:pt x="3822" y="5085"/>
                  <a:pt x="3109" y="4955"/>
                </a:cubicBezTo>
                <a:cubicBezTo>
                  <a:pt x="2494" y="4923"/>
                  <a:pt x="1911" y="4955"/>
                  <a:pt x="1296" y="5020"/>
                </a:cubicBezTo>
                <a:cubicBezTo>
                  <a:pt x="680" y="5150"/>
                  <a:pt x="421" y="6056"/>
                  <a:pt x="195" y="6607"/>
                </a:cubicBezTo>
                <a:cubicBezTo>
                  <a:pt x="65" y="6931"/>
                  <a:pt x="0" y="7254"/>
                  <a:pt x="33" y="7578"/>
                </a:cubicBezTo>
                <a:cubicBezTo>
                  <a:pt x="130" y="7999"/>
                  <a:pt x="648" y="8032"/>
                  <a:pt x="1037" y="8129"/>
                </a:cubicBezTo>
                <a:cubicBezTo>
                  <a:pt x="3239" y="8550"/>
                  <a:pt x="5603" y="8129"/>
                  <a:pt x="7869" y="8129"/>
                </a:cubicBezTo>
                <a:cubicBezTo>
                  <a:pt x="9327" y="8129"/>
                  <a:pt x="10784" y="8356"/>
                  <a:pt x="11043" y="6574"/>
                </a:cubicBezTo>
                <a:close/>
              </a:path>
            </a:pathLst>
          </a:custGeom>
          <a:solidFill>
            <a:srgbClr val="F3D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1680;p47"/>
          <p:cNvSpPr/>
          <p:nvPr/>
        </p:nvSpPr>
        <p:spPr>
          <a:xfrm>
            <a:off x="353282" y="3756990"/>
            <a:ext cx="12600" cy="8012"/>
          </a:xfrm>
          <a:custGeom>
            <a:avLst/>
            <a:gdLst/>
            <a:ahLst/>
            <a:cxnLst/>
            <a:rect l="l" t="t" r="r" b="b"/>
            <a:pathLst>
              <a:path w="714" h="454" extrusionOk="0">
                <a:moveTo>
                  <a:pt x="1" y="130"/>
                </a:moveTo>
                <a:cubicBezTo>
                  <a:pt x="33" y="98"/>
                  <a:pt x="65" y="65"/>
                  <a:pt x="130" y="33"/>
                </a:cubicBezTo>
                <a:cubicBezTo>
                  <a:pt x="227" y="1"/>
                  <a:pt x="292" y="1"/>
                  <a:pt x="389" y="33"/>
                </a:cubicBezTo>
                <a:cubicBezTo>
                  <a:pt x="486" y="33"/>
                  <a:pt x="551" y="98"/>
                  <a:pt x="616" y="163"/>
                </a:cubicBezTo>
                <a:cubicBezTo>
                  <a:pt x="648" y="195"/>
                  <a:pt x="681" y="260"/>
                  <a:pt x="713" y="324"/>
                </a:cubicBezTo>
                <a:cubicBezTo>
                  <a:pt x="648" y="357"/>
                  <a:pt x="616" y="389"/>
                  <a:pt x="584" y="389"/>
                </a:cubicBezTo>
                <a:cubicBezTo>
                  <a:pt x="486" y="422"/>
                  <a:pt x="389" y="454"/>
                  <a:pt x="292" y="422"/>
                </a:cubicBezTo>
                <a:cubicBezTo>
                  <a:pt x="227" y="389"/>
                  <a:pt x="130" y="357"/>
                  <a:pt x="65" y="260"/>
                </a:cubicBezTo>
                <a:cubicBezTo>
                  <a:pt x="33" y="227"/>
                  <a:pt x="1" y="195"/>
                  <a:pt x="1" y="13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1681;p47"/>
          <p:cNvSpPr/>
          <p:nvPr/>
        </p:nvSpPr>
        <p:spPr>
          <a:xfrm>
            <a:off x="360712" y="3730131"/>
            <a:ext cx="41172" cy="16589"/>
          </a:xfrm>
          <a:custGeom>
            <a:avLst/>
            <a:gdLst/>
            <a:ahLst/>
            <a:cxnLst/>
            <a:rect l="l" t="t" r="r" b="b"/>
            <a:pathLst>
              <a:path w="2333" h="940" extrusionOk="0">
                <a:moveTo>
                  <a:pt x="1" y="33"/>
                </a:moveTo>
                <a:cubicBezTo>
                  <a:pt x="130" y="1"/>
                  <a:pt x="292" y="1"/>
                  <a:pt x="422" y="33"/>
                </a:cubicBezTo>
                <a:cubicBezTo>
                  <a:pt x="713" y="65"/>
                  <a:pt x="972" y="130"/>
                  <a:pt x="1264" y="227"/>
                </a:cubicBezTo>
                <a:cubicBezTo>
                  <a:pt x="1523" y="357"/>
                  <a:pt x="1782" y="486"/>
                  <a:pt x="2008" y="681"/>
                </a:cubicBezTo>
                <a:cubicBezTo>
                  <a:pt x="2138" y="745"/>
                  <a:pt x="2235" y="843"/>
                  <a:pt x="2332" y="940"/>
                </a:cubicBezTo>
                <a:cubicBezTo>
                  <a:pt x="2203" y="940"/>
                  <a:pt x="2041" y="907"/>
                  <a:pt x="1911" y="875"/>
                </a:cubicBezTo>
                <a:cubicBezTo>
                  <a:pt x="1652" y="810"/>
                  <a:pt x="1361" y="713"/>
                  <a:pt x="1102" y="616"/>
                </a:cubicBezTo>
                <a:cubicBezTo>
                  <a:pt x="843" y="519"/>
                  <a:pt x="584" y="389"/>
                  <a:pt x="324" y="227"/>
                </a:cubicBezTo>
                <a:cubicBezTo>
                  <a:pt x="227" y="163"/>
                  <a:pt x="98" y="98"/>
                  <a:pt x="1" y="33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1682;p47"/>
          <p:cNvSpPr/>
          <p:nvPr/>
        </p:nvSpPr>
        <p:spPr>
          <a:xfrm>
            <a:off x="369853" y="3704983"/>
            <a:ext cx="48601" cy="18318"/>
          </a:xfrm>
          <a:custGeom>
            <a:avLst/>
            <a:gdLst/>
            <a:ahLst/>
            <a:cxnLst/>
            <a:rect l="l" t="t" r="r" b="b"/>
            <a:pathLst>
              <a:path w="2754" h="1038" extrusionOk="0">
                <a:moveTo>
                  <a:pt x="1" y="33"/>
                </a:moveTo>
                <a:cubicBezTo>
                  <a:pt x="163" y="1"/>
                  <a:pt x="325" y="1"/>
                  <a:pt x="487" y="1"/>
                </a:cubicBezTo>
                <a:cubicBezTo>
                  <a:pt x="648" y="1"/>
                  <a:pt x="810" y="1"/>
                  <a:pt x="940" y="33"/>
                </a:cubicBezTo>
                <a:cubicBezTo>
                  <a:pt x="1134" y="66"/>
                  <a:pt x="1328" y="130"/>
                  <a:pt x="1490" y="163"/>
                </a:cubicBezTo>
                <a:cubicBezTo>
                  <a:pt x="1685" y="227"/>
                  <a:pt x="1847" y="325"/>
                  <a:pt x="2009" y="422"/>
                </a:cubicBezTo>
                <a:cubicBezTo>
                  <a:pt x="2138" y="487"/>
                  <a:pt x="2300" y="584"/>
                  <a:pt x="2397" y="681"/>
                </a:cubicBezTo>
                <a:cubicBezTo>
                  <a:pt x="2527" y="810"/>
                  <a:pt x="2656" y="907"/>
                  <a:pt x="2753" y="1037"/>
                </a:cubicBezTo>
                <a:cubicBezTo>
                  <a:pt x="2591" y="1005"/>
                  <a:pt x="2430" y="940"/>
                  <a:pt x="2300" y="907"/>
                </a:cubicBezTo>
                <a:lnTo>
                  <a:pt x="2106" y="810"/>
                </a:lnTo>
                <a:cubicBezTo>
                  <a:pt x="2009" y="778"/>
                  <a:pt x="1944" y="778"/>
                  <a:pt x="1847" y="746"/>
                </a:cubicBezTo>
                <a:cubicBezTo>
                  <a:pt x="1685" y="681"/>
                  <a:pt x="1523" y="616"/>
                  <a:pt x="1361" y="584"/>
                </a:cubicBezTo>
                <a:cubicBezTo>
                  <a:pt x="1199" y="519"/>
                  <a:pt x="1037" y="454"/>
                  <a:pt x="875" y="389"/>
                </a:cubicBezTo>
                <a:cubicBezTo>
                  <a:pt x="810" y="389"/>
                  <a:pt x="746" y="325"/>
                  <a:pt x="648" y="325"/>
                </a:cubicBezTo>
                <a:lnTo>
                  <a:pt x="454" y="227"/>
                </a:lnTo>
                <a:cubicBezTo>
                  <a:pt x="292" y="195"/>
                  <a:pt x="130" y="130"/>
                  <a:pt x="1" y="33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1683;p47"/>
          <p:cNvSpPr/>
          <p:nvPr/>
        </p:nvSpPr>
        <p:spPr>
          <a:xfrm>
            <a:off x="369853" y="3676412"/>
            <a:ext cx="55448" cy="19448"/>
          </a:xfrm>
          <a:custGeom>
            <a:avLst/>
            <a:gdLst/>
            <a:ahLst/>
            <a:cxnLst/>
            <a:rect l="l" t="t" r="r" b="b"/>
            <a:pathLst>
              <a:path w="3142" h="1102" extrusionOk="0">
                <a:moveTo>
                  <a:pt x="1" y="260"/>
                </a:moveTo>
                <a:lnTo>
                  <a:pt x="130" y="195"/>
                </a:lnTo>
                <a:cubicBezTo>
                  <a:pt x="260" y="130"/>
                  <a:pt x="389" y="98"/>
                  <a:pt x="519" y="65"/>
                </a:cubicBezTo>
                <a:cubicBezTo>
                  <a:pt x="713" y="33"/>
                  <a:pt x="908" y="1"/>
                  <a:pt x="1102" y="1"/>
                </a:cubicBezTo>
                <a:cubicBezTo>
                  <a:pt x="1199" y="1"/>
                  <a:pt x="1296" y="1"/>
                  <a:pt x="1426" y="1"/>
                </a:cubicBezTo>
                <a:lnTo>
                  <a:pt x="1749" y="65"/>
                </a:lnTo>
                <a:lnTo>
                  <a:pt x="2073" y="163"/>
                </a:lnTo>
                <a:cubicBezTo>
                  <a:pt x="2170" y="195"/>
                  <a:pt x="2268" y="260"/>
                  <a:pt x="2365" y="324"/>
                </a:cubicBezTo>
                <a:cubicBezTo>
                  <a:pt x="2527" y="389"/>
                  <a:pt x="2689" y="519"/>
                  <a:pt x="2818" y="648"/>
                </a:cubicBezTo>
                <a:cubicBezTo>
                  <a:pt x="2883" y="713"/>
                  <a:pt x="2915" y="778"/>
                  <a:pt x="2980" y="843"/>
                </a:cubicBezTo>
                <a:cubicBezTo>
                  <a:pt x="3012" y="875"/>
                  <a:pt x="3045" y="940"/>
                  <a:pt x="3077" y="972"/>
                </a:cubicBezTo>
                <a:cubicBezTo>
                  <a:pt x="3110" y="1037"/>
                  <a:pt x="3142" y="1102"/>
                  <a:pt x="3142" y="1102"/>
                </a:cubicBezTo>
                <a:lnTo>
                  <a:pt x="3012" y="1037"/>
                </a:lnTo>
                <a:lnTo>
                  <a:pt x="2850" y="972"/>
                </a:lnTo>
                <a:cubicBezTo>
                  <a:pt x="2818" y="907"/>
                  <a:pt x="2753" y="875"/>
                  <a:pt x="2689" y="843"/>
                </a:cubicBezTo>
                <a:cubicBezTo>
                  <a:pt x="2591" y="810"/>
                  <a:pt x="2527" y="778"/>
                  <a:pt x="2462" y="745"/>
                </a:cubicBezTo>
                <a:cubicBezTo>
                  <a:pt x="2365" y="713"/>
                  <a:pt x="2300" y="681"/>
                  <a:pt x="2203" y="648"/>
                </a:cubicBezTo>
                <a:cubicBezTo>
                  <a:pt x="2106" y="584"/>
                  <a:pt x="2041" y="551"/>
                  <a:pt x="1944" y="551"/>
                </a:cubicBezTo>
                <a:lnTo>
                  <a:pt x="1652" y="454"/>
                </a:lnTo>
                <a:cubicBezTo>
                  <a:pt x="1458" y="422"/>
                  <a:pt x="1264" y="389"/>
                  <a:pt x="1069" y="357"/>
                </a:cubicBezTo>
                <a:cubicBezTo>
                  <a:pt x="972" y="357"/>
                  <a:pt x="875" y="324"/>
                  <a:pt x="810" y="324"/>
                </a:cubicBezTo>
                <a:lnTo>
                  <a:pt x="551" y="292"/>
                </a:lnTo>
                <a:cubicBezTo>
                  <a:pt x="389" y="292"/>
                  <a:pt x="260" y="292"/>
                  <a:pt x="130" y="26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1684;p47"/>
          <p:cNvSpPr/>
          <p:nvPr/>
        </p:nvSpPr>
        <p:spPr>
          <a:xfrm>
            <a:off x="607018" y="3706130"/>
            <a:ext cx="33742" cy="66884"/>
          </a:xfrm>
          <a:custGeom>
            <a:avLst/>
            <a:gdLst/>
            <a:ahLst/>
            <a:cxnLst/>
            <a:rect l="l" t="t" r="r" b="b"/>
            <a:pathLst>
              <a:path w="1912" h="3790" extrusionOk="0">
                <a:moveTo>
                  <a:pt x="195" y="3789"/>
                </a:moveTo>
                <a:cubicBezTo>
                  <a:pt x="519" y="3401"/>
                  <a:pt x="1" y="2267"/>
                  <a:pt x="1" y="1782"/>
                </a:cubicBezTo>
                <a:cubicBezTo>
                  <a:pt x="1" y="1166"/>
                  <a:pt x="163" y="1"/>
                  <a:pt x="1069" y="195"/>
                </a:cubicBezTo>
                <a:cubicBezTo>
                  <a:pt x="1717" y="357"/>
                  <a:pt x="1717" y="1231"/>
                  <a:pt x="1814" y="1782"/>
                </a:cubicBezTo>
                <a:cubicBezTo>
                  <a:pt x="1879" y="2397"/>
                  <a:pt x="1911" y="3142"/>
                  <a:pt x="1328" y="3530"/>
                </a:cubicBezTo>
                <a:cubicBezTo>
                  <a:pt x="1037" y="3692"/>
                  <a:pt x="713" y="3757"/>
                  <a:pt x="422" y="3660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1685;p47"/>
          <p:cNvSpPr/>
          <p:nvPr/>
        </p:nvSpPr>
        <p:spPr>
          <a:xfrm>
            <a:off x="604742" y="3704983"/>
            <a:ext cx="37166" cy="63460"/>
          </a:xfrm>
          <a:custGeom>
            <a:avLst/>
            <a:gdLst/>
            <a:ahLst/>
            <a:cxnLst/>
            <a:rect l="l" t="t" r="r" b="b"/>
            <a:pathLst>
              <a:path w="2106" h="3596" extrusionOk="0">
                <a:moveTo>
                  <a:pt x="356" y="3045"/>
                </a:moveTo>
                <a:cubicBezTo>
                  <a:pt x="356" y="3045"/>
                  <a:pt x="324" y="2915"/>
                  <a:pt x="259" y="2753"/>
                </a:cubicBezTo>
                <a:lnTo>
                  <a:pt x="130" y="2397"/>
                </a:lnTo>
                <a:cubicBezTo>
                  <a:pt x="97" y="2235"/>
                  <a:pt x="33" y="2106"/>
                  <a:pt x="0" y="1944"/>
                </a:cubicBezTo>
                <a:cubicBezTo>
                  <a:pt x="0" y="1749"/>
                  <a:pt x="0" y="1555"/>
                  <a:pt x="0" y="1361"/>
                </a:cubicBezTo>
                <a:cubicBezTo>
                  <a:pt x="33" y="1134"/>
                  <a:pt x="65" y="940"/>
                  <a:pt x="130" y="713"/>
                </a:cubicBezTo>
                <a:cubicBezTo>
                  <a:pt x="227" y="454"/>
                  <a:pt x="389" y="227"/>
                  <a:pt x="615" y="98"/>
                </a:cubicBezTo>
                <a:cubicBezTo>
                  <a:pt x="745" y="33"/>
                  <a:pt x="875" y="1"/>
                  <a:pt x="1036" y="33"/>
                </a:cubicBezTo>
                <a:cubicBezTo>
                  <a:pt x="1166" y="33"/>
                  <a:pt x="1295" y="66"/>
                  <a:pt x="1425" y="130"/>
                </a:cubicBezTo>
                <a:cubicBezTo>
                  <a:pt x="1684" y="260"/>
                  <a:pt x="1846" y="487"/>
                  <a:pt x="1943" y="746"/>
                </a:cubicBezTo>
                <a:cubicBezTo>
                  <a:pt x="2008" y="972"/>
                  <a:pt x="2040" y="1199"/>
                  <a:pt x="2073" y="1458"/>
                </a:cubicBezTo>
                <a:cubicBezTo>
                  <a:pt x="2073" y="1652"/>
                  <a:pt x="2105" y="1847"/>
                  <a:pt x="2105" y="2073"/>
                </a:cubicBezTo>
                <a:cubicBezTo>
                  <a:pt x="2105" y="2235"/>
                  <a:pt x="2105" y="2429"/>
                  <a:pt x="2073" y="2624"/>
                </a:cubicBezTo>
                <a:cubicBezTo>
                  <a:pt x="2040" y="2786"/>
                  <a:pt x="2008" y="2948"/>
                  <a:pt x="1911" y="3110"/>
                </a:cubicBezTo>
                <a:cubicBezTo>
                  <a:pt x="1878" y="3207"/>
                  <a:pt x="1781" y="3304"/>
                  <a:pt x="1684" y="3401"/>
                </a:cubicBezTo>
                <a:cubicBezTo>
                  <a:pt x="1652" y="3466"/>
                  <a:pt x="1587" y="3498"/>
                  <a:pt x="1522" y="3531"/>
                </a:cubicBezTo>
                <a:lnTo>
                  <a:pt x="1425" y="3595"/>
                </a:lnTo>
                <a:lnTo>
                  <a:pt x="1490" y="3531"/>
                </a:lnTo>
                <a:cubicBezTo>
                  <a:pt x="1555" y="3466"/>
                  <a:pt x="1587" y="3401"/>
                  <a:pt x="1619" y="3336"/>
                </a:cubicBezTo>
                <a:cubicBezTo>
                  <a:pt x="1684" y="3239"/>
                  <a:pt x="1749" y="3142"/>
                  <a:pt x="1781" y="3045"/>
                </a:cubicBezTo>
                <a:cubicBezTo>
                  <a:pt x="1814" y="2883"/>
                  <a:pt x="1846" y="2753"/>
                  <a:pt x="1846" y="2591"/>
                </a:cubicBezTo>
                <a:cubicBezTo>
                  <a:pt x="1846" y="2429"/>
                  <a:pt x="1814" y="2268"/>
                  <a:pt x="1781" y="2073"/>
                </a:cubicBezTo>
                <a:lnTo>
                  <a:pt x="1684" y="1490"/>
                </a:lnTo>
                <a:cubicBezTo>
                  <a:pt x="1684" y="1296"/>
                  <a:pt x="1619" y="1069"/>
                  <a:pt x="1555" y="875"/>
                </a:cubicBezTo>
                <a:cubicBezTo>
                  <a:pt x="1522" y="713"/>
                  <a:pt x="1393" y="584"/>
                  <a:pt x="1263" y="487"/>
                </a:cubicBezTo>
                <a:cubicBezTo>
                  <a:pt x="1101" y="389"/>
                  <a:pt x="939" y="389"/>
                  <a:pt x="777" y="454"/>
                </a:cubicBezTo>
                <a:cubicBezTo>
                  <a:pt x="615" y="551"/>
                  <a:pt x="518" y="681"/>
                  <a:pt x="454" y="875"/>
                </a:cubicBezTo>
                <a:cubicBezTo>
                  <a:pt x="389" y="1037"/>
                  <a:pt x="324" y="1231"/>
                  <a:pt x="292" y="1426"/>
                </a:cubicBezTo>
                <a:cubicBezTo>
                  <a:pt x="259" y="1588"/>
                  <a:pt x="259" y="1749"/>
                  <a:pt x="227" y="1944"/>
                </a:cubicBezTo>
                <a:cubicBezTo>
                  <a:pt x="259" y="2073"/>
                  <a:pt x="259" y="2235"/>
                  <a:pt x="292" y="2397"/>
                </a:cubicBezTo>
                <a:lnTo>
                  <a:pt x="324" y="2753"/>
                </a:lnTo>
                <a:cubicBezTo>
                  <a:pt x="356" y="2915"/>
                  <a:pt x="356" y="3045"/>
                  <a:pt x="356" y="3045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1686;p47"/>
          <p:cNvSpPr/>
          <p:nvPr/>
        </p:nvSpPr>
        <p:spPr>
          <a:xfrm>
            <a:off x="623024" y="3684989"/>
            <a:ext cx="66884" cy="115450"/>
          </a:xfrm>
          <a:custGeom>
            <a:avLst/>
            <a:gdLst/>
            <a:ahLst/>
            <a:cxnLst/>
            <a:rect l="l" t="t" r="r" b="b"/>
            <a:pathLst>
              <a:path w="3790" h="6542" extrusionOk="0">
                <a:moveTo>
                  <a:pt x="3336" y="1101"/>
                </a:moveTo>
                <a:cubicBezTo>
                  <a:pt x="3077" y="324"/>
                  <a:pt x="1684" y="0"/>
                  <a:pt x="940" y="454"/>
                </a:cubicBezTo>
                <a:cubicBezTo>
                  <a:pt x="195" y="907"/>
                  <a:pt x="454" y="1814"/>
                  <a:pt x="842" y="2429"/>
                </a:cubicBezTo>
                <a:cubicBezTo>
                  <a:pt x="227" y="2623"/>
                  <a:pt x="583" y="3303"/>
                  <a:pt x="940" y="3562"/>
                </a:cubicBezTo>
                <a:cubicBezTo>
                  <a:pt x="389" y="3789"/>
                  <a:pt x="551" y="4275"/>
                  <a:pt x="1004" y="4566"/>
                </a:cubicBezTo>
                <a:cubicBezTo>
                  <a:pt x="0" y="4502"/>
                  <a:pt x="519" y="5505"/>
                  <a:pt x="940" y="5926"/>
                </a:cubicBezTo>
                <a:cubicBezTo>
                  <a:pt x="1393" y="6315"/>
                  <a:pt x="1976" y="6542"/>
                  <a:pt x="2559" y="6542"/>
                </a:cubicBezTo>
                <a:cubicBezTo>
                  <a:pt x="3271" y="6477"/>
                  <a:pt x="3239" y="5667"/>
                  <a:pt x="3401" y="5117"/>
                </a:cubicBezTo>
                <a:cubicBezTo>
                  <a:pt x="3498" y="4825"/>
                  <a:pt x="3498" y="4534"/>
                  <a:pt x="3530" y="4243"/>
                </a:cubicBezTo>
                <a:cubicBezTo>
                  <a:pt x="3595" y="3919"/>
                  <a:pt x="3757" y="3660"/>
                  <a:pt x="3789" y="3303"/>
                </a:cubicBezTo>
                <a:cubicBezTo>
                  <a:pt x="3757" y="2915"/>
                  <a:pt x="3692" y="2526"/>
                  <a:pt x="3595" y="2170"/>
                </a:cubicBezTo>
                <a:cubicBezTo>
                  <a:pt x="3563" y="1846"/>
                  <a:pt x="3692" y="1458"/>
                  <a:pt x="3465" y="1231"/>
                </a:cubicBezTo>
                <a:close/>
              </a:path>
            </a:pathLst>
          </a:custGeom>
          <a:solidFill>
            <a:srgbClr val="EAC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1687;p47"/>
          <p:cNvSpPr/>
          <p:nvPr/>
        </p:nvSpPr>
        <p:spPr>
          <a:xfrm>
            <a:off x="627595" y="3688412"/>
            <a:ext cx="40589" cy="112609"/>
          </a:xfrm>
          <a:custGeom>
            <a:avLst/>
            <a:gdLst/>
            <a:ahLst/>
            <a:cxnLst/>
            <a:rect l="l" t="t" r="r" b="b"/>
            <a:pathLst>
              <a:path w="2300" h="6381" extrusionOk="0">
                <a:moveTo>
                  <a:pt x="1684" y="65"/>
                </a:moveTo>
                <a:cubicBezTo>
                  <a:pt x="1555" y="65"/>
                  <a:pt x="1425" y="65"/>
                  <a:pt x="1296" y="98"/>
                </a:cubicBezTo>
                <a:cubicBezTo>
                  <a:pt x="1166" y="130"/>
                  <a:pt x="1037" y="163"/>
                  <a:pt x="907" y="227"/>
                </a:cubicBezTo>
                <a:lnTo>
                  <a:pt x="745" y="324"/>
                </a:lnTo>
                <a:cubicBezTo>
                  <a:pt x="713" y="357"/>
                  <a:pt x="648" y="389"/>
                  <a:pt x="616" y="454"/>
                </a:cubicBezTo>
                <a:cubicBezTo>
                  <a:pt x="519" y="519"/>
                  <a:pt x="454" y="616"/>
                  <a:pt x="389" y="745"/>
                </a:cubicBezTo>
                <a:cubicBezTo>
                  <a:pt x="292" y="1231"/>
                  <a:pt x="421" y="1749"/>
                  <a:pt x="745" y="2138"/>
                </a:cubicBezTo>
                <a:lnTo>
                  <a:pt x="842" y="2300"/>
                </a:lnTo>
                <a:lnTo>
                  <a:pt x="648" y="2397"/>
                </a:lnTo>
                <a:cubicBezTo>
                  <a:pt x="616" y="2397"/>
                  <a:pt x="551" y="2429"/>
                  <a:pt x="519" y="2462"/>
                </a:cubicBezTo>
                <a:cubicBezTo>
                  <a:pt x="519" y="2462"/>
                  <a:pt x="486" y="2494"/>
                  <a:pt x="486" y="2527"/>
                </a:cubicBezTo>
                <a:cubicBezTo>
                  <a:pt x="454" y="2591"/>
                  <a:pt x="454" y="2656"/>
                  <a:pt x="486" y="2721"/>
                </a:cubicBezTo>
                <a:cubicBezTo>
                  <a:pt x="551" y="2915"/>
                  <a:pt x="648" y="3077"/>
                  <a:pt x="810" y="3207"/>
                </a:cubicBezTo>
                <a:lnTo>
                  <a:pt x="1037" y="3401"/>
                </a:lnTo>
                <a:lnTo>
                  <a:pt x="778" y="3563"/>
                </a:lnTo>
                <a:lnTo>
                  <a:pt x="648" y="3628"/>
                </a:lnTo>
                <a:cubicBezTo>
                  <a:pt x="616" y="3628"/>
                  <a:pt x="616" y="3660"/>
                  <a:pt x="583" y="3692"/>
                </a:cubicBezTo>
                <a:cubicBezTo>
                  <a:pt x="551" y="3692"/>
                  <a:pt x="583" y="3725"/>
                  <a:pt x="551" y="3757"/>
                </a:cubicBezTo>
                <a:cubicBezTo>
                  <a:pt x="519" y="3757"/>
                  <a:pt x="551" y="3757"/>
                  <a:pt x="551" y="3789"/>
                </a:cubicBezTo>
                <a:lnTo>
                  <a:pt x="551" y="3822"/>
                </a:lnTo>
                <a:cubicBezTo>
                  <a:pt x="551" y="3854"/>
                  <a:pt x="551" y="3887"/>
                  <a:pt x="583" y="3919"/>
                </a:cubicBezTo>
                <a:cubicBezTo>
                  <a:pt x="583" y="3951"/>
                  <a:pt x="616" y="3984"/>
                  <a:pt x="648" y="4016"/>
                </a:cubicBezTo>
                <a:cubicBezTo>
                  <a:pt x="681" y="4049"/>
                  <a:pt x="713" y="4081"/>
                  <a:pt x="745" y="4113"/>
                </a:cubicBezTo>
                <a:lnTo>
                  <a:pt x="842" y="4210"/>
                </a:lnTo>
                <a:lnTo>
                  <a:pt x="1263" y="4534"/>
                </a:lnTo>
                <a:lnTo>
                  <a:pt x="713" y="4567"/>
                </a:lnTo>
                <a:cubicBezTo>
                  <a:pt x="648" y="4567"/>
                  <a:pt x="583" y="4567"/>
                  <a:pt x="519" y="4567"/>
                </a:cubicBezTo>
                <a:cubicBezTo>
                  <a:pt x="486" y="4567"/>
                  <a:pt x="421" y="4567"/>
                  <a:pt x="389" y="4599"/>
                </a:cubicBezTo>
                <a:cubicBezTo>
                  <a:pt x="357" y="4599"/>
                  <a:pt x="357" y="4631"/>
                  <a:pt x="324" y="4696"/>
                </a:cubicBezTo>
                <a:cubicBezTo>
                  <a:pt x="324" y="4729"/>
                  <a:pt x="324" y="4793"/>
                  <a:pt x="324" y="4826"/>
                </a:cubicBezTo>
                <a:cubicBezTo>
                  <a:pt x="421" y="5117"/>
                  <a:pt x="551" y="5344"/>
                  <a:pt x="745" y="5571"/>
                </a:cubicBezTo>
                <a:cubicBezTo>
                  <a:pt x="778" y="5603"/>
                  <a:pt x="842" y="5668"/>
                  <a:pt x="907" y="5732"/>
                </a:cubicBezTo>
                <a:cubicBezTo>
                  <a:pt x="940" y="5765"/>
                  <a:pt x="1004" y="5797"/>
                  <a:pt x="1069" y="5862"/>
                </a:cubicBezTo>
                <a:cubicBezTo>
                  <a:pt x="1199" y="5927"/>
                  <a:pt x="1296" y="6024"/>
                  <a:pt x="1458" y="6089"/>
                </a:cubicBezTo>
                <a:cubicBezTo>
                  <a:pt x="1555" y="6153"/>
                  <a:pt x="1717" y="6218"/>
                  <a:pt x="1846" y="6283"/>
                </a:cubicBezTo>
                <a:cubicBezTo>
                  <a:pt x="2008" y="6315"/>
                  <a:pt x="2138" y="6348"/>
                  <a:pt x="2300" y="6348"/>
                </a:cubicBezTo>
                <a:cubicBezTo>
                  <a:pt x="2138" y="6380"/>
                  <a:pt x="1976" y="6380"/>
                  <a:pt x="1846" y="6348"/>
                </a:cubicBezTo>
                <a:cubicBezTo>
                  <a:pt x="1522" y="6283"/>
                  <a:pt x="1199" y="6186"/>
                  <a:pt x="940" y="6024"/>
                </a:cubicBezTo>
                <a:cubicBezTo>
                  <a:pt x="875" y="5992"/>
                  <a:pt x="778" y="5959"/>
                  <a:pt x="745" y="5894"/>
                </a:cubicBezTo>
                <a:cubicBezTo>
                  <a:pt x="648" y="5862"/>
                  <a:pt x="583" y="5797"/>
                  <a:pt x="551" y="5732"/>
                </a:cubicBezTo>
                <a:cubicBezTo>
                  <a:pt x="421" y="5635"/>
                  <a:pt x="324" y="5506"/>
                  <a:pt x="227" y="5376"/>
                </a:cubicBezTo>
                <a:cubicBezTo>
                  <a:pt x="130" y="5214"/>
                  <a:pt x="65" y="5052"/>
                  <a:pt x="0" y="4890"/>
                </a:cubicBezTo>
                <a:cubicBezTo>
                  <a:pt x="0" y="4793"/>
                  <a:pt x="0" y="4696"/>
                  <a:pt x="0" y="4599"/>
                </a:cubicBezTo>
                <a:cubicBezTo>
                  <a:pt x="33" y="4470"/>
                  <a:pt x="98" y="4372"/>
                  <a:pt x="195" y="4308"/>
                </a:cubicBezTo>
                <a:cubicBezTo>
                  <a:pt x="292" y="4243"/>
                  <a:pt x="389" y="4178"/>
                  <a:pt x="486" y="4178"/>
                </a:cubicBezTo>
                <a:cubicBezTo>
                  <a:pt x="583" y="4146"/>
                  <a:pt x="681" y="4146"/>
                  <a:pt x="745" y="4146"/>
                </a:cubicBezTo>
                <a:lnTo>
                  <a:pt x="648" y="4502"/>
                </a:lnTo>
                <a:lnTo>
                  <a:pt x="486" y="4405"/>
                </a:lnTo>
                <a:cubicBezTo>
                  <a:pt x="421" y="4340"/>
                  <a:pt x="389" y="4308"/>
                  <a:pt x="357" y="4275"/>
                </a:cubicBezTo>
                <a:cubicBezTo>
                  <a:pt x="292" y="4210"/>
                  <a:pt x="260" y="4146"/>
                  <a:pt x="227" y="4081"/>
                </a:cubicBezTo>
                <a:cubicBezTo>
                  <a:pt x="195" y="4016"/>
                  <a:pt x="162" y="3951"/>
                  <a:pt x="162" y="3887"/>
                </a:cubicBezTo>
                <a:cubicBezTo>
                  <a:pt x="130" y="3789"/>
                  <a:pt x="130" y="3725"/>
                  <a:pt x="162" y="3628"/>
                </a:cubicBezTo>
                <a:cubicBezTo>
                  <a:pt x="162" y="3563"/>
                  <a:pt x="227" y="3466"/>
                  <a:pt x="260" y="3401"/>
                </a:cubicBezTo>
                <a:cubicBezTo>
                  <a:pt x="324" y="3336"/>
                  <a:pt x="357" y="3304"/>
                  <a:pt x="421" y="3271"/>
                </a:cubicBezTo>
                <a:lnTo>
                  <a:pt x="616" y="3174"/>
                </a:lnTo>
                <a:lnTo>
                  <a:pt x="583" y="3498"/>
                </a:lnTo>
                <a:cubicBezTo>
                  <a:pt x="357" y="3336"/>
                  <a:pt x="162" y="3077"/>
                  <a:pt x="98" y="2818"/>
                </a:cubicBezTo>
                <a:cubicBezTo>
                  <a:pt x="65" y="2753"/>
                  <a:pt x="65" y="2656"/>
                  <a:pt x="65" y="2591"/>
                </a:cubicBezTo>
                <a:cubicBezTo>
                  <a:pt x="65" y="2397"/>
                  <a:pt x="162" y="2235"/>
                  <a:pt x="324" y="2138"/>
                </a:cubicBezTo>
                <a:cubicBezTo>
                  <a:pt x="389" y="2073"/>
                  <a:pt x="454" y="2041"/>
                  <a:pt x="551" y="2041"/>
                </a:cubicBezTo>
                <a:lnTo>
                  <a:pt x="454" y="2300"/>
                </a:lnTo>
                <a:cubicBezTo>
                  <a:pt x="292" y="2041"/>
                  <a:pt x="162" y="1782"/>
                  <a:pt x="98" y="1490"/>
                </a:cubicBezTo>
                <a:cubicBezTo>
                  <a:pt x="33" y="1199"/>
                  <a:pt x="65" y="875"/>
                  <a:pt x="195" y="616"/>
                </a:cubicBezTo>
                <a:cubicBezTo>
                  <a:pt x="260" y="454"/>
                  <a:pt x="357" y="357"/>
                  <a:pt x="486" y="260"/>
                </a:cubicBezTo>
                <a:cubicBezTo>
                  <a:pt x="551" y="195"/>
                  <a:pt x="616" y="163"/>
                  <a:pt x="681" y="130"/>
                </a:cubicBezTo>
                <a:lnTo>
                  <a:pt x="875" y="65"/>
                </a:lnTo>
                <a:cubicBezTo>
                  <a:pt x="1004" y="33"/>
                  <a:pt x="1134" y="1"/>
                  <a:pt x="1296" y="1"/>
                </a:cubicBezTo>
                <a:cubicBezTo>
                  <a:pt x="1425" y="1"/>
                  <a:pt x="1555" y="33"/>
                  <a:pt x="1684" y="65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1688;p47"/>
          <p:cNvSpPr/>
          <p:nvPr/>
        </p:nvSpPr>
        <p:spPr>
          <a:xfrm>
            <a:off x="632731" y="3717566"/>
            <a:ext cx="40025" cy="10871"/>
          </a:xfrm>
          <a:custGeom>
            <a:avLst/>
            <a:gdLst/>
            <a:ahLst/>
            <a:cxnLst/>
            <a:rect l="l" t="t" r="r" b="b"/>
            <a:pathLst>
              <a:path w="2268" h="616" extrusionOk="0">
                <a:moveTo>
                  <a:pt x="1" y="0"/>
                </a:moveTo>
                <a:lnTo>
                  <a:pt x="130" y="65"/>
                </a:lnTo>
                <a:cubicBezTo>
                  <a:pt x="195" y="97"/>
                  <a:pt x="260" y="97"/>
                  <a:pt x="357" y="130"/>
                </a:cubicBezTo>
                <a:cubicBezTo>
                  <a:pt x="454" y="162"/>
                  <a:pt x="584" y="162"/>
                  <a:pt x="713" y="194"/>
                </a:cubicBezTo>
                <a:lnTo>
                  <a:pt x="1102" y="194"/>
                </a:lnTo>
                <a:cubicBezTo>
                  <a:pt x="1393" y="194"/>
                  <a:pt x="1652" y="227"/>
                  <a:pt x="1879" y="259"/>
                </a:cubicBezTo>
                <a:cubicBezTo>
                  <a:pt x="2009" y="292"/>
                  <a:pt x="2138" y="324"/>
                  <a:pt x="2268" y="356"/>
                </a:cubicBezTo>
                <a:cubicBezTo>
                  <a:pt x="2138" y="421"/>
                  <a:pt x="2041" y="454"/>
                  <a:pt x="1912" y="518"/>
                </a:cubicBezTo>
                <a:cubicBezTo>
                  <a:pt x="1652" y="583"/>
                  <a:pt x="1361" y="615"/>
                  <a:pt x="1070" y="615"/>
                </a:cubicBezTo>
                <a:cubicBezTo>
                  <a:pt x="908" y="615"/>
                  <a:pt x="778" y="583"/>
                  <a:pt x="616" y="518"/>
                </a:cubicBezTo>
                <a:cubicBezTo>
                  <a:pt x="487" y="486"/>
                  <a:pt x="357" y="421"/>
                  <a:pt x="260" y="324"/>
                </a:cubicBezTo>
                <a:cubicBezTo>
                  <a:pt x="163" y="292"/>
                  <a:pt x="98" y="194"/>
                  <a:pt x="66" y="97"/>
                </a:cubicBezTo>
                <a:cubicBezTo>
                  <a:pt x="33" y="65"/>
                  <a:pt x="1" y="0"/>
                  <a:pt x="1" y="0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1689;p47"/>
          <p:cNvSpPr/>
          <p:nvPr/>
        </p:nvSpPr>
        <p:spPr>
          <a:xfrm>
            <a:off x="636737" y="3742714"/>
            <a:ext cx="34307" cy="9724"/>
          </a:xfrm>
          <a:custGeom>
            <a:avLst/>
            <a:gdLst/>
            <a:ahLst/>
            <a:cxnLst/>
            <a:rect l="l" t="t" r="r" b="b"/>
            <a:pathLst>
              <a:path w="1944" h="551" extrusionOk="0">
                <a:moveTo>
                  <a:pt x="1" y="227"/>
                </a:moveTo>
                <a:lnTo>
                  <a:pt x="65" y="162"/>
                </a:lnTo>
                <a:cubicBezTo>
                  <a:pt x="130" y="97"/>
                  <a:pt x="195" y="65"/>
                  <a:pt x="292" y="65"/>
                </a:cubicBezTo>
                <a:cubicBezTo>
                  <a:pt x="389" y="32"/>
                  <a:pt x="519" y="0"/>
                  <a:pt x="648" y="0"/>
                </a:cubicBezTo>
                <a:cubicBezTo>
                  <a:pt x="778" y="0"/>
                  <a:pt x="907" y="32"/>
                  <a:pt x="1037" y="65"/>
                </a:cubicBezTo>
                <a:cubicBezTo>
                  <a:pt x="1166" y="97"/>
                  <a:pt x="1264" y="130"/>
                  <a:pt x="1393" y="162"/>
                </a:cubicBezTo>
                <a:cubicBezTo>
                  <a:pt x="1490" y="227"/>
                  <a:pt x="1587" y="259"/>
                  <a:pt x="1685" y="324"/>
                </a:cubicBezTo>
                <a:cubicBezTo>
                  <a:pt x="1782" y="389"/>
                  <a:pt x="1846" y="453"/>
                  <a:pt x="1944" y="551"/>
                </a:cubicBezTo>
                <a:cubicBezTo>
                  <a:pt x="1814" y="551"/>
                  <a:pt x="1717" y="551"/>
                  <a:pt x="1620" y="551"/>
                </a:cubicBezTo>
                <a:cubicBezTo>
                  <a:pt x="1523" y="551"/>
                  <a:pt x="1393" y="551"/>
                  <a:pt x="1296" y="518"/>
                </a:cubicBezTo>
                <a:lnTo>
                  <a:pt x="940" y="453"/>
                </a:lnTo>
                <a:lnTo>
                  <a:pt x="745" y="421"/>
                </a:lnTo>
                <a:cubicBezTo>
                  <a:pt x="713" y="421"/>
                  <a:pt x="648" y="356"/>
                  <a:pt x="584" y="356"/>
                </a:cubicBezTo>
                <a:cubicBezTo>
                  <a:pt x="551" y="356"/>
                  <a:pt x="389" y="291"/>
                  <a:pt x="292" y="291"/>
                </a:cubicBezTo>
                <a:lnTo>
                  <a:pt x="195" y="227"/>
                </a:lnTo>
                <a:lnTo>
                  <a:pt x="98" y="227"/>
                </a:ln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1690;p47"/>
          <p:cNvSpPr/>
          <p:nvPr/>
        </p:nvSpPr>
        <p:spPr>
          <a:xfrm>
            <a:off x="638448" y="3764985"/>
            <a:ext cx="24601" cy="9741"/>
          </a:xfrm>
          <a:custGeom>
            <a:avLst/>
            <a:gdLst/>
            <a:ahLst/>
            <a:cxnLst/>
            <a:rect l="l" t="t" r="r" b="b"/>
            <a:pathLst>
              <a:path w="1394" h="552" extrusionOk="0">
                <a:moveTo>
                  <a:pt x="1" y="1"/>
                </a:moveTo>
                <a:cubicBezTo>
                  <a:pt x="66" y="1"/>
                  <a:pt x="163" y="1"/>
                  <a:pt x="260" y="1"/>
                </a:cubicBezTo>
                <a:cubicBezTo>
                  <a:pt x="325" y="1"/>
                  <a:pt x="389" y="33"/>
                  <a:pt x="487" y="33"/>
                </a:cubicBezTo>
                <a:cubicBezTo>
                  <a:pt x="551" y="33"/>
                  <a:pt x="648" y="66"/>
                  <a:pt x="713" y="98"/>
                </a:cubicBezTo>
                <a:cubicBezTo>
                  <a:pt x="875" y="131"/>
                  <a:pt x="1037" y="195"/>
                  <a:pt x="1167" y="292"/>
                </a:cubicBezTo>
                <a:cubicBezTo>
                  <a:pt x="1231" y="325"/>
                  <a:pt x="1328" y="357"/>
                  <a:pt x="1393" y="422"/>
                </a:cubicBezTo>
                <a:cubicBezTo>
                  <a:pt x="1296" y="487"/>
                  <a:pt x="1231" y="487"/>
                  <a:pt x="1134" y="519"/>
                </a:cubicBezTo>
                <a:cubicBezTo>
                  <a:pt x="972" y="551"/>
                  <a:pt x="778" y="551"/>
                  <a:pt x="616" y="487"/>
                </a:cubicBezTo>
                <a:cubicBezTo>
                  <a:pt x="422" y="422"/>
                  <a:pt x="260" y="325"/>
                  <a:pt x="163" y="195"/>
                </a:cubicBezTo>
                <a:cubicBezTo>
                  <a:pt x="98" y="131"/>
                  <a:pt x="33" y="66"/>
                  <a:pt x="1" y="1"/>
                </a:cubicBezTo>
                <a:close/>
              </a:path>
            </a:pathLst>
          </a:custGeom>
          <a:solidFill>
            <a:srgbClr val="E398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1693;p47"/>
          <p:cNvSpPr/>
          <p:nvPr/>
        </p:nvSpPr>
        <p:spPr>
          <a:xfrm>
            <a:off x="1344807" y="2843203"/>
            <a:ext cx="341761" cy="42883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roup 377"/>
          <p:cNvGrpSpPr/>
          <p:nvPr/>
        </p:nvGrpSpPr>
        <p:grpSpPr>
          <a:xfrm>
            <a:off x="1521952" y="-154967"/>
            <a:ext cx="2712261" cy="3210592"/>
            <a:chOff x="1256217" y="1821960"/>
            <a:chExt cx="2712261" cy="3210592"/>
          </a:xfrm>
        </p:grpSpPr>
        <p:sp>
          <p:nvSpPr>
            <p:cNvPr id="379" name="Google Shape;1512;p47"/>
            <p:cNvSpPr/>
            <p:nvPr/>
          </p:nvSpPr>
          <p:spPr>
            <a:xfrm>
              <a:off x="1440809" y="2674899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547;p47"/>
            <p:cNvSpPr/>
            <p:nvPr/>
          </p:nvSpPr>
          <p:spPr>
            <a:xfrm>
              <a:off x="1393955" y="4634212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742;p47"/>
            <p:cNvSpPr/>
            <p:nvPr/>
          </p:nvSpPr>
          <p:spPr>
            <a:xfrm>
              <a:off x="1403661" y="3083791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831;p47"/>
            <p:cNvSpPr/>
            <p:nvPr/>
          </p:nvSpPr>
          <p:spPr>
            <a:xfrm>
              <a:off x="1413385" y="3233513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1256217" y="1821960"/>
              <a:ext cx="2712261" cy="3210592"/>
              <a:chOff x="1256217" y="1821960"/>
              <a:chExt cx="2712261" cy="3210592"/>
            </a:xfrm>
          </p:grpSpPr>
          <p:sp>
            <p:nvSpPr>
              <p:cNvPr id="384" name="Google Shape;1740;p47"/>
              <p:cNvSpPr/>
              <p:nvPr/>
            </p:nvSpPr>
            <p:spPr>
              <a:xfrm>
                <a:off x="1423656" y="3830139"/>
                <a:ext cx="2377365" cy="576650"/>
              </a:xfrm>
              <a:custGeom>
                <a:avLst/>
                <a:gdLst/>
                <a:ahLst/>
                <a:cxnLst/>
                <a:rect l="l" t="t" r="r" b="b"/>
                <a:pathLst>
                  <a:path w="134714" h="32676" extrusionOk="0">
                    <a:moveTo>
                      <a:pt x="134293" y="5506"/>
                    </a:moveTo>
                    <a:cubicBezTo>
                      <a:pt x="133678" y="1"/>
                      <a:pt x="128464" y="1911"/>
                      <a:pt x="128464" y="1911"/>
                    </a:cubicBezTo>
                    <a:lnTo>
                      <a:pt x="6218" y="1911"/>
                    </a:lnTo>
                    <a:cubicBezTo>
                      <a:pt x="6218" y="1911"/>
                      <a:pt x="1037" y="1"/>
                      <a:pt x="422" y="5506"/>
                    </a:cubicBezTo>
                    <a:cubicBezTo>
                      <a:pt x="1" y="9295"/>
                      <a:pt x="681" y="13310"/>
                      <a:pt x="1296" y="17034"/>
                    </a:cubicBezTo>
                    <a:cubicBezTo>
                      <a:pt x="1847" y="20661"/>
                      <a:pt x="2171" y="23770"/>
                      <a:pt x="5668" y="25680"/>
                    </a:cubicBezTo>
                    <a:cubicBezTo>
                      <a:pt x="8161" y="26976"/>
                      <a:pt x="10882" y="27818"/>
                      <a:pt x="13569" y="28562"/>
                    </a:cubicBezTo>
                    <a:cubicBezTo>
                      <a:pt x="25972" y="31865"/>
                      <a:pt x="39152" y="32448"/>
                      <a:pt x="51911" y="32675"/>
                    </a:cubicBezTo>
                    <a:cubicBezTo>
                      <a:pt x="51587" y="30894"/>
                      <a:pt x="51360" y="28724"/>
                      <a:pt x="51749" y="27818"/>
                    </a:cubicBezTo>
                    <a:lnTo>
                      <a:pt x="86366" y="27818"/>
                    </a:lnTo>
                    <a:cubicBezTo>
                      <a:pt x="86755" y="28692"/>
                      <a:pt x="86496" y="30829"/>
                      <a:pt x="86204" y="32610"/>
                    </a:cubicBezTo>
                    <a:lnTo>
                      <a:pt x="88536" y="32545"/>
                    </a:lnTo>
                    <a:cubicBezTo>
                      <a:pt x="99481" y="32222"/>
                      <a:pt x="110621" y="31380"/>
                      <a:pt x="121146" y="28562"/>
                    </a:cubicBezTo>
                    <a:cubicBezTo>
                      <a:pt x="123833" y="27818"/>
                      <a:pt x="126586" y="26976"/>
                      <a:pt x="129047" y="25648"/>
                    </a:cubicBezTo>
                    <a:cubicBezTo>
                      <a:pt x="132577" y="23770"/>
                      <a:pt x="132868" y="20661"/>
                      <a:pt x="133451" y="17034"/>
                    </a:cubicBezTo>
                    <a:cubicBezTo>
                      <a:pt x="134034" y="13310"/>
                      <a:pt x="134714" y="9295"/>
                      <a:pt x="134293" y="55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5" name="Group 384"/>
              <p:cNvGrpSpPr/>
              <p:nvPr/>
            </p:nvGrpSpPr>
            <p:grpSpPr>
              <a:xfrm>
                <a:off x="1256217" y="1821960"/>
                <a:ext cx="2712261" cy="3210592"/>
                <a:chOff x="1256217" y="1821960"/>
                <a:chExt cx="2712261" cy="3210592"/>
              </a:xfrm>
            </p:grpSpPr>
            <p:sp>
              <p:nvSpPr>
                <p:cNvPr id="386" name="Google Shape;1513;p47"/>
                <p:cNvSpPr/>
                <p:nvPr/>
              </p:nvSpPr>
              <p:spPr>
                <a:xfrm>
                  <a:off x="1467669" y="3048938"/>
                  <a:ext cx="36583" cy="29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1685" extrusionOk="0">
                      <a:moveTo>
                        <a:pt x="421" y="0"/>
                      </a:moveTo>
                      <a:lnTo>
                        <a:pt x="292" y="65"/>
                      </a:lnTo>
                      <a:cubicBezTo>
                        <a:pt x="259" y="65"/>
                        <a:pt x="227" y="97"/>
                        <a:pt x="227" y="130"/>
                      </a:cubicBezTo>
                      <a:cubicBezTo>
                        <a:pt x="195" y="162"/>
                        <a:pt x="162" y="194"/>
                        <a:pt x="130" y="227"/>
                      </a:cubicBezTo>
                      <a:cubicBezTo>
                        <a:pt x="98" y="259"/>
                        <a:pt x="65" y="292"/>
                        <a:pt x="65" y="324"/>
                      </a:cubicBezTo>
                      <a:cubicBezTo>
                        <a:pt x="33" y="389"/>
                        <a:pt x="33" y="421"/>
                        <a:pt x="0" y="454"/>
                      </a:cubicBezTo>
                      <a:cubicBezTo>
                        <a:pt x="0" y="518"/>
                        <a:pt x="0" y="551"/>
                        <a:pt x="0" y="583"/>
                      </a:cubicBezTo>
                      <a:cubicBezTo>
                        <a:pt x="0" y="648"/>
                        <a:pt x="0" y="680"/>
                        <a:pt x="0" y="745"/>
                      </a:cubicBezTo>
                      <a:cubicBezTo>
                        <a:pt x="33" y="777"/>
                        <a:pt x="33" y="842"/>
                        <a:pt x="65" y="874"/>
                      </a:cubicBezTo>
                      <a:cubicBezTo>
                        <a:pt x="65" y="907"/>
                        <a:pt x="98" y="972"/>
                        <a:pt x="130" y="1004"/>
                      </a:cubicBezTo>
                      <a:cubicBezTo>
                        <a:pt x="162" y="1036"/>
                        <a:pt x="195" y="1069"/>
                        <a:pt x="227" y="1101"/>
                      </a:cubicBezTo>
                      <a:cubicBezTo>
                        <a:pt x="259" y="1134"/>
                        <a:pt x="292" y="1166"/>
                        <a:pt x="324" y="1166"/>
                      </a:cubicBezTo>
                      <a:cubicBezTo>
                        <a:pt x="389" y="1198"/>
                        <a:pt x="421" y="1231"/>
                        <a:pt x="486" y="1231"/>
                      </a:cubicBezTo>
                      <a:lnTo>
                        <a:pt x="736" y="1231"/>
                      </a:lnTo>
                      <a:cubicBezTo>
                        <a:pt x="713" y="1323"/>
                        <a:pt x="716" y="1435"/>
                        <a:pt x="745" y="1522"/>
                      </a:cubicBezTo>
                      <a:cubicBezTo>
                        <a:pt x="778" y="1587"/>
                        <a:pt x="810" y="1619"/>
                        <a:pt x="875" y="1652"/>
                      </a:cubicBezTo>
                      <a:cubicBezTo>
                        <a:pt x="940" y="1684"/>
                        <a:pt x="972" y="1684"/>
                        <a:pt x="1037" y="1684"/>
                      </a:cubicBezTo>
                      <a:cubicBezTo>
                        <a:pt x="1134" y="1684"/>
                        <a:pt x="1199" y="1684"/>
                        <a:pt x="1296" y="1652"/>
                      </a:cubicBezTo>
                      <a:cubicBezTo>
                        <a:pt x="1458" y="1619"/>
                        <a:pt x="1620" y="1555"/>
                        <a:pt x="1749" y="1425"/>
                      </a:cubicBezTo>
                      <a:cubicBezTo>
                        <a:pt x="1879" y="1360"/>
                        <a:pt x="1976" y="1231"/>
                        <a:pt x="2073" y="1101"/>
                      </a:cubicBezTo>
                      <a:lnTo>
                        <a:pt x="2073" y="1101"/>
                      </a:lnTo>
                      <a:cubicBezTo>
                        <a:pt x="1943" y="1198"/>
                        <a:pt x="1781" y="1295"/>
                        <a:pt x="1652" y="1360"/>
                      </a:cubicBezTo>
                      <a:cubicBezTo>
                        <a:pt x="1522" y="1425"/>
                        <a:pt x="1361" y="1457"/>
                        <a:pt x="1231" y="1490"/>
                      </a:cubicBezTo>
                      <a:lnTo>
                        <a:pt x="1037" y="1490"/>
                      </a:lnTo>
                      <a:cubicBezTo>
                        <a:pt x="1004" y="1490"/>
                        <a:pt x="972" y="1490"/>
                        <a:pt x="972" y="1457"/>
                      </a:cubicBezTo>
                      <a:cubicBezTo>
                        <a:pt x="940" y="1457"/>
                        <a:pt x="940" y="1457"/>
                        <a:pt x="940" y="1425"/>
                      </a:cubicBezTo>
                      <a:cubicBezTo>
                        <a:pt x="940" y="1393"/>
                        <a:pt x="940" y="1328"/>
                        <a:pt x="972" y="1295"/>
                      </a:cubicBezTo>
                      <a:cubicBezTo>
                        <a:pt x="972" y="1231"/>
                        <a:pt x="1004" y="1166"/>
                        <a:pt x="1037" y="1101"/>
                      </a:cubicBezTo>
                      <a:cubicBezTo>
                        <a:pt x="1069" y="1069"/>
                        <a:pt x="1069" y="1036"/>
                        <a:pt x="1037" y="972"/>
                      </a:cubicBezTo>
                      <a:cubicBezTo>
                        <a:pt x="1037" y="949"/>
                        <a:pt x="1004" y="926"/>
                        <a:pt x="962" y="926"/>
                      </a:cubicBezTo>
                      <a:cubicBezTo>
                        <a:pt x="945" y="926"/>
                        <a:pt x="926" y="930"/>
                        <a:pt x="907" y="939"/>
                      </a:cubicBezTo>
                      <a:lnTo>
                        <a:pt x="810" y="972"/>
                      </a:lnTo>
                      <a:cubicBezTo>
                        <a:pt x="778" y="972"/>
                        <a:pt x="745" y="1004"/>
                        <a:pt x="713" y="1004"/>
                      </a:cubicBezTo>
                      <a:lnTo>
                        <a:pt x="616" y="1004"/>
                      </a:lnTo>
                      <a:cubicBezTo>
                        <a:pt x="551" y="1004"/>
                        <a:pt x="486" y="1004"/>
                        <a:pt x="421" y="972"/>
                      </a:cubicBezTo>
                      <a:cubicBezTo>
                        <a:pt x="389" y="972"/>
                        <a:pt x="357" y="939"/>
                        <a:pt x="324" y="939"/>
                      </a:cubicBezTo>
                      <a:cubicBezTo>
                        <a:pt x="292" y="907"/>
                        <a:pt x="227" y="842"/>
                        <a:pt x="195" y="777"/>
                      </a:cubicBezTo>
                      <a:cubicBezTo>
                        <a:pt x="195" y="745"/>
                        <a:pt x="162" y="713"/>
                        <a:pt x="162" y="680"/>
                      </a:cubicBezTo>
                      <a:cubicBezTo>
                        <a:pt x="162" y="648"/>
                        <a:pt x="162" y="615"/>
                        <a:pt x="162" y="583"/>
                      </a:cubicBezTo>
                      <a:cubicBezTo>
                        <a:pt x="162" y="518"/>
                        <a:pt x="162" y="454"/>
                        <a:pt x="162" y="389"/>
                      </a:cubicBezTo>
                      <a:cubicBezTo>
                        <a:pt x="162" y="324"/>
                        <a:pt x="195" y="292"/>
                        <a:pt x="195" y="259"/>
                      </a:cubicBezTo>
                      <a:cubicBezTo>
                        <a:pt x="227" y="227"/>
                        <a:pt x="227" y="194"/>
                        <a:pt x="259" y="162"/>
                      </a:cubicBezTo>
                      <a:cubicBezTo>
                        <a:pt x="292" y="130"/>
                        <a:pt x="292" y="97"/>
                        <a:pt x="324" y="65"/>
                      </a:cubicBez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1514;p47"/>
                <p:cNvSpPr/>
                <p:nvPr/>
              </p:nvSpPr>
              <p:spPr>
                <a:xfrm>
                  <a:off x="1489958" y="2950976"/>
                  <a:ext cx="17736" cy="1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791" extrusionOk="0">
                      <a:moveTo>
                        <a:pt x="440" y="1"/>
                      </a:moveTo>
                      <a:cubicBezTo>
                        <a:pt x="369" y="1"/>
                        <a:pt x="298" y="31"/>
                        <a:pt x="227" y="78"/>
                      </a:cubicBezTo>
                      <a:cubicBezTo>
                        <a:pt x="162" y="78"/>
                        <a:pt x="130" y="111"/>
                        <a:pt x="98" y="176"/>
                      </a:cubicBezTo>
                      <a:cubicBezTo>
                        <a:pt x="65" y="208"/>
                        <a:pt x="33" y="273"/>
                        <a:pt x="0" y="337"/>
                      </a:cubicBezTo>
                      <a:cubicBezTo>
                        <a:pt x="0" y="370"/>
                        <a:pt x="0" y="435"/>
                        <a:pt x="0" y="467"/>
                      </a:cubicBezTo>
                      <a:cubicBezTo>
                        <a:pt x="33" y="597"/>
                        <a:pt x="98" y="661"/>
                        <a:pt x="162" y="726"/>
                      </a:cubicBezTo>
                      <a:lnTo>
                        <a:pt x="227" y="791"/>
                      </a:lnTo>
                      <a:lnTo>
                        <a:pt x="227" y="726"/>
                      </a:lnTo>
                      <a:lnTo>
                        <a:pt x="227" y="661"/>
                      </a:lnTo>
                      <a:lnTo>
                        <a:pt x="227" y="564"/>
                      </a:lnTo>
                      <a:cubicBezTo>
                        <a:pt x="227" y="532"/>
                        <a:pt x="227" y="499"/>
                        <a:pt x="227" y="467"/>
                      </a:cubicBezTo>
                      <a:cubicBezTo>
                        <a:pt x="227" y="435"/>
                        <a:pt x="227" y="402"/>
                        <a:pt x="227" y="402"/>
                      </a:cubicBezTo>
                      <a:cubicBezTo>
                        <a:pt x="259" y="370"/>
                        <a:pt x="259" y="337"/>
                        <a:pt x="292" y="337"/>
                      </a:cubicBezTo>
                      <a:cubicBezTo>
                        <a:pt x="324" y="305"/>
                        <a:pt x="357" y="273"/>
                        <a:pt x="357" y="273"/>
                      </a:cubicBezTo>
                      <a:cubicBezTo>
                        <a:pt x="389" y="240"/>
                        <a:pt x="421" y="240"/>
                        <a:pt x="454" y="240"/>
                      </a:cubicBezTo>
                      <a:lnTo>
                        <a:pt x="583" y="208"/>
                      </a:lnTo>
                      <a:cubicBezTo>
                        <a:pt x="648" y="176"/>
                        <a:pt x="713" y="176"/>
                        <a:pt x="778" y="176"/>
                      </a:cubicBezTo>
                      <a:lnTo>
                        <a:pt x="1004" y="176"/>
                      </a:lnTo>
                      <a:lnTo>
                        <a:pt x="939" y="143"/>
                      </a:lnTo>
                      <a:cubicBezTo>
                        <a:pt x="875" y="111"/>
                        <a:pt x="842" y="78"/>
                        <a:pt x="778" y="46"/>
                      </a:cubicBezTo>
                      <a:cubicBezTo>
                        <a:pt x="713" y="14"/>
                        <a:pt x="616" y="14"/>
                        <a:pt x="518" y="14"/>
                      </a:cubicBezTo>
                      <a:cubicBezTo>
                        <a:pt x="492" y="5"/>
                        <a:pt x="466" y="1"/>
                        <a:pt x="440" y="1"/>
                      </a:cubicBez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1515;p47"/>
                <p:cNvSpPr/>
                <p:nvPr/>
              </p:nvSpPr>
              <p:spPr>
                <a:xfrm>
                  <a:off x="1524812" y="2876345"/>
                  <a:ext cx="39460" cy="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547" extrusionOk="0">
                      <a:moveTo>
                        <a:pt x="519" y="1"/>
                      </a:moveTo>
                      <a:cubicBezTo>
                        <a:pt x="422" y="1"/>
                        <a:pt x="357" y="33"/>
                        <a:pt x="292" y="33"/>
                      </a:cubicBezTo>
                      <a:cubicBezTo>
                        <a:pt x="260" y="65"/>
                        <a:pt x="227" y="65"/>
                        <a:pt x="227" y="98"/>
                      </a:cubicBezTo>
                      <a:cubicBezTo>
                        <a:pt x="195" y="98"/>
                        <a:pt x="163" y="130"/>
                        <a:pt x="130" y="162"/>
                      </a:cubicBezTo>
                      <a:cubicBezTo>
                        <a:pt x="65" y="227"/>
                        <a:pt x="33" y="292"/>
                        <a:pt x="33" y="357"/>
                      </a:cubicBezTo>
                      <a:cubicBezTo>
                        <a:pt x="1" y="389"/>
                        <a:pt x="1" y="454"/>
                        <a:pt x="33" y="486"/>
                      </a:cubicBezTo>
                      <a:cubicBezTo>
                        <a:pt x="33" y="519"/>
                        <a:pt x="33" y="551"/>
                        <a:pt x="33" y="583"/>
                      </a:cubicBezTo>
                      <a:cubicBezTo>
                        <a:pt x="65" y="648"/>
                        <a:pt x="65" y="681"/>
                        <a:pt x="98" y="713"/>
                      </a:cubicBezTo>
                      <a:cubicBezTo>
                        <a:pt x="98" y="745"/>
                        <a:pt x="130" y="778"/>
                        <a:pt x="163" y="810"/>
                      </a:cubicBezTo>
                      <a:cubicBezTo>
                        <a:pt x="195" y="842"/>
                        <a:pt x="227" y="842"/>
                        <a:pt x="260" y="875"/>
                      </a:cubicBezTo>
                      <a:cubicBezTo>
                        <a:pt x="292" y="907"/>
                        <a:pt x="325" y="907"/>
                        <a:pt x="357" y="940"/>
                      </a:cubicBezTo>
                      <a:cubicBezTo>
                        <a:pt x="389" y="940"/>
                        <a:pt x="422" y="972"/>
                        <a:pt x="454" y="972"/>
                      </a:cubicBezTo>
                      <a:lnTo>
                        <a:pt x="681" y="972"/>
                      </a:lnTo>
                      <a:cubicBezTo>
                        <a:pt x="681" y="994"/>
                        <a:pt x="681" y="1015"/>
                        <a:pt x="681" y="1037"/>
                      </a:cubicBezTo>
                      <a:cubicBezTo>
                        <a:pt x="681" y="1134"/>
                        <a:pt x="713" y="1199"/>
                        <a:pt x="746" y="1263"/>
                      </a:cubicBezTo>
                      <a:cubicBezTo>
                        <a:pt x="778" y="1296"/>
                        <a:pt x="810" y="1296"/>
                        <a:pt x="843" y="1328"/>
                      </a:cubicBezTo>
                      <a:cubicBezTo>
                        <a:pt x="843" y="1361"/>
                        <a:pt x="875" y="1393"/>
                        <a:pt x="907" y="1425"/>
                      </a:cubicBezTo>
                      <a:cubicBezTo>
                        <a:pt x="972" y="1458"/>
                        <a:pt x="1037" y="1490"/>
                        <a:pt x="1102" y="1490"/>
                      </a:cubicBezTo>
                      <a:cubicBezTo>
                        <a:pt x="1145" y="1499"/>
                        <a:pt x="1186" y="1503"/>
                        <a:pt x="1226" y="1503"/>
                      </a:cubicBezTo>
                      <a:cubicBezTo>
                        <a:pt x="1333" y="1503"/>
                        <a:pt x="1428" y="1473"/>
                        <a:pt x="1523" y="1425"/>
                      </a:cubicBezTo>
                      <a:cubicBezTo>
                        <a:pt x="1555" y="1393"/>
                        <a:pt x="1587" y="1393"/>
                        <a:pt x="1620" y="1361"/>
                      </a:cubicBezTo>
                      <a:cubicBezTo>
                        <a:pt x="1620" y="1336"/>
                        <a:pt x="1639" y="1330"/>
                        <a:pt x="1662" y="1314"/>
                      </a:cubicBezTo>
                      <a:lnTo>
                        <a:pt x="1662" y="1314"/>
                      </a:lnTo>
                      <a:cubicBezTo>
                        <a:pt x="1691" y="1367"/>
                        <a:pt x="1723" y="1399"/>
                        <a:pt x="1782" y="1458"/>
                      </a:cubicBezTo>
                      <a:cubicBezTo>
                        <a:pt x="1782" y="1490"/>
                        <a:pt x="1847" y="1522"/>
                        <a:pt x="1879" y="1522"/>
                      </a:cubicBezTo>
                      <a:cubicBezTo>
                        <a:pt x="1895" y="1539"/>
                        <a:pt x="1919" y="1547"/>
                        <a:pt x="1944" y="1547"/>
                      </a:cubicBezTo>
                      <a:cubicBezTo>
                        <a:pt x="1968" y="1547"/>
                        <a:pt x="1992" y="1539"/>
                        <a:pt x="2008" y="1522"/>
                      </a:cubicBezTo>
                      <a:cubicBezTo>
                        <a:pt x="2041" y="1522"/>
                        <a:pt x="2073" y="1490"/>
                        <a:pt x="2106" y="1458"/>
                      </a:cubicBezTo>
                      <a:cubicBezTo>
                        <a:pt x="2138" y="1425"/>
                        <a:pt x="2138" y="1393"/>
                        <a:pt x="2170" y="1361"/>
                      </a:cubicBezTo>
                      <a:cubicBezTo>
                        <a:pt x="2203" y="1328"/>
                        <a:pt x="2203" y="1263"/>
                        <a:pt x="2235" y="1199"/>
                      </a:cubicBezTo>
                      <a:cubicBezTo>
                        <a:pt x="2235" y="1134"/>
                        <a:pt x="2235" y="1069"/>
                        <a:pt x="2235" y="1004"/>
                      </a:cubicBezTo>
                      <a:cubicBezTo>
                        <a:pt x="2203" y="875"/>
                        <a:pt x="2170" y="778"/>
                        <a:pt x="2138" y="681"/>
                      </a:cubicBezTo>
                      <a:lnTo>
                        <a:pt x="2106" y="745"/>
                      </a:lnTo>
                      <a:cubicBezTo>
                        <a:pt x="2106" y="778"/>
                        <a:pt x="2106" y="810"/>
                        <a:pt x="2106" y="810"/>
                      </a:cubicBezTo>
                      <a:cubicBezTo>
                        <a:pt x="2106" y="875"/>
                        <a:pt x="2106" y="940"/>
                        <a:pt x="2106" y="972"/>
                      </a:cubicBezTo>
                      <a:cubicBezTo>
                        <a:pt x="2106" y="1037"/>
                        <a:pt x="2106" y="1102"/>
                        <a:pt x="2073" y="1134"/>
                      </a:cubicBezTo>
                      <a:cubicBezTo>
                        <a:pt x="2041" y="1199"/>
                        <a:pt x="2041" y="1231"/>
                        <a:pt x="2008" y="1296"/>
                      </a:cubicBezTo>
                      <a:cubicBezTo>
                        <a:pt x="1976" y="1296"/>
                        <a:pt x="1976" y="1328"/>
                        <a:pt x="1976" y="1328"/>
                      </a:cubicBezTo>
                      <a:cubicBezTo>
                        <a:pt x="1944" y="1361"/>
                        <a:pt x="1944" y="1361"/>
                        <a:pt x="1911" y="1361"/>
                      </a:cubicBezTo>
                      <a:cubicBezTo>
                        <a:pt x="1911" y="1361"/>
                        <a:pt x="1879" y="1328"/>
                        <a:pt x="1879" y="1328"/>
                      </a:cubicBezTo>
                      <a:cubicBezTo>
                        <a:pt x="1847" y="1296"/>
                        <a:pt x="1847" y="1263"/>
                        <a:pt x="1847" y="1231"/>
                      </a:cubicBezTo>
                      <a:cubicBezTo>
                        <a:pt x="1782" y="1166"/>
                        <a:pt x="1782" y="1102"/>
                        <a:pt x="1782" y="1069"/>
                      </a:cubicBezTo>
                      <a:cubicBezTo>
                        <a:pt x="1782" y="1037"/>
                        <a:pt x="1782" y="1004"/>
                        <a:pt x="1749" y="1004"/>
                      </a:cubicBezTo>
                      <a:cubicBezTo>
                        <a:pt x="1736" y="991"/>
                        <a:pt x="1717" y="983"/>
                        <a:pt x="1697" y="983"/>
                      </a:cubicBezTo>
                      <a:cubicBezTo>
                        <a:pt x="1669" y="983"/>
                        <a:pt x="1639" y="999"/>
                        <a:pt x="1620" y="1037"/>
                      </a:cubicBezTo>
                      <a:cubicBezTo>
                        <a:pt x="1587" y="1069"/>
                        <a:pt x="1555" y="1102"/>
                        <a:pt x="1523" y="1134"/>
                      </a:cubicBezTo>
                      <a:cubicBezTo>
                        <a:pt x="1490" y="1166"/>
                        <a:pt x="1490" y="1166"/>
                        <a:pt x="1458" y="1199"/>
                      </a:cubicBezTo>
                      <a:cubicBezTo>
                        <a:pt x="1458" y="1199"/>
                        <a:pt x="1426" y="1199"/>
                        <a:pt x="1393" y="1231"/>
                      </a:cubicBezTo>
                      <a:cubicBezTo>
                        <a:pt x="1361" y="1231"/>
                        <a:pt x="1328" y="1263"/>
                        <a:pt x="1264" y="1263"/>
                      </a:cubicBezTo>
                      <a:lnTo>
                        <a:pt x="1134" y="1263"/>
                      </a:lnTo>
                      <a:cubicBezTo>
                        <a:pt x="1102" y="1263"/>
                        <a:pt x="1069" y="1231"/>
                        <a:pt x="1037" y="1231"/>
                      </a:cubicBezTo>
                      <a:cubicBezTo>
                        <a:pt x="1005" y="1199"/>
                        <a:pt x="1005" y="1199"/>
                        <a:pt x="972" y="1199"/>
                      </a:cubicBezTo>
                      <a:cubicBezTo>
                        <a:pt x="972" y="1166"/>
                        <a:pt x="940" y="1166"/>
                        <a:pt x="940" y="1134"/>
                      </a:cubicBezTo>
                      <a:cubicBezTo>
                        <a:pt x="907" y="1102"/>
                        <a:pt x="907" y="1069"/>
                        <a:pt x="907" y="1004"/>
                      </a:cubicBezTo>
                      <a:cubicBezTo>
                        <a:pt x="907" y="1004"/>
                        <a:pt x="907" y="972"/>
                        <a:pt x="907" y="940"/>
                      </a:cubicBezTo>
                      <a:lnTo>
                        <a:pt x="907" y="875"/>
                      </a:lnTo>
                      <a:cubicBezTo>
                        <a:pt x="875" y="810"/>
                        <a:pt x="810" y="778"/>
                        <a:pt x="778" y="778"/>
                      </a:cubicBezTo>
                      <a:lnTo>
                        <a:pt x="519" y="778"/>
                      </a:lnTo>
                      <a:lnTo>
                        <a:pt x="422" y="745"/>
                      </a:lnTo>
                      <a:cubicBezTo>
                        <a:pt x="357" y="745"/>
                        <a:pt x="325" y="713"/>
                        <a:pt x="292" y="681"/>
                      </a:cubicBezTo>
                      <a:cubicBezTo>
                        <a:pt x="260" y="648"/>
                        <a:pt x="227" y="648"/>
                        <a:pt x="227" y="616"/>
                      </a:cubicBezTo>
                      <a:cubicBezTo>
                        <a:pt x="195" y="583"/>
                        <a:pt x="195" y="583"/>
                        <a:pt x="195" y="551"/>
                      </a:cubicBezTo>
                      <a:cubicBezTo>
                        <a:pt x="163" y="519"/>
                        <a:pt x="163" y="486"/>
                        <a:pt x="163" y="454"/>
                      </a:cubicBezTo>
                      <a:cubicBezTo>
                        <a:pt x="163" y="454"/>
                        <a:pt x="163" y="421"/>
                        <a:pt x="163" y="389"/>
                      </a:cubicBezTo>
                      <a:cubicBezTo>
                        <a:pt x="163" y="357"/>
                        <a:pt x="163" y="324"/>
                        <a:pt x="163" y="292"/>
                      </a:cubicBezTo>
                      <a:cubicBezTo>
                        <a:pt x="163" y="260"/>
                        <a:pt x="163" y="227"/>
                        <a:pt x="195" y="227"/>
                      </a:cubicBezTo>
                      <a:cubicBezTo>
                        <a:pt x="195" y="195"/>
                        <a:pt x="227" y="162"/>
                        <a:pt x="260" y="162"/>
                      </a:cubicBezTo>
                      <a:cubicBezTo>
                        <a:pt x="260" y="130"/>
                        <a:pt x="292" y="98"/>
                        <a:pt x="325" y="98"/>
                      </a:cubicBezTo>
                      <a:cubicBezTo>
                        <a:pt x="389" y="65"/>
                        <a:pt x="454" y="33"/>
                        <a:pt x="519" y="1"/>
                      </a:cubicBez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1516;p47"/>
                <p:cNvSpPr/>
                <p:nvPr/>
              </p:nvSpPr>
              <p:spPr>
                <a:xfrm>
                  <a:off x="1533953" y="2815196"/>
                  <a:ext cx="17171" cy="8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487" extrusionOk="0">
                      <a:moveTo>
                        <a:pt x="1" y="1"/>
                      </a:moveTo>
                      <a:cubicBezTo>
                        <a:pt x="1" y="33"/>
                        <a:pt x="1" y="33"/>
                        <a:pt x="1" y="65"/>
                      </a:cubicBezTo>
                      <a:cubicBezTo>
                        <a:pt x="1" y="195"/>
                        <a:pt x="33" y="324"/>
                        <a:pt x="163" y="389"/>
                      </a:cubicBezTo>
                      <a:cubicBezTo>
                        <a:pt x="195" y="422"/>
                        <a:pt x="228" y="454"/>
                        <a:pt x="260" y="454"/>
                      </a:cubicBezTo>
                      <a:cubicBezTo>
                        <a:pt x="325" y="486"/>
                        <a:pt x="357" y="486"/>
                        <a:pt x="422" y="486"/>
                      </a:cubicBezTo>
                      <a:cubicBezTo>
                        <a:pt x="487" y="486"/>
                        <a:pt x="584" y="486"/>
                        <a:pt x="648" y="454"/>
                      </a:cubicBezTo>
                      <a:cubicBezTo>
                        <a:pt x="713" y="422"/>
                        <a:pt x="778" y="389"/>
                        <a:pt x="843" y="324"/>
                      </a:cubicBezTo>
                      <a:cubicBezTo>
                        <a:pt x="908" y="292"/>
                        <a:pt x="940" y="227"/>
                        <a:pt x="972" y="162"/>
                      </a:cubicBezTo>
                      <a:lnTo>
                        <a:pt x="972" y="162"/>
                      </a:lnTo>
                      <a:lnTo>
                        <a:pt x="908" y="195"/>
                      </a:lnTo>
                      <a:lnTo>
                        <a:pt x="778" y="195"/>
                      </a:lnTo>
                      <a:cubicBezTo>
                        <a:pt x="648" y="227"/>
                        <a:pt x="551" y="260"/>
                        <a:pt x="422" y="260"/>
                      </a:cubicBezTo>
                      <a:cubicBezTo>
                        <a:pt x="325" y="260"/>
                        <a:pt x="195" y="227"/>
                        <a:pt x="130" y="130"/>
                      </a:cubicBezTo>
                      <a:lnTo>
                        <a:pt x="33" y="6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1517;p47"/>
                <p:cNvSpPr/>
                <p:nvPr/>
              </p:nvSpPr>
              <p:spPr>
                <a:xfrm>
                  <a:off x="1541383" y="2747765"/>
                  <a:ext cx="30883" cy="21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231" extrusionOk="0">
                      <a:moveTo>
                        <a:pt x="130" y="0"/>
                      </a:moveTo>
                      <a:lnTo>
                        <a:pt x="66" y="130"/>
                      </a:lnTo>
                      <a:cubicBezTo>
                        <a:pt x="33" y="162"/>
                        <a:pt x="33" y="195"/>
                        <a:pt x="1" y="227"/>
                      </a:cubicBezTo>
                      <a:cubicBezTo>
                        <a:pt x="1" y="259"/>
                        <a:pt x="1" y="324"/>
                        <a:pt x="1" y="357"/>
                      </a:cubicBezTo>
                      <a:cubicBezTo>
                        <a:pt x="1" y="421"/>
                        <a:pt x="33" y="454"/>
                        <a:pt x="33" y="518"/>
                      </a:cubicBezTo>
                      <a:cubicBezTo>
                        <a:pt x="66" y="551"/>
                        <a:pt x="98" y="583"/>
                        <a:pt x="130" y="616"/>
                      </a:cubicBezTo>
                      <a:cubicBezTo>
                        <a:pt x="195" y="648"/>
                        <a:pt x="227" y="680"/>
                        <a:pt x="260" y="680"/>
                      </a:cubicBezTo>
                      <a:cubicBezTo>
                        <a:pt x="325" y="713"/>
                        <a:pt x="357" y="713"/>
                        <a:pt x="422" y="713"/>
                      </a:cubicBezTo>
                      <a:lnTo>
                        <a:pt x="454" y="713"/>
                      </a:lnTo>
                      <a:cubicBezTo>
                        <a:pt x="475" y="759"/>
                        <a:pt x="497" y="809"/>
                        <a:pt x="519" y="875"/>
                      </a:cubicBezTo>
                      <a:cubicBezTo>
                        <a:pt x="519" y="907"/>
                        <a:pt x="551" y="939"/>
                        <a:pt x="584" y="972"/>
                      </a:cubicBezTo>
                      <a:cubicBezTo>
                        <a:pt x="616" y="1004"/>
                        <a:pt x="681" y="1037"/>
                        <a:pt x="713" y="1069"/>
                      </a:cubicBezTo>
                      <a:lnTo>
                        <a:pt x="908" y="1069"/>
                      </a:lnTo>
                      <a:cubicBezTo>
                        <a:pt x="940" y="1037"/>
                        <a:pt x="972" y="1004"/>
                        <a:pt x="1005" y="972"/>
                      </a:cubicBezTo>
                      <a:cubicBezTo>
                        <a:pt x="1006" y="971"/>
                        <a:pt x="1006" y="971"/>
                        <a:pt x="1007" y="971"/>
                      </a:cubicBezTo>
                      <a:lnTo>
                        <a:pt x="1007" y="971"/>
                      </a:lnTo>
                      <a:cubicBezTo>
                        <a:pt x="1015" y="1015"/>
                        <a:pt x="1037" y="1042"/>
                        <a:pt x="1037" y="1069"/>
                      </a:cubicBezTo>
                      <a:cubicBezTo>
                        <a:pt x="1069" y="1101"/>
                        <a:pt x="1102" y="1134"/>
                        <a:pt x="1134" y="1166"/>
                      </a:cubicBezTo>
                      <a:lnTo>
                        <a:pt x="1167" y="1199"/>
                      </a:lnTo>
                      <a:lnTo>
                        <a:pt x="1264" y="1231"/>
                      </a:lnTo>
                      <a:lnTo>
                        <a:pt x="1393" y="1231"/>
                      </a:lnTo>
                      <a:cubicBezTo>
                        <a:pt x="1458" y="1231"/>
                        <a:pt x="1490" y="1199"/>
                        <a:pt x="1523" y="1166"/>
                      </a:cubicBezTo>
                      <a:cubicBezTo>
                        <a:pt x="1555" y="1134"/>
                        <a:pt x="1555" y="1101"/>
                        <a:pt x="1588" y="1069"/>
                      </a:cubicBezTo>
                      <a:cubicBezTo>
                        <a:pt x="1620" y="1004"/>
                        <a:pt x="1652" y="972"/>
                        <a:pt x="1685" y="907"/>
                      </a:cubicBezTo>
                      <a:cubicBezTo>
                        <a:pt x="1717" y="842"/>
                        <a:pt x="1717" y="745"/>
                        <a:pt x="1717" y="680"/>
                      </a:cubicBezTo>
                      <a:cubicBezTo>
                        <a:pt x="1749" y="616"/>
                        <a:pt x="1749" y="551"/>
                        <a:pt x="1717" y="486"/>
                      </a:cubicBezTo>
                      <a:cubicBezTo>
                        <a:pt x="1717" y="454"/>
                        <a:pt x="1717" y="421"/>
                        <a:pt x="1717" y="389"/>
                      </a:cubicBezTo>
                      <a:lnTo>
                        <a:pt x="1685" y="324"/>
                      </a:lnTo>
                      <a:cubicBezTo>
                        <a:pt x="1685" y="357"/>
                        <a:pt x="1685" y="421"/>
                        <a:pt x="1685" y="454"/>
                      </a:cubicBezTo>
                      <a:cubicBezTo>
                        <a:pt x="1652" y="518"/>
                        <a:pt x="1652" y="583"/>
                        <a:pt x="1620" y="648"/>
                      </a:cubicBezTo>
                      <a:cubicBezTo>
                        <a:pt x="1588" y="745"/>
                        <a:pt x="1523" y="842"/>
                        <a:pt x="1458" y="939"/>
                      </a:cubicBezTo>
                      <a:cubicBezTo>
                        <a:pt x="1426" y="939"/>
                        <a:pt x="1426" y="972"/>
                        <a:pt x="1393" y="972"/>
                      </a:cubicBezTo>
                      <a:cubicBezTo>
                        <a:pt x="1393" y="1004"/>
                        <a:pt x="1361" y="1004"/>
                        <a:pt x="1361" y="1004"/>
                      </a:cubicBezTo>
                      <a:lnTo>
                        <a:pt x="1296" y="1004"/>
                      </a:lnTo>
                      <a:cubicBezTo>
                        <a:pt x="1264" y="1004"/>
                        <a:pt x="1264" y="939"/>
                        <a:pt x="1264" y="939"/>
                      </a:cubicBezTo>
                      <a:cubicBezTo>
                        <a:pt x="1264" y="939"/>
                        <a:pt x="1264" y="907"/>
                        <a:pt x="1264" y="875"/>
                      </a:cubicBezTo>
                      <a:cubicBezTo>
                        <a:pt x="1231" y="842"/>
                        <a:pt x="1231" y="778"/>
                        <a:pt x="1231" y="713"/>
                      </a:cubicBezTo>
                      <a:cubicBezTo>
                        <a:pt x="1199" y="680"/>
                        <a:pt x="1199" y="648"/>
                        <a:pt x="1167" y="648"/>
                      </a:cubicBezTo>
                      <a:cubicBezTo>
                        <a:pt x="1140" y="635"/>
                        <a:pt x="1113" y="627"/>
                        <a:pt x="1088" y="627"/>
                      </a:cubicBezTo>
                      <a:cubicBezTo>
                        <a:pt x="1054" y="627"/>
                        <a:pt x="1024" y="642"/>
                        <a:pt x="1005" y="680"/>
                      </a:cubicBezTo>
                      <a:cubicBezTo>
                        <a:pt x="988" y="697"/>
                        <a:pt x="971" y="723"/>
                        <a:pt x="954" y="749"/>
                      </a:cubicBezTo>
                      <a:lnTo>
                        <a:pt x="954" y="749"/>
                      </a:lnTo>
                      <a:lnTo>
                        <a:pt x="940" y="745"/>
                      </a:lnTo>
                      <a:lnTo>
                        <a:pt x="940" y="745"/>
                      </a:lnTo>
                      <a:cubicBezTo>
                        <a:pt x="942" y="750"/>
                        <a:pt x="945" y="755"/>
                        <a:pt x="947" y="759"/>
                      </a:cubicBezTo>
                      <a:lnTo>
                        <a:pt x="947" y="759"/>
                      </a:lnTo>
                      <a:cubicBezTo>
                        <a:pt x="934" y="779"/>
                        <a:pt x="921" y="797"/>
                        <a:pt x="908" y="810"/>
                      </a:cubicBezTo>
                      <a:cubicBezTo>
                        <a:pt x="843" y="842"/>
                        <a:pt x="810" y="842"/>
                        <a:pt x="810" y="842"/>
                      </a:cubicBezTo>
                      <a:cubicBezTo>
                        <a:pt x="778" y="842"/>
                        <a:pt x="746" y="810"/>
                        <a:pt x="746" y="778"/>
                      </a:cubicBezTo>
                      <a:cubicBezTo>
                        <a:pt x="713" y="713"/>
                        <a:pt x="681" y="680"/>
                        <a:pt x="648" y="616"/>
                      </a:cubicBezTo>
                      <a:cubicBezTo>
                        <a:pt x="648" y="568"/>
                        <a:pt x="614" y="538"/>
                        <a:pt x="582" y="538"/>
                      </a:cubicBezTo>
                      <a:cubicBezTo>
                        <a:pt x="571" y="538"/>
                        <a:pt x="560" y="542"/>
                        <a:pt x="551" y="551"/>
                      </a:cubicBezTo>
                      <a:lnTo>
                        <a:pt x="357" y="551"/>
                      </a:lnTo>
                      <a:cubicBezTo>
                        <a:pt x="325" y="551"/>
                        <a:pt x="292" y="518"/>
                        <a:pt x="260" y="518"/>
                      </a:cubicBezTo>
                      <a:cubicBezTo>
                        <a:pt x="227" y="518"/>
                        <a:pt x="227" y="486"/>
                        <a:pt x="227" y="486"/>
                      </a:cubicBezTo>
                      <a:lnTo>
                        <a:pt x="195" y="454"/>
                      </a:lnTo>
                      <a:cubicBezTo>
                        <a:pt x="163" y="421"/>
                        <a:pt x="130" y="421"/>
                        <a:pt x="130" y="389"/>
                      </a:cubicBezTo>
                      <a:cubicBezTo>
                        <a:pt x="130" y="357"/>
                        <a:pt x="130" y="292"/>
                        <a:pt x="130" y="259"/>
                      </a:cubicBezTo>
                      <a:cubicBezTo>
                        <a:pt x="130" y="227"/>
                        <a:pt x="130" y="195"/>
                        <a:pt x="130" y="162"/>
                      </a:cubicBez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1518;p47"/>
                <p:cNvSpPr/>
                <p:nvPr/>
              </p:nvSpPr>
              <p:spPr>
                <a:xfrm>
                  <a:off x="1563671" y="3000919"/>
                  <a:ext cx="27460" cy="2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" h="1362" extrusionOk="0">
                      <a:moveTo>
                        <a:pt x="1490" y="1"/>
                      </a:moveTo>
                      <a:cubicBezTo>
                        <a:pt x="1490" y="131"/>
                        <a:pt x="1490" y="260"/>
                        <a:pt x="1426" y="390"/>
                      </a:cubicBezTo>
                      <a:cubicBezTo>
                        <a:pt x="1426" y="454"/>
                        <a:pt x="1393" y="519"/>
                        <a:pt x="1361" y="551"/>
                      </a:cubicBezTo>
                      <a:cubicBezTo>
                        <a:pt x="1328" y="616"/>
                        <a:pt x="1296" y="649"/>
                        <a:pt x="1264" y="713"/>
                      </a:cubicBezTo>
                      <a:cubicBezTo>
                        <a:pt x="1231" y="713"/>
                        <a:pt x="1231" y="746"/>
                        <a:pt x="1199" y="746"/>
                      </a:cubicBezTo>
                      <a:cubicBezTo>
                        <a:pt x="1167" y="778"/>
                        <a:pt x="1167" y="778"/>
                        <a:pt x="1134" y="778"/>
                      </a:cubicBezTo>
                      <a:lnTo>
                        <a:pt x="972" y="778"/>
                      </a:lnTo>
                      <a:cubicBezTo>
                        <a:pt x="940" y="746"/>
                        <a:pt x="907" y="746"/>
                        <a:pt x="907" y="713"/>
                      </a:cubicBezTo>
                      <a:cubicBezTo>
                        <a:pt x="875" y="681"/>
                        <a:pt x="843" y="649"/>
                        <a:pt x="810" y="584"/>
                      </a:cubicBezTo>
                      <a:cubicBezTo>
                        <a:pt x="778" y="551"/>
                        <a:pt x="746" y="551"/>
                        <a:pt x="681" y="551"/>
                      </a:cubicBezTo>
                      <a:cubicBezTo>
                        <a:pt x="616" y="551"/>
                        <a:pt x="584" y="616"/>
                        <a:pt x="584" y="681"/>
                      </a:cubicBezTo>
                      <a:cubicBezTo>
                        <a:pt x="590" y="700"/>
                        <a:pt x="595" y="720"/>
                        <a:pt x="599" y="739"/>
                      </a:cubicBezTo>
                      <a:lnTo>
                        <a:pt x="599" y="739"/>
                      </a:lnTo>
                      <a:lnTo>
                        <a:pt x="584" y="746"/>
                      </a:lnTo>
                      <a:cubicBezTo>
                        <a:pt x="590" y="749"/>
                        <a:pt x="596" y="753"/>
                        <a:pt x="602" y="757"/>
                      </a:cubicBezTo>
                      <a:lnTo>
                        <a:pt x="602" y="757"/>
                      </a:lnTo>
                      <a:cubicBezTo>
                        <a:pt x="614" y="829"/>
                        <a:pt x="608" y="900"/>
                        <a:pt x="584" y="972"/>
                      </a:cubicBezTo>
                      <a:cubicBezTo>
                        <a:pt x="584" y="1037"/>
                        <a:pt x="584" y="1070"/>
                        <a:pt x="551" y="1102"/>
                      </a:cubicBezTo>
                      <a:cubicBezTo>
                        <a:pt x="519" y="1134"/>
                        <a:pt x="519" y="1167"/>
                        <a:pt x="486" y="1167"/>
                      </a:cubicBezTo>
                      <a:lnTo>
                        <a:pt x="292" y="1167"/>
                      </a:lnTo>
                      <a:cubicBezTo>
                        <a:pt x="260" y="1134"/>
                        <a:pt x="260" y="1134"/>
                        <a:pt x="227" y="1102"/>
                      </a:cubicBezTo>
                      <a:cubicBezTo>
                        <a:pt x="195" y="1102"/>
                        <a:pt x="195" y="1070"/>
                        <a:pt x="163" y="1070"/>
                      </a:cubicBezTo>
                      <a:cubicBezTo>
                        <a:pt x="163" y="1037"/>
                        <a:pt x="130" y="1037"/>
                        <a:pt x="98" y="1005"/>
                      </a:cubicBezTo>
                      <a:cubicBezTo>
                        <a:pt x="66" y="972"/>
                        <a:pt x="33" y="940"/>
                        <a:pt x="1" y="875"/>
                      </a:cubicBezTo>
                      <a:lnTo>
                        <a:pt x="1" y="875"/>
                      </a:lnTo>
                      <a:cubicBezTo>
                        <a:pt x="1" y="940"/>
                        <a:pt x="33" y="1005"/>
                        <a:pt x="66" y="1037"/>
                      </a:cubicBezTo>
                      <a:cubicBezTo>
                        <a:pt x="66" y="1070"/>
                        <a:pt x="98" y="1102"/>
                        <a:pt x="98" y="1134"/>
                      </a:cubicBezTo>
                      <a:cubicBezTo>
                        <a:pt x="130" y="1134"/>
                        <a:pt x="130" y="1167"/>
                        <a:pt x="163" y="1199"/>
                      </a:cubicBezTo>
                      <a:cubicBezTo>
                        <a:pt x="195" y="1232"/>
                        <a:pt x="260" y="1296"/>
                        <a:pt x="325" y="1329"/>
                      </a:cubicBezTo>
                      <a:cubicBezTo>
                        <a:pt x="357" y="1329"/>
                        <a:pt x="389" y="1329"/>
                        <a:pt x="422" y="1361"/>
                      </a:cubicBezTo>
                      <a:lnTo>
                        <a:pt x="519" y="1361"/>
                      </a:lnTo>
                      <a:cubicBezTo>
                        <a:pt x="616" y="1329"/>
                        <a:pt x="681" y="1296"/>
                        <a:pt x="713" y="1232"/>
                      </a:cubicBezTo>
                      <a:cubicBezTo>
                        <a:pt x="746" y="1167"/>
                        <a:pt x="778" y="1102"/>
                        <a:pt x="810" y="1037"/>
                      </a:cubicBezTo>
                      <a:cubicBezTo>
                        <a:pt x="817" y="1011"/>
                        <a:pt x="822" y="985"/>
                        <a:pt x="826" y="958"/>
                      </a:cubicBezTo>
                      <a:lnTo>
                        <a:pt x="826" y="958"/>
                      </a:lnTo>
                      <a:cubicBezTo>
                        <a:pt x="832" y="962"/>
                        <a:pt x="837" y="967"/>
                        <a:pt x="843" y="972"/>
                      </a:cubicBezTo>
                      <a:cubicBezTo>
                        <a:pt x="875" y="1005"/>
                        <a:pt x="907" y="1005"/>
                        <a:pt x="972" y="1005"/>
                      </a:cubicBezTo>
                      <a:cubicBezTo>
                        <a:pt x="991" y="1014"/>
                        <a:pt x="1013" y="1018"/>
                        <a:pt x="1037" y="1018"/>
                      </a:cubicBezTo>
                      <a:cubicBezTo>
                        <a:pt x="1094" y="1018"/>
                        <a:pt x="1163" y="995"/>
                        <a:pt x="1231" y="972"/>
                      </a:cubicBezTo>
                      <a:cubicBezTo>
                        <a:pt x="1264" y="940"/>
                        <a:pt x="1296" y="940"/>
                        <a:pt x="1328" y="908"/>
                      </a:cubicBezTo>
                      <a:cubicBezTo>
                        <a:pt x="1361" y="875"/>
                        <a:pt x="1361" y="843"/>
                        <a:pt x="1393" y="811"/>
                      </a:cubicBezTo>
                      <a:cubicBezTo>
                        <a:pt x="1490" y="681"/>
                        <a:pt x="1523" y="551"/>
                        <a:pt x="1555" y="422"/>
                      </a:cubicBezTo>
                      <a:cubicBezTo>
                        <a:pt x="1555" y="357"/>
                        <a:pt x="1555" y="260"/>
                        <a:pt x="1555" y="195"/>
                      </a:cubicBezTo>
                      <a:cubicBezTo>
                        <a:pt x="1555" y="131"/>
                        <a:pt x="1523" y="66"/>
                        <a:pt x="1490" y="1"/>
                      </a:cubicBezTo>
                      <a:close/>
                    </a:path>
                  </a:pathLst>
                </a:custGeom>
                <a:solidFill>
                  <a:srgbClr val="7094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1530;p47"/>
                <p:cNvSpPr/>
                <p:nvPr/>
              </p:nvSpPr>
              <p:spPr>
                <a:xfrm>
                  <a:off x="2296307" y="4813087"/>
                  <a:ext cx="58890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907" extrusionOk="0">
                      <a:moveTo>
                        <a:pt x="3336" y="454"/>
                      </a:moveTo>
                      <a:cubicBezTo>
                        <a:pt x="3336" y="713"/>
                        <a:pt x="2591" y="907"/>
                        <a:pt x="1685" y="907"/>
                      </a:cubicBezTo>
                      <a:cubicBezTo>
                        <a:pt x="745" y="907"/>
                        <a:pt x="1" y="713"/>
                        <a:pt x="1" y="454"/>
                      </a:cubicBezTo>
                      <a:cubicBezTo>
                        <a:pt x="1" y="195"/>
                        <a:pt x="745" y="0"/>
                        <a:pt x="1685" y="0"/>
                      </a:cubicBezTo>
                      <a:cubicBezTo>
                        <a:pt x="2591" y="0"/>
                        <a:pt x="3336" y="195"/>
                        <a:pt x="3336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1531;p47"/>
                <p:cNvSpPr/>
                <p:nvPr/>
              </p:nvSpPr>
              <p:spPr>
                <a:xfrm>
                  <a:off x="2761495" y="4969091"/>
                  <a:ext cx="34871" cy="1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940" extrusionOk="0">
                      <a:moveTo>
                        <a:pt x="1976" y="454"/>
                      </a:moveTo>
                      <a:cubicBezTo>
                        <a:pt x="1976" y="713"/>
                        <a:pt x="1522" y="940"/>
                        <a:pt x="1004" y="940"/>
                      </a:cubicBezTo>
                      <a:cubicBezTo>
                        <a:pt x="454" y="940"/>
                        <a:pt x="0" y="713"/>
                        <a:pt x="0" y="454"/>
                      </a:cubicBezTo>
                      <a:cubicBezTo>
                        <a:pt x="0" y="228"/>
                        <a:pt x="454" y="1"/>
                        <a:pt x="1004" y="1"/>
                      </a:cubicBezTo>
                      <a:cubicBezTo>
                        <a:pt x="1522" y="1"/>
                        <a:pt x="1976" y="228"/>
                        <a:pt x="1976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1532;p47"/>
                <p:cNvSpPr/>
                <p:nvPr/>
              </p:nvSpPr>
              <p:spPr>
                <a:xfrm>
                  <a:off x="3388970" y="4846794"/>
                  <a:ext cx="71455" cy="17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05" extrusionOk="0">
                      <a:moveTo>
                        <a:pt x="4049" y="487"/>
                      </a:moveTo>
                      <a:cubicBezTo>
                        <a:pt x="4049" y="778"/>
                        <a:pt x="3142" y="1005"/>
                        <a:pt x="2041" y="1005"/>
                      </a:cubicBezTo>
                      <a:cubicBezTo>
                        <a:pt x="908" y="1005"/>
                        <a:pt x="1" y="778"/>
                        <a:pt x="1" y="487"/>
                      </a:cubicBezTo>
                      <a:cubicBezTo>
                        <a:pt x="1" y="195"/>
                        <a:pt x="908" y="1"/>
                        <a:pt x="2041" y="1"/>
                      </a:cubicBezTo>
                      <a:cubicBezTo>
                        <a:pt x="3142" y="1"/>
                        <a:pt x="4049" y="195"/>
                        <a:pt x="4049" y="48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1533;p47"/>
                <p:cNvSpPr/>
                <p:nvPr/>
              </p:nvSpPr>
              <p:spPr>
                <a:xfrm>
                  <a:off x="2296307" y="4508491"/>
                  <a:ext cx="58890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907" extrusionOk="0">
                      <a:moveTo>
                        <a:pt x="3336" y="454"/>
                      </a:moveTo>
                      <a:cubicBezTo>
                        <a:pt x="3336" y="713"/>
                        <a:pt x="2591" y="907"/>
                        <a:pt x="1685" y="907"/>
                      </a:cubicBezTo>
                      <a:cubicBezTo>
                        <a:pt x="745" y="907"/>
                        <a:pt x="1" y="713"/>
                        <a:pt x="1" y="454"/>
                      </a:cubicBezTo>
                      <a:cubicBezTo>
                        <a:pt x="1" y="194"/>
                        <a:pt x="745" y="0"/>
                        <a:pt x="1685" y="0"/>
                      </a:cubicBezTo>
                      <a:cubicBezTo>
                        <a:pt x="2591" y="0"/>
                        <a:pt x="3336" y="194"/>
                        <a:pt x="3336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1534;p47"/>
                <p:cNvSpPr/>
                <p:nvPr/>
              </p:nvSpPr>
              <p:spPr>
                <a:xfrm>
                  <a:off x="2396898" y="4524480"/>
                  <a:ext cx="34307" cy="1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940" extrusionOk="0">
                      <a:moveTo>
                        <a:pt x="1943" y="454"/>
                      </a:moveTo>
                      <a:cubicBezTo>
                        <a:pt x="1943" y="713"/>
                        <a:pt x="1522" y="940"/>
                        <a:pt x="972" y="940"/>
                      </a:cubicBezTo>
                      <a:cubicBezTo>
                        <a:pt x="453" y="940"/>
                        <a:pt x="0" y="713"/>
                        <a:pt x="0" y="454"/>
                      </a:cubicBezTo>
                      <a:cubicBezTo>
                        <a:pt x="0" y="228"/>
                        <a:pt x="453" y="1"/>
                        <a:pt x="972" y="1"/>
                      </a:cubicBezTo>
                      <a:cubicBezTo>
                        <a:pt x="1522" y="1"/>
                        <a:pt x="1943" y="228"/>
                        <a:pt x="1943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1535;p47"/>
                <p:cNvSpPr/>
                <p:nvPr/>
              </p:nvSpPr>
              <p:spPr>
                <a:xfrm>
                  <a:off x="2254589" y="4592493"/>
                  <a:ext cx="71455" cy="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37" extrusionOk="0">
                      <a:moveTo>
                        <a:pt x="4049" y="519"/>
                      </a:moveTo>
                      <a:cubicBezTo>
                        <a:pt x="4049" y="810"/>
                        <a:pt x="3142" y="1037"/>
                        <a:pt x="2008" y="1037"/>
                      </a:cubicBezTo>
                      <a:cubicBezTo>
                        <a:pt x="907" y="1037"/>
                        <a:pt x="1" y="810"/>
                        <a:pt x="1" y="519"/>
                      </a:cubicBezTo>
                      <a:cubicBezTo>
                        <a:pt x="1" y="227"/>
                        <a:pt x="907" y="0"/>
                        <a:pt x="2008" y="0"/>
                      </a:cubicBezTo>
                      <a:cubicBezTo>
                        <a:pt x="3142" y="0"/>
                        <a:pt x="4049" y="227"/>
                        <a:pt x="4049" y="5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1536;p47"/>
                <p:cNvSpPr/>
                <p:nvPr/>
              </p:nvSpPr>
              <p:spPr>
                <a:xfrm>
                  <a:off x="2828362" y="4596499"/>
                  <a:ext cx="57160" cy="1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" h="584" extrusionOk="0">
                      <a:moveTo>
                        <a:pt x="3238" y="292"/>
                      </a:moveTo>
                      <a:cubicBezTo>
                        <a:pt x="3238" y="454"/>
                        <a:pt x="2526" y="583"/>
                        <a:pt x="1619" y="583"/>
                      </a:cubicBezTo>
                      <a:cubicBezTo>
                        <a:pt x="713" y="583"/>
                        <a:pt x="0" y="454"/>
                        <a:pt x="0" y="292"/>
                      </a:cubicBezTo>
                      <a:cubicBezTo>
                        <a:pt x="0" y="130"/>
                        <a:pt x="713" y="0"/>
                        <a:pt x="1619" y="0"/>
                      </a:cubicBezTo>
                      <a:cubicBezTo>
                        <a:pt x="2526" y="0"/>
                        <a:pt x="3238" y="130"/>
                        <a:pt x="3238" y="29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1537;p47"/>
                <p:cNvSpPr/>
                <p:nvPr/>
              </p:nvSpPr>
              <p:spPr>
                <a:xfrm>
                  <a:off x="2762060" y="4626218"/>
                  <a:ext cx="33742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907" extrusionOk="0">
                      <a:moveTo>
                        <a:pt x="1911" y="453"/>
                      </a:moveTo>
                      <a:cubicBezTo>
                        <a:pt x="1911" y="712"/>
                        <a:pt x="1490" y="907"/>
                        <a:pt x="972" y="907"/>
                      </a:cubicBezTo>
                      <a:cubicBezTo>
                        <a:pt x="422" y="907"/>
                        <a:pt x="1" y="712"/>
                        <a:pt x="1" y="453"/>
                      </a:cubicBezTo>
                      <a:cubicBezTo>
                        <a:pt x="1" y="194"/>
                        <a:pt x="422" y="0"/>
                        <a:pt x="972" y="0"/>
                      </a:cubicBezTo>
                      <a:cubicBezTo>
                        <a:pt x="1490" y="0"/>
                        <a:pt x="1911" y="194"/>
                        <a:pt x="1911" y="4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1538;p47"/>
                <p:cNvSpPr/>
                <p:nvPr/>
              </p:nvSpPr>
              <p:spPr>
                <a:xfrm>
                  <a:off x="2885504" y="4639930"/>
                  <a:ext cx="43448" cy="4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260" extrusionOk="0">
                      <a:moveTo>
                        <a:pt x="2462" y="130"/>
                      </a:moveTo>
                      <a:cubicBezTo>
                        <a:pt x="2462" y="195"/>
                        <a:pt x="1911" y="259"/>
                        <a:pt x="1231" y="259"/>
                      </a:cubicBezTo>
                      <a:cubicBezTo>
                        <a:pt x="551" y="259"/>
                        <a:pt x="0" y="195"/>
                        <a:pt x="0" y="130"/>
                      </a:cubicBezTo>
                      <a:cubicBezTo>
                        <a:pt x="0" y="65"/>
                        <a:pt x="551" y="0"/>
                        <a:pt x="1231" y="0"/>
                      </a:cubicBezTo>
                      <a:cubicBezTo>
                        <a:pt x="1911" y="0"/>
                        <a:pt x="2462" y="65"/>
                        <a:pt x="2462" y="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1539;p47"/>
                <p:cNvSpPr/>
                <p:nvPr/>
              </p:nvSpPr>
              <p:spPr>
                <a:xfrm>
                  <a:off x="1532824" y="4442772"/>
                  <a:ext cx="58307" cy="1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907" extrusionOk="0">
                      <a:moveTo>
                        <a:pt x="3303" y="454"/>
                      </a:moveTo>
                      <a:cubicBezTo>
                        <a:pt x="3303" y="713"/>
                        <a:pt x="2558" y="907"/>
                        <a:pt x="1652" y="907"/>
                      </a:cubicBezTo>
                      <a:cubicBezTo>
                        <a:pt x="745" y="907"/>
                        <a:pt x="0" y="713"/>
                        <a:pt x="0" y="454"/>
                      </a:cubicBezTo>
                      <a:cubicBezTo>
                        <a:pt x="0" y="194"/>
                        <a:pt x="745" y="0"/>
                        <a:pt x="1652" y="0"/>
                      </a:cubicBezTo>
                      <a:cubicBezTo>
                        <a:pt x="2558" y="0"/>
                        <a:pt x="3303" y="194"/>
                        <a:pt x="3303" y="45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1541;p47"/>
                <p:cNvSpPr/>
                <p:nvPr/>
              </p:nvSpPr>
              <p:spPr>
                <a:xfrm>
                  <a:off x="1559101" y="4505050"/>
                  <a:ext cx="71455" cy="18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38" extrusionOk="0">
                      <a:moveTo>
                        <a:pt x="4049" y="519"/>
                      </a:moveTo>
                      <a:cubicBezTo>
                        <a:pt x="4049" y="810"/>
                        <a:pt x="3142" y="1037"/>
                        <a:pt x="2008" y="1037"/>
                      </a:cubicBezTo>
                      <a:cubicBezTo>
                        <a:pt x="907" y="1037"/>
                        <a:pt x="1" y="810"/>
                        <a:pt x="1" y="519"/>
                      </a:cubicBezTo>
                      <a:cubicBezTo>
                        <a:pt x="1" y="228"/>
                        <a:pt x="907" y="1"/>
                        <a:pt x="2008" y="1"/>
                      </a:cubicBezTo>
                      <a:cubicBezTo>
                        <a:pt x="3142" y="1"/>
                        <a:pt x="4049" y="228"/>
                        <a:pt x="4049" y="5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1542;p47"/>
                <p:cNvSpPr/>
                <p:nvPr/>
              </p:nvSpPr>
              <p:spPr>
                <a:xfrm>
                  <a:off x="1711116" y="4777651"/>
                  <a:ext cx="33160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" h="552" extrusionOk="0">
                      <a:moveTo>
                        <a:pt x="1879" y="260"/>
                      </a:moveTo>
                      <a:cubicBezTo>
                        <a:pt x="1879" y="422"/>
                        <a:pt x="1458" y="551"/>
                        <a:pt x="940" y="551"/>
                      </a:cubicBezTo>
                      <a:cubicBezTo>
                        <a:pt x="422" y="551"/>
                        <a:pt x="1" y="422"/>
                        <a:pt x="1" y="260"/>
                      </a:cubicBezTo>
                      <a:cubicBezTo>
                        <a:pt x="1" y="98"/>
                        <a:pt x="422" y="1"/>
                        <a:pt x="940" y="1"/>
                      </a:cubicBezTo>
                      <a:cubicBezTo>
                        <a:pt x="1458" y="1"/>
                        <a:pt x="1879" y="98"/>
                        <a:pt x="1879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1543;p47"/>
                <p:cNvSpPr/>
                <p:nvPr/>
              </p:nvSpPr>
              <p:spPr>
                <a:xfrm>
                  <a:off x="1769971" y="4786792"/>
                  <a:ext cx="61749" cy="2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1491" extrusionOk="0">
                      <a:moveTo>
                        <a:pt x="3498" y="745"/>
                      </a:moveTo>
                      <a:cubicBezTo>
                        <a:pt x="3498" y="1166"/>
                        <a:pt x="2721" y="1490"/>
                        <a:pt x="1750" y="1490"/>
                      </a:cubicBezTo>
                      <a:cubicBezTo>
                        <a:pt x="778" y="1490"/>
                        <a:pt x="1" y="1166"/>
                        <a:pt x="1" y="745"/>
                      </a:cubicBezTo>
                      <a:cubicBezTo>
                        <a:pt x="1" y="357"/>
                        <a:pt x="778" y="1"/>
                        <a:pt x="1750" y="1"/>
                      </a:cubicBezTo>
                      <a:cubicBezTo>
                        <a:pt x="2721" y="1"/>
                        <a:pt x="3498" y="357"/>
                        <a:pt x="3498" y="7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1544;p47"/>
                <p:cNvSpPr/>
                <p:nvPr/>
              </p:nvSpPr>
              <p:spPr>
                <a:xfrm>
                  <a:off x="1734552" y="4825652"/>
                  <a:ext cx="21724" cy="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390" extrusionOk="0">
                      <a:moveTo>
                        <a:pt x="1231" y="195"/>
                      </a:moveTo>
                      <a:cubicBezTo>
                        <a:pt x="1231" y="292"/>
                        <a:pt x="972" y="389"/>
                        <a:pt x="616" y="389"/>
                      </a:cubicBezTo>
                      <a:cubicBezTo>
                        <a:pt x="259" y="389"/>
                        <a:pt x="0" y="292"/>
                        <a:pt x="0" y="195"/>
                      </a:cubicBezTo>
                      <a:cubicBezTo>
                        <a:pt x="0" y="98"/>
                        <a:pt x="259" y="1"/>
                        <a:pt x="616" y="1"/>
                      </a:cubicBezTo>
                      <a:cubicBezTo>
                        <a:pt x="972" y="1"/>
                        <a:pt x="1231" y="98"/>
                        <a:pt x="1231" y="19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1545;p47"/>
                <p:cNvSpPr/>
                <p:nvPr/>
              </p:nvSpPr>
              <p:spPr>
                <a:xfrm>
                  <a:off x="1959134" y="4850800"/>
                  <a:ext cx="26877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52" extrusionOk="0">
                      <a:moveTo>
                        <a:pt x="1523" y="260"/>
                      </a:moveTo>
                      <a:cubicBezTo>
                        <a:pt x="1523" y="422"/>
                        <a:pt x="1167" y="551"/>
                        <a:pt x="746" y="551"/>
                      </a:cubicBezTo>
                      <a:cubicBezTo>
                        <a:pt x="357" y="551"/>
                        <a:pt x="1" y="422"/>
                        <a:pt x="1" y="260"/>
                      </a:cubicBezTo>
                      <a:cubicBezTo>
                        <a:pt x="1" y="98"/>
                        <a:pt x="357" y="1"/>
                        <a:pt x="746" y="1"/>
                      </a:cubicBezTo>
                      <a:cubicBezTo>
                        <a:pt x="1167" y="1"/>
                        <a:pt x="1523" y="98"/>
                        <a:pt x="1523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1549;p47"/>
                <p:cNvSpPr/>
                <p:nvPr/>
              </p:nvSpPr>
              <p:spPr>
                <a:xfrm>
                  <a:off x="2374027" y="4871377"/>
                  <a:ext cx="46307" cy="2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1167" extrusionOk="0">
                      <a:moveTo>
                        <a:pt x="2624" y="583"/>
                      </a:moveTo>
                      <a:cubicBezTo>
                        <a:pt x="2624" y="907"/>
                        <a:pt x="2041" y="1166"/>
                        <a:pt x="1296" y="1166"/>
                      </a:cubicBezTo>
                      <a:cubicBezTo>
                        <a:pt x="584" y="1166"/>
                        <a:pt x="1" y="907"/>
                        <a:pt x="1" y="583"/>
                      </a:cubicBezTo>
                      <a:cubicBezTo>
                        <a:pt x="1" y="259"/>
                        <a:pt x="584" y="0"/>
                        <a:pt x="1296" y="0"/>
                      </a:cubicBezTo>
                      <a:cubicBezTo>
                        <a:pt x="2041" y="0"/>
                        <a:pt x="2624" y="259"/>
                        <a:pt x="2624" y="58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1550;p47"/>
                <p:cNvSpPr/>
                <p:nvPr/>
              </p:nvSpPr>
              <p:spPr>
                <a:xfrm>
                  <a:off x="3242672" y="4977668"/>
                  <a:ext cx="33177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552" extrusionOk="0">
                      <a:moveTo>
                        <a:pt x="1879" y="260"/>
                      </a:moveTo>
                      <a:cubicBezTo>
                        <a:pt x="1879" y="422"/>
                        <a:pt x="1458" y="551"/>
                        <a:pt x="940" y="551"/>
                      </a:cubicBezTo>
                      <a:cubicBezTo>
                        <a:pt x="422" y="551"/>
                        <a:pt x="1" y="422"/>
                        <a:pt x="1" y="260"/>
                      </a:cubicBezTo>
                      <a:cubicBezTo>
                        <a:pt x="1" y="98"/>
                        <a:pt x="422" y="1"/>
                        <a:pt x="940" y="1"/>
                      </a:cubicBezTo>
                      <a:cubicBezTo>
                        <a:pt x="1458" y="1"/>
                        <a:pt x="1879" y="98"/>
                        <a:pt x="1879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1551;p47"/>
                <p:cNvSpPr/>
                <p:nvPr/>
              </p:nvSpPr>
              <p:spPr>
                <a:xfrm>
                  <a:off x="3155246" y="4986809"/>
                  <a:ext cx="62296" cy="2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491" extrusionOk="0">
                      <a:moveTo>
                        <a:pt x="3530" y="746"/>
                      </a:moveTo>
                      <a:cubicBezTo>
                        <a:pt x="3530" y="1166"/>
                        <a:pt x="2720" y="1490"/>
                        <a:pt x="1781" y="1490"/>
                      </a:cubicBezTo>
                      <a:cubicBezTo>
                        <a:pt x="810" y="1490"/>
                        <a:pt x="0" y="1166"/>
                        <a:pt x="0" y="746"/>
                      </a:cubicBezTo>
                      <a:cubicBezTo>
                        <a:pt x="0" y="357"/>
                        <a:pt x="810" y="1"/>
                        <a:pt x="1781" y="1"/>
                      </a:cubicBezTo>
                      <a:cubicBezTo>
                        <a:pt x="2720" y="1"/>
                        <a:pt x="3530" y="357"/>
                        <a:pt x="3530" y="7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1552;p47"/>
                <p:cNvSpPr/>
                <p:nvPr/>
              </p:nvSpPr>
              <p:spPr>
                <a:xfrm>
                  <a:off x="3230672" y="5025669"/>
                  <a:ext cx="22306" cy="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390" extrusionOk="0">
                      <a:moveTo>
                        <a:pt x="1264" y="195"/>
                      </a:moveTo>
                      <a:cubicBezTo>
                        <a:pt x="1264" y="292"/>
                        <a:pt x="972" y="389"/>
                        <a:pt x="616" y="389"/>
                      </a:cubicBezTo>
                      <a:cubicBezTo>
                        <a:pt x="292" y="389"/>
                        <a:pt x="1" y="292"/>
                        <a:pt x="1" y="195"/>
                      </a:cubicBezTo>
                      <a:cubicBezTo>
                        <a:pt x="1" y="98"/>
                        <a:pt x="292" y="1"/>
                        <a:pt x="616" y="1"/>
                      </a:cubicBezTo>
                      <a:cubicBezTo>
                        <a:pt x="972" y="1"/>
                        <a:pt x="1264" y="98"/>
                        <a:pt x="1264" y="19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1553;p47"/>
                <p:cNvSpPr/>
                <p:nvPr/>
              </p:nvSpPr>
              <p:spPr>
                <a:xfrm>
                  <a:off x="3047226" y="4977668"/>
                  <a:ext cx="26312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552" extrusionOk="0">
                      <a:moveTo>
                        <a:pt x="1490" y="260"/>
                      </a:moveTo>
                      <a:cubicBezTo>
                        <a:pt x="1490" y="422"/>
                        <a:pt x="1167" y="551"/>
                        <a:pt x="746" y="551"/>
                      </a:cubicBezTo>
                      <a:cubicBezTo>
                        <a:pt x="325" y="551"/>
                        <a:pt x="1" y="422"/>
                        <a:pt x="1" y="260"/>
                      </a:cubicBezTo>
                      <a:cubicBezTo>
                        <a:pt x="1" y="98"/>
                        <a:pt x="325" y="1"/>
                        <a:pt x="746" y="1"/>
                      </a:cubicBezTo>
                      <a:cubicBezTo>
                        <a:pt x="1167" y="1"/>
                        <a:pt x="1490" y="98"/>
                        <a:pt x="1490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1554;p47"/>
                <p:cNvSpPr/>
                <p:nvPr/>
              </p:nvSpPr>
              <p:spPr>
                <a:xfrm>
                  <a:off x="3475848" y="4670213"/>
                  <a:ext cx="33160" cy="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" h="552" extrusionOk="0">
                      <a:moveTo>
                        <a:pt x="1878" y="292"/>
                      </a:moveTo>
                      <a:cubicBezTo>
                        <a:pt x="1878" y="422"/>
                        <a:pt x="1457" y="551"/>
                        <a:pt x="939" y="551"/>
                      </a:cubicBezTo>
                      <a:cubicBezTo>
                        <a:pt x="421" y="551"/>
                        <a:pt x="0" y="422"/>
                        <a:pt x="0" y="292"/>
                      </a:cubicBezTo>
                      <a:cubicBezTo>
                        <a:pt x="0" y="130"/>
                        <a:pt x="421" y="1"/>
                        <a:pt x="939" y="1"/>
                      </a:cubicBezTo>
                      <a:cubicBezTo>
                        <a:pt x="1457" y="1"/>
                        <a:pt x="1878" y="130"/>
                        <a:pt x="1878" y="29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1555;p47"/>
                <p:cNvSpPr/>
                <p:nvPr/>
              </p:nvSpPr>
              <p:spPr>
                <a:xfrm>
                  <a:off x="3388405" y="4679937"/>
                  <a:ext cx="62313" cy="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1458" extrusionOk="0">
                      <a:moveTo>
                        <a:pt x="3530" y="745"/>
                      </a:moveTo>
                      <a:cubicBezTo>
                        <a:pt x="3530" y="1133"/>
                        <a:pt x="2721" y="1457"/>
                        <a:pt x="1749" y="1457"/>
                      </a:cubicBezTo>
                      <a:cubicBezTo>
                        <a:pt x="810" y="1457"/>
                        <a:pt x="0" y="1133"/>
                        <a:pt x="0" y="745"/>
                      </a:cubicBezTo>
                      <a:cubicBezTo>
                        <a:pt x="0" y="324"/>
                        <a:pt x="810" y="0"/>
                        <a:pt x="1749" y="0"/>
                      </a:cubicBezTo>
                      <a:cubicBezTo>
                        <a:pt x="2721" y="0"/>
                        <a:pt x="3530" y="324"/>
                        <a:pt x="3530" y="7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1556;p47"/>
                <p:cNvSpPr/>
                <p:nvPr/>
              </p:nvSpPr>
              <p:spPr>
                <a:xfrm>
                  <a:off x="3463848" y="4718797"/>
                  <a:ext cx="21724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357" extrusionOk="0">
                      <a:moveTo>
                        <a:pt x="1231" y="194"/>
                      </a:moveTo>
                      <a:cubicBezTo>
                        <a:pt x="1231" y="292"/>
                        <a:pt x="972" y="356"/>
                        <a:pt x="615" y="356"/>
                      </a:cubicBezTo>
                      <a:cubicBezTo>
                        <a:pt x="259" y="356"/>
                        <a:pt x="0" y="292"/>
                        <a:pt x="0" y="194"/>
                      </a:cubicBezTo>
                      <a:cubicBezTo>
                        <a:pt x="0" y="97"/>
                        <a:pt x="259" y="0"/>
                        <a:pt x="615" y="0"/>
                      </a:cubicBezTo>
                      <a:cubicBezTo>
                        <a:pt x="972" y="0"/>
                        <a:pt x="1231" y="97"/>
                        <a:pt x="1231" y="19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1560;p47"/>
                <p:cNvSpPr/>
                <p:nvPr/>
              </p:nvSpPr>
              <p:spPr>
                <a:xfrm>
                  <a:off x="1473951" y="3202082"/>
                  <a:ext cx="68031" cy="2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1232" extrusionOk="0">
                      <a:moveTo>
                        <a:pt x="260" y="1231"/>
                      </a:moveTo>
                      <a:lnTo>
                        <a:pt x="130" y="1134"/>
                      </a:lnTo>
                      <a:cubicBezTo>
                        <a:pt x="98" y="1102"/>
                        <a:pt x="65" y="1037"/>
                        <a:pt x="65" y="1005"/>
                      </a:cubicBezTo>
                      <a:cubicBezTo>
                        <a:pt x="33" y="940"/>
                        <a:pt x="1" y="907"/>
                        <a:pt x="1" y="843"/>
                      </a:cubicBezTo>
                      <a:cubicBezTo>
                        <a:pt x="1" y="810"/>
                        <a:pt x="1" y="746"/>
                        <a:pt x="1" y="713"/>
                      </a:cubicBezTo>
                      <a:lnTo>
                        <a:pt x="1" y="616"/>
                      </a:lnTo>
                      <a:lnTo>
                        <a:pt x="65" y="551"/>
                      </a:lnTo>
                      <a:cubicBezTo>
                        <a:pt x="65" y="519"/>
                        <a:pt x="130" y="454"/>
                        <a:pt x="163" y="422"/>
                      </a:cubicBezTo>
                      <a:cubicBezTo>
                        <a:pt x="227" y="389"/>
                        <a:pt x="260" y="357"/>
                        <a:pt x="324" y="325"/>
                      </a:cubicBezTo>
                      <a:cubicBezTo>
                        <a:pt x="389" y="292"/>
                        <a:pt x="454" y="292"/>
                        <a:pt x="519" y="260"/>
                      </a:cubicBezTo>
                      <a:cubicBezTo>
                        <a:pt x="551" y="260"/>
                        <a:pt x="648" y="260"/>
                        <a:pt x="681" y="260"/>
                      </a:cubicBezTo>
                      <a:cubicBezTo>
                        <a:pt x="745" y="260"/>
                        <a:pt x="843" y="260"/>
                        <a:pt x="907" y="260"/>
                      </a:cubicBezTo>
                      <a:cubicBezTo>
                        <a:pt x="972" y="292"/>
                        <a:pt x="1005" y="292"/>
                        <a:pt x="1069" y="325"/>
                      </a:cubicBezTo>
                      <a:lnTo>
                        <a:pt x="1166" y="357"/>
                      </a:lnTo>
                      <a:lnTo>
                        <a:pt x="1264" y="422"/>
                      </a:lnTo>
                      <a:lnTo>
                        <a:pt x="1328" y="454"/>
                      </a:lnTo>
                      <a:lnTo>
                        <a:pt x="1393" y="519"/>
                      </a:lnTo>
                      <a:lnTo>
                        <a:pt x="1458" y="584"/>
                      </a:lnTo>
                      <a:lnTo>
                        <a:pt x="1490" y="648"/>
                      </a:lnTo>
                      <a:cubicBezTo>
                        <a:pt x="1523" y="713"/>
                        <a:pt x="1555" y="746"/>
                        <a:pt x="1555" y="810"/>
                      </a:cubicBezTo>
                      <a:lnTo>
                        <a:pt x="1587" y="972"/>
                      </a:lnTo>
                      <a:lnTo>
                        <a:pt x="1361" y="972"/>
                      </a:lnTo>
                      <a:cubicBezTo>
                        <a:pt x="1361" y="810"/>
                        <a:pt x="1361" y="648"/>
                        <a:pt x="1393" y="519"/>
                      </a:cubicBezTo>
                      <a:cubicBezTo>
                        <a:pt x="1425" y="422"/>
                        <a:pt x="1458" y="357"/>
                        <a:pt x="1490" y="260"/>
                      </a:cubicBezTo>
                      <a:cubicBezTo>
                        <a:pt x="1523" y="227"/>
                        <a:pt x="1555" y="195"/>
                        <a:pt x="1587" y="163"/>
                      </a:cubicBezTo>
                      <a:cubicBezTo>
                        <a:pt x="1652" y="130"/>
                        <a:pt x="1717" y="98"/>
                        <a:pt x="1782" y="66"/>
                      </a:cubicBezTo>
                      <a:lnTo>
                        <a:pt x="1879" y="66"/>
                      </a:lnTo>
                      <a:cubicBezTo>
                        <a:pt x="1911" y="66"/>
                        <a:pt x="1944" y="66"/>
                        <a:pt x="1976" y="66"/>
                      </a:cubicBezTo>
                      <a:cubicBezTo>
                        <a:pt x="2041" y="98"/>
                        <a:pt x="2073" y="98"/>
                        <a:pt x="2138" y="130"/>
                      </a:cubicBezTo>
                      <a:cubicBezTo>
                        <a:pt x="2170" y="163"/>
                        <a:pt x="2203" y="195"/>
                        <a:pt x="2267" y="227"/>
                      </a:cubicBezTo>
                      <a:cubicBezTo>
                        <a:pt x="2300" y="260"/>
                        <a:pt x="2332" y="292"/>
                        <a:pt x="2365" y="325"/>
                      </a:cubicBezTo>
                      <a:cubicBezTo>
                        <a:pt x="2397" y="389"/>
                        <a:pt x="2462" y="454"/>
                        <a:pt x="2494" y="519"/>
                      </a:cubicBezTo>
                      <a:cubicBezTo>
                        <a:pt x="2559" y="584"/>
                        <a:pt x="2591" y="648"/>
                        <a:pt x="2624" y="713"/>
                      </a:cubicBezTo>
                      <a:lnTo>
                        <a:pt x="2429" y="746"/>
                      </a:lnTo>
                      <a:cubicBezTo>
                        <a:pt x="2429" y="648"/>
                        <a:pt x="2462" y="584"/>
                        <a:pt x="2494" y="487"/>
                      </a:cubicBezTo>
                      <a:cubicBezTo>
                        <a:pt x="2494" y="454"/>
                        <a:pt x="2526" y="389"/>
                        <a:pt x="2559" y="357"/>
                      </a:cubicBezTo>
                      <a:cubicBezTo>
                        <a:pt x="2591" y="325"/>
                        <a:pt x="2624" y="292"/>
                        <a:pt x="2656" y="260"/>
                      </a:cubicBezTo>
                      <a:cubicBezTo>
                        <a:pt x="2688" y="195"/>
                        <a:pt x="2721" y="163"/>
                        <a:pt x="2753" y="130"/>
                      </a:cubicBezTo>
                      <a:cubicBezTo>
                        <a:pt x="2818" y="98"/>
                        <a:pt x="2850" y="66"/>
                        <a:pt x="2883" y="66"/>
                      </a:cubicBezTo>
                      <a:cubicBezTo>
                        <a:pt x="2947" y="33"/>
                        <a:pt x="3012" y="1"/>
                        <a:pt x="3045" y="1"/>
                      </a:cubicBezTo>
                      <a:cubicBezTo>
                        <a:pt x="3109" y="1"/>
                        <a:pt x="3174" y="1"/>
                        <a:pt x="3239" y="1"/>
                      </a:cubicBezTo>
                      <a:cubicBezTo>
                        <a:pt x="3304" y="1"/>
                        <a:pt x="3336" y="1"/>
                        <a:pt x="3401" y="33"/>
                      </a:cubicBezTo>
                      <a:lnTo>
                        <a:pt x="3498" y="66"/>
                      </a:lnTo>
                      <a:lnTo>
                        <a:pt x="3563" y="98"/>
                      </a:lnTo>
                      <a:cubicBezTo>
                        <a:pt x="3595" y="130"/>
                        <a:pt x="3628" y="163"/>
                        <a:pt x="3660" y="195"/>
                      </a:cubicBezTo>
                      <a:cubicBezTo>
                        <a:pt x="3692" y="227"/>
                        <a:pt x="3725" y="260"/>
                        <a:pt x="3757" y="325"/>
                      </a:cubicBezTo>
                      <a:cubicBezTo>
                        <a:pt x="3789" y="357"/>
                        <a:pt x="3789" y="389"/>
                        <a:pt x="3822" y="422"/>
                      </a:cubicBezTo>
                      <a:cubicBezTo>
                        <a:pt x="3822" y="487"/>
                        <a:pt x="3854" y="519"/>
                        <a:pt x="3854" y="551"/>
                      </a:cubicBezTo>
                      <a:cubicBezTo>
                        <a:pt x="3854" y="648"/>
                        <a:pt x="3854" y="713"/>
                        <a:pt x="3854" y="810"/>
                      </a:cubicBezTo>
                      <a:cubicBezTo>
                        <a:pt x="3822" y="713"/>
                        <a:pt x="3822" y="648"/>
                        <a:pt x="3789" y="584"/>
                      </a:cubicBezTo>
                      <a:cubicBezTo>
                        <a:pt x="3757" y="519"/>
                        <a:pt x="3757" y="487"/>
                        <a:pt x="3725" y="454"/>
                      </a:cubicBezTo>
                      <a:cubicBezTo>
                        <a:pt x="3725" y="422"/>
                        <a:pt x="3692" y="389"/>
                        <a:pt x="3660" y="357"/>
                      </a:cubicBezTo>
                      <a:cubicBezTo>
                        <a:pt x="3628" y="325"/>
                        <a:pt x="3595" y="292"/>
                        <a:pt x="3563" y="260"/>
                      </a:cubicBezTo>
                      <a:cubicBezTo>
                        <a:pt x="3530" y="227"/>
                        <a:pt x="3498" y="195"/>
                        <a:pt x="3466" y="195"/>
                      </a:cubicBezTo>
                      <a:lnTo>
                        <a:pt x="3401" y="163"/>
                      </a:lnTo>
                      <a:lnTo>
                        <a:pt x="3336" y="163"/>
                      </a:lnTo>
                      <a:cubicBezTo>
                        <a:pt x="3304" y="163"/>
                        <a:pt x="3271" y="163"/>
                        <a:pt x="3207" y="163"/>
                      </a:cubicBezTo>
                      <a:cubicBezTo>
                        <a:pt x="3174" y="163"/>
                        <a:pt x="3142" y="163"/>
                        <a:pt x="3077" y="163"/>
                      </a:cubicBezTo>
                      <a:cubicBezTo>
                        <a:pt x="3045" y="195"/>
                        <a:pt x="3012" y="195"/>
                        <a:pt x="2980" y="227"/>
                      </a:cubicBezTo>
                      <a:cubicBezTo>
                        <a:pt x="2915" y="227"/>
                        <a:pt x="2883" y="260"/>
                        <a:pt x="2850" y="292"/>
                      </a:cubicBezTo>
                      <a:cubicBezTo>
                        <a:pt x="2850" y="325"/>
                        <a:pt x="2818" y="357"/>
                        <a:pt x="2786" y="389"/>
                      </a:cubicBezTo>
                      <a:cubicBezTo>
                        <a:pt x="2753" y="422"/>
                        <a:pt x="2753" y="454"/>
                        <a:pt x="2721" y="487"/>
                      </a:cubicBezTo>
                      <a:cubicBezTo>
                        <a:pt x="2688" y="519"/>
                        <a:pt x="2688" y="551"/>
                        <a:pt x="2656" y="584"/>
                      </a:cubicBezTo>
                      <a:cubicBezTo>
                        <a:pt x="2656" y="681"/>
                        <a:pt x="2624" y="746"/>
                        <a:pt x="2624" y="810"/>
                      </a:cubicBezTo>
                      <a:cubicBezTo>
                        <a:pt x="2591" y="907"/>
                        <a:pt x="2462" y="940"/>
                        <a:pt x="2397" y="843"/>
                      </a:cubicBezTo>
                      <a:cubicBezTo>
                        <a:pt x="2365" y="778"/>
                        <a:pt x="2332" y="713"/>
                        <a:pt x="2267" y="681"/>
                      </a:cubicBezTo>
                      <a:cubicBezTo>
                        <a:pt x="2235" y="616"/>
                        <a:pt x="2170" y="551"/>
                        <a:pt x="2138" y="487"/>
                      </a:cubicBezTo>
                      <a:cubicBezTo>
                        <a:pt x="2106" y="454"/>
                        <a:pt x="2073" y="454"/>
                        <a:pt x="2041" y="422"/>
                      </a:cubicBezTo>
                      <a:cubicBezTo>
                        <a:pt x="2041" y="389"/>
                        <a:pt x="2008" y="389"/>
                        <a:pt x="1976" y="357"/>
                      </a:cubicBezTo>
                      <a:cubicBezTo>
                        <a:pt x="1944" y="357"/>
                        <a:pt x="1911" y="325"/>
                        <a:pt x="1879" y="325"/>
                      </a:cubicBezTo>
                      <a:lnTo>
                        <a:pt x="1846" y="325"/>
                      </a:lnTo>
                      <a:lnTo>
                        <a:pt x="1814" y="325"/>
                      </a:lnTo>
                      <a:cubicBezTo>
                        <a:pt x="1782" y="325"/>
                        <a:pt x="1782" y="357"/>
                        <a:pt x="1749" y="357"/>
                      </a:cubicBezTo>
                      <a:cubicBezTo>
                        <a:pt x="1717" y="357"/>
                        <a:pt x="1717" y="389"/>
                        <a:pt x="1685" y="422"/>
                      </a:cubicBezTo>
                      <a:cubicBezTo>
                        <a:pt x="1652" y="487"/>
                        <a:pt x="1652" y="551"/>
                        <a:pt x="1620" y="616"/>
                      </a:cubicBezTo>
                      <a:cubicBezTo>
                        <a:pt x="1587" y="681"/>
                        <a:pt x="1587" y="746"/>
                        <a:pt x="1587" y="810"/>
                      </a:cubicBezTo>
                      <a:lnTo>
                        <a:pt x="1587" y="1037"/>
                      </a:lnTo>
                      <a:cubicBezTo>
                        <a:pt x="1587" y="1069"/>
                        <a:pt x="1523" y="1134"/>
                        <a:pt x="1458" y="1102"/>
                      </a:cubicBezTo>
                      <a:cubicBezTo>
                        <a:pt x="1425" y="1102"/>
                        <a:pt x="1361" y="1069"/>
                        <a:pt x="1361" y="1037"/>
                      </a:cubicBezTo>
                      <a:lnTo>
                        <a:pt x="1328" y="907"/>
                      </a:lnTo>
                      <a:cubicBezTo>
                        <a:pt x="1328" y="875"/>
                        <a:pt x="1296" y="810"/>
                        <a:pt x="1264" y="778"/>
                      </a:cubicBezTo>
                      <a:lnTo>
                        <a:pt x="1231" y="746"/>
                      </a:lnTo>
                      <a:lnTo>
                        <a:pt x="1199" y="681"/>
                      </a:lnTo>
                      <a:lnTo>
                        <a:pt x="1166" y="616"/>
                      </a:lnTo>
                      <a:lnTo>
                        <a:pt x="1102" y="584"/>
                      </a:lnTo>
                      <a:lnTo>
                        <a:pt x="1037" y="551"/>
                      </a:lnTo>
                      <a:lnTo>
                        <a:pt x="972" y="519"/>
                      </a:lnTo>
                      <a:cubicBezTo>
                        <a:pt x="940" y="487"/>
                        <a:pt x="875" y="487"/>
                        <a:pt x="843" y="454"/>
                      </a:cubicBezTo>
                      <a:cubicBezTo>
                        <a:pt x="778" y="454"/>
                        <a:pt x="745" y="454"/>
                        <a:pt x="681" y="454"/>
                      </a:cubicBezTo>
                      <a:cubicBezTo>
                        <a:pt x="616" y="454"/>
                        <a:pt x="584" y="454"/>
                        <a:pt x="519" y="454"/>
                      </a:cubicBezTo>
                      <a:cubicBezTo>
                        <a:pt x="454" y="454"/>
                        <a:pt x="422" y="487"/>
                        <a:pt x="357" y="487"/>
                      </a:cubicBezTo>
                      <a:cubicBezTo>
                        <a:pt x="324" y="487"/>
                        <a:pt x="292" y="519"/>
                        <a:pt x="227" y="551"/>
                      </a:cubicBezTo>
                      <a:cubicBezTo>
                        <a:pt x="195" y="584"/>
                        <a:pt x="163" y="616"/>
                        <a:pt x="130" y="648"/>
                      </a:cubicBezTo>
                      <a:lnTo>
                        <a:pt x="98" y="713"/>
                      </a:lnTo>
                      <a:lnTo>
                        <a:pt x="65" y="778"/>
                      </a:lnTo>
                      <a:cubicBezTo>
                        <a:pt x="65" y="810"/>
                        <a:pt x="65" y="843"/>
                        <a:pt x="65" y="907"/>
                      </a:cubicBezTo>
                      <a:cubicBezTo>
                        <a:pt x="65" y="940"/>
                        <a:pt x="65" y="1005"/>
                        <a:pt x="98" y="1037"/>
                      </a:cubicBezTo>
                      <a:cubicBezTo>
                        <a:pt x="98" y="1069"/>
                        <a:pt x="130" y="1134"/>
                        <a:pt x="163" y="1167"/>
                      </a:cubicBezTo>
                      <a:close/>
                    </a:path>
                  </a:pathLst>
                </a:custGeom>
                <a:solidFill>
                  <a:srgbClr val="9FBA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1572;p47"/>
                <p:cNvSpPr/>
                <p:nvPr/>
              </p:nvSpPr>
              <p:spPr>
                <a:xfrm>
                  <a:off x="1529965" y="3122086"/>
                  <a:ext cx="92596" cy="5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368" extrusionOk="0">
                      <a:moveTo>
                        <a:pt x="2105" y="1457"/>
                      </a:moveTo>
                      <a:cubicBezTo>
                        <a:pt x="1684" y="1619"/>
                        <a:pt x="0" y="1036"/>
                        <a:pt x="551" y="648"/>
                      </a:cubicBezTo>
                      <a:cubicBezTo>
                        <a:pt x="1004" y="324"/>
                        <a:pt x="2591" y="1036"/>
                        <a:pt x="2558" y="1457"/>
                      </a:cubicBezTo>
                      <a:cubicBezTo>
                        <a:pt x="2137" y="1360"/>
                        <a:pt x="518" y="1684"/>
                        <a:pt x="486" y="2105"/>
                      </a:cubicBezTo>
                      <a:cubicBezTo>
                        <a:pt x="421" y="2915"/>
                        <a:pt x="2267" y="1976"/>
                        <a:pt x="2494" y="1749"/>
                      </a:cubicBezTo>
                      <a:cubicBezTo>
                        <a:pt x="2235" y="1943"/>
                        <a:pt x="2235" y="3077"/>
                        <a:pt x="2656" y="3206"/>
                      </a:cubicBezTo>
                      <a:cubicBezTo>
                        <a:pt x="3303" y="3368"/>
                        <a:pt x="3044" y="2364"/>
                        <a:pt x="2882" y="2170"/>
                      </a:cubicBezTo>
                      <a:cubicBezTo>
                        <a:pt x="3303" y="2332"/>
                        <a:pt x="5084" y="3077"/>
                        <a:pt x="5181" y="2267"/>
                      </a:cubicBezTo>
                      <a:cubicBezTo>
                        <a:pt x="5246" y="1749"/>
                        <a:pt x="4113" y="1846"/>
                        <a:pt x="3595" y="1814"/>
                      </a:cubicBezTo>
                      <a:cubicBezTo>
                        <a:pt x="4178" y="1716"/>
                        <a:pt x="4955" y="1134"/>
                        <a:pt x="4793" y="648"/>
                      </a:cubicBezTo>
                      <a:cubicBezTo>
                        <a:pt x="4210" y="551"/>
                        <a:pt x="3562" y="1166"/>
                        <a:pt x="3368" y="1522"/>
                      </a:cubicBezTo>
                      <a:cubicBezTo>
                        <a:pt x="3530" y="1198"/>
                        <a:pt x="3886" y="0"/>
                        <a:pt x="2915" y="259"/>
                      </a:cubicBezTo>
                      <a:cubicBezTo>
                        <a:pt x="2396" y="389"/>
                        <a:pt x="2526" y="1166"/>
                        <a:pt x="2688" y="13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1573;p47"/>
                <p:cNvSpPr/>
                <p:nvPr/>
              </p:nvSpPr>
              <p:spPr>
                <a:xfrm>
                  <a:off x="1566530" y="3144940"/>
                  <a:ext cx="26877" cy="1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811" extrusionOk="0">
                      <a:moveTo>
                        <a:pt x="227" y="583"/>
                      </a:moveTo>
                      <a:cubicBezTo>
                        <a:pt x="422" y="810"/>
                        <a:pt x="1523" y="745"/>
                        <a:pt x="1458" y="357"/>
                      </a:cubicBezTo>
                      <a:cubicBezTo>
                        <a:pt x="1393" y="0"/>
                        <a:pt x="616" y="0"/>
                        <a:pt x="324" y="98"/>
                      </a:cubicBezTo>
                      <a:cubicBezTo>
                        <a:pt x="98" y="162"/>
                        <a:pt x="1" y="324"/>
                        <a:pt x="227" y="583"/>
                      </a:cubicBezTo>
                      <a:close/>
                    </a:path>
                  </a:pathLst>
                </a:custGeom>
                <a:solidFill>
                  <a:srgbClr val="F0C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1691;p47"/>
                <p:cNvSpPr/>
                <p:nvPr/>
              </p:nvSpPr>
              <p:spPr>
                <a:xfrm>
                  <a:off x="1256217" y="2484888"/>
                  <a:ext cx="314337" cy="54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30991" extrusionOk="0">
                      <a:moveTo>
                        <a:pt x="7190" y="0"/>
                      </a:moveTo>
                      <a:lnTo>
                        <a:pt x="10590" y="0"/>
                      </a:lnTo>
                      <a:cubicBezTo>
                        <a:pt x="14605" y="0"/>
                        <a:pt x="17811" y="3206"/>
                        <a:pt x="17811" y="7222"/>
                      </a:cubicBezTo>
                      <a:lnTo>
                        <a:pt x="17811" y="23769"/>
                      </a:lnTo>
                      <a:cubicBezTo>
                        <a:pt x="17811" y="27785"/>
                        <a:pt x="14605" y="30991"/>
                        <a:pt x="10590" y="30991"/>
                      </a:cubicBezTo>
                      <a:lnTo>
                        <a:pt x="7190" y="30991"/>
                      </a:lnTo>
                      <a:cubicBezTo>
                        <a:pt x="3207" y="30991"/>
                        <a:pt x="1" y="27785"/>
                        <a:pt x="1" y="23769"/>
                      </a:cubicBezTo>
                      <a:lnTo>
                        <a:pt x="1" y="7222"/>
                      </a:lnTo>
                      <a:cubicBezTo>
                        <a:pt x="1" y="3206"/>
                        <a:pt x="3207" y="0"/>
                        <a:pt x="7190" y="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1692;p47"/>
                <p:cNvSpPr/>
                <p:nvPr/>
              </p:nvSpPr>
              <p:spPr>
                <a:xfrm>
                  <a:off x="1344807" y="2699182"/>
                  <a:ext cx="341761" cy="4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6" h="2430" extrusionOk="0">
                      <a:moveTo>
                        <a:pt x="19365" y="1199"/>
                      </a:moveTo>
                      <a:cubicBezTo>
                        <a:pt x="19365" y="1879"/>
                        <a:pt x="18847" y="2430"/>
                        <a:pt x="18167" y="2430"/>
                      </a:cubicBezTo>
                      <a:lnTo>
                        <a:pt x="1231" y="2430"/>
                      </a:lnTo>
                      <a:cubicBezTo>
                        <a:pt x="551" y="2430"/>
                        <a:pt x="0" y="1879"/>
                        <a:pt x="0" y="1199"/>
                      </a:cubicBezTo>
                      <a:lnTo>
                        <a:pt x="0" y="1199"/>
                      </a:lnTo>
                      <a:cubicBezTo>
                        <a:pt x="0" y="551"/>
                        <a:pt x="551" y="1"/>
                        <a:pt x="1231" y="1"/>
                      </a:cubicBezTo>
                      <a:lnTo>
                        <a:pt x="18167" y="1"/>
                      </a:lnTo>
                      <a:cubicBezTo>
                        <a:pt x="18847" y="1"/>
                        <a:pt x="19365" y="551"/>
                        <a:pt x="19365" y="11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1694;p47"/>
                <p:cNvSpPr/>
                <p:nvPr/>
              </p:nvSpPr>
              <p:spPr>
                <a:xfrm>
                  <a:off x="3653576" y="2484888"/>
                  <a:ext cx="314902" cy="54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4" h="30991" extrusionOk="0">
                      <a:moveTo>
                        <a:pt x="7222" y="0"/>
                      </a:moveTo>
                      <a:lnTo>
                        <a:pt x="10622" y="0"/>
                      </a:lnTo>
                      <a:cubicBezTo>
                        <a:pt x="14605" y="0"/>
                        <a:pt x="17843" y="3206"/>
                        <a:pt x="17843" y="7222"/>
                      </a:cubicBezTo>
                      <a:lnTo>
                        <a:pt x="17843" y="23769"/>
                      </a:lnTo>
                      <a:cubicBezTo>
                        <a:pt x="17843" y="27785"/>
                        <a:pt x="14605" y="30991"/>
                        <a:pt x="10622" y="30991"/>
                      </a:cubicBezTo>
                      <a:lnTo>
                        <a:pt x="7222" y="30991"/>
                      </a:lnTo>
                      <a:cubicBezTo>
                        <a:pt x="3238" y="30991"/>
                        <a:pt x="0" y="27785"/>
                        <a:pt x="0" y="23769"/>
                      </a:cubicBezTo>
                      <a:lnTo>
                        <a:pt x="0" y="7222"/>
                      </a:lnTo>
                      <a:cubicBezTo>
                        <a:pt x="0" y="3206"/>
                        <a:pt x="3238" y="0"/>
                        <a:pt x="7222" y="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1695;p47"/>
                <p:cNvSpPr/>
                <p:nvPr/>
              </p:nvSpPr>
              <p:spPr>
                <a:xfrm>
                  <a:off x="3537562" y="2699182"/>
                  <a:ext cx="342326" cy="4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8" h="2430" extrusionOk="0">
                      <a:moveTo>
                        <a:pt x="0" y="1199"/>
                      </a:moveTo>
                      <a:cubicBezTo>
                        <a:pt x="0" y="1879"/>
                        <a:pt x="551" y="2430"/>
                        <a:pt x="1231" y="2430"/>
                      </a:cubicBezTo>
                      <a:lnTo>
                        <a:pt x="18167" y="2430"/>
                      </a:lnTo>
                      <a:cubicBezTo>
                        <a:pt x="18847" y="2430"/>
                        <a:pt x="19398" y="1879"/>
                        <a:pt x="19398" y="1199"/>
                      </a:cubicBezTo>
                      <a:lnTo>
                        <a:pt x="19398" y="1199"/>
                      </a:lnTo>
                      <a:cubicBezTo>
                        <a:pt x="19398" y="551"/>
                        <a:pt x="18847" y="1"/>
                        <a:pt x="18167" y="1"/>
                      </a:cubicBezTo>
                      <a:lnTo>
                        <a:pt x="1199" y="1"/>
                      </a:lnTo>
                      <a:cubicBezTo>
                        <a:pt x="551" y="1"/>
                        <a:pt x="0" y="551"/>
                        <a:pt x="0" y="11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1696;p47"/>
                <p:cNvSpPr/>
                <p:nvPr/>
              </p:nvSpPr>
              <p:spPr>
                <a:xfrm>
                  <a:off x="3537562" y="2843203"/>
                  <a:ext cx="342326" cy="42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8" h="2430" extrusionOk="0">
                      <a:moveTo>
                        <a:pt x="0" y="1231"/>
                      </a:moveTo>
                      <a:cubicBezTo>
                        <a:pt x="0" y="1911"/>
                        <a:pt x="551" y="2429"/>
                        <a:pt x="1231" y="2429"/>
                      </a:cubicBezTo>
                      <a:lnTo>
                        <a:pt x="18167" y="2429"/>
                      </a:lnTo>
                      <a:cubicBezTo>
                        <a:pt x="18847" y="2429"/>
                        <a:pt x="19398" y="1911"/>
                        <a:pt x="19398" y="1231"/>
                      </a:cubicBezTo>
                      <a:lnTo>
                        <a:pt x="19398" y="1231"/>
                      </a:lnTo>
                      <a:cubicBezTo>
                        <a:pt x="19398" y="551"/>
                        <a:pt x="18847" y="0"/>
                        <a:pt x="18167" y="0"/>
                      </a:cubicBezTo>
                      <a:lnTo>
                        <a:pt x="1199" y="0"/>
                      </a:lnTo>
                      <a:cubicBezTo>
                        <a:pt x="551" y="0"/>
                        <a:pt x="0" y="551"/>
                        <a:pt x="0" y="12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1697;p47"/>
                <p:cNvSpPr/>
                <p:nvPr/>
              </p:nvSpPr>
              <p:spPr>
                <a:xfrm>
                  <a:off x="1584813" y="2145421"/>
                  <a:ext cx="2055051" cy="108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0" h="61237" extrusionOk="0">
                      <a:moveTo>
                        <a:pt x="114928" y="19690"/>
                      </a:moveTo>
                      <a:cubicBezTo>
                        <a:pt x="114345" y="14379"/>
                        <a:pt x="113471" y="9100"/>
                        <a:pt x="112305" y="3887"/>
                      </a:cubicBezTo>
                      <a:cubicBezTo>
                        <a:pt x="112143" y="3142"/>
                        <a:pt x="111172" y="33"/>
                        <a:pt x="110589" y="1"/>
                      </a:cubicBezTo>
                      <a:lnTo>
                        <a:pt x="5830" y="1"/>
                      </a:lnTo>
                      <a:cubicBezTo>
                        <a:pt x="5247" y="1"/>
                        <a:pt x="4308" y="3142"/>
                        <a:pt x="4114" y="3887"/>
                      </a:cubicBezTo>
                      <a:cubicBezTo>
                        <a:pt x="2948" y="9100"/>
                        <a:pt x="2106" y="14379"/>
                        <a:pt x="1523" y="19690"/>
                      </a:cubicBezTo>
                      <a:cubicBezTo>
                        <a:pt x="422" y="30829"/>
                        <a:pt x="1" y="42066"/>
                        <a:pt x="940" y="53271"/>
                      </a:cubicBezTo>
                      <a:cubicBezTo>
                        <a:pt x="1134" y="55926"/>
                        <a:pt x="1491" y="58614"/>
                        <a:pt x="2073" y="61237"/>
                      </a:cubicBezTo>
                      <a:cubicBezTo>
                        <a:pt x="23640" y="58743"/>
                        <a:pt x="92810" y="58743"/>
                        <a:pt x="114377" y="61237"/>
                      </a:cubicBezTo>
                      <a:cubicBezTo>
                        <a:pt x="114928" y="58614"/>
                        <a:pt x="115317" y="55926"/>
                        <a:pt x="115511" y="53271"/>
                      </a:cubicBezTo>
                      <a:cubicBezTo>
                        <a:pt x="116450" y="42066"/>
                        <a:pt x="115997" y="30829"/>
                        <a:pt x="114928" y="1969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1698;p47"/>
                <p:cNvSpPr/>
                <p:nvPr/>
              </p:nvSpPr>
              <p:spPr>
                <a:xfrm>
                  <a:off x="1656832" y="2246012"/>
                  <a:ext cx="924658" cy="795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6" h="45078" extrusionOk="0">
                      <a:moveTo>
                        <a:pt x="39766" y="32"/>
                      </a:moveTo>
                      <a:cubicBezTo>
                        <a:pt x="30473" y="32"/>
                        <a:pt x="19559" y="227"/>
                        <a:pt x="10104" y="551"/>
                      </a:cubicBezTo>
                      <a:cubicBezTo>
                        <a:pt x="7934" y="680"/>
                        <a:pt x="5667" y="1004"/>
                        <a:pt x="3465" y="972"/>
                      </a:cubicBezTo>
                      <a:cubicBezTo>
                        <a:pt x="2688" y="4890"/>
                        <a:pt x="1846" y="10201"/>
                        <a:pt x="1457" y="13990"/>
                      </a:cubicBezTo>
                      <a:cubicBezTo>
                        <a:pt x="454" y="24320"/>
                        <a:pt x="0" y="34715"/>
                        <a:pt x="713" y="45077"/>
                      </a:cubicBezTo>
                      <a:cubicBezTo>
                        <a:pt x="13666" y="44915"/>
                        <a:pt x="26651" y="43005"/>
                        <a:pt x="39443" y="42875"/>
                      </a:cubicBezTo>
                      <a:cubicBezTo>
                        <a:pt x="43782" y="42810"/>
                        <a:pt x="48089" y="42810"/>
                        <a:pt x="52396" y="42843"/>
                      </a:cubicBezTo>
                      <a:cubicBezTo>
                        <a:pt x="51910" y="27461"/>
                        <a:pt x="52201" y="14767"/>
                        <a:pt x="51942" y="0"/>
                      </a:cubicBezTo>
                      <a:cubicBezTo>
                        <a:pt x="48251" y="32"/>
                        <a:pt x="44268" y="32"/>
                        <a:pt x="39766" y="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1699;p47"/>
                <p:cNvSpPr/>
                <p:nvPr/>
              </p:nvSpPr>
              <p:spPr>
                <a:xfrm>
                  <a:off x="2643769" y="2245429"/>
                  <a:ext cx="923529" cy="786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2" h="44560" extrusionOk="0">
                      <a:moveTo>
                        <a:pt x="50874" y="14023"/>
                      </a:moveTo>
                      <a:cubicBezTo>
                        <a:pt x="50518" y="10299"/>
                        <a:pt x="49708" y="5117"/>
                        <a:pt x="48899" y="1167"/>
                      </a:cubicBezTo>
                      <a:cubicBezTo>
                        <a:pt x="25518" y="98"/>
                        <a:pt x="14961" y="1"/>
                        <a:pt x="1" y="33"/>
                      </a:cubicBezTo>
                      <a:cubicBezTo>
                        <a:pt x="227" y="14832"/>
                        <a:pt x="1" y="27494"/>
                        <a:pt x="454" y="42908"/>
                      </a:cubicBezTo>
                      <a:cubicBezTo>
                        <a:pt x="17584" y="43070"/>
                        <a:pt x="34618" y="43750"/>
                        <a:pt x="51684" y="44560"/>
                      </a:cubicBezTo>
                      <a:cubicBezTo>
                        <a:pt x="52331" y="34391"/>
                        <a:pt x="51878" y="24158"/>
                        <a:pt x="50874" y="140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1700;p47"/>
                <p:cNvSpPr/>
                <p:nvPr/>
              </p:nvSpPr>
              <p:spPr>
                <a:xfrm>
                  <a:off x="1683110" y="3014066"/>
                  <a:ext cx="18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A9E3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1701;p47"/>
                <p:cNvSpPr/>
                <p:nvPr/>
              </p:nvSpPr>
              <p:spPr>
                <a:xfrm>
                  <a:off x="2572332" y="2246012"/>
                  <a:ext cx="78884" cy="75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" h="42843" extrusionOk="0">
                      <a:moveTo>
                        <a:pt x="1" y="32"/>
                      </a:moveTo>
                      <a:cubicBezTo>
                        <a:pt x="260" y="14799"/>
                        <a:pt x="1" y="27461"/>
                        <a:pt x="486" y="42843"/>
                      </a:cubicBezTo>
                      <a:lnTo>
                        <a:pt x="4469" y="42843"/>
                      </a:lnTo>
                      <a:cubicBezTo>
                        <a:pt x="3984" y="27428"/>
                        <a:pt x="4243" y="14767"/>
                        <a:pt x="3984" y="0"/>
                      </a:cubicBezTo>
                      <a:close/>
                    </a:path>
                  </a:pathLst>
                </a:custGeom>
                <a:solidFill>
                  <a:srgbClr val="E2B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1702;p47"/>
                <p:cNvSpPr/>
                <p:nvPr/>
              </p:nvSpPr>
              <p:spPr>
                <a:xfrm>
                  <a:off x="1859126" y="1821960"/>
                  <a:ext cx="1505861" cy="38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30" h="21730" extrusionOk="0">
                      <a:moveTo>
                        <a:pt x="84747" y="616"/>
                      </a:moveTo>
                      <a:cubicBezTo>
                        <a:pt x="74773" y="325"/>
                        <a:pt x="59262" y="1"/>
                        <a:pt x="41839" y="1"/>
                      </a:cubicBezTo>
                      <a:cubicBezTo>
                        <a:pt x="25033" y="1"/>
                        <a:pt x="10234" y="325"/>
                        <a:pt x="584" y="584"/>
                      </a:cubicBezTo>
                      <a:cubicBezTo>
                        <a:pt x="1" y="7546"/>
                        <a:pt x="130" y="14930"/>
                        <a:pt x="1426" y="21730"/>
                      </a:cubicBezTo>
                      <a:lnTo>
                        <a:pt x="83905" y="21730"/>
                      </a:lnTo>
                      <a:cubicBezTo>
                        <a:pt x="85200" y="14930"/>
                        <a:pt x="85330" y="7546"/>
                        <a:pt x="84747" y="6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1703;p47"/>
                <p:cNvSpPr/>
                <p:nvPr/>
              </p:nvSpPr>
              <p:spPr>
                <a:xfrm>
                  <a:off x="1842555" y="1832248"/>
                  <a:ext cx="41736" cy="37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21147" extrusionOk="0">
                      <a:moveTo>
                        <a:pt x="1523" y="1"/>
                      </a:moveTo>
                      <a:lnTo>
                        <a:pt x="551" y="33"/>
                      </a:lnTo>
                      <a:cubicBezTo>
                        <a:pt x="1" y="6996"/>
                        <a:pt x="130" y="14379"/>
                        <a:pt x="1425" y="21147"/>
                      </a:cubicBezTo>
                      <a:lnTo>
                        <a:pt x="2365" y="21147"/>
                      </a:lnTo>
                      <a:cubicBezTo>
                        <a:pt x="1069" y="14347"/>
                        <a:pt x="940" y="6963"/>
                        <a:pt x="1523" y="1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1704;p47"/>
                <p:cNvSpPr/>
                <p:nvPr/>
              </p:nvSpPr>
              <p:spPr>
                <a:xfrm>
                  <a:off x="1467669" y="1832831"/>
                  <a:ext cx="400051" cy="37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" h="21114" extrusionOk="0">
                      <a:moveTo>
                        <a:pt x="21794" y="0"/>
                      </a:moveTo>
                      <a:cubicBezTo>
                        <a:pt x="15058" y="195"/>
                        <a:pt x="11075" y="356"/>
                        <a:pt x="11075" y="356"/>
                      </a:cubicBezTo>
                      <a:cubicBezTo>
                        <a:pt x="2818" y="356"/>
                        <a:pt x="0" y="11464"/>
                        <a:pt x="4016" y="17390"/>
                      </a:cubicBezTo>
                      <a:cubicBezTo>
                        <a:pt x="5635" y="19689"/>
                        <a:pt x="8258" y="21082"/>
                        <a:pt x="11075" y="21114"/>
                      </a:cubicBezTo>
                      <a:lnTo>
                        <a:pt x="22668" y="21114"/>
                      </a:lnTo>
                      <a:cubicBezTo>
                        <a:pt x="21373" y="14346"/>
                        <a:pt x="21244" y="6963"/>
                        <a:pt x="21794" y="0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1705;p47"/>
                <p:cNvSpPr/>
                <p:nvPr/>
              </p:nvSpPr>
              <p:spPr>
                <a:xfrm>
                  <a:off x="3339821" y="1832831"/>
                  <a:ext cx="42319" cy="37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21114" extrusionOk="0">
                      <a:moveTo>
                        <a:pt x="1814" y="33"/>
                      </a:moveTo>
                      <a:lnTo>
                        <a:pt x="843" y="0"/>
                      </a:lnTo>
                      <a:cubicBezTo>
                        <a:pt x="1426" y="6930"/>
                        <a:pt x="1296" y="14314"/>
                        <a:pt x="1" y="21114"/>
                      </a:cubicBezTo>
                      <a:lnTo>
                        <a:pt x="972" y="21114"/>
                      </a:lnTo>
                      <a:cubicBezTo>
                        <a:pt x="2268" y="14346"/>
                        <a:pt x="2397" y="6963"/>
                        <a:pt x="1814" y="3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1706;p47"/>
                <p:cNvSpPr/>
                <p:nvPr/>
              </p:nvSpPr>
              <p:spPr>
                <a:xfrm>
                  <a:off x="3356975" y="1833396"/>
                  <a:ext cx="381768" cy="37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3" h="21082" extrusionOk="0">
                      <a:moveTo>
                        <a:pt x="11594" y="324"/>
                      </a:moveTo>
                      <a:cubicBezTo>
                        <a:pt x="11561" y="324"/>
                        <a:pt x="7578" y="163"/>
                        <a:pt x="842" y="1"/>
                      </a:cubicBezTo>
                      <a:cubicBezTo>
                        <a:pt x="1425" y="6931"/>
                        <a:pt x="1296" y="14314"/>
                        <a:pt x="0" y="21082"/>
                      </a:cubicBezTo>
                      <a:lnTo>
                        <a:pt x="11594" y="21082"/>
                      </a:lnTo>
                      <a:cubicBezTo>
                        <a:pt x="16095" y="21082"/>
                        <a:pt x="18977" y="17844"/>
                        <a:pt x="20013" y="13958"/>
                      </a:cubicBezTo>
                      <a:cubicBezTo>
                        <a:pt x="21632" y="7837"/>
                        <a:pt x="18523" y="584"/>
                        <a:pt x="11594" y="324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1707;p47"/>
                <p:cNvSpPr/>
                <p:nvPr/>
              </p:nvSpPr>
              <p:spPr>
                <a:xfrm>
                  <a:off x="1563671" y="1919127"/>
                  <a:ext cx="259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3" h="10752" extrusionOk="0">
                      <a:moveTo>
                        <a:pt x="14703" y="5376"/>
                      </a:moveTo>
                      <a:cubicBezTo>
                        <a:pt x="14703" y="8322"/>
                        <a:pt x="12662" y="10751"/>
                        <a:pt x="10201" y="10751"/>
                      </a:cubicBezTo>
                      <a:lnTo>
                        <a:pt x="4470" y="10751"/>
                      </a:lnTo>
                      <a:cubicBezTo>
                        <a:pt x="2008" y="10751"/>
                        <a:pt x="1" y="8322"/>
                        <a:pt x="1" y="5376"/>
                      </a:cubicBezTo>
                      <a:lnTo>
                        <a:pt x="1" y="5376"/>
                      </a:lnTo>
                      <a:cubicBezTo>
                        <a:pt x="1" y="2396"/>
                        <a:pt x="2008" y="0"/>
                        <a:pt x="4470" y="0"/>
                      </a:cubicBezTo>
                      <a:lnTo>
                        <a:pt x="10201" y="0"/>
                      </a:lnTo>
                      <a:cubicBezTo>
                        <a:pt x="12695" y="0"/>
                        <a:pt x="14703" y="2396"/>
                        <a:pt x="14703" y="5376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1708;p47"/>
                <p:cNvSpPr/>
                <p:nvPr/>
              </p:nvSpPr>
              <p:spPr>
                <a:xfrm>
                  <a:off x="3400970" y="1919127"/>
                  <a:ext cx="259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3" h="10752" extrusionOk="0">
                      <a:moveTo>
                        <a:pt x="1" y="5376"/>
                      </a:moveTo>
                      <a:cubicBezTo>
                        <a:pt x="1" y="8322"/>
                        <a:pt x="2041" y="10751"/>
                        <a:pt x="4502" y="10751"/>
                      </a:cubicBezTo>
                      <a:lnTo>
                        <a:pt x="10234" y="10751"/>
                      </a:lnTo>
                      <a:cubicBezTo>
                        <a:pt x="12727" y="10751"/>
                        <a:pt x="14703" y="8322"/>
                        <a:pt x="14703" y="5376"/>
                      </a:cubicBezTo>
                      <a:lnTo>
                        <a:pt x="14703" y="5376"/>
                      </a:lnTo>
                      <a:cubicBezTo>
                        <a:pt x="14703" y="2396"/>
                        <a:pt x="12695" y="0"/>
                        <a:pt x="10234" y="0"/>
                      </a:cubicBezTo>
                      <a:lnTo>
                        <a:pt x="4502" y="0"/>
                      </a:lnTo>
                      <a:cubicBezTo>
                        <a:pt x="2041" y="0"/>
                        <a:pt x="1" y="2396"/>
                        <a:pt x="1" y="5376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1709;p47"/>
                <p:cNvSpPr/>
                <p:nvPr/>
              </p:nvSpPr>
              <p:spPr>
                <a:xfrm>
                  <a:off x="1588254" y="1958552"/>
                  <a:ext cx="110315" cy="110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6251" extrusionOk="0">
                      <a:moveTo>
                        <a:pt x="6250" y="3142"/>
                      </a:moveTo>
                      <a:cubicBezTo>
                        <a:pt x="6250" y="4858"/>
                        <a:pt x="4858" y="6250"/>
                        <a:pt x="3141" y="6250"/>
                      </a:cubicBezTo>
                      <a:cubicBezTo>
                        <a:pt x="1425" y="6250"/>
                        <a:pt x="0" y="4858"/>
                        <a:pt x="0" y="3142"/>
                      </a:cubicBezTo>
                      <a:cubicBezTo>
                        <a:pt x="0" y="1393"/>
                        <a:pt x="1425" y="0"/>
                        <a:pt x="3141" y="0"/>
                      </a:cubicBezTo>
                      <a:cubicBezTo>
                        <a:pt x="4858" y="0"/>
                        <a:pt x="6250" y="1393"/>
                        <a:pt x="6250" y="31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1710;p47"/>
                <p:cNvSpPr/>
                <p:nvPr/>
              </p:nvSpPr>
              <p:spPr>
                <a:xfrm>
                  <a:off x="1721405" y="1975687"/>
                  <a:ext cx="76590" cy="7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0" h="4341" extrusionOk="0">
                      <a:moveTo>
                        <a:pt x="4340" y="2171"/>
                      </a:moveTo>
                      <a:cubicBezTo>
                        <a:pt x="4340" y="3369"/>
                        <a:pt x="3368" y="4340"/>
                        <a:pt x="2170" y="4340"/>
                      </a:cubicBezTo>
                      <a:cubicBezTo>
                        <a:pt x="972" y="4340"/>
                        <a:pt x="0" y="3369"/>
                        <a:pt x="0" y="2171"/>
                      </a:cubicBezTo>
                      <a:cubicBezTo>
                        <a:pt x="0" y="972"/>
                        <a:pt x="972" y="1"/>
                        <a:pt x="2170" y="1"/>
                      </a:cubicBezTo>
                      <a:cubicBezTo>
                        <a:pt x="3368" y="1"/>
                        <a:pt x="4340" y="972"/>
                        <a:pt x="4340" y="217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1711;p47"/>
                <p:cNvSpPr/>
                <p:nvPr/>
              </p:nvSpPr>
              <p:spPr>
                <a:xfrm>
                  <a:off x="3525561" y="1958552"/>
                  <a:ext cx="110315" cy="110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6251" extrusionOk="0">
                      <a:moveTo>
                        <a:pt x="6250" y="3142"/>
                      </a:moveTo>
                      <a:cubicBezTo>
                        <a:pt x="6250" y="4858"/>
                        <a:pt x="4858" y="6250"/>
                        <a:pt x="3109" y="6250"/>
                      </a:cubicBezTo>
                      <a:cubicBezTo>
                        <a:pt x="1393" y="6250"/>
                        <a:pt x="0" y="4858"/>
                        <a:pt x="0" y="3142"/>
                      </a:cubicBezTo>
                      <a:cubicBezTo>
                        <a:pt x="0" y="1393"/>
                        <a:pt x="1393" y="0"/>
                        <a:pt x="3109" y="0"/>
                      </a:cubicBezTo>
                      <a:cubicBezTo>
                        <a:pt x="4858" y="0"/>
                        <a:pt x="6250" y="1393"/>
                        <a:pt x="6250" y="31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1712;p47"/>
                <p:cNvSpPr/>
                <p:nvPr/>
              </p:nvSpPr>
              <p:spPr>
                <a:xfrm>
                  <a:off x="3426700" y="1975687"/>
                  <a:ext cx="76025" cy="7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4341" extrusionOk="0">
                      <a:moveTo>
                        <a:pt x="4307" y="2171"/>
                      </a:moveTo>
                      <a:cubicBezTo>
                        <a:pt x="4307" y="3369"/>
                        <a:pt x="3336" y="4340"/>
                        <a:pt x="2170" y="4340"/>
                      </a:cubicBezTo>
                      <a:cubicBezTo>
                        <a:pt x="972" y="4340"/>
                        <a:pt x="0" y="3369"/>
                        <a:pt x="0" y="2171"/>
                      </a:cubicBezTo>
                      <a:cubicBezTo>
                        <a:pt x="0" y="972"/>
                        <a:pt x="972" y="1"/>
                        <a:pt x="2170" y="1"/>
                      </a:cubicBezTo>
                      <a:cubicBezTo>
                        <a:pt x="3336" y="1"/>
                        <a:pt x="4307" y="972"/>
                        <a:pt x="4307" y="217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1713;p47"/>
                <p:cNvSpPr/>
                <p:nvPr/>
              </p:nvSpPr>
              <p:spPr>
                <a:xfrm>
                  <a:off x="1924845" y="1919127"/>
                  <a:ext cx="1375005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15" h="10752" extrusionOk="0">
                      <a:moveTo>
                        <a:pt x="77914" y="5376"/>
                      </a:moveTo>
                      <a:cubicBezTo>
                        <a:pt x="77914" y="8322"/>
                        <a:pt x="75485" y="10751"/>
                        <a:pt x="72539" y="10751"/>
                      </a:cubicBezTo>
                      <a:lnTo>
                        <a:pt x="5376" y="10751"/>
                      </a:lnTo>
                      <a:cubicBezTo>
                        <a:pt x="2397" y="10751"/>
                        <a:pt x="1" y="8322"/>
                        <a:pt x="1" y="5376"/>
                      </a:cubicBezTo>
                      <a:lnTo>
                        <a:pt x="1" y="5376"/>
                      </a:lnTo>
                      <a:cubicBezTo>
                        <a:pt x="1" y="2396"/>
                        <a:pt x="2397" y="0"/>
                        <a:pt x="5376" y="0"/>
                      </a:cubicBezTo>
                      <a:lnTo>
                        <a:pt x="72539" y="0"/>
                      </a:lnTo>
                      <a:cubicBezTo>
                        <a:pt x="75485" y="0"/>
                        <a:pt x="77914" y="2396"/>
                        <a:pt x="77914" y="5376"/>
                      </a:cubicBezTo>
                      <a:close/>
                    </a:path>
                  </a:pathLst>
                </a:custGeom>
                <a:solidFill>
                  <a:srgbClr val="A8A8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1714;p47"/>
                <p:cNvSpPr/>
                <p:nvPr/>
              </p:nvSpPr>
              <p:spPr>
                <a:xfrm>
                  <a:off x="1915139" y="1910550"/>
                  <a:ext cx="1394417" cy="206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15" h="11723" extrusionOk="0">
                      <a:moveTo>
                        <a:pt x="73089" y="11626"/>
                      </a:moveTo>
                      <a:lnTo>
                        <a:pt x="5926" y="11626"/>
                      </a:lnTo>
                      <a:cubicBezTo>
                        <a:pt x="2656" y="11723"/>
                        <a:pt x="0" y="9100"/>
                        <a:pt x="0" y="5862"/>
                      </a:cubicBezTo>
                      <a:cubicBezTo>
                        <a:pt x="0" y="2591"/>
                        <a:pt x="2656" y="0"/>
                        <a:pt x="5926" y="65"/>
                      </a:cubicBezTo>
                      <a:lnTo>
                        <a:pt x="73089" y="65"/>
                      </a:lnTo>
                      <a:cubicBezTo>
                        <a:pt x="76327" y="0"/>
                        <a:pt x="79015" y="2591"/>
                        <a:pt x="79015" y="5862"/>
                      </a:cubicBezTo>
                      <a:cubicBezTo>
                        <a:pt x="79015" y="9100"/>
                        <a:pt x="76327" y="11723"/>
                        <a:pt x="73089" y="11626"/>
                      </a:cubicBezTo>
                      <a:close/>
                      <a:moveTo>
                        <a:pt x="5926" y="875"/>
                      </a:moveTo>
                      <a:cubicBezTo>
                        <a:pt x="3109" y="810"/>
                        <a:pt x="810" y="3044"/>
                        <a:pt x="810" y="5862"/>
                      </a:cubicBezTo>
                      <a:cubicBezTo>
                        <a:pt x="810" y="8647"/>
                        <a:pt x="3109" y="10913"/>
                        <a:pt x="5926" y="10816"/>
                      </a:cubicBezTo>
                      <a:lnTo>
                        <a:pt x="73089" y="10816"/>
                      </a:lnTo>
                      <a:cubicBezTo>
                        <a:pt x="75873" y="10913"/>
                        <a:pt x="78205" y="8647"/>
                        <a:pt x="78205" y="5862"/>
                      </a:cubicBezTo>
                      <a:cubicBezTo>
                        <a:pt x="78205" y="3044"/>
                        <a:pt x="75873" y="810"/>
                        <a:pt x="73089" y="875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1715;p47"/>
                <p:cNvSpPr/>
                <p:nvPr/>
              </p:nvSpPr>
              <p:spPr>
                <a:xfrm>
                  <a:off x="1924845" y="1862549"/>
                  <a:ext cx="1375005" cy="2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15" h="1555" extrusionOk="0">
                      <a:moveTo>
                        <a:pt x="77914" y="777"/>
                      </a:moveTo>
                      <a:cubicBezTo>
                        <a:pt x="77882" y="1198"/>
                        <a:pt x="77558" y="1555"/>
                        <a:pt x="77137" y="1555"/>
                      </a:cubicBezTo>
                      <a:lnTo>
                        <a:pt x="778" y="1555"/>
                      </a:lnTo>
                      <a:cubicBezTo>
                        <a:pt x="325" y="1555"/>
                        <a:pt x="1" y="1198"/>
                        <a:pt x="1" y="777"/>
                      </a:cubicBezTo>
                      <a:lnTo>
                        <a:pt x="1" y="777"/>
                      </a:lnTo>
                      <a:cubicBezTo>
                        <a:pt x="1" y="356"/>
                        <a:pt x="325" y="0"/>
                        <a:pt x="778" y="33"/>
                      </a:cubicBezTo>
                      <a:lnTo>
                        <a:pt x="77137" y="33"/>
                      </a:lnTo>
                      <a:cubicBezTo>
                        <a:pt x="77558" y="0"/>
                        <a:pt x="77914" y="356"/>
                        <a:pt x="77914" y="777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1716;p47"/>
                <p:cNvSpPr/>
                <p:nvPr/>
              </p:nvSpPr>
              <p:spPr>
                <a:xfrm>
                  <a:off x="1924845" y="2137991"/>
                  <a:ext cx="1375005" cy="2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15" h="1523" extrusionOk="0">
                      <a:moveTo>
                        <a:pt x="77914" y="746"/>
                      </a:moveTo>
                      <a:cubicBezTo>
                        <a:pt x="77914" y="1199"/>
                        <a:pt x="77558" y="1523"/>
                        <a:pt x="77137" y="1523"/>
                      </a:cubicBezTo>
                      <a:lnTo>
                        <a:pt x="778" y="1523"/>
                      </a:lnTo>
                      <a:cubicBezTo>
                        <a:pt x="325" y="1523"/>
                        <a:pt x="1" y="1199"/>
                        <a:pt x="1" y="746"/>
                      </a:cubicBezTo>
                      <a:lnTo>
                        <a:pt x="1" y="746"/>
                      </a:lnTo>
                      <a:cubicBezTo>
                        <a:pt x="1" y="325"/>
                        <a:pt x="325" y="1"/>
                        <a:pt x="778" y="1"/>
                      </a:cubicBezTo>
                      <a:lnTo>
                        <a:pt x="77137" y="1"/>
                      </a:lnTo>
                      <a:cubicBezTo>
                        <a:pt x="77558" y="1"/>
                        <a:pt x="77914" y="325"/>
                        <a:pt x="77914" y="746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1717;p47"/>
                <p:cNvSpPr/>
                <p:nvPr/>
              </p:nvSpPr>
              <p:spPr>
                <a:xfrm>
                  <a:off x="2097524" y="1951122"/>
                  <a:ext cx="74314" cy="126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7190" extrusionOk="0">
                      <a:moveTo>
                        <a:pt x="227" y="5991"/>
                      </a:moveTo>
                      <a:cubicBezTo>
                        <a:pt x="713" y="6283"/>
                        <a:pt x="1296" y="6445"/>
                        <a:pt x="1847" y="6445"/>
                      </a:cubicBezTo>
                      <a:cubicBezTo>
                        <a:pt x="2786" y="6445"/>
                        <a:pt x="3304" y="5959"/>
                        <a:pt x="3304" y="5279"/>
                      </a:cubicBezTo>
                      <a:cubicBezTo>
                        <a:pt x="3304" y="4567"/>
                        <a:pt x="2948" y="4243"/>
                        <a:pt x="2008" y="3886"/>
                      </a:cubicBezTo>
                      <a:cubicBezTo>
                        <a:pt x="875" y="3465"/>
                        <a:pt x="163" y="2915"/>
                        <a:pt x="163" y="1911"/>
                      </a:cubicBezTo>
                      <a:cubicBezTo>
                        <a:pt x="163" y="842"/>
                        <a:pt x="1069" y="33"/>
                        <a:pt x="2429" y="33"/>
                      </a:cubicBezTo>
                      <a:cubicBezTo>
                        <a:pt x="2948" y="1"/>
                        <a:pt x="3466" y="130"/>
                        <a:pt x="3951" y="389"/>
                      </a:cubicBezTo>
                      <a:lnTo>
                        <a:pt x="3692" y="1102"/>
                      </a:lnTo>
                      <a:cubicBezTo>
                        <a:pt x="3304" y="875"/>
                        <a:pt x="2818" y="778"/>
                        <a:pt x="2365" y="778"/>
                      </a:cubicBezTo>
                      <a:cubicBezTo>
                        <a:pt x="1426" y="778"/>
                        <a:pt x="1069" y="1328"/>
                        <a:pt x="1069" y="1814"/>
                      </a:cubicBezTo>
                      <a:cubicBezTo>
                        <a:pt x="1069" y="2462"/>
                        <a:pt x="1458" y="2785"/>
                        <a:pt x="2429" y="3142"/>
                      </a:cubicBezTo>
                      <a:cubicBezTo>
                        <a:pt x="3595" y="3595"/>
                        <a:pt x="4211" y="4178"/>
                        <a:pt x="4211" y="5182"/>
                      </a:cubicBezTo>
                      <a:cubicBezTo>
                        <a:pt x="4211" y="6186"/>
                        <a:pt x="3401" y="7190"/>
                        <a:pt x="1782" y="7190"/>
                      </a:cubicBezTo>
                      <a:cubicBezTo>
                        <a:pt x="1167" y="7190"/>
                        <a:pt x="551" y="7028"/>
                        <a:pt x="1" y="67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1718;p47"/>
                <p:cNvSpPr/>
                <p:nvPr/>
              </p:nvSpPr>
              <p:spPr>
                <a:xfrm>
                  <a:off x="2190686" y="1951122"/>
                  <a:ext cx="93726" cy="1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1" h="7222" extrusionOk="0">
                      <a:moveTo>
                        <a:pt x="5279" y="6866"/>
                      </a:moveTo>
                      <a:cubicBezTo>
                        <a:pt x="4696" y="7092"/>
                        <a:pt x="4080" y="7222"/>
                        <a:pt x="3433" y="7190"/>
                      </a:cubicBezTo>
                      <a:cubicBezTo>
                        <a:pt x="1490" y="7190"/>
                        <a:pt x="0" y="5959"/>
                        <a:pt x="0" y="3692"/>
                      </a:cubicBezTo>
                      <a:cubicBezTo>
                        <a:pt x="0" y="1523"/>
                        <a:pt x="1490" y="33"/>
                        <a:pt x="3659" y="33"/>
                      </a:cubicBezTo>
                      <a:cubicBezTo>
                        <a:pt x="4210" y="1"/>
                        <a:pt x="4760" y="130"/>
                        <a:pt x="5311" y="357"/>
                      </a:cubicBezTo>
                      <a:lnTo>
                        <a:pt x="5084" y="1069"/>
                      </a:lnTo>
                      <a:cubicBezTo>
                        <a:pt x="4631" y="875"/>
                        <a:pt x="4178" y="778"/>
                        <a:pt x="3692" y="778"/>
                      </a:cubicBezTo>
                      <a:cubicBezTo>
                        <a:pt x="2073" y="778"/>
                        <a:pt x="972" y="1814"/>
                        <a:pt x="972" y="3660"/>
                      </a:cubicBezTo>
                      <a:cubicBezTo>
                        <a:pt x="972" y="5344"/>
                        <a:pt x="1943" y="6445"/>
                        <a:pt x="3627" y="6445"/>
                      </a:cubicBezTo>
                      <a:cubicBezTo>
                        <a:pt x="4145" y="6445"/>
                        <a:pt x="4631" y="6348"/>
                        <a:pt x="5117" y="61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1719;p47"/>
                <p:cNvSpPr/>
                <p:nvPr/>
              </p:nvSpPr>
              <p:spPr>
                <a:xfrm>
                  <a:off x="2307830" y="1953981"/>
                  <a:ext cx="91449" cy="12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6931" extrusionOk="0">
                      <a:moveTo>
                        <a:pt x="907" y="0"/>
                      </a:moveTo>
                      <a:lnTo>
                        <a:pt x="907" y="2883"/>
                      </a:lnTo>
                      <a:lnTo>
                        <a:pt x="4275" y="2883"/>
                      </a:lnTo>
                      <a:lnTo>
                        <a:pt x="4275" y="0"/>
                      </a:lnTo>
                      <a:lnTo>
                        <a:pt x="5182" y="0"/>
                      </a:lnTo>
                      <a:lnTo>
                        <a:pt x="5182" y="6930"/>
                      </a:lnTo>
                      <a:lnTo>
                        <a:pt x="4275" y="6930"/>
                      </a:lnTo>
                      <a:lnTo>
                        <a:pt x="4275" y="3692"/>
                      </a:lnTo>
                      <a:lnTo>
                        <a:pt x="907" y="3692"/>
                      </a:lnTo>
                      <a:lnTo>
                        <a:pt x="907" y="6930"/>
                      </a:lnTo>
                      <a:lnTo>
                        <a:pt x="1" y="69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1720;p47"/>
                <p:cNvSpPr/>
                <p:nvPr/>
              </p:nvSpPr>
              <p:spPr>
                <a:xfrm>
                  <a:off x="2423844" y="1951687"/>
                  <a:ext cx="112026" cy="126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8" h="7158" extrusionOk="0">
                      <a:moveTo>
                        <a:pt x="6347" y="3531"/>
                      </a:moveTo>
                      <a:cubicBezTo>
                        <a:pt x="6347" y="5895"/>
                        <a:pt x="4890" y="7158"/>
                        <a:pt x="3109" y="7158"/>
                      </a:cubicBezTo>
                      <a:cubicBezTo>
                        <a:pt x="1263" y="7158"/>
                        <a:pt x="0" y="5733"/>
                        <a:pt x="0" y="3628"/>
                      </a:cubicBezTo>
                      <a:cubicBezTo>
                        <a:pt x="0" y="1426"/>
                        <a:pt x="1360" y="1"/>
                        <a:pt x="3239" y="1"/>
                      </a:cubicBezTo>
                      <a:cubicBezTo>
                        <a:pt x="5085" y="1"/>
                        <a:pt x="6347" y="1458"/>
                        <a:pt x="6347" y="3531"/>
                      </a:cubicBezTo>
                      <a:close/>
                      <a:moveTo>
                        <a:pt x="972" y="3628"/>
                      </a:moveTo>
                      <a:cubicBezTo>
                        <a:pt x="972" y="5117"/>
                        <a:pt x="1781" y="6445"/>
                        <a:pt x="3174" y="6445"/>
                      </a:cubicBezTo>
                      <a:cubicBezTo>
                        <a:pt x="4566" y="6445"/>
                        <a:pt x="5408" y="5150"/>
                        <a:pt x="5408" y="3563"/>
                      </a:cubicBezTo>
                      <a:cubicBezTo>
                        <a:pt x="5408" y="2171"/>
                        <a:pt x="4664" y="713"/>
                        <a:pt x="3174" y="713"/>
                      </a:cubicBezTo>
                      <a:cubicBezTo>
                        <a:pt x="1684" y="713"/>
                        <a:pt x="972" y="2106"/>
                        <a:pt x="972" y="36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1721;p47"/>
                <p:cNvSpPr/>
                <p:nvPr/>
              </p:nvSpPr>
              <p:spPr>
                <a:xfrm>
                  <a:off x="2553571" y="1951687"/>
                  <a:ext cx="112026" cy="126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8" h="7158" extrusionOk="0">
                      <a:moveTo>
                        <a:pt x="6347" y="3531"/>
                      </a:moveTo>
                      <a:cubicBezTo>
                        <a:pt x="6347" y="5895"/>
                        <a:pt x="4890" y="7158"/>
                        <a:pt x="3109" y="7158"/>
                      </a:cubicBezTo>
                      <a:cubicBezTo>
                        <a:pt x="1263" y="7158"/>
                        <a:pt x="0" y="5733"/>
                        <a:pt x="0" y="3628"/>
                      </a:cubicBezTo>
                      <a:cubicBezTo>
                        <a:pt x="0" y="1426"/>
                        <a:pt x="1360" y="1"/>
                        <a:pt x="3239" y="1"/>
                      </a:cubicBezTo>
                      <a:cubicBezTo>
                        <a:pt x="5084" y="1"/>
                        <a:pt x="6347" y="1458"/>
                        <a:pt x="6347" y="3531"/>
                      </a:cubicBezTo>
                      <a:close/>
                      <a:moveTo>
                        <a:pt x="972" y="3628"/>
                      </a:moveTo>
                      <a:cubicBezTo>
                        <a:pt x="972" y="5117"/>
                        <a:pt x="1781" y="6445"/>
                        <a:pt x="3174" y="6445"/>
                      </a:cubicBezTo>
                      <a:cubicBezTo>
                        <a:pt x="4566" y="6445"/>
                        <a:pt x="5408" y="5150"/>
                        <a:pt x="5408" y="3563"/>
                      </a:cubicBezTo>
                      <a:cubicBezTo>
                        <a:pt x="5408" y="2171"/>
                        <a:pt x="4696" y="713"/>
                        <a:pt x="3174" y="713"/>
                      </a:cubicBezTo>
                      <a:cubicBezTo>
                        <a:pt x="1684" y="713"/>
                        <a:pt x="972" y="2106"/>
                        <a:pt x="972" y="36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1722;p47"/>
                <p:cNvSpPr/>
                <p:nvPr/>
              </p:nvSpPr>
              <p:spPr>
                <a:xfrm>
                  <a:off x="2690727" y="1953981"/>
                  <a:ext cx="68013" cy="12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6931" extrusionOk="0">
                      <a:moveTo>
                        <a:pt x="0" y="0"/>
                      </a:moveTo>
                      <a:lnTo>
                        <a:pt x="907" y="0"/>
                      </a:lnTo>
                      <a:lnTo>
                        <a:pt x="907" y="6186"/>
                      </a:lnTo>
                      <a:lnTo>
                        <a:pt x="3854" y="6186"/>
                      </a:lnTo>
                      <a:lnTo>
                        <a:pt x="3854" y="6930"/>
                      </a:lnTo>
                      <a:lnTo>
                        <a:pt x="0" y="69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1723;p47"/>
                <p:cNvSpPr/>
                <p:nvPr/>
              </p:nvSpPr>
              <p:spPr>
                <a:xfrm>
                  <a:off x="2823878" y="1952834"/>
                  <a:ext cx="77173" cy="12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" h="7061" extrusionOk="0">
                      <a:moveTo>
                        <a:pt x="0" y="130"/>
                      </a:moveTo>
                      <a:cubicBezTo>
                        <a:pt x="551" y="33"/>
                        <a:pt x="1101" y="1"/>
                        <a:pt x="1620" y="1"/>
                      </a:cubicBezTo>
                      <a:cubicBezTo>
                        <a:pt x="2526" y="1"/>
                        <a:pt x="3109" y="163"/>
                        <a:pt x="3530" y="519"/>
                      </a:cubicBezTo>
                      <a:cubicBezTo>
                        <a:pt x="3919" y="778"/>
                        <a:pt x="4145" y="1231"/>
                        <a:pt x="4113" y="1717"/>
                      </a:cubicBezTo>
                      <a:cubicBezTo>
                        <a:pt x="4081" y="2429"/>
                        <a:pt x="3627" y="3045"/>
                        <a:pt x="2947" y="3239"/>
                      </a:cubicBezTo>
                      <a:lnTo>
                        <a:pt x="2947" y="3271"/>
                      </a:lnTo>
                      <a:cubicBezTo>
                        <a:pt x="3757" y="3433"/>
                        <a:pt x="4372" y="4146"/>
                        <a:pt x="4372" y="5020"/>
                      </a:cubicBezTo>
                      <a:cubicBezTo>
                        <a:pt x="4372" y="5538"/>
                        <a:pt x="4178" y="6024"/>
                        <a:pt x="3789" y="6412"/>
                      </a:cubicBezTo>
                      <a:cubicBezTo>
                        <a:pt x="3304" y="6833"/>
                        <a:pt x="2526" y="7060"/>
                        <a:pt x="1393" y="7060"/>
                      </a:cubicBezTo>
                      <a:cubicBezTo>
                        <a:pt x="940" y="7060"/>
                        <a:pt x="454" y="7028"/>
                        <a:pt x="0" y="6963"/>
                      </a:cubicBezTo>
                      <a:close/>
                      <a:moveTo>
                        <a:pt x="907" y="2980"/>
                      </a:moveTo>
                      <a:lnTo>
                        <a:pt x="1717" y="2980"/>
                      </a:lnTo>
                      <a:cubicBezTo>
                        <a:pt x="2656" y="2980"/>
                        <a:pt x="3239" y="2494"/>
                        <a:pt x="3239" y="1814"/>
                      </a:cubicBezTo>
                      <a:cubicBezTo>
                        <a:pt x="3239" y="1005"/>
                        <a:pt x="2591" y="681"/>
                        <a:pt x="1684" y="681"/>
                      </a:cubicBezTo>
                      <a:cubicBezTo>
                        <a:pt x="1425" y="681"/>
                        <a:pt x="1166" y="681"/>
                        <a:pt x="875" y="745"/>
                      </a:cubicBezTo>
                      <a:close/>
                      <a:moveTo>
                        <a:pt x="907" y="6315"/>
                      </a:moveTo>
                      <a:cubicBezTo>
                        <a:pt x="1166" y="6348"/>
                        <a:pt x="1425" y="6348"/>
                        <a:pt x="1684" y="6348"/>
                      </a:cubicBezTo>
                      <a:cubicBezTo>
                        <a:pt x="2623" y="6348"/>
                        <a:pt x="3465" y="5992"/>
                        <a:pt x="3465" y="4988"/>
                      </a:cubicBezTo>
                      <a:cubicBezTo>
                        <a:pt x="3465" y="4049"/>
                        <a:pt x="2656" y="3660"/>
                        <a:pt x="1684" y="3660"/>
                      </a:cubicBezTo>
                      <a:lnTo>
                        <a:pt x="907" y="36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1724;p47"/>
                <p:cNvSpPr/>
                <p:nvPr/>
              </p:nvSpPr>
              <p:spPr>
                <a:xfrm>
                  <a:off x="2927310" y="1953981"/>
                  <a:ext cx="90320" cy="124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7060" extrusionOk="0">
                      <a:moveTo>
                        <a:pt x="908" y="0"/>
                      </a:moveTo>
                      <a:lnTo>
                        <a:pt x="908" y="4081"/>
                      </a:lnTo>
                      <a:cubicBezTo>
                        <a:pt x="908" y="5667"/>
                        <a:pt x="1588" y="6315"/>
                        <a:pt x="2527" y="6315"/>
                      </a:cubicBezTo>
                      <a:cubicBezTo>
                        <a:pt x="3531" y="6315"/>
                        <a:pt x="4211" y="5635"/>
                        <a:pt x="4211" y="4081"/>
                      </a:cubicBezTo>
                      <a:lnTo>
                        <a:pt x="4211" y="0"/>
                      </a:lnTo>
                      <a:lnTo>
                        <a:pt x="5117" y="0"/>
                      </a:lnTo>
                      <a:lnTo>
                        <a:pt x="5117" y="4048"/>
                      </a:lnTo>
                      <a:cubicBezTo>
                        <a:pt x="5117" y="6186"/>
                        <a:pt x="3984" y="7060"/>
                        <a:pt x="2494" y="7060"/>
                      </a:cubicBezTo>
                      <a:cubicBezTo>
                        <a:pt x="1069" y="7060"/>
                        <a:pt x="1" y="6250"/>
                        <a:pt x="1" y="408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1725;p47"/>
                <p:cNvSpPr/>
                <p:nvPr/>
              </p:nvSpPr>
              <p:spPr>
                <a:xfrm>
                  <a:off x="3043324" y="1951122"/>
                  <a:ext cx="74314" cy="126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7190" extrusionOk="0">
                      <a:moveTo>
                        <a:pt x="227" y="5991"/>
                      </a:moveTo>
                      <a:cubicBezTo>
                        <a:pt x="713" y="6283"/>
                        <a:pt x="1263" y="6445"/>
                        <a:pt x="1846" y="6445"/>
                      </a:cubicBezTo>
                      <a:cubicBezTo>
                        <a:pt x="2753" y="6445"/>
                        <a:pt x="3304" y="5959"/>
                        <a:pt x="3304" y="5279"/>
                      </a:cubicBezTo>
                      <a:cubicBezTo>
                        <a:pt x="3304" y="4567"/>
                        <a:pt x="2915" y="4243"/>
                        <a:pt x="1976" y="3886"/>
                      </a:cubicBezTo>
                      <a:cubicBezTo>
                        <a:pt x="842" y="3465"/>
                        <a:pt x="162" y="2915"/>
                        <a:pt x="162" y="1911"/>
                      </a:cubicBezTo>
                      <a:cubicBezTo>
                        <a:pt x="162" y="842"/>
                        <a:pt x="1037" y="33"/>
                        <a:pt x="2397" y="33"/>
                      </a:cubicBezTo>
                      <a:cubicBezTo>
                        <a:pt x="2915" y="1"/>
                        <a:pt x="3465" y="130"/>
                        <a:pt x="3919" y="389"/>
                      </a:cubicBezTo>
                      <a:lnTo>
                        <a:pt x="3692" y="1102"/>
                      </a:lnTo>
                      <a:cubicBezTo>
                        <a:pt x="3271" y="875"/>
                        <a:pt x="2818" y="778"/>
                        <a:pt x="2364" y="778"/>
                      </a:cubicBezTo>
                      <a:cubicBezTo>
                        <a:pt x="1425" y="778"/>
                        <a:pt x="1069" y="1361"/>
                        <a:pt x="1069" y="1814"/>
                      </a:cubicBezTo>
                      <a:cubicBezTo>
                        <a:pt x="1069" y="2462"/>
                        <a:pt x="1458" y="2785"/>
                        <a:pt x="2429" y="3174"/>
                      </a:cubicBezTo>
                      <a:cubicBezTo>
                        <a:pt x="3627" y="3627"/>
                        <a:pt x="4210" y="4178"/>
                        <a:pt x="4210" y="5182"/>
                      </a:cubicBezTo>
                      <a:cubicBezTo>
                        <a:pt x="4210" y="6186"/>
                        <a:pt x="3401" y="7190"/>
                        <a:pt x="1782" y="7190"/>
                      </a:cubicBezTo>
                      <a:cubicBezTo>
                        <a:pt x="1166" y="7190"/>
                        <a:pt x="551" y="7028"/>
                        <a:pt x="1" y="67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1726;p47"/>
                <p:cNvSpPr/>
                <p:nvPr/>
              </p:nvSpPr>
              <p:spPr>
                <a:xfrm>
                  <a:off x="1635691" y="3849569"/>
                  <a:ext cx="533766" cy="78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6" h="44625" extrusionOk="0">
                      <a:moveTo>
                        <a:pt x="28691" y="35525"/>
                      </a:moveTo>
                      <a:cubicBezTo>
                        <a:pt x="28367" y="36626"/>
                        <a:pt x="27979" y="37662"/>
                        <a:pt x="27428" y="38666"/>
                      </a:cubicBezTo>
                      <a:cubicBezTo>
                        <a:pt x="26554" y="40285"/>
                        <a:pt x="24967" y="42001"/>
                        <a:pt x="23348" y="42811"/>
                      </a:cubicBezTo>
                      <a:cubicBezTo>
                        <a:pt x="20110" y="44430"/>
                        <a:pt x="15350" y="44624"/>
                        <a:pt x="11885" y="44106"/>
                      </a:cubicBezTo>
                      <a:cubicBezTo>
                        <a:pt x="7869" y="43459"/>
                        <a:pt x="4404" y="40965"/>
                        <a:pt x="2493" y="37403"/>
                      </a:cubicBezTo>
                      <a:cubicBezTo>
                        <a:pt x="874" y="34294"/>
                        <a:pt x="518" y="30700"/>
                        <a:pt x="291" y="27202"/>
                      </a:cubicBezTo>
                      <a:cubicBezTo>
                        <a:pt x="32" y="23608"/>
                        <a:pt x="0" y="20046"/>
                        <a:pt x="130" y="16451"/>
                      </a:cubicBezTo>
                      <a:cubicBezTo>
                        <a:pt x="356" y="12824"/>
                        <a:pt x="777" y="8841"/>
                        <a:pt x="2591" y="5700"/>
                      </a:cubicBezTo>
                      <a:cubicBezTo>
                        <a:pt x="4793" y="1879"/>
                        <a:pt x="9197" y="195"/>
                        <a:pt x="13245" y="98"/>
                      </a:cubicBezTo>
                      <a:cubicBezTo>
                        <a:pt x="16515" y="1"/>
                        <a:pt x="20822" y="195"/>
                        <a:pt x="23737" y="1944"/>
                      </a:cubicBezTo>
                      <a:cubicBezTo>
                        <a:pt x="27105" y="3984"/>
                        <a:pt x="28691" y="7967"/>
                        <a:pt x="29242" y="11756"/>
                      </a:cubicBezTo>
                      <a:cubicBezTo>
                        <a:pt x="29987" y="16419"/>
                        <a:pt x="30246" y="21147"/>
                        <a:pt x="29987" y="25842"/>
                      </a:cubicBezTo>
                      <a:cubicBezTo>
                        <a:pt x="29760" y="28886"/>
                        <a:pt x="29566" y="32416"/>
                        <a:pt x="28691" y="35525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1727;p47"/>
                <p:cNvSpPr/>
                <p:nvPr/>
              </p:nvSpPr>
              <p:spPr>
                <a:xfrm>
                  <a:off x="1686551" y="4139888"/>
                  <a:ext cx="100026" cy="44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8" h="25259" extrusionOk="0">
                      <a:moveTo>
                        <a:pt x="0" y="0"/>
                      </a:moveTo>
                      <a:lnTo>
                        <a:pt x="162" y="1101"/>
                      </a:lnTo>
                      <a:lnTo>
                        <a:pt x="292" y="2397"/>
                      </a:lnTo>
                      <a:lnTo>
                        <a:pt x="356" y="3174"/>
                      </a:lnTo>
                      <a:lnTo>
                        <a:pt x="486" y="4048"/>
                      </a:lnTo>
                      <a:lnTo>
                        <a:pt x="745" y="5991"/>
                      </a:lnTo>
                      <a:cubicBezTo>
                        <a:pt x="842" y="6671"/>
                        <a:pt x="1004" y="7383"/>
                        <a:pt x="1101" y="8128"/>
                      </a:cubicBezTo>
                      <a:cubicBezTo>
                        <a:pt x="1231" y="8873"/>
                        <a:pt x="1360" y="9650"/>
                        <a:pt x="1522" y="10427"/>
                      </a:cubicBezTo>
                      <a:lnTo>
                        <a:pt x="2008" y="12824"/>
                      </a:lnTo>
                      <a:lnTo>
                        <a:pt x="2558" y="15155"/>
                      </a:lnTo>
                      <a:cubicBezTo>
                        <a:pt x="2720" y="15933"/>
                        <a:pt x="2979" y="16710"/>
                        <a:pt x="3141" y="17422"/>
                      </a:cubicBezTo>
                      <a:cubicBezTo>
                        <a:pt x="3336" y="18135"/>
                        <a:pt x="3530" y="18879"/>
                        <a:pt x="3757" y="19527"/>
                      </a:cubicBezTo>
                      <a:lnTo>
                        <a:pt x="4339" y="21405"/>
                      </a:lnTo>
                      <a:lnTo>
                        <a:pt x="4598" y="22247"/>
                      </a:lnTo>
                      <a:lnTo>
                        <a:pt x="4858" y="22960"/>
                      </a:lnTo>
                      <a:lnTo>
                        <a:pt x="5279" y="24190"/>
                      </a:lnTo>
                      <a:lnTo>
                        <a:pt x="5667" y="25259"/>
                      </a:lnTo>
                      <a:lnTo>
                        <a:pt x="5181" y="24223"/>
                      </a:lnTo>
                      <a:lnTo>
                        <a:pt x="4663" y="23057"/>
                      </a:lnTo>
                      <a:lnTo>
                        <a:pt x="4339" y="22344"/>
                      </a:lnTo>
                      <a:lnTo>
                        <a:pt x="4016" y="21535"/>
                      </a:lnTo>
                      <a:lnTo>
                        <a:pt x="3303" y="19689"/>
                      </a:lnTo>
                      <a:cubicBezTo>
                        <a:pt x="3076" y="19041"/>
                        <a:pt x="2882" y="18329"/>
                        <a:pt x="2655" y="17584"/>
                      </a:cubicBezTo>
                      <a:cubicBezTo>
                        <a:pt x="2396" y="16872"/>
                        <a:pt x="2170" y="16095"/>
                        <a:pt x="2008" y="15317"/>
                      </a:cubicBezTo>
                      <a:lnTo>
                        <a:pt x="1393" y="12953"/>
                      </a:lnTo>
                      <a:lnTo>
                        <a:pt x="939" y="10557"/>
                      </a:lnTo>
                      <a:cubicBezTo>
                        <a:pt x="777" y="9780"/>
                        <a:pt x="680" y="9003"/>
                        <a:pt x="583" y="8225"/>
                      </a:cubicBezTo>
                      <a:cubicBezTo>
                        <a:pt x="453" y="7481"/>
                        <a:pt x="356" y="6768"/>
                        <a:pt x="292" y="6056"/>
                      </a:cubicBezTo>
                      <a:lnTo>
                        <a:pt x="130" y="4080"/>
                      </a:lnTo>
                      <a:lnTo>
                        <a:pt x="65" y="3206"/>
                      </a:lnTo>
                      <a:lnTo>
                        <a:pt x="65" y="2397"/>
                      </a:lnTo>
                      <a:lnTo>
                        <a:pt x="32" y="1101"/>
                      </a:ln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1728;p47"/>
                <p:cNvSpPr/>
                <p:nvPr/>
              </p:nvSpPr>
              <p:spPr>
                <a:xfrm>
                  <a:off x="1759700" y="4089028"/>
                  <a:ext cx="58872" cy="41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23575" extrusionOk="0">
                      <a:moveTo>
                        <a:pt x="97" y="0"/>
                      </a:moveTo>
                      <a:cubicBezTo>
                        <a:pt x="97" y="0"/>
                        <a:pt x="130" y="356"/>
                        <a:pt x="162" y="1036"/>
                      </a:cubicBezTo>
                      <a:lnTo>
                        <a:pt x="227" y="2202"/>
                      </a:lnTo>
                      <a:lnTo>
                        <a:pt x="259" y="2915"/>
                      </a:lnTo>
                      <a:lnTo>
                        <a:pt x="356" y="3724"/>
                      </a:lnTo>
                      <a:lnTo>
                        <a:pt x="518" y="5505"/>
                      </a:lnTo>
                      <a:cubicBezTo>
                        <a:pt x="551" y="6153"/>
                        <a:pt x="680" y="6833"/>
                        <a:pt x="745" y="7513"/>
                      </a:cubicBezTo>
                      <a:cubicBezTo>
                        <a:pt x="810" y="8193"/>
                        <a:pt x="907" y="8905"/>
                        <a:pt x="1036" y="9650"/>
                      </a:cubicBezTo>
                      <a:lnTo>
                        <a:pt x="1328" y="11820"/>
                      </a:lnTo>
                      <a:cubicBezTo>
                        <a:pt x="1587" y="13309"/>
                        <a:pt x="1814" y="14767"/>
                        <a:pt x="2040" y="16127"/>
                      </a:cubicBezTo>
                      <a:lnTo>
                        <a:pt x="2396" y="18135"/>
                      </a:lnTo>
                      <a:lnTo>
                        <a:pt x="2720" y="19916"/>
                      </a:lnTo>
                      <a:lnTo>
                        <a:pt x="3174" y="22571"/>
                      </a:lnTo>
                      <a:cubicBezTo>
                        <a:pt x="3271" y="23219"/>
                        <a:pt x="3336" y="23575"/>
                        <a:pt x="3336" y="23575"/>
                      </a:cubicBezTo>
                      <a:cubicBezTo>
                        <a:pt x="3336" y="23575"/>
                        <a:pt x="3238" y="23219"/>
                        <a:pt x="3044" y="22571"/>
                      </a:cubicBezTo>
                      <a:cubicBezTo>
                        <a:pt x="2882" y="21956"/>
                        <a:pt x="2623" y="21049"/>
                        <a:pt x="2364" y="19980"/>
                      </a:cubicBezTo>
                      <a:cubicBezTo>
                        <a:pt x="2105" y="18879"/>
                        <a:pt x="1814" y="17616"/>
                        <a:pt x="1522" y="16256"/>
                      </a:cubicBezTo>
                      <a:cubicBezTo>
                        <a:pt x="1393" y="15576"/>
                        <a:pt x="1231" y="14864"/>
                        <a:pt x="1134" y="14119"/>
                      </a:cubicBezTo>
                      <a:lnTo>
                        <a:pt x="745" y="11917"/>
                      </a:lnTo>
                      <a:lnTo>
                        <a:pt x="453" y="9715"/>
                      </a:lnTo>
                      <a:cubicBezTo>
                        <a:pt x="356" y="9003"/>
                        <a:pt x="292" y="8258"/>
                        <a:pt x="227" y="7578"/>
                      </a:cubicBezTo>
                      <a:cubicBezTo>
                        <a:pt x="162" y="6865"/>
                        <a:pt x="97" y="6185"/>
                        <a:pt x="65" y="5538"/>
                      </a:cubicBezTo>
                      <a:lnTo>
                        <a:pt x="0" y="3724"/>
                      </a:lnTo>
                      <a:lnTo>
                        <a:pt x="0" y="2915"/>
                      </a:lnTo>
                      <a:lnTo>
                        <a:pt x="32" y="2202"/>
                      </a:lnTo>
                      <a:lnTo>
                        <a:pt x="65" y="1004"/>
                      </a:lnTo>
                      <a:cubicBezTo>
                        <a:pt x="65" y="356"/>
                        <a:pt x="97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1729;p47"/>
                <p:cNvSpPr/>
                <p:nvPr/>
              </p:nvSpPr>
              <p:spPr>
                <a:xfrm>
                  <a:off x="1824837" y="4127305"/>
                  <a:ext cx="46889" cy="43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24742" extrusionOk="0">
                      <a:moveTo>
                        <a:pt x="1" y="1"/>
                      </a:moveTo>
                      <a:lnTo>
                        <a:pt x="130" y="1069"/>
                      </a:lnTo>
                      <a:cubicBezTo>
                        <a:pt x="195" y="1749"/>
                        <a:pt x="325" y="2689"/>
                        <a:pt x="422" y="3854"/>
                      </a:cubicBezTo>
                      <a:lnTo>
                        <a:pt x="584" y="5733"/>
                      </a:lnTo>
                      <a:cubicBezTo>
                        <a:pt x="648" y="6413"/>
                        <a:pt x="746" y="7093"/>
                        <a:pt x="810" y="7837"/>
                      </a:cubicBezTo>
                      <a:cubicBezTo>
                        <a:pt x="972" y="9295"/>
                        <a:pt x="1134" y="10817"/>
                        <a:pt x="1264" y="12371"/>
                      </a:cubicBezTo>
                      <a:cubicBezTo>
                        <a:pt x="1426" y="13925"/>
                        <a:pt x="1652" y="15480"/>
                        <a:pt x="1814" y="16905"/>
                      </a:cubicBezTo>
                      <a:cubicBezTo>
                        <a:pt x="1879" y="17649"/>
                        <a:pt x="1944" y="18330"/>
                        <a:pt x="2041" y="19010"/>
                      </a:cubicBezTo>
                      <a:lnTo>
                        <a:pt x="2268" y="20888"/>
                      </a:lnTo>
                      <a:cubicBezTo>
                        <a:pt x="2397" y="22021"/>
                        <a:pt x="2494" y="22993"/>
                        <a:pt x="2559" y="23673"/>
                      </a:cubicBezTo>
                      <a:lnTo>
                        <a:pt x="2656" y="24741"/>
                      </a:lnTo>
                      <a:lnTo>
                        <a:pt x="2429" y="23705"/>
                      </a:lnTo>
                      <a:cubicBezTo>
                        <a:pt x="2332" y="23025"/>
                        <a:pt x="2106" y="22086"/>
                        <a:pt x="1911" y="20920"/>
                      </a:cubicBezTo>
                      <a:lnTo>
                        <a:pt x="1588" y="19074"/>
                      </a:lnTo>
                      <a:cubicBezTo>
                        <a:pt x="1458" y="18427"/>
                        <a:pt x="1361" y="17714"/>
                        <a:pt x="1264" y="17002"/>
                      </a:cubicBezTo>
                      <a:cubicBezTo>
                        <a:pt x="1069" y="15545"/>
                        <a:pt x="875" y="13990"/>
                        <a:pt x="681" y="12436"/>
                      </a:cubicBezTo>
                      <a:cubicBezTo>
                        <a:pt x="487" y="10914"/>
                        <a:pt x="389" y="9327"/>
                        <a:pt x="260" y="7870"/>
                      </a:cubicBezTo>
                      <a:cubicBezTo>
                        <a:pt x="227" y="7157"/>
                        <a:pt x="163" y="6445"/>
                        <a:pt x="130" y="5765"/>
                      </a:cubicBezTo>
                      <a:lnTo>
                        <a:pt x="66" y="3887"/>
                      </a:lnTo>
                      <a:cubicBezTo>
                        <a:pt x="33" y="2721"/>
                        <a:pt x="33" y="1749"/>
                        <a:pt x="1" y="1037"/>
                      </a:cubicBezTo>
                      <a:cubicBezTo>
                        <a:pt x="1" y="357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1730;p47"/>
                <p:cNvSpPr/>
                <p:nvPr/>
              </p:nvSpPr>
              <p:spPr>
                <a:xfrm>
                  <a:off x="1907127" y="4091305"/>
                  <a:ext cx="20030" cy="478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27138" extrusionOk="0">
                      <a:moveTo>
                        <a:pt x="33" y="1"/>
                      </a:moveTo>
                      <a:lnTo>
                        <a:pt x="130" y="1166"/>
                      </a:lnTo>
                      <a:cubicBezTo>
                        <a:pt x="195" y="1879"/>
                        <a:pt x="292" y="2947"/>
                        <a:pt x="389" y="4210"/>
                      </a:cubicBezTo>
                      <a:cubicBezTo>
                        <a:pt x="454" y="5506"/>
                        <a:pt x="551" y="6963"/>
                        <a:pt x="649" y="8582"/>
                      </a:cubicBezTo>
                      <a:cubicBezTo>
                        <a:pt x="746" y="10169"/>
                        <a:pt x="810" y="11853"/>
                        <a:pt x="875" y="13569"/>
                      </a:cubicBezTo>
                      <a:cubicBezTo>
                        <a:pt x="940" y="15253"/>
                        <a:pt x="1005" y="16937"/>
                        <a:pt x="1037" y="18556"/>
                      </a:cubicBezTo>
                      <a:cubicBezTo>
                        <a:pt x="1070" y="20143"/>
                        <a:pt x="1102" y="21632"/>
                        <a:pt x="1102" y="22895"/>
                      </a:cubicBezTo>
                      <a:cubicBezTo>
                        <a:pt x="1134" y="24191"/>
                        <a:pt x="1102" y="25227"/>
                        <a:pt x="1102" y="25972"/>
                      </a:cubicBezTo>
                      <a:lnTo>
                        <a:pt x="1102" y="27138"/>
                      </a:lnTo>
                      <a:lnTo>
                        <a:pt x="1005" y="25972"/>
                      </a:lnTo>
                      <a:cubicBezTo>
                        <a:pt x="972" y="25259"/>
                        <a:pt x="843" y="24191"/>
                        <a:pt x="778" y="22895"/>
                      </a:cubicBezTo>
                      <a:cubicBezTo>
                        <a:pt x="713" y="21632"/>
                        <a:pt x="584" y="20143"/>
                        <a:pt x="519" y="18556"/>
                      </a:cubicBezTo>
                      <a:cubicBezTo>
                        <a:pt x="422" y="16969"/>
                        <a:pt x="357" y="15285"/>
                        <a:pt x="260" y="13569"/>
                      </a:cubicBezTo>
                      <a:cubicBezTo>
                        <a:pt x="195" y="11885"/>
                        <a:pt x="163" y="10169"/>
                        <a:pt x="98" y="8582"/>
                      </a:cubicBezTo>
                      <a:cubicBezTo>
                        <a:pt x="66" y="6995"/>
                        <a:pt x="66" y="5506"/>
                        <a:pt x="33" y="4243"/>
                      </a:cubicBezTo>
                      <a:cubicBezTo>
                        <a:pt x="1" y="2947"/>
                        <a:pt x="33" y="1879"/>
                        <a:pt x="33" y="1134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1731;p47"/>
                <p:cNvSpPr/>
                <p:nvPr/>
              </p:nvSpPr>
              <p:spPr>
                <a:xfrm>
                  <a:off x="1988288" y="4084457"/>
                  <a:ext cx="21724" cy="47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26814" extrusionOk="0">
                      <a:moveTo>
                        <a:pt x="0" y="0"/>
                      </a:moveTo>
                      <a:lnTo>
                        <a:pt x="162" y="1166"/>
                      </a:lnTo>
                      <a:cubicBezTo>
                        <a:pt x="227" y="1878"/>
                        <a:pt x="389" y="2915"/>
                        <a:pt x="518" y="4177"/>
                      </a:cubicBezTo>
                      <a:lnTo>
                        <a:pt x="745" y="6185"/>
                      </a:lnTo>
                      <a:cubicBezTo>
                        <a:pt x="842" y="6930"/>
                        <a:pt x="875" y="7675"/>
                        <a:pt x="939" y="8452"/>
                      </a:cubicBezTo>
                      <a:cubicBezTo>
                        <a:pt x="1037" y="10039"/>
                        <a:pt x="1101" y="11690"/>
                        <a:pt x="1198" y="13407"/>
                      </a:cubicBezTo>
                      <a:cubicBezTo>
                        <a:pt x="1198" y="15090"/>
                        <a:pt x="1231" y="16742"/>
                        <a:pt x="1231" y="18329"/>
                      </a:cubicBezTo>
                      <a:lnTo>
                        <a:pt x="1231" y="20596"/>
                      </a:lnTo>
                      <a:lnTo>
                        <a:pt x="1166" y="22636"/>
                      </a:lnTo>
                      <a:cubicBezTo>
                        <a:pt x="1134" y="23899"/>
                        <a:pt x="1069" y="24935"/>
                        <a:pt x="1037" y="25680"/>
                      </a:cubicBezTo>
                      <a:lnTo>
                        <a:pt x="972" y="26813"/>
                      </a:lnTo>
                      <a:lnTo>
                        <a:pt x="939" y="25680"/>
                      </a:lnTo>
                      <a:cubicBezTo>
                        <a:pt x="907" y="24935"/>
                        <a:pt x="842" y="23899"/>
                        <a:pt x="842" y="22636"/>
                      </a:cubicBezTo>
                      <a:cubicBezTo>
                        <a:pt x="842" y="21988"/>
                        <a:pt x="810" y="21308"/>
                        <a:pt x="777" y="20596"/>
                      </a:cubicBezTo>
                      <a:cubicBezTo>
                        <a:pt x="777" y="19883"/>
                        <a:pt x="745" y="19106"/>
                        <a:pt x="713" y="18329"/>
                      </a:cubicBezTo>
                      <a:cubicBezTo>
                        <a:pt x="680" y="16774"/>
                        <a:pt x="648" y="15090"/>
                        <a:pt x="616" y="13407"/>
                      </a:cubicBezTo>
                      <a:cubicBezTo>
                        <a:pt x="551" y="11723"/>
                        <a:pt x="454" y="10071"/>
                        <a:pt x="421" y="8484"/>
                      </a:cubicBezTo>
                      <a:cubicBezTo>
                        <a:pt x="356" y="7707"/>
                        <a:pt x="389" y="6962"/>
                        <a:pt x="324" y="6250"/>
                      </a:cubicBezTo>
                      <a:lnTo>
                        <a:pt x="195" y="4210"/>
                      </a:lnTo>
                      <a:cubicBezTo>
                        <a:pt x="130" y="2947"/>
                        <a:pt x="97" y="1911"/>
                        <a:pt x="65" y="1166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1732;p47"/>
                <p:cNvSpPr/>
                <p:nvPr/>
              </p:nvSpPr>
              <p:spPr>
                <a:xfrm>
                  <a:off x="2068866" y="4137594"/>
                  <a:ext cx="25165" cy="37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21503" extrusionOk="0">
                      <a:moveTo>
                        <a:pt x="486" y="1"/>
                      </a:moveTo>
                      <a:cubicBezTo>
                        <a:pt x="486" y="1"/>
                        <a:pt x="551" y="357"/>
                        <a:pt x="648" y="940"/>
                      </a:cubicBezTo>
                      <a:lnTo>
                        <a:pt x="777" y="1976"/>
                      </a:lnTo>
                      <a:cubicBezTo>
                        <a:pt x="842" y="2397"/>
                        <a:pt x="907" y="2850"/>
                        <a:pt x="972" y="3368"/>
                      </a:cubicBezTo>
                      <a:lnTo>
                        <a:pt x="1134" y="4988"/>
                      </a:lnTo>
                      <a:cubicBezTo>
                        <a:pt x="1198" y="5571"/>
                        <a:pt x="1231" y="6186"/>
                        <a:pt x="1263" y="6801"/>
                      </a:cubicBezTo>
                      <a:cubicBezTo>
                        <a:pt x="1328" y="7449"/>
                        <a:pt x="1360" y="8096"/>
                        <a:pt x="1360" y="8744"/>
                      </a:cubicBezTo>
                      <a:cubicBezTo>
                        <a:pt x="1360" y="9424"/>
                        <a:pt x="1393" y="10104"/>
                        <a:pt x="1425" y="10784"/>
                      </a:cubicBezTo>
                      <a:cubicBezTo>
                        <a:pt x="1425" y="11464"/>
                        <a:pt x="1360" y="12144"/>
                        <a:pt x="1360" y="12792"/>
                      </a:cubicBezTo>
                      <a:cubicBezTo>
                        <a:pt x="1328" y="13472"/>
                        <a:pt x="1263" y="14120"/>
                        <a:pt x="1231" y="14767"/>
                      </a:cubicBezTo>
                      <a:cubicBezTo>
                        <a:pt x="1166" y="15383"/>
                        <a:pt x="1134" y="15998"/>
                        <a:pt x="1037" y="16581"/>
                      </a:cubicBezTo>
                      <a:lnTo>
                        <a:pt x="777" y="18200"/>
                      </a:lnTo>
                      <a:lnTo>
                        <a:pt x="648" y="18912"/>
                      </a:lnTo>
                      <a:lnTo>
                        <a:pt x="486" y="19560"/>
                      </a:lnTo>
                      <a:lnTo>
                        <a:pt x="227" y="20596"/>
                      </a:lnTo>
                      <a:cubicBezTo>
                        <a:pt x="97" y="21179"/>
                        <a:pt x="0" y="21503"/>
                        <a:pt x="0" y="21503"/>
                      </a:cubicBezTo>
                      <a:cubicBezTo>
                        <a:pt x="0" y="21503"/>
                        <a:pt x="33" y="21179"/>
                        <a:pt x="130" y="20596"/>
                      </a:cubicBezTo>
                      <a:lnTo>
                        <a:pt x="259" y="19528"/>
                      </a:lnTo>
                      <a:lnTo>
                        <a:pt x="356" y="18880"/>
                      </a:lnTo>
                      <a:lnTo>
                        <a:pt x="421" y="18167"/>
                      </a:lnTo>
                      <a:lnTo>
                        <a:pt x="583" y="16548"/>
                      </a:lnTo>
                      <a:cubicBezTo>
                        <a:pt x="648" y="15965"/>
                        <a:pt x="648" y="15350"/>
                        <a:pt x="680" y="14735"/>
                      </a:cubicBezTo>
                      <a:cubicBezTo>
                        <a:pt x="713" y="14087"/>
                        <a:pt x="745" y="13440"/>
                        <a:pt x="745" y="12792"/>
                      </a:cubicBezTo>
                      <a:cubicBezTo>
                        <a:pt x="745" y="12112"/>
                        <a:pt x="777" y="11432"/>
                        <a:pt x="810" y="10752"/>
                      </a:cubicBezTo>
                      <a:cubicBezTo>
                        <a:pt x="810" y="10072"/>
                        <a:pt x="810" y="9392"/>
                        <a:pt x="810" y="8744"/>
                      </a:cubicBezTo>
                      <a:cubicBezTo>
                        <a:pt x="810" y="8064"/>
                        <a:pt x="777" y="7416"/>
                        <a:pt x="745" y="6769"/>
                      </a:cubicBezTo>
                      <a:cubicBezTo>
                        <a:pt x="745" y="6153"/>
                        <a:pt x="745" y="5538"/>
                        <a:pt x="713" y="4955"/>
                      </a:cubicBezTo>
                      <a:lnTo>
                        <a:pt x="648" y="3336"/>
                      </a:lnTo>
                      <a:cubicBezTo>
                        <a:pt x="616" y="2332"/>
                        <a:pt x="551" y="1490"/>
                        <a:pt x="551" y="907"/>
                      </a:cubicBezTo>
                      <a:cubicBezTo>
                        <a:pt x="518" y="357"/>
                        <a:pt x="486" y="1"/>
                        <a:pt x="486" y="1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1733;p47"/>
                <p:cNvSpPr/>
                <p:nvPr/>
              </p:nvSpPr>
              <p:spPr>
                <a:xfrm>
                  <a:off x="3055238" y="3850151"/>
                  <a:ext cx="533766" cy="78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6" h="44592" extrusionOk="0">
                      <a:moveTo>
                        <a:pt x="1555" y="35492"/>
                      </a:moveTo>
                      <a:cubicBezTo>
                        <a:pt x="1846" y="36593"/>
                        <a:pt x="2267" y="37629"/>
                        <a:pt x="2785" y="38633"/>
                      </a:cubicBezTo>
                      <a:cubicBezTo>
                        <a:pt x="3659" y="40252"/>
                        <a:pt x="5279" y="41968"/>
                        <a:pt x="6898" y="42778"/>
                      </a:cubicBezTo>
                      <a:cubicBezTo>
                        <a:pt x="10136" y="44397"/>
                        <a:pt x="14864" y="44591"/>
                        <a:pt x="18361" y="44073"/>
                      </a:cubicBezTo>
                      <a:cubicBezTo>
                        <a:pt x="22344" y="43426"/>
                        <a:pt x="25809" y="40932"/>
                        <a:pt x="27752" y="37370"/>
                      </a:cubicBezTo>
                      <a:cubicBezTo>
                        <a:pt x="29372" y="34261"/>
                        <a:pt x="29728" y="30667"/>
                        <a:pt x="29922" y="27169"/>
                      </a:cubicBezTo>
                      <a:cubicBezTo>
                        <a:pt x="30181" y="23607"/>
                        <a:pt x="30246" y="20013"/>
                        <a:pt x="30084" y="16418"/>
                      </a:cubicBezTo>
                      <a:cubicBezTo>
                        <a:pt x="29890" y="12824"/>
                        <a:pt x="29469" y="8808"/>
                        <a:pt x="27623" y="5667"/>
                      </a:cubicBezTo>
                      <a:cubicBezTo>
                        <a:pt x="25421" y="1846"/>
                        <a:pt x="21017" y="162"/>
                        <a:pt x="17001" y="65"/>
                      </a:cubicBezTo>
                      <a:cubicBezTo>
                        <a:pt x="13731" y="0"/>
                        <a:pt x="9424" y="162"/>
                        <a:pt x="6509" y="1943"/>
                      </a:cubicBezTo>
                      <a:cubicBezTo>
                        <a:pt x="3141" y="3951"/>
                        <a:pt x="1555" y="7934"/>
                        <a:pt x="1004" y="11723"/>
                      </a:cubicBezTo>
                      <a:cubicBezTo>
                        <a:pt x="259" y="16386"/>
                        <a:pt x="0" y="21114"/>
                        <a:pt x="259" y="25809"/>
                      </a:cubicBezTo>
                      <a:cubicBezTo>
                        <a:pt x="486" y="28853"/>
                        <a:pt x="680" y="32383"/>
                        <a:pt x="1555" y="35492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1734;p47"/>
                <p:cNvSpPr/>
                <p:nvPr/>
              </p:nvSpPr>
              <p:spPr>
                <a:xfrm>
                  <a:off x="3438118" y="4139888"/>
                  <a:ext cx="99461" cy="44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6" h="25259" extrusionOk="0">
                      <a:moveTo>
                        <a:pt x="5635" y="0"/>
                      </a:moveTo>
                      <a:lnTo>
                        <a:pt x="5635" y="1101"/>
                      </a:lnTo>
                      <a:cubicBezTo>
                        <a:pt x="5635" y="1457"/>
                        <a:pt x="5635" y="1911"/>
                        <a:pt x="5603" y="2397"/>
                      </a:cubicBezTo>
                      <a:lnTo>
                        <a:pt x="5603" y="3206"/>
                      </a:lnTo>
                      <a:lnTo>
                        <a:pt x="5538" y="4080"/>
                      </a:lnTo>
                      <a:lnTo>
                        <a:pt x="5376" y="6056"/>
                      </a:lnTo>
                      <a:cubicBezTo>
                        <a:pt x="5312" y="6768"/>
                        <a:pt x="5182" y="7481"/>
                        <a:pt x="5085" y="8225"/>
                      </a:cubicBezTo>
                      <a:cubicBezTo>
                        <a:pt x="4988" y="9003"/>
                        <a:pt x="4891" y="9780"/>
                        <a:pt x="4729" y="10557"/>
                      </a:cubicBezTo>
                      <a:lnTo>
                        <a:pt x="4243" y="12953"/>
                      </a:lnTo>
                      <a:lnTo>
                        <a:pt x="3660" y="15317"/>
                      </a:lnTo>
                      <a:cubicBezTo>
                        <a:pt x="3498" y="16095"/>
                        <a:pt x="3239" y="16872"/>
                        <a:pt x="3012" y="17584"/>
                      </a:cubicBezTo>
                      <a:cubicBezTo>
                        <a:pt x="2786" y="18329"/>
                        <a:pt x="2591" y="19041"/>
                        <a:pt x="2332" y="19689"/>
                      </a:cubicBezTo>
                      <a:lnTo>
                        <a:pt x="1652" y="21535"/>
                      </a:lnTo>
                      <a:lnTo>
                        <a:pt x="1328" y="22344"/>
                      </a:lnTo>
                      <a:lnTo>
                        <a:pt x="1005" y="23057"/>
                      </a:lnTo>
                      <a:lnTo>
                        <a:pt x="487" y="24223"/>
                      </a:lnTo>
                      <a:lnTo>
                        <a:pt x="1" y="25259"/>
                      </a:lnTo>
                      <a:lnTo>
                        <a:pt x="357" y="24190"/>
                      </a:lnTo>
                      <a:lnTo>
                        <a:pt x="810" y="22960"/>
                      </a:lnTo>
                      <a:lnTo>
                        <a:pt x="1069" y="22247"/>
                      </a:lnTo>
                      <a:lnTo>
                        <a:pt x="1328" y="21405"/>
                      </a:lnTo>
                      <a:lnTo>
                        <a:pt x="1911" y="19527"/>
                      </a:lnTo>
                      <a:cubicBezTo>
                        <a:pt x="2138" y="18879"/>
                        <a:pt x="2300" y="18135"/>
                        <a:pt x="2494" y="17422"/>
                      </a:cubicBezTo>
                      <a:cubicBezTo>
                        <a:pt x="2721" y="16677"/>
                        <a:pt x="2915" y="15933"/>
                        <a:pt x="3110" y="15155"/>
                      </a:cubicBezTo>
                      <a:lnTo>
                        <a:pt x="3660" y="12824"/>
                      </a:lnTo>
                      <a:lnTo>
                        <a:pt x="4146" y="10427"/>
                      </a:lnTo>
                      <a:cubicBezTo>
                        <a:pt x="4308" y="9650"/>
                        <a:pt x="4437" y="8873"/>
                        <a:pt x="4534" y="8128"/>
                      </a:cubicBezTo>
                      <a:cubicBezTo>
                        <a:pt x="4664" y="7383"/>
                        <a:pt x="4826" y="6671"/>
                        <a:pt x="4891" y="5991"/>
                      </a:cubicBezTo>
                      <a:lnTo>
                        <a:pt x="5182" y="4048"/>
                      </a:lnTo>
                      <a:lnTo>
                        <a:pt x="5279" y="3174"/>
                      </a:lnTo>
                      <a:lnTo>
                        <a:pt x="5376" y="2397"/>
                      </a:lnTo>
                      <a:lnTo>
                        <a:pt x="5506" y="1101"/>
                      </a:ln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1735;p47"/>
                <p:cNvSpPr/>
                <p:nvPr/>
              </p:nvSpPr>
              <p:spPr>
                <a:xfrm>
                  <a:off x="3406123" y="4089028"/>
                  <a:ext cx="59454" cy="41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" h="23575" extrusionOk="0">
                      <a:moveTo>
                        <a:pt x="3239" y="0"/>
                      </a:moveTo>
                      <a:cubicBezTo>
                        <a:pt x="3239" y="0"/>
                        <a:pt x="3239" y="356"/>
                        <a:pt x="3271" y="1036"/>
                      </a:cubicBezTo>
                      <a:cubicBezTo>
                        <a:pt x="3271" y="1360"/>
                        <a:pt x="3303" y="1749"/>
                        <a:pt x="3303" y="2202"/>
                      </a:cubicBezTo>
                      <a:cubicBezTo>
                        <a:pt x="3303" y="2429"/>
                        <a:pt x="3336" y="2656"/>
                        <a:pt x="3336" y="2915"/>
                      </a:cubicBezTo>
                      <a:cubicBezTo>
                        <a:pt x="3368" y="3174"/>
                        <a:pt x="3336" y="3465"/>
                        <a:pt x="3303" y="3724"/>
                      </a:cubicBezTo>
                      <a:lnTo>
                        <a:pt x="3271" y="5538"/>
                      </a:lnTo>
                      <a:cubicBezTo>
                        <a:pt x="3239" y="6185"/>
                        <a:pt x="3174" y="6865"/>
                        <a:pt x="3109" y="7578"/>
                      </a:cubicBezTo>
                      <a:cubicBezTo>
                        <a:pt x="3044" y="8290"/>
                        <a:pt x="2980" y="9003"/>
                        <a:pt x="2882" y="9715"/>
                      </a:cubicBezTo>
                      <a:lnTo>
                        <a:pt x="2591" y="11917"/>
                      </a:lnTo>
                      <a:lnTo>
                        <a:pt x="2202" y="14119"/>
                      </a:lnTo>
                      <a:cubicBezTo>
                        <a:pt x="2105" y="14864"/>
                        <a:pt x="1943" y="15576"/>
                        <a:pt x="1814" y="16256"/>
                      </a:cubicBezTo>
                      <a:cubicBezTo>
                        <a:pt x="1522" y="17616"/>
                        <a:pt x="1231" y="18879"/>
                        <a:pt x="972" y="19980"/>
                      </a:cubicBezTo>
                      <a:cubicBezTo>
                        <a:pt x="680" y="21049"/>
                        <a:pt x="421" y="21956"/>
                        <a:pt x="259" y="22603"/>
                      </a:cubicBezTo>
                      <a:cubicBezTo>
                        <a:pt x="97" y="23219"/>
                        <a:pt x="0" y="23575"/>
                        <a:pt x="0" y="23575"/>
                      </a:cubicBezTo>
                      <a:cubicBezTo>
                        <a:pt x="0" y="23575"/>
                        <a:pt x="33" y="23219"/>
                        <a:pt x="162" y="22571"/>
                      </a:cubicBezTo>
                      <a:lnTo>
                        <a:pt x="616" y="19916"/>
                      </a:lnTo>
                      <a:lnTo>
                        <a:pt x="939" y="18135"/>
                      </a:lnTo>
                      <a:lnTo>
                        <a:pt x="1263" y="16127"/>
                      </a:lnTo>
                      <a:cubicBezTo>
                        <a:pt x="1522" y="14767"/>
                        <a:pt x="1749" y="13309"/>
                        <a:pt x="1976" y="11820"/>
                      </a:cubicBezTo>
                      <a:lnTo>
                        <a:pt x="2300" y="9650"/>
                      </a:lnTo>
                      <a:cubicBezTo>
                        <a:pt x="2429" y="8905"/>
                        <a:pt x="2494" y="8193"/>
                        <a:pt x="2591" y="7513"/>
                      </a:cubicBezTo>
                      <a:cubicBezTo>
                        <a:pt x="2656" y="6833"/>
                        <a:pt x="2753" y="6153"/>
                        <a:pt x="2818" y="5505"/>
                      </a:cubicBezTo>
                      <a:lnTo>
                        <a:pt x="2980" y="3724"/>
                      </a:lnTo>
                      <a:lnTo>
                        <a:pt x="3044" y="2915"/>
                      </a:lnTo>
                      <a:cubicBezTo>
                        <a:pt x="3044" y="2656"/>
                        <a:pt x="3077" y="2429"/>
                        <a:pt x="3077" y="2202"/>
                      </a:cubicBezTo>
                      <a:cubicBezTo>
                        <a:pt x="3109" y="1749"/>
                        <a:pt x="3141" y="1360"/>
                        <a:pt x="3174" y="1036"/>
                      </a:cubicBezTo>
                      <a:cubicBezTo>
                        <a:pt x="3206" y="356"/>
                        <a:pt x="3239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1736;p47"/>
                <p:cNvSpPr/>
                <p:nvPr/>
              </p:nvSpPr>
              <p:spPr>
                <a:xfrm>
                  <a:off x="3352969" y="4127305"/>
                  <a:ext cx="46307" cy="437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24774" extrusionOk="0">
                      <a:moveTo>
                        <a:pt x="2624" y="1"/>
                      </a:moveTo>
                      <a:lnTo>
                        <a:pt x="2624" y="1069"/>
                      </a:lnTo>
                      <a:cubicBezTo>
                        <a:pt x="2624" y="1717"/>
                        <a:pt x="2624" y="2721"/>
                        <a:pt x="2591" y="3887"/>
                      </a:cubicBezTo>
                      <a:lnTo>
                        <a:pt x="2527" y="5797"/>
                      </a:lnTo>
                      <a:cubicBezTo>
                        <a:pt x="2494" y="6445"/>
                        <a:pt x="2429" y="7157"/>
                        <a:pt x="2365" y="7902"/>
                      </a:cubicBezTo>
                      <a:cubicBezTo>
                        <a:pt x="2268" y="9359"/>
                        <a:pt x="2106" y="10914"/>
                        <a:pt x="1976" y="12468"/>
                      </a:cubicBezTo>
                      <a:cubicBezTo>
                        <a:pt x="1814" y="14023"/>
                        <a:pt x="1555" y="15545"/>
                        <a:pt x="1361" y="17002"/>
                      </a:cubicBezTo>
                      <a:cubicBezTo>
                        <a:pt x="1264" y="17714"/>
                        <a:pt x="1167" y="18427"/>
                        <a:pt x="1069" y="19074"/>
                      </a:cubicBezTo>
                      <a:lnTo>
                        <a:pt x="746" y="20953"/>
                      </a:lnTo>
                      <a:cubicBezTo>
                        <a:pt x="519" y="22086"/>
                        <a:pt x="325" y="23057"/>
                        <a:pt x="195" y="23705"/>
                      </a:cubicBezTo>
                      <a:lnTo>
                        <a:pt x="1" y="24774"/>
                      </a:lnTo>
                      <a:lnTo>
                        <a:pt x="98" y="23705"/>
                      </a:lnTo>
                      <a:cubicBezTo>
                        <a:pt x="163" y="23025"/>
                        <a:pt x="260" y="22054"/>
                        <a:pt x="389" y="20888"/>
                      </a:cubicBezTo>
                      <a:lnTo>
                        <a:pt x="616" y="19010"/>
                      </a:lnTo>
                      <a:cubicBezTo>
                        <a:pt x="713" y="18362"/>
                        <a:pt x="746" y="17649"/>
                        <a:pt x="843" y="16937"/>
                      </a:cubicBezTo>
                      <a:cubicBezTo>
                        <a:pt x="1005" y="15480"/>
                        <a:pt x="1167" y="13925"/>
                        <a:pt x="1361" y="12403"/>
                      </a:cubicBezTo>
                      <a:cubicBezTo>
                        <a:pt x="1555" y="10849"/>
                        <a:pt x="1685" y="9295"/>
                        <a:pt x="1847" y="7837"/>
                      </a:cubicBezTo>
                      <a:cubicBezTo>
                        <a:pt x="1911" y="7125"/>
                        <a:pt x="2008" y="6413"/>
                        <a:pt x="2041" y="5765"/>
                      </a:cubicBezTo>
                      <a:lnTo>
                        <a:pt x="2235" y="3887"/>
                      </a:lnTo>
                      <a:cubicBezTo>
                        <a:pt x="2332" y="2721"/>
                        <a:pt x="2429" y="1749"/>
                        <a:pt x="2527" y="1069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1737;p47"/>
                <p:cNvSpPr/>
                <p:nvPr/>
              </p:nvSpPr>
              <p:spPr>
                <a:xfrm>
                  <a:off x="3297538" y="4091305"/>
                  <a:ext cx="19448" cy="47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27170" extrusionOk="0">
                      <a:moveTo>
                        <a:pt x="1102" y="1"/>
                      </a:moveTo>
                      <a:lnTo>
                        <a:pt x="1102" y="1166"/>
                      </a:lnTo>
                      <a:lnTo>
                        <a:pt x="1102" y="4243"/>
                      </a:lnTo>
                      <a:cubicBezTo>
                        <a:pt x="1102" y="5506"/>
                        <a:pt x="1069" y="6995"/>
                        <a:pt x="1004" y="8582"/>
                      </a:cubicBezTo>
                      <a:cubicBezTo>
                        <a:pt x="972" y="10169"/>
                        <a:pt x="907" y="11885"/>
                        <a:pt x="843" y="13569"/>
                      </a:cubicBezTo>
                      <a:cubicBezTo>
                        <a:pt x="778" y="15285"/>
                        <a:pt x="713" y="16969"/>
                        <a:pt x="616" y="18556"/>
                      </a:cubicBezTo>
                      <a:cubicBezTo>
                        <a:pt x="519" y="20143"/>
                        <a:pt x="422" y="21632"/>
                        <a:pt x="357" y="22928"/>
                      </a:cubicBezTo>
                      <a:cubicBezTo>
                        <a:pt x="260" y="24191"/>
                        <a:pt x="163" y="25259"/>
                        <a:pt x="98" y="26004"/>
                      </a:cubicBezTo>
                      <a:lnTo>
                        <a:pt x="1" y="27170"/>
                      </a:lnTo>
                      <a:lnTo>
                        <a:pt x="1" y="26004"/>
                      </a:lnTo>
                      <a:lnTo>
                        <a:pt x="1" y="22895"/>
                      </a:lnTo>
                      <a:cubicBezTo>
                        <a:pt x="1" y="21632"/>
                        <a:pt x="33" y="20143"/>
                        <a:pt x="65" y="18556"/>
                      </a:cubicBezTo>
                      <a:cubicBezTo>
                        <a:pt x="130" y="16969"/>
                        <a:pt x="195" y="15253"/>
                        <a:pt x="227" y="13569"/>
                      </a:cubicBezTo>
                      <a:cubicBezTo>
                        <a:pt x="292" y="11853"/>
                        <a:pt x="389" y="10169"/>
                        <a:pt x="486" y="8582"/>
                      </a:cubicBezTo>
                      <a:cubicBezTo>
                        <a:pt x="551" y="6995"/>
                        <a:pt x="681" y="5506"/>
                        <a:pt x="745" y="4243"/>
                      </a:cubicBezTo>
                      <a:cubicBezTo>
                        <a:pt x="810" y="2947"/>
                        <a:pt x="907" y="1911"/>
                        <a:pt x="972" y="1166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1738;p47"/>
                <p:cNvSpPr/>
                <p:nvPr/>
              </p:nvSpPr>
              <p:spPr>
                <a:xfrm>
                  <a:off x="3214101" y="4084457"/>
                  <a:ext cx="21742" cy="47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26814" extrusionOk="0">
                      <a:moveTo>
                        <a:pt x="1231" y="0"/>
                      </a:moveTo>
                      <a:lnTo>
                        <a:pt x="1199" y="1166"/>
                      </a:lnTo>
                      <a:cubicBezTo>
                        <a:pt x="1166" y="1911"/>
                        <a:pt x="1134" y="2947"/>
                        <a:pt x="1069" y="4210"/>
                      </a:cubicBezTo>
                      <a:lnTo>
                        <a:pt x="940" y="6218"/>
                      </a:lnTo>
                      <a:cubicBezTo>
                        <a:pt x="875" y="6962"/>
                        <a:pt x="875" y="7707"/>
                        <a:pt x="843" y="8484"/>
                      </a:cubicBezTo>
                      <a:cubicBezTo>
                        <a:pt x="810" y="10071"/>
                        <a:pt x="745" y="11723"/>
                        <a:pt x="648" y="13407"/>
                      </a:cubicBezTo>
                      <a:cubicBezTo>
                        <a:pt x="584" y="15090"/>
                        <a:pt x="584" y="16742"/>
                        <a:pt x="551" y="18329"/>
                      </a:cubicBezTo>
                      <a:cubicBezTo>
                        <a:pt x="551" y="19106"/>
                        <a:pt x="486" y="19883"/>
                        <a:pt x="454" y="20596"/>
                      </a:cubicBezTo>
                      <a:cubicBezTo>
                        <a:pt x="454" y="21308"/>
                        <a:pt x="454" y="21988"/>
                        <a:pt x="422" y="22636"/>
                      </a:cubicBezTo>
                      <a:cubicBezTo>
                        <a:pt x="422" y="23866"/>
                        <a:pt x="357" y="24935"/>
                        <a:pt x="325" y="25647"/>
                      </a:cubicBezTo>
                      <a:lnTo>
                        <a:pt x="292" y="26813"/>
                      </a:lnTo>
                      <a:lnTo>
                        <a:pt x="227" y="25647"/>
                      </a:lnTo>
                      <a:cubicBezTo>
                        <a:pt x="195" y="24935"/>
                        <a:pt x="130" y="23866"/>
                        <a:pt x="98" y="22636"/>
                      </a:cubicBezTo>
                      <a:lnTo>
                        <a:pt x="33" y="20596"/>
                      </a:lnTo>
                      <a:cubicBezTo>
                        <a:pt x="1" y="19883"/>
                        <a:pt x="1" y="19106"/>
                        <a:pt x="33" y="18329"/>
                      </a:cubicBezTo>
                      <a:cubicBezTo>
                        <a:pt x="33" y="16742"/>
                        <a:pt x="33" y="15090"/>
                        <a:pt x="65" y="13407"/>
                      </a:cubicBezTo>
                      <a:cubicBezTo>
                        <a:pt x="163" y="11723"/>
                        <a:pt x="227" y="10039"/>
                        <a:pt x="325" y="8452"/>
                      </a:cubicBezTo>
                      <a:cubicBezTo>
                        <a:pt x="389" y="7675"/>
                        <a:pt x="422" y="6898"/>
                        <a:pt x="519" y="6185"/>
                      </a:cubicBezTo>
                      <a:lnTo>
                        <a:pt x="745" y="4177"/>
                      </a:lnTo>
                      <a:cubicBezTo>
                        <a:pt x="875" y="2915"/>
                        <a:pt x="1005" y="1878"/>
                        <a:pt x="1102" y="1166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1739;p47"/>
                <p:cNvSpPr/>
                <p:nvPr/>
              </p:nvSpPr>
              <p:spPr>
                <a:xfrm>
                  <a:off x="3130099" y="4137594"/>
                  <a:ext cx="25730" cy="3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21536" extrusionOk="0">
                      <a:moveTo>
                        <a:pt x="972" y="1"/>
                      </a:moveTo>
                      <a:cubicBezTo>
                        <a:pt x="972" y="1"/>
                        <a:pt x="972" y="357"/>
                        <a:pt x="939" y="940"/>
                      </a:cubicBezTo>
                      <a:cubicBezTo>
                        <a:pt x="907" y="1523"/>
                        <a:pt x="875" y="2365"/>
                        <a:pt x="842" y="3368"/>
                      </a:cubicBezTo>
                      <a:lnTo>
                        <a:pt x="745" y="4988"/>
                      </a:lnTo>
                      <a:cubicBezTo>
                        <a:pt x="713" y="5571"/>
                        <a:pt x="745" y="6186"/>
                        <a:pt x="713" y="6801"/>
                      </a:cubicBezTo>
                      <a:cubicBezTo>
                        <a:pt x="680" y="7449"/>
                        <a:pt x="648" y="8096"/>
                        <a:pt x="680" y="8744"/>
                      </a:cubicBezTo>
                      <a:cubicBezTo>
                        <a:pt x="680" y="9424"/>
                        <a:pt x="680" y="10104"/>
                        <a:pt x="680" y="10784"/>
                      </a:cubicBezTo>
                      <a:cubicBezTo>
                        <a:pt x="680" y="11464"/>
                        <a:pt x="680" y="12112"/>
                        <a:pt x="713" y="12792"/>
                      </a:cubicBezTo>
                      <a:cubicBezTo>
                        <a:pt x="713" y="13472"/>
                        <a:pt x="745" y="14120"/>
                        <a:pt x="778" y="14735"/>
                      </a:cubicBezTo>
                      <a:cubicBezTo>
                        <a:pt x="810" y="15383"/>
                        <a:pt x="842" y="15998"/>
                        <a:pt x="875" y="16548"/>
                      </a:cubicBezTo>
                      <a:lnTo>
                        <a:pt x="1037" y="18167"/>
                      </a:lnTo>
                      <a:lnTo>
                        <a:pt x="1101" y="18912"/>
                      </a:lnTo>
                      <a:lnTo>
                        <a:pt x="1199" y="19560"/>
                      </a:lnTo>
                      <a:lnTo>
                        <a:pt x="1328" y="20596"/>
                      </a:lnTo>
                      <a:cubicBezTo>
                        <a:pt x="1425" y="21211"/>
                        <a:pt x="1458" y="21535"/>
                        <a:pt x="1458" y="21535"/>
                      </a:cubicBezTo>
                      <a:cubicBezTo>
                        <a:pt x="1458" y="21535"/>
                        <a:pt x="1360" y="21211"/>
                        <a:pt x="1231" y="20629"/>
                      </a:cubicBezTo>
                      <a:lnTo>
                        <a:pt x="972" y="19592"/>
                      </a:lnTo>
                      <a:lnTo>
                        <a:pt x="778" y="18945"/>
                      </a:lnTo>
                      <a:lnTo>
                        <a:pt x="680" y="18232"/>
                      </a:lnTo>
                      <a:lnTo>
                        <a:pt x="421" y="16613"/>
                      </a:lnTo>
                      <a:cubicBezTo>
                        <a:pt x="324" y="16030"/>
                        <a:pt x="292" y="15415"/>
                        <a:pt x="227" y="14800"/>
                      </a:cubicBezTo>
                      <a:cubicBezTo>
                        <a:pt x="162" y="14152"/>
                        <a:pt x="98" y="13504"/>
                        <a:pt x="98" y="12824"/>
                      </a:cubicBezTo>
                      <a:cubicBezTo>
                        <a:pt x="98" y="12177"/>
                        <a:pt x="65" y="11497"/>
                        <a:pt x="33" y="10817"/>
                      </a:cubicBezTo>
                      <a:cubicBezTo>
                        <a:pt x="0" y="10137"/>
                        <a:pt x="65" y="9456"/>
                        <a:pt x="65" y="8776"/>
                      </a:cubicBezTo>
                      <a:cubicBezTo>
                        <a:pt x="98" y="8129"/>
                        <a:pt x="130" y="7449"/>
                        <a:pt x="162" y="6833"/>
                      </a:cubicBezTo>
                      <a:cubicBezTo>
                        <a:pt x="195" y="6186"/>
                        <a:pt x="259" y="5571"/>
                        <a:pt x="292" y="5020"/>
                      </a:cubicBezTo>
                      <a:lnTo>
                        <a:pt x="486" y="3401"/>
                      </a:lnTo>
                      <a:cubicBezTo>
                        <a:pt x="519" y="2883"/>
                        <a:pt x="583" y="2429"/>
                        <a:pt x="648" y="2008"/>
                      </a:cubicBezTo>
                      <a:lnTo>
                        <a:pt x="810" y="972"/>
                      </a:lnTo>
                      <a:cubicBezTo>
                        <a:pt x="907" y="324"/>
                        <a:pt x="972" y="1"/>
                        <a:pt x="972" y="1"/>
                      </a:cubicBezTo>
                      <a:close/>
                    </a:path>
                  </a:pathLst>
                </a:custGeom>
                <a:solidFill>
                  <a:srgbClr val="F9F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1741;p47"/>
                <p:cNvSpPr/>
                <p:nvPr/>
              </p:nvSpPr>
              <p:spPr>
                <a:xfrm>
                  <a:off x="2329449" y="4321040"/>
                  <a:ext cx="624651" cy="9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6" h="5118" extrusionOk="0">
                      <a:moveTo>
                        <a:pt x="35007" y="1"/>
                      </a:moveTo>
                      <a:lnTo>
                        <a:pt x="389" y="1"/>
                      </a:lnTo>
                      <a:cubicBezTo>
                        <a:pt x="1" y="907"/>
                        <a:pt x="260" y="3077"/>
                        <a:pt x="584" y="4858"/>
                      </a:cubicBezTo>
                      <a:lnTo>
                        <a:pt x="1588" y="4858"/>
                      </a:lnTo>
                      <a:cubicBezTo>
                        <a:pt x="8777" y="4988"/>
                        <a:pt x="14962" y="5052"/>
                        <a:pt x="20370" y="5117"/>
                      </a:cubicBezTo>
                      <a:lnTo>
                        <a:pt x="34845" y="4793"/>
                      </a:lnTo>
                      <a:cubicBezTo>
                        <a:pt x="35169" y="3012"/>
                        <a:pt x="35395" y="875"/>
                        <a:pt x="350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1743;p47"/>
                <p:cNvSpPr/>
                <p:nvPr/>
              </p:nvSpPr>
              <p:spPr>
                <a:xfrm>
                  <a:off x="1962575" y="2895210"/>
                  <a:ext cx="1317262" cy="500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3" h="28336" extrusionOk="0">
                      <a:moveTo>
                        <a:pt x="12467" y="26878"/>
                      </a:moveTo>
                      <a:cubicBezTo>
                        <a:pt x="5149" y="25486"/>
                        <a:pt x="0" y="22636"/>
                        <a:pt x="3562" y="16904"/>
                      </a:cubicBezTo>
                      <a:cubicBezTo>
                        <a:pt x="7999" y="9780"/>
                        <a:pt x="18782" y="4372"/>
                        <a:pt x="26781" y="2623"/>
                      </a:cubicBezTo>
                      <a:cubicBezTo>
                        <a:pt x="38827" y="0"/>
                        <a:pt x="53043" y="907"/>
                        <a:pt x="63114" y="8711"/>
                      </a:cubicBezTo>
                      <a:cubicBezTo>
                        <a:pt x="66612" y="11399"/>
                        <a:pt x="74643" y="19818"/>
                        <a:pt x="69591" y="23834"/>
                      </a:cubicBezTo>
                      <a:cubicBezTo>
                        <a:pt x="65284" y="27267"/>
                        <a:pt x="59585" y="27720"/>
                        <a:pt x="54306" y="27882"/>
                      </a:cubicBezTo>
                      <a:cubicBezTo>
                        <a:pt x="48283" y="28011"/>
                        <a:pt x="42227" y="28076"/>
                        <a:pt x="36204" y="28173"/>
                      </a:cubicBezTo>
                      <a:cubicBezTo>
                        <a:pt x="28335" y="28238"/>
                        <a:pt x="20239" y="28335"/>
                        <a:pt x="12467" y="26878"/>
                      </a:cubicBezTo>
                      <a:close/>
                    </a:path>
                  </a:pathLst>
                </a:custGeom>
                <a:solidFill>
                  <a:srgbClr val="F0B0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1744;p47"/>
                <p:cNvSpPr/>
                <p:nvPr/>
              </p:nvSpPr>
              <p:spPr>
                <a:xfrm>
                  <a:off x="2605474" y="2922634"/>
                  <a:ext cx="13747" cy="437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24774" extrusionOk="0">
                      <a:moveTo>
                        <a:pt x="389" y="1"/>
                      </a:moveTo>
                      <a:cubicBezTo>
                        <a:pt x="389" y="1"/>
                        <a:pt x="519" y="1555"/>
                        <a:pt x="616" y="3854"/>
                      </a:cubicBezTo>
                      <a:cubicBezTo>
                        <a:pt x="681" y="5020"/>
                        <a:pt x="713" y="6380"/>
                        <a:pt x="746" y="7837"/>
                      </a:cubicBezTo>
                      <a:cubicBezTo>
                        <a:pt x="746" y="8550"/>
                        <a:pt x="778" y="9327"/>
                        <a:pt x="778" y="10072"/>
                      </a:cubicBezTo>
                      <a:cubicBezTo>
                        <a:pt x="778" y="10849"/>
                        <a:pt x="778" y="11626"/>
                        <a:pt x="778" y="12371"/>
                      </a:cubicBezTo>
                      <a:lnTo>
                        <a:pt x="778" y="14702"/>
                      </a:lnTo>
                      <a:cubicBezTo>
                        <a:pt x="778" y="15447"/>
                        <a:pt x="746" y="16224"/>
                        <a:pt x="746" y="16937"/>
                      </a:cubicBezTo>
                      <a:cubicBezTo>
                        <a:pt x="713" y="18394"/>
                        <a:pt x="681" y="19754"/>
                        <a:pt x="616" y="20920"/>
                      </a:cubicBezTo>
                      <a:cubicBezTo>
                        <a:pt x="519" y="23219"/>
                        <a:pt x="389" y="24773"/>
                        <a:pt x="389" y="24773"/>
                      </a:cubicBezTo>
                      <a:cubicBezTo>
                        <a:pt x="389" y="24773"/>
                        <a:pt x="260" y="23219"/>
                        <a:pt x="163" y="20920"/>
                      </a:cubicBezTo>
                      <a:cubicBezTo>
                        <a:pt x="98" y="19754"/>
                        <a:pt x="66" y="18394"/>
                        <a:pt x="33" y="16937"/>
                      </a:cubicBezTo>
                      <a:cubicBezTo>
                        <a:pt x="33" y="16224"/>
                        <a:pt x="1" y="15447"/>
                        <a:pt x="1" y="14702"/>
                      </a:cubicBezTo>
                      <a:lnTo>
                        <a:pt x="1" y="12371"/>
                      </a:lnTo>
                      <a:lnTo>
                        <a:pt x="1" y="10072"/>
                      </a:lnTo>
                      <a:cubicBezTo>
                        <a:pt x="1" y="9327"/>
                        <a:pt x="33" y="8550"/>
                        <a:pt x="33" y="7837"/>
                      </a:cubicBezTo>
                      <a:cubicBezTo>
                        <a:pt x="66" y="6380"/>
                        <a:pt x="98" y="5020"/>
                        <a:pt x="163" y="3854"/>
                      </a:cubicBezTo>
                      <a:cubicBezTo>
                        <a:pt x="260" y="1555"/>
                        <a:pt x="389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1745;p47"/>
                <p:cNvSpPr/>
                <p:nvPr/>
              </p:nvSpPr>
              <p:spPr>
                <a:xfrm>
                  <a:off x="2027148" y="3346104"/>
                  <a:ext cx="1170400" cy="76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21" h="43297" extrusionOk="0">
                      <a:moveTo>
                        <a:pt x="66321" y="36334"/>
                      </a:moveTo>
                      <a:cubicBezTo>
                        <a:pt x="66321" y="40188"/>
                        <a:pt x="63082" y="43296"/>
                        <a:pt x="59099" y="43296"/>
                      </a:cubicBezTo>
                      <a:lnTo>
                        <a:pt x="7222" y="43296"/>
                      </a:lnTo>
                      <a:cubicBezTo>
                        <a:pt x="3239" y="43296"/>
                        <a:pt x="0" y="40188"/>
                        <a:pt x="0" y="36334"/>
                      </a:cubicBezTo>
                      <a:lnTo>
                        <a:pt x="0" y="6963"/>
                      </a:lnTo>
                      <a:cubicBezTo>
                        <a:pt x="0" y="3141"/>
                        <a:pt x="3239" y="0"/>
                        <a:pt x="7222" y="0"/>
                      </a:cubicBezTo>
                      <a:lnTo>
                        <a:pt x="59099" y="0"/>
                      </a:lnTo>
                      <a:cubicBezTo>
                        <a:pt x="63082" y="0"/>
                        <a:pt x="66321" y="3141"/>
                        <a:pt x="66321" y="696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1746;p47"/>
                <p:cNvSpPr/>
                <p:nvPr/>
              </p:nvSpPr>
              <p:spPr>
                <a:xfrm>
                  <a:off x="2156874" y="3435259"/>
                  <a:ext cx="910381" cy="6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54" extrusionOk="0">
                      <a:moveTo>
                        <a:pt x="51586" y="1943"/>
                      </a:moveTo>
                      <a:cubicBezTo>
                        <a:pt x="51586" y="3012"/>
                        <a:pt x="50712" y="3854"/>
                        <a:pt x="49676" y="3854"/>
                      </a:cubicBezTo>
                      <a:lnTo>
                        <a:pt x="1943" y="3854"/>
                      </a:lnTo>
                      <a:cubicBezTo>
                        <a:pt x="875" y="3854"/>
                        <a:pt x="0" y="3012"/>
                        <a:pt x="0" y="1943"/>
                      </a:cubicBezTo>
                      <a:lnTo>
                        <a:pt x="0" y="1943"/>
                      </a:lnTo>
                      <a:cubicBezTo>
                        <a:pt x="0" y="874"/>
                        <a:pt x="875" y="0"/>
                        <a:pt x="1943" y="0"/>
                      </a:cubicBezTo>
                      <a:lnTo>
                        <a:pt x="49676" y="0"/>
                      </a:lnTo>
                      <a:cubicBezTo>
                        <a:pt x="50712" y="0"/>
                        <a:pt x="51586" y="874"/>
                        <a:pt x="51586" y="1943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1747;p47"/>
                <p:cNvSpPr/>
                <p:nvPr/>
              </p:nvSpPr>
              <p:spPr>
                <a:xfrm>
                  <a:off x="2156874" y="3545538"/>
                  <a:ext cx="910381" cy="68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55" extrusionOk="0">
                      <a:moveTo>
                        <a:pt x="51586" y="1944"/>
                      </a:moveTo>
                      <a:cubicBezTo>
                        <a:pt x="51586" y="3013"/>
                        <a:pt x="50712" y="3854"/>
                        <a:pt x="49676" y="3854"/>
                      </a:cubicBezTo>
                      <a:lnTo>
                        <a:pt x="1943" y="3854"/>
                      </a:lnTo>
                      <a:cubicBezTo>
                        <a:pt x="875" y="3854"/>
                        <a:pt x="0" y="3013"/>
                        <a:pt x="0" y="1944"/>
                      </a:cubicBezTo>
                      <a:lnTo>
                        <a:pt x="0" y="1944"/>
                      </a:lnTo>
                      <a:cubicBezTo>
                        <a:pt x="0" y="875"/>
                        <a:pt x="875" y="1"/>
                        <a:pt x="1943" y="1"/>
                      </a:cubicBezTo>
                      <a:lnTo>
                        <a:pt x="49676" y="1"/>
                      </a:lnTo>
                      <a:cubicBezTo>
                        <a:pt x="50712" y="1"/>
                        <a:pt x="51586" y="875"/>
                        <a:pt x="51586" y="1944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1748;p47"/>
                <p:cNvSpPr/>
                <p:nvPr/>
              </p:nvSpPr>
              <p:spPr>
                <a:xfrm>
                  <a:off x="2156874" y="3647841"/>
                  <a:ext cx="910381" cy="6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22" extrusionOk="0">
                      <a:moveTo>
                        <a:pt x="51586" y="1911"/>
                      </a:moveTo>
                      <a:cubicBezTo>
                        <a:pt x="51586" y="2980"/>
                        <a:pt x="50712" y="3822"/>
                        <a:pt x="49676" y="3822"/>
                      </a:cubicBezTo>
                      <a:lnTo>
                        <a:pt x="1943" y="3822"/>
                      </a:lnTo>
                      <a:cubicBezTo>
                        <a:pt x="875" y="3822"/>
                        <a:pt x="0" y="2980"/>
                        <a:pt x="0" y="1911"/>
                      </a:cubicBezTo>
                      <a:lnTo>
                        <a:pt x="0" y="1911"/>
                      </a:lnTo>
                      <a:cubicBezTo>
                        <a:pt x="0" y="842"/>
                        <a:pt x="875" y="0"/>
                        <a:pt x="1943" y="0"/>
                      </a:cubicBezTo>
                      <a:lnTo>
                        <a:pt x="49676" y="0"/>
                      </a:lnTo>
                      <a:cubicBezTo>
                        <a:pt x="50712" y="0"/>
                        <a:pt x="51586" y="842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1749;p47"/>
                <p:cNvSpPr/>
                <p:nvPr/>
              </p:nvSpPr>
              <p:spPr>
                <a:xfrm>
                  <a:off x="2156874" y="3749561"/>
                  <a:ext cx="910381" cy="68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55" extrusionOk="0">
                      <a:moveTo>
                        <a:pt x="51586" y="1911"/>
                      </a:moveTo>
                      <a:cubicBezTo>
                        <a:pt x="51586" y="2980"/>
                        <a:pt x="50712" y="3854"/>
                        <a:pt x="49676" y="3854"/>
                      </a:cubicBezTo>
                      <a:lnTo>
                        <a:pt x="1943" y="3854"/>
                      </a:lnTo>
                      <a:cubicBezTo>
                        <a:pt x="875" y="3854"/>
                        <a:pt x="0" y="2980"/>
                        <a:pt x="0" y="1911"/>
                      </a:cubicBezTo>
                      <a:lnTo>
                        <a:pt x="0" y="1911"/>
                      </a:lnTo>
                      <a:cubicBezTo>
                        <a:pt x="0" y="843"/>
                        <a:pt x="875" y="1"/>
                        <a:pt x="1943" y="1"/>
                      </a:cubicBezTo>
                      <a:lnTo>
                        <a:pt x="49676" y="1"/>
                      </a:lnTo>
                      <a:cubicBezTo>
                        <a:pt x="50712" y="1"/>
                        <a:pt x="51586" y="843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1750;p47"/>
                <p:cNvSpPr/>
                <p:nvPr/>
              </p:nvSpPr>
              <p:spPr>
                <a:xfrm>
                  <a:off x="2156874" y="3855852"/>
                  <a:ext cx="910381" cy="6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23" extrusionOk="0">
                      <a:moveTo>
                        <a:pt x="51586" y="1911"/>
                      </a:moveTo>
                      <a:cubicBezTo>
                        <a:pt x="51586" y="2980"/>
                        <a:pt x="50712" y="3822"/>
                        <a:pt x="49676" y="3822"/>
                      </a:cubicBezTo>
                      <a:lnTo>
                        <a:pt x="1943" y="3822"/>
                      </a:lnTo>
                      <a:cubicBezTo>
                        <a:pt x="875" y="3822"/>
                        <a:pt x="0" y="2980"/>
                        <a:pt x="0" y="1911"/>
                      </a:cubicBezTo>
                      <a:lnTo>
                        <a:pt x="0" y="1911"/>
                      </a:lnTo>
                      <a:cubicBezTo>
                        <a:pt x="0" y="843"/>
                        <a:pt x="875" y="1"/>
                        <a:pt x="1943" y="1"/>
                      </a:cubicBezTo>
                      <a:lnTo>
                        <a:pt x="49676" y="1"/>
                      </a:lnTo>
                      <a:cubicBezTo>
                        <a:pt x="50712" y="1"/>
                        <a:pt x="51586" y="843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1751;p47"/>
                <p:cNvSpPr/>
                <p:nvPr/>
              </p:nvSpPr>
              <p:spPr>
                <a:xfrm>
                  <a:off x="2156874" y="3957589"/>
                  <a:ext cx="910381" cy="6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87" h="3822" extrusionOk="0">
                      <a:moveTo>
                        <a:pt x="51586" y="1911"/>
                      </a:moveTo>
                      <a:cubicBezTo>
                        <a:pt x="51586" y="2979"/>
                        <a:pt x="50712" y="3821"/>
                        <a:pt x="49676" y="3821"/>
                      </a:cubicBezTo>
                      <a:lnTo>
                        <a:pt x="1943" y="3821"/>
                      </a:lnTo>
                      <a:cubicBezTo>
                        <a:pt x="875" y="3821"/>
                        <a:pt x="0" y="2979"/>
                        <a:pt x="0" y="1911"/>
                      </a:cubicBezTo>
                      <a:lnTo>
                        <a:pt x="0" y="1911"/>
                      </a:lnTo>
                      <a:cubicBezTo>
                        <a:pt x="0" y="842"/>
                        <a:pt x="875" y="0"/>
                        <a:pt x="1943" y="0"/>
                      </a:cubicBezTo>
                      <a:lnTo>
                        <a:pt x="49676" y="0"/>
                      </a:lnTo>
                      <a:cubicBezTo>
                        <a:pt x="50712" y="0"/>
                        <a:pt x="51586" y="842"/>
                        <a:pt x="51586" y="1911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1752;p47"/>
                <p:cNvSpPr/>
                <p:nvPr/>
              </p:nvSpPr>
              <p:spPr>
                <a:xfrm>
                  <a:off x="3547850" y="3512978"/>
                  <a:ext cx="77155" cy="500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2" h="28368" extrusionOk="0">
                      <a:moveTo>
                        <a:pt x="4113" y="0"/>
                      </a:moveTo>
                      <a:cubicBezTo>
                        <a:pt x="4113" y="0"/>
                        <a:pt x="4145" y="453"/>
                        <a:pt x="4210" y="1231"/>
                      </a:cubicBezTo>
                      <a:cubicBezTo>
                        <a:pt x="4242" y="2040"/>
                        <a:pt x="4307" y="3174"/>
                        <a:pt x="4340" y="4534"/>
                      </a:cubicBezTo>
                      <a:cubicBezTo>
                        <a:pt x="4372" y="5894"/>
                        <a:pt x="4372" y="7481"/>
                        <a:pt x="4340" y="9164"/>
                      </a:cubicBezTo>
                      <a:cubicBezTo>
                        <a:pt x="4307" y="10006"/>
                        <a:pt x="4275" y="10881"/>
                        <a:pt x="4210" y="11787"/>
                      </a:cubicBezTo>
                      <a:cubicBezTo>
                        <a:pt x="4145" y="12662"/>
                        <a:pt x="4081" y="13569"/>
                        <a:pt x="4016" y="14475"/>
                      </a:cubicBezTo>
                      <a:cubicBezTo>
                        <a:pt x="3919" y="15382"/>
                        <a:pt x="3789" y="16289"/>
                        <a:pt x="3627" y="17163"/>
                      </a:cubicBezTo>
                      <a:cubicBezTo>
                        <a:pt x="3465" y="18070"/>
                        <a:pt x="3303" y="18912"/>
                        <a:pt x="3141" y="19754"/>
                      </a:cubicBezTo>
                      <a:cubicBezTo>
                        <a:pt x="2980" y="20596"/>
                        <a:pt x="2753" y="21373"/>
                        <a:pt x="2526" y="22150"/>
                      </a:cubicBezTo>
                      <a:lnTo>
                        <a:pt x="2202" y="23219"/>
                      </a:lnTo>
                      <a:cubicBezTo>
                        <a:pt x="2073" y="23575"/>
                        <a:pt x="1943" y="23899"/>
                        <a:pt x="1846" y="24223"/>
                      </a:cubicBezTo>
                      <a:cubicBezTo>
                        <a:pt x="1717" y="24546"/>
                        <a:pt x="1619" y="24870"/>
                        <a:pt x="1490" y="25162"/>
                      </a:cubicBezTo>
                      <a:lnTo>
                        <a:pt x="1134" y="25971"/>
                      </a:lnTo>
                      <a:lnTo>
                        <a:pt x="842" y="26684"/>
                      </a:lnTo>
                      <a:lnTo>
                        <a:pt x="551" y="27267"/>
                      </a:lnTo>
                      <a:cubicBezTo>
                        <a:pt x="195" y="27979"/>
                        <a:pt x="0" y="28368"/>
                        <a:pt x="0" y="28368"/>
                      </a:cubicBezTo>
                      <a:cubicBezTo>
                        <a:pt x="0" y="28368"/>
                        <a:pt x="130" y="27947"/>
                        <a:pt x="389" y="27202"/>
                      </a:cubicBezTo>
                      <a:lnTo>
                        <a:pt x="616" y="26586"/>
                      </a:lnTo>
                      <a:lnTo>
                        <a:pt x="842" y="25842"/>
                      </a:lnTo>
                      <a:cubicBezTo>
                        <a:pt x="1037" y="25324"/>
                        <a:pt x="1198" y="24741"/>
                        <a:pt x="1393" y="24093"/>
                      </a:cubicBezTo>
                      <a:cubicBezTo>
                        <a:pt x="1458" y="23769"/>
                        <a:pt x="1587" y="23413"/>
                        <a:pt x="1652" y="23057"/>
                      </a:cubicBezTo>
                      <a:lnTo>
                        <a:pt x="1911" y="21988"/>
                      </a:lnTo>
                      <a:cubicBezTo>
                        <a:pt x="2008" y="21600"/>
                        <a:pt x="2105" y="21211"/>
                        <a:pt x="2170" y="20822"/>
                      </a:cubicBezTo>
                      <a:lnTo>
                        <a:pt x="2429" y="19592"/>
                      </a:lnTo>
                      <a:cubicBezTo>
                        <a:pt x="2591" y="18782"/>
                        <a:pt x="2720" y="17908"/>
                        <a:pt x="2850" y="17034"/>
                      </a:cubicBezTo>
                      <a:cubicBezTo>
                        <a:pt x="2947" y="16159"/>
                        <a:pt x="3077" y="15285"/>
                        <a:pt x="3174" y="14378"/>
                      </a:cubicBezTo>
                      <a:cubicBezTo>
                        <a:pt x="3271" y="13504"/>
                        <a:pt x="3368" y="12597"/>
                        <a:pt x="3433" y="11723"/>
                      </a:cubicBezTo>
                      <a:cubicBezTo>
                        <a:pt x="3498" y="10848"/>
                        <a:pt x="3562" y="9974"/>
                        <a:pt x="3595" y="9132"/>
                      </a:cubicBezTo>
                      <a:cubicBezTo>
                        <a:pt x="3660" y="8290"/>
                        <a:pt x="3692" y="7481"/>
                        <a:pt x="3724" y="6703"/>
                      </a:cubicBezTo>
                      <a:cubicBezTo>
                        <a:pt x="3757" y="5926"/>
                        <a:pt x="3822" y="5181"/>
                        <a:pt x="3822" y="4501"/>
                      </a:cubicBezTo>
                      <a:lnTo>
                        <a:pt x="4016" y="1231"/>
                      </a:lnTo>
                      <a:cubicBezTo>
                        <a:pt x="4081" y="453"/>
                        <a:pt x="4113" y="0"/>
                        <a:pt x="4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1753;p47"/>
                <p:cNvSpPr/>
                <p:nvPr/>
              </p:nvSpPr>
              <p:spPr>
                <a:xfrm>
                  <a:off x="1599108" y="3512978"/>
                  <a:ext cx="77173" cy="500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" h="28368" extrusionOk="0">
                      <a:moveTo>
                        <a:pt x="260" y="0"/>
                      </a:moveTo>
                      <a:cubicBezTo>
                        <a:pt x="260" y="0"/>
                        <a:pt x="292" y="453"/>
                        <a:pt x="357" y="1231"/>
                      </a:cubicBezTo>
                      <a:lnTo>
                        <a:pt x="519" y="4501"/>
                      </a:lnTo>
                      <a:lnTo>
                        <a:pt x="616" y="6703"/>
                      </a:lnTo>
                      <a:lnTo>
                        <a:pt x="745" y="9132"/>
                      </a:lnTo>
                      <a:cubicBezTo>
                        <a:pt x="810" y="9974"/>
                        <a:pt x="875" y="10848"/>
                        <a:pt x="940" y="11723"/>
                      </a:cubicBezTo>
                      <a:cubicBezTo>
                        <a:pt x="1004" y="12597"/>
                        <a:pt x="1102" y="13504"/>
                        <a:pt x="1166" y="14378"/>
                      </a:cubicBezTo>
                      <a:cubicBezTo>
                        <a:pt x="1263" y="15285"/>
                        <a:pt x="1361" y="16192"/>
                        <a:pt x="1522" y="17034"/>
                      </a:cubicBezTo>
                      <a:cubicBezTo>
                        <a:pt x="1652" y="17908"/>
                        <a:pt x="1782" y="18782"/>
                        <a:pt x="1911" y="19592"/>
                      </a:cubicBezTo>
                      <a:lnTo>
                        <a:pt x="2170" y="20822"/>
                      </a:lnTo>
                      <a:cubicBezTo>
                        <a:pt x="2267" y="21211"/>
                        <a:pt x="2332" y="21600"/>
                        <a:pt x="2429" y="21988"/>
                      </a:cubicBezTo>
                      <a:lnTo>
                        <a:pt x="2688" y="23057"/>
                      </a:lnTo>
                      <a:cubicBezTo>
                        <a:pt x="2785" y="23413"/>
                        <a:pt x="2883" y="23769"/>
                        <a:pt x="2980" y="24093"/>
                      </a:cubicBezTo>
                      <a:cubicBezTo>
                        <a:pt x="3142" y="24741"/>
                        <a:pt x="3336" y="25324"/>
                        <a:pt x="3498" y="25842"/>
                      </a:cubicBezTo>
                      <a:lnTo>
                        <a:pt x="3725" y="26586"/>
                      </a:lnTo>
                      <a:lnTo>
                        <a:pt x="3951" y="27202"/>
                      </a:lnTo>
                      <a:cubicBezTo>
                        <a:pt x="4210" y="27947"/>
                        <a:pt x="4372" y="28368"/>
                        <a:pt x="4372" y="28368"/>
                      </a:cubicBezTo>
                      <a:cubicBezTo>
                        <a:pt x="4372" y="28368"/>
                        <a:pt x="4146" y="27979"/>
                        <a:pt x="3789" y="27267"/>
                      </a:cubicBezTo>
                      <a:lnTo>
                        <a:pt x="3530" y="26684"/>
                      </a:lnTo>
                      <a:lnTo>
                        <a:pt x="3206" y="25971"/>
                      </a:lnTo>
                      <a:lnTo>
                        <a:pt x="2850" y="25162"/>
                      </a:lnTo>
                      <a:cubicBezTo>
                        <a:pt x="2753" y="24870"/>
                        <a:pt x="2656" y="24546"/>
                        <a:pt x="2526" y="24223"/>
                      </a:cubicBezTo>
                      <a:cubicBezTo>
                        <a:pt x="2397" y="23899"/>
                        <a:pt x="2267" y="23575"/>
                        <a:pt x="2170" y="23219"/>
                      </a:cubicBezTo>
                      <a:lnTo>
                        <a:pt x="1846" y="22150"/>
                      </a:lnTo>
                      <a:cubicBezTo>
                        <a:pt x="1587" y="21405"/>
                        <a:pt x="1425" y="20596"/>
                        <a:pt x="1231" y="19754"/>
                      </a:cubicBezTo>
                      <a:cubicBezTo>
                        <a:pt x="1004" y="18912"/>
                        <a:pt x="842" y="18070"/>
                        <a:pt x="713" y="17163"/>
                      </a:cubicBezTo>
                      <a:cubicBezTo>
                        <a:pt x="583" y="16289"/>
                        <a:pt x="454" y="15382"/>
                        <a:pt x="357" y="14475"/>
                      </a:cubicBezTo>
                      <a:cubicBezTo>
                        <a:pt x="227" y="13569"/>
                        <a:pt x="195" y="12662"/>
                        <a:pt x="130" y="11787"/>
                      </a:cubicBezTo>
                      <a:cubicBezTo>
                        <a:pt x="98" y="10881"/>
                        <a:pt x="65" y="10006"/>
                        <a:pt x="33" y="9164"/>
                      </a:cubicBezTo>
                      <a:cubicBezTo>
                        <a:pt x="0" y="7481"/>
                        <a:pt x="0" y="5894"/>
                        <a:pt x="33" y="4534"/>
                      </a:cubicBezTo>
                      <a:cubicBezTo>
                        <a:pt x="65" y="3174"/>
                        <a:pt x="130" y="2040"/>
                        <a:pt x="162" y="1231"/>
                      </a:cubicBezTo>
                      <a:cubicBezTo>
                        <a:pt x="195" y="453"/>
                        <a:pt x="26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1754;p47"/>
                <p:cNvSpPr/>
                <p:nvPr/>
              </p:nvSpPr>
              <p:spPr>
                <a:xfrm>
                  <a:off x="1459092" y="3268949"/>
                  <a:ext cx="412051" cy="41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9" h="23349" extrusionOk="0">
                      <a:moveTo>
                        <a:pt x="23349" y="11691"/>
                      </a:moveTo>
                      <a:cubicBezTo>
                        <a:pt x="23349" y="18135"/>
                        <a:pt x="18135" y="23349"/>
                        <a:pt x="11659" y="23349"/>
                      </a:cubicBezTo>
                      <a:cubicBezTo>
                        <a:pt x="5214" y="23349"/>
                        <a:pt x="1" y="18135"/>
                        <a:pt x="1" y="11691"/>
                      </a:cubicBezTo>
                      <a:cubicBezTo>
                        <a:pt x="1" y="5247"/>
                        <a:pt x="5214" y="1"/>
                        <a:pt x="11659" y="1"/>
                      </a:cubicBezTo>
                      <a:cubicBezTo>
                        <a:pt x="18135" y="1"/>
                        <a:pt x="23349" y="5247"/>
                        <a:pt x="23349" y="11691"/>
                      </a:cubicBezTo>
                      <a:close/>
                    </a:path>
                  </a:pathLst>
                </a:custGeom>
                <a:solidFill>
                  <a:srgbClr val="F7DA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1755;p47"/>
                <p:cNvSpPr/>
                <p:nvPr/>
              </p:nvSpPr>
              <p:spPr>
                <a:xfrm>
                  <a:off x="1467104" y="3277526"/>
                  <a:ext cx="395480" cy="39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0" h="22410" extrusionOk="0">
                      <a:moveTo>
                        <a:pt x="22409" y="11205"/>
                      </a:moveTo>
                      <a:cubicBezTo>
                        <a:pt x="22409" y="17390"/>
                        <a:pt x="17422" y="22409"/>
                        <a:pt x="11205" y="22409"/>
                      </a:cubicBezTo>
                      <a:cubicBezTo>
                        <a:pt x="5019" y="22409"/>
                        <a:pt x="0" y="17390"/>
                        <a:pt x="0" y="11205"/>
                      </a:cubicBezTo>
                      <a:cubicBezTo>
                        <a:pt x="0" y="5020"/>
                        <a:pt x="5019" y="0"/>
                        <a:pt x="11205" y="0"/>
                      </a:cubicBezTo>
                      <a:cubicBezTo>
                        <a:pt x="17422" y="0"/>
                        <a:pt x="22409" y="5020"/>
                        <a:pt x="22409" y="11205"/>
                      </a:cubicBezTo>
                      <a:close/>
                    </a:path>
                  </a:pathLst>
                </a:custGeom>
                <a:solidFill>
                  <a:srgbClr val="F7DB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1756;p47"/>
                <p:cNvSpPr/>
                <p:nvPr/>
              </p:nvSpPr>
              <p:spPr>
                <a:xfrm>
                  <a:off x="1475663" y="3285520"/>
                  <a:ext cx="378909" cy="37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1" h="21503" extrusionOk="0">
                      <a:moveTo>
                        <a:pt x="21471" y="10752"/>
                      </a:moveTo>
                      <a:cubicBezTo>
                        <a:pt x="21471" y="16678"/>
                        <a:pt x="16678" y="21503"/>
                        <a:pt x="10720" y="21503"/>
                      </a:cubicBezTo>
                      <a:cubicBezTo>
                        <a:pt x="4793" y="21503"/>
                        <a:pt x="1" y="16678"/>
                        <a:pt x="1" y="10752"/>
                      </a:cubicBezTo>
                      <a:cubicBezTo>
                        <a:pt x="1" y="4826"/>
                        <a:pt x="4793" y="1"/>
                        <a:pt x="10720" y="1"/>
                      </a:cubicBezTo>
                      <a:cubicBezTo>
                        <a:pt x="16678" y="1"/>
                        <a:pt x="21471" y="4826"/>
                        <a:pt x="21471" y="10752"/>
                      </a:cubicBezTo>
                      <a:close/>
                    </a:path>
                  </a:pathLst>
                </a:custGeom>
                <a:solidFill>
                  <a:srgbClr val="F8DC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1757;p47"/>
                <p:cNvSpPr/>
                <p:nvPr/>
              </p:nvSpPr>
              <p:spPr>
                <a:xfrm>
                  <a:off x="1483675" y="3294097"/>
                  <a:ext cx="362903" cy="36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4" h="20532" extrusionOk="0">
                      <a:moveTo>
                        <a:pt x="20563" y="10266"/>
                      </a:moveTo>
                      <a:cubicBezTo>
                        <a:pt x="20563" y="15933"/>
                        <a:pt x="15965" y="20531"/>
                        <a:pt x="10266" y="20531"/>
                      </a:cubicBezTo>
                      <a:cubicBezTo>
                        <a:pt x="4599" y="20531"/>
                        <a:pt x="0" y="15933"/>
                        <a:pt x="0" y="10266"/>
                      </a:cubicBezTo>
                      <a:cubicBezTo>
                        <a:pt x="0" y="4599"/>
                        <a:pt x="4599" y="0"/>
                        <a:pt x="10266" y="0"/>
                      </a:cubicBezTo>
                      <a:cubicBezTo>
                        <a:pt x="15965" y="0"/>
                        <a:pt x="20563" y="4599"/>
                        <a:pt x="20563" y="10266"/>
                      </a:cubicBezTo>
                      <a:close/>
                    </a:path>
                  </a:pathLst>
                </a:custGeom>
                <a:solidFill>
                  <a:srgbClr val="F8DD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1758;p47"/>
                <p:cNvSpPr/>
                <p:nvPr/>
              </p:nvSpPr>
              <p:spPr>
                <a:xfrm>
                  <a:off x="1492234" y="3302091"/>
                  <a:ext cx="345767" cy="34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3" h="19625" extrusionOk="0">
                      <a:moveTo>
                        <a:pt x="19593" y="9813"/>
                      </a:moveTo>
                      <a:cubicBezTo>
                        <a:pt x="19593" y="15221"/>
                        <a:pt x="15221" y="19625"/>
                        <a:pt x="9781" y="19625"/>
                      </a:cubicBezTo>
                      <a:cubicBezTo>
                        <a:pt x="4373" y="19625"/>
                        <a:pt x="1" y="15221"/>
                        <a:pt x="1" y="9813"/>
                      </a:cubicBezTo>
                      <a:cubicBezTo>
                        <a:pt x="1" y="4405"/>
                        <a:pt x="4373" y="1"/>
                        <a:pt x="9781" y="1"/>
                      </a:cubicBezTo>
                      <a:cubicBezTo>
                        <a:pt x="15221" y="1"/>
                        <a:pt x="19593" y="4405"/>
                        <a:pt x="19593" y="9813"/>
                      </a:cubicBezTo>
                      <a:close/>
                    </a:path>
                  </a:pathLst>
                </a:custGeom>
                <a:solidFill>
                  <a:srgbClr val="F8D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1759;p47"/>
                <p:cNvSpPr/>
                <p:nvPr/>
              </p:nvSpPr>
              <p:spPr>
                <a:xfrm>
                  <a:off x="1500246" y="3310668"/>
                  <a:ext cx="329761" cy="32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8654" extrusionOk="0">
                      <a:moveTo>
                        <a:pt x="18685" y="9327"/>
                      </a:moveTo>
                      <a:cubicBezTo>
                        <a:pt x="18685" y="14476"/>
                        <a:pt x="14508" y="18653"/>
                        <a:pt x="9327" y="18653"/>
                      </a:cubicBezTo>
                      <a:cubicBezTo>
                        <a:pt x="4178" y="18653"/>
                        <a:pt x="0" y="14476"/>
                        <a:pt x="0" y="9327"/>
                      </a:cubicBezTo>
                      <a:cubicBezTo>
                        <a:pt x="0" y="4178"/>
                        <a:pt x="4178" y="1"/>
                        <a:pt x="9327" y="1"/>
                      </a:cubicBezTo>
                      <a:cubicBezTo>
                        <a:pt x="14508" y="1"/>
                        <a:pt x="18685" y="4178"/>
                        <a:pt x="18685" y="9327"/>
                      </a:cubicBezTo>
                      <a:close/>
                    </a:path>
                  </a:pathLst>
                </a:custGeom>
                <a:solidFill>
                  <a:srgbClr val="F9DF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1760;p47"/>
                <p:cNvSpPr/>
                <p:nvPr/>
              </p:nvSpPr>
              <p:spPr>
                <a:xfrm>
                  <a:off x="1508241" y="3318662"/>
                  <a:ext cx="313190" cy="31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7" h="17747" extrusionOk="0">
                      <a:moveTo>
                        <a:pt x="17746" y="8874"/>
                      </a:moveTo>
                      <a:cubicBezTo>
                        <a:pt x="17746" y="13764"/>
                        <a:pt x="13796" y="17747"/>
                        <a:pt x="8874" y="17747"/>
                      </a:cubicBezTo>
                      <a:cubicBezTo>
                        <a:pt x="3984" y="17747"/>
                        <a:pt x="1" y="13764"/>
                        <a:pt x="1" y="8874"/>
                      </a:cubicBezTo>
                      <a:cubicBezTo>
                        <a:pt x="1" y="3984"/>
                        <a:pt x="3984" y="1"/>
                        <a:pt x="8874" y="1"/>
                      </a:cubicBezTo>
                      <a:cubicBezTo>
                        <a:pt x="13796" y="1"/>
                        <a:pt x="17746" y="3984"/>
                        <a:pt x="17746" y="8874"/>
                      </a:cubicBezTo>
                      <a:close/>
                    </a:path>
                  </a:pathLst>
                </a:custGeom>
                <a:solidFill>
                  <a:srgbClr val="F9E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1761;p47"/>
                <p:cNvSpPr/>
                <p:nvPr/>
              </p:nvSpPr>
              <p:spPr>
                <a:xfrm>
                  <a:off x="1516817" y="3326674"/>
                  <a:ext cx="296619" cy="29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8" h="16807" extrusionOk="0">
                      <a:moveTo>
                        <a:pt x="16807" y="8420"/>
                      </a:moveTo>
                      <a:cubicBezTo>
                        <a:pt x="16807" y="13051"/>
                        <a:pt x="13051" y="16807"/>
                        <a:pt x="8388" y="16807"/>
                      </a:cubicBezTo>
                      <a:cubicBezTo>
                        <a:pt x="3757" y="16807"/>
                        <a:pt x="0" y="13051"/>
                        <a:pt x="0" y="8420"/>
                      </a:cubicBezTo>
                      <a:cubicBezTo>
                        <a:pt x="0" y="3789"/>
                        <a:pt x="3757" y="0"/>
                        <a:pt x="8388" y="0"/>
                      </a:cubicBezTo>
                      <a:cubicBezTo>
                        <a:pt x="13051" y="0"/>
                        <a:pt x="16807" y="3789"/>
                        <a:pt x="16807" y="8420"/>
                      </a:cubicBezTo>
                      <a:close/>
                    </a:path>
                  </a:pathLst>
                </a:custGeom>
                <a:solidFill>
                  <a:srgbClr val="F9E1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1762;p47"/>
                <p:cNvSpPr/>
                <p:nvPr/>
              </p:nvSpPr>
              <p:spPr>
                <a:xfrm>
                  <a:off x="1524812" y="3335250"/>
                  <a:ext cx="280613" cy="28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1" h="15868" extrusionOk="0">
                      <a:moveTo>
                        <a:pt x="15901" y="7934"/>
                      </a:moveTo>
                      <a:cubicBezTo>
                        <a:pt x="15901" y="12306"/>
                        <a:pt x="12339" y="15868"/>
                        <a:pt x="7935" y="15868"/>
                      </a:cubicBezTo>
                      <a:cubicBezTo>
                        <a:pt x="3563" y="15868"/>
                        <a:pt x="1" y="12306"/>
                        <a:pt x="1" y="7934"/>
                      </a:cubicBezTo>
                      <a:cubicBezTo>
                        <a:pt x="1" y="3562"/>
                        <a:pt x="3563" y="0"/>
                        <a:pt x="7935" y="0"/>
                      </a:cubicBezTo>
                      <a:cubicBezTo>
                        <a:pt x="12339" y="0"/>
                        <a:pt x="15901" y="3562"/>
                        <a:pt x="15901" y="7934"/>
                      </a:cubicBezTo>
                      <a:close/>
                    </a:path>
                  </a:pathLst>
                </a:custGeom>
                <a:solidFill>
                  <a:srgbClr val="FAE2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1763;p47"/>
                <p:cNvSpPr/>
                <p:nvPr/>
              </p:nvSpPr>
              <p:spPr>
                <a:xfrm>
                  <a:off x="1533388" y="3343245"/>
                  <a:ext cx="263459" cy="264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9" h="14962" extrusionOk="0">
                      <a:moveTo>
                        <a:pt x="14929" y="7481"/>
                      </a:moveTo>
                      <a:cubicBezTo>
                        <a:pt x="14929" y="11593"/>
                        <a:pt x="11594" y="14961"/>
                        <a:pt x="7449" y="14961"/>
                      </a:cubicBezTo>
                      <a:cubicBezTo>
                        <a:pt x="3336" y="14961"/>
                        <a:pt x="0" y="11593"/>
                        <a:pt x="0" y="7481"/>
                      </a:cubicBezTo>
                      <a:cubicBezTo>
                        <a:pt x="0" y="3368"/>
                        <a:pt x="3336" y="0"/>
                        <a:pt x="7449" y="0"/>
                      </a:cubicBezTo>
                      <a:cubicBezTo>
                        <a:pt x="11594" y="0"/>
                        <a:pt x="14929" y="3368"/>
                        <a:pt x="14929" y="7481"/>
                      </a:cubicBezTo>
                      <a:close/>
                    </a:path>
                  </a:pathLst>
                </a:custGeom>
                <a:solidFill>
                  <a:srgbClr val="FAE3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1764;p47"/>
                <p:cNvSpPr/>
                <p:nvPr/>
              </p:nvSpPr>
              <p:spPr>
                <a:xfrm>
                  <a:off x="1541383" y="3351821"/>
                  <a:ext cx="247471" cy="24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3" h="13990" extrusionOk="0">
                      <a:moveTo>
                        <a:pt x="14023" y="6995"/>
                      </a:moveTo>
                      <a:cubicBezTo>
                        <a:pt x="14023" y="10848"/>
                        <a:pt x="10881" y="13990"/>
                        <a:pt x="6996" y="13990"/>
                      </a:cubicBezTo>
                      <a:cubicBezTo>
                        <a:pt x="3142" y="13990"/>
                        <a:pt x="1" y="10848"/>
                        <a:pt x="1" y="6995"/>
                      </a:cubicBezTo>
                      <a:cubicBezTo>
                        <a:pt x="1" y="3141"/>
                        <a:pt x="3142" y="0"/>
                        <a:pt x="6996" y="0"/>
                      </a:cubicBezTo>
                      <a:cubicBezTo>
                        <a:pt x="10881" y="0"/>
                        <a:pt x="14023" y="3141"/>
                        <a:pt x="14023" y="6995"/>
                      </a:cubicBezTo>
                      <a:close/>
                    </a:path>
                  </a:pathLst>
                </a:custGeom>
                <a:solidFill>
                  <a:srgbClr val="FAE4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1765;p47"/>
                <p:cNvSpPr/>
                <p:nvPr/>
              </p:nvSpPr>
              <p:spPr>
                <a:xfrm>
                  <a:off x="1549959" y="3359816"/>
                  <a:ext cx="230317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3084" extrusionOk="0">
                      <a:moveTo>
                        <a:pt x="13051" y="6542"/>
                      </a:moveTo>
                      <a:cubicBezTo>
                        <a:pt x="13051" y="10136"/>
                        <a:pt x="10136" y="13083"/>
                        <a:pt x="6510" y="13083"/>
                      </a:cubicBezTo>
                      <a:cubicBezTo>
                        <a:pt x="2915" y="13083"/>
                        <a:pt x="1" y="10136"/>
                        <a:pt x="1" y="6542"/>
                      </a:cubicBezTo>
                      <a:cubicBezTo>
                        <a:pt x="1" y="2947"/>
                        <a:pt x="2915" y="0"/>
                        <a:pt x="6510" y="0"/>
                      </a:cubicBezTo>
                      <a:cubicBezTo>
                        <a:pt x="10136" y="0"/>
                        <a:pt x="13051" y="2947"/>
                        <a:pt x="13051" y="6542"/>
                      </a:cubicBezTo>
                      <a:close/>
                    </a:path>
                  </a:pathLst>
                </a:custGeom>
                <a:solidFill>
                  <a:srgbClr val="FBE5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1766;p47"/>
                <p:cNvSpPr/>
                <p:nvPr/>
              </p:nvSpPr>
              <p:spPr>
                <a:xfrm>
                  <a:off x="1557954" y="3367810"/>
                  <a:ext cx="214329" cy="214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12145" extrusionOk="0">
                      <a:moveTo>
                        <a:pt x="12145" y="6089"/>
                      </a:moveTo>
                      <a:cubicBezTo>
                        <a:pt x="12145" y="9457"/>
                        <a:pt x="9424" y="12144"/>
                        <a:pt x="6057" y="12144"/>
                      </a:cubicBezTo>
                      <a:cubicBezTo>
                        <a:pt x="2721" y="12144"/>
                        <a:pt x="1" y="9457"/>
                        <a:pt x="1" y="6089"/>
                      </a:cubicBezTo>
                      <a:cubicBezTo>
                        <a:pt x="1" y="2721"/>
                        <a:pt x="2721" y="1"/>
                        <a:pt x="6057" y="1"/>
                      </a:cubicBezTo>
                      <a:cubicBezTo>
                        <a:pt x="9424" y="1"/>
                        <a:pt x="12145" y="2721"/>
                        <a:pt x="12145" y="6089"/>
                      </a:cubicBezTo>
                      <a:close/>
                    </a:path>
                  </a:pathLst>
                </a:custGeom>
                <a:solidFill>
                  <a:srgbClr val="FBE7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1767;p47"/>
                <p:cNvSpPr/>
                <p:nvPr/>
              </p:nvSpPr>
              <p:spPr>
                <a:xfrm>
                  <a:off x="1565966" y="3376387"/>
                  <a:ext cx="197740" cy="19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11206" extrusionOk="0">
                      <a:moveTo>
                        <a:pt x="11205" y="5603"/>
                      </a:moveTo>
                      <a:cubicBezTo>
                        <a:pt x="11205" y="8712"/>
                        <a:pt x="8711" y="11205"/>
                        <a:pt x="5603" y="11205"/>
                      </a:cubicBezTo>
                      <a:cubicBezTo>
                        <a:pt x="2526" y="11205"/>
                        <a:pt x="0" y="8712"/>
                        <a:pt x="0" y="5603"/>
                      </a:cubicBezTo>
                      <a:cubicBezTo>
                        <a:pt x="0" y="2494"/>
                        <a:pt x="2526" y="1"/>
                        <a:pt x="5603" y="1"/>
                      </a:cubicBezTo>
                      <a:cubicBezTo>
                        <a:pt x="8711" y="1"/>
                        <a:pt x="11205" y="2494"/>
                        <a:pt x="11205" y="5603"/>
                      </a:cubicBezTo>
                      <a:close/>
                    </a:path>
                  </a:pathLst>
                </a:custGeom>
                <a:solidFill>
                  <a:srgbClr val="FBE8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1768;p47"/>
                <p:cNvSpPr/>
                <p:nvPr/>
              </p:nvSpPr>
              <p:spPr>
                <a:xfrm>
                  <a:off x="1574542" y="3384381"/>
                  <a:ext cx="181169" cy="18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10299" extrusionOk="0">
                      <a:moveTo>
                        <a:pt x="10265" y="5150"/>
                      </a:moveTo>
                      <a:cubicBezTo>
                        <a:pt x="10265" y="8000"/>
                        <a:pt x="7966" y="10299"/>
                        <a:pt x="5117" y="10299"/>
                      </a:cubicBezTo>
                      <a:cubicBezTo>
                        <a:pt x="2299" y="10299"/>
                        <a:pt x="0" y="8000"/>
                        <a:pt x="0" y="5150"/>
                      </a:cubicBezTo>
                      <a:cubicBezTo>
                        <a:pt x="0" y="2300"/>
                        <a:pt x="2299" y="1"/>
                        <a:pt x="5117" y="1"/>
                      </a:cubicBezTo>
                      <a:cubicBezTo>
                        <a:pt x="7966" y="1"/>
                        <a:pt x="10265" y="2300"/>
                        <a:pt x="10265" y="5150"/>
                      </a:cubicBezTo>
                      <a:close/>
                    </a:path>
                  </a:pathLst>
                </a:custGeom>
                <a:solidFill>
                  <a:srgbClr val="FCE9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1769;p47"/>
                <p:cNvSpPr/>
                <p:nvPr/>
              </p:nvSpPr>
              <p:spPr>
                <a:xfrm>
                  <a:off x="1582537" y="3392958"/>
                  <a:ext cx="165181" cy="164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0" h="9327" extrusionOk="0">
                      <a:moveTo>
                        <a:pt x="9359" y="4664"/>
                      </a:moveTo>
                      <a:cubicBezTo>
                        <a:pt x="9359" y="7254"/>
                        <a:pt x="7254" y="9327"/>
                        <a:pt x="4664" y="9327"/>
                      </a:cubicBezTo>
                      <a:cubicBezTo>
                        <a:pt x="2105" y="9327"/>
                        <a:pt x="0" y="7254"/>
                        <a:pt x="0" y="4664"/>
                      </a:cubicBezTo>
                      <a:cubicBezTo>
                        <a:pt x="0" y="2073"/>
                        <a:pt x="2105" y="1"/>
                        <a:pt x="4664" y="1"/>
                      </a:cubicBezTo>
                      <a:cubicBezTo>
                        <a:pt x="7254" y="1"/>
                        <a:pt x="9359" y="2073"/>
                        <a:pt x="9359" y="4664"/>
                      </a:cubicBezTo>
                      <a:close/>
                    </a:path>
                  </a:pathLst>
                </a:custGeom>
                <a:solidFill>
                  <a:srgbClr val="FCEA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1770;p47"/>
                <p:cNvSpPr/>
                <p:nvPr/>
              </p:nvSpPr>
              <p:spPr>
                <a:xfrm>
                  <a:off x="1591113" y="3400970"/>
                  <a:ext cx="148027" cy="14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8" h="8420" extrusionOk="0">
                      <a:moveTo>
                        <a:pt x="8387" y="4210"/>
                      </a:moveTo>
                      <a:cubicBezTo>
                        <a:pt x="8387" y="6541"/>
                        <a:pt x="6509" y="8420"/>
                        <a:pt x="4178" y="8420"/>
                      </a:cubicBezTo>
                      <a:cubicBezTo>
                        <a:pt x="1878" y="8420"/>
                        <a:pt x="0" y="6541"/>
                        <a:pt x="0" y="4210"/>
                      </a:cubicBezTo>
                      <a:cubicBezTo>
                        <a:pt x="0" y="1878"/>
                        <a:pt x="1878" y="0"/>
                        <a:pt x="4178" y="0"/>
                      </a:cubicBezTo>
                      <a:cubicBezTo>
                        <a:pt x="6509" y="0"/>
                        <a:pt x="8387" y="1878"/>
                        <a:pt x="8387" y="4210"/>
                      </a:cubicBezTo>
                      <a:close/>
                    </a:path>
                  </a:pathLst>
                </a:custGeom>
                <a:solidFill>
                  <a:srgbClr val="FCEB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1771;p47"/>
                <p:cNvSpPr/>
                <p:nvPr/>
              </p:nvSpPr>
              <p:spPr>
                <a:xfrm>
                  <a:off x="1599108" y="3409529"/>
                  <a:ext cx="132021" cy="13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7449" extrusionOk="0">
                      <a:moveTo>
                        <a:pt x="7481" y="3725"/>
                      </a:moveTo>
                      <a:cubicBezTo>
                        <a:pt x="7481" y="5797"/>
                        <a:pt x="5797" y="7449"/>
                        <a:pt x="3725" y="7449"/>
                      </a:cubicBezTo>
                      <a:cubicBezTo>
                        <a:pt x="1684" y="7449"/>
                        <a:pt x="0" y="5797"/>
                        <a:pt x="0" y="3725"/>
                      </a:cubicBezTo>
                      <a:cubicBezTo>
                        <a:pt x="0" y="1652"/>
                        <a:pt x="1684" y="1"/>
                        <a:pt x="3725" y="1"/>
                      </a:cubicBezTo>
                      <a:cubicBezTo>
                        <a:pt x="5797" y="1"/>
                        <a:pt x="7481" y="1652"/>
                        <a:pt x="7481" y="3725"/>
                      </a:cubicBezTo>
                      <a:close/>
                    </a:path>
                  </a:pathLst>
                </a:custGeom>
                <a:solidFill>
                  <a:srgbClr val="FDEC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1772;p47"/>
                <p:cNvSpPr/>
                <p:nvPr/>
              </p:nvSpPr>
              <p:spPr>
                <a:xfrm>
                  <a:off x="1607684" y="3417541"/>
                  <a:ext cx="114885" cy="1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6542" extrusionOk="0">
                      <a:moveTo>
                        <a:pt x="6509" y="3271"/>
                      </a:moveTo>
                      <a:cubicBezTo>
                        <a:pt x="6509" y="5084"/>
                        <a:pt x="5052" y="6541"/>
                        <a:pt x="3239" y="6541"/>
                      </a:cubicBezTo>
                      <a:cubicBezTo>
                        <a:pt x="1457" y="6541"/>
                        <a:pt x="0" y="5084"/>
                        <a:pt x="0" y="3271"/>
                      </a:cubicBezTo>
                      <a:cubicBezTo>
                        <a:pt x="0" y="1457"/>
                        <a:pt x="1457" y="0"/>
                        <a:pt x="3239" y="0"/>
                      </a:cubicBezTo>
                      <a:cubicBezTo>
                        <a:pt x="5052" y="0"/>
                        <a:pt x="6509" y="1457"/>
                        <a:pt x="6509" y="3271"/>
                      </a:cubicBezTo>
                      <a:close/>
                    </a:path>
                  </a:pathLst>
                </a:custGeom>
                <a:solidFill>
                  <a:srgbClr val="FDED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1773;p47"/>
                <p:cNvSpPr/>
                <p:nvPr/>
              </p:nvSpPr>
              <p:spPr>
                <a:xfrm>
                  <a:off x="1615679" y="3425535"/>
                  <a:ext cx="98879" cy="98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5603" extrusionOk="0">
                      <a:moveTo>
                        <a:pt x="5603" y="2818"/>
                      </a:moveTo>
                      <a:cubicBezTo>
                        <a:pt x="5603" y="4372"/>
                        <a:pt x="4340" y="5603"/>
                        <a:pt x="2786" y="5603"/>
                      </a:cubicBezTo>
                      <a:cubicBezTo>
                        <a:pt x="1264" y="5603"/>
                        <a:pt x="1" y="4372"/>
                        <a:pt x="1" y="2818"/>
                      </a:cubicBezTo>
                      <a:cubicBezTo>
                        <a:pt x="1" y="1263"/>
                        <a:pt x="1264" y="1"/>
                        <a:pt x="2786" y="1"/>
                      </a:cubicBezTo>
                      <a:cubicBezTo>
                        <a:pt x="4340" y="1"/>
                        <a:pt x="5603" y="1263"/>
                        <a:pt x="5603" y="2818"/>
                      </a:cubicBezTo>
                      <a:close/>
                    </a:path>
                  </a:pathLst>
                </a:custGeom>
                <a:solidFill>
                  <a:srgbClr val="FDE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1774;p47"/>
                <p:cNvSpPr/>
                <p:nvPr/>
              </p:nvSpPr>
              <p:spPr>
                <a:xfrm>
                  <a:off x="1623673" y="3434112"/>
                  <a:ext cx="82890" cy="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7" h="4664" extrusionOk="0">
                      <a:moveTo>
                        <a:pt x="4696" y="2332"/>
                      </a:moveTo>
                      <a:cubicBezTo>
                        <a:pt x="4696" y="3627"/>
                        <a:pt x="3628" y="4663"/>
                        <a:pt x="2333" y="4663"/>
                      </a:cubicBezTo>
                      <a:cubicBezTo>
                        <a:pt x="1070" y="4663"/>
                        <a:pt x="1" y="3627"/>
                        <a:pt x="1" y="2332"/>
                      </a:cubicBezTo>
                      <a:cubicBezTo>
                        <a:pt x="1" y="1037"/>
                        <a:pt x="1070" y="0"/>
                        <a:pt x="2333" y="0"/>
                      </a:cubicBezTo>
                      <a:cubicBezTo>
                        <a:pt x="3628" y="0"/>
                        <a:pt x="4696" y="1037"/>
                        <a:pt x="4696" y="2332"/>
                      </a:cubicBezTo>
                      <a:close/>
                    </a:path>
                  </a:pathLst>
                </a:custGeom>
                <a:solidFill>
                  <a:srgbClr val="FEE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1775;p47"/>
                <p:cNvSpPr/>
                <p:nvPr/>
              </p:nvSpPr>
              <p:spPr>
                <a:xfrm>
                  <a:off x="1632250" y="3442106"/>
                  <a:ext cx="65737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3758" extrusionOk="0">
                      <a:moveTo>
                        <a:pt x="3725" y="1879"/>
                      </a:moveTo>
                      <a:cubicBezTo>
                        <a:pt x="3725" y="2915"/>
                        <a:pt x="2883" y="3757"/>
                        <a:pt x="1847" y="3757"/>
                      </a:cubicBezTo>
                      <a:cubicBezTo>
                        <a:pt x="843" y="3757"/>
                        <a:pt x="1" y="2915"/>
                        <a:pt x="1" y="1879"/>
                      </a:cubicBezTo>
                      <a:cubicBezTo>
                        <a:pt x="1" y="843"/>
                        <a:pt x="843" y="1"/>
                        <a:pt x="1847" y="1"/>
                      </a:cubicBezTo>
                      <a:cubicBezTo>
                        <a:pt x="2883" y="1"/>
                        <a:pt x="3725" y="843"/>
                        <a:pt x="3725" y="1879"/>
                      </a:cubicBezTo>
                      <a:close/>
                    </a:path>
                  </a:pathLst>
                </a:custGeom>
                <a:solidFill>
                  <a:srgbClr val="FEF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1776;p47"/>
                <p:cNvSpPr/>
                <p:nvPr/>
              </p:nvSpPr>
              <p:spPr>
                <a:xfrm>
                  <a:off x="1640261" y="3450683"/>
                  <a:ext cx="49731" cy="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8" h="2786" extrusionOk="0">
                      <a:moveTo>
                        <a:pt x="2817" y="1393"/>
                      </a:moveTo>
                      <a:cubicBezTo>
                        <a:pt x="2817" y="2170"/>
                        <a:pt x="2170" y="2785"/>
                        <a:pt x="1393" y="2785"/>
                      </a:cubicBezTo>
                      <a:cubicBezTo>
                        <a:pt x="648" y="2785"/>
                        <a:pt x="0" y="2170"/>
                        <a:pt x="0" y="1393"/>
                      </a:cubicBezTo>
                      <a:cubicBezTo>
                        <a:pt x="0" y="616"/>
                        <a:pt x="648" y="0"/>
                        <a:pt x="1393" y="0"/>
                      </a:cubicBezTo>
                      <a:cubicBezTo>
                        <a:pt x="2170" y="0"/>
                        <a:pt x="2817" y="616"/>
                        <a:pt x="2817" y="1393"/>
                      </a:cubicBezTo>
                      <a:close/>
                    </a:path>
                  </a:pathLst>
                </a:custGeom>
                <a:solidFill>
                  <a:srgbClr val="FEF1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1777;p47"/>
                <p:cNvSpPr/>
                <p:nvPr/>
              </p:nvSpPr>
              <p:spPr>
                <a:xfrm>
                  <a:off x="1648821" y="3458677"/>
                  <a:ext cx="32595" cy="3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" h="1879" extrusionOk="0">
                      <a:moveTo>
                        <a:pt x="1847" y="940"/>
                      </a:moveTo>
                      <a:cubicBezTo>
                        <a:pt x="1847" y="1458"/>
                        <a:pt x="1426" y="1879"/>
                        <a:pt x="908" y="1879"/>
                      </a:cubicBezTo>
                      <a:cubicBezTo>
                        <a:pt x="422" y="1879"/>
                        <a:pt x="1" y="1458"/>
                        <a:pt x="1" y="940"/>
                      </a:cubicBezTo>
                      <a:cubicBezTo>
                        <a:pt x="1" y="422"/>
                        <a:pt x="422" y="1"/>
                        <a:pt x="908" y="1"/>
                      </a:cubicBezTo>
                      <a:cubicBezTo>
                        <a:pt x="1426" y="1"/>
                        <a:pt x="1847" y="422"/>
                        <a:pt x="1847" y="940"/>
                      </a:cubicBezTo>
                      <a:close/>
                    </a:path>
                  </a:pathLst>
                </a:custGeom>
                <a:solidFill>
                  <a:srgbClr val="FFF2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1778;p47"/>
                <p:cNvSpPr/>
                <p:nvPr/>
              </p:nvSpPr>
              <p:spPr>
                <a:xfrm>
                  <a:off x="1656832" y="3467254"/>
                  <a:ext cx="16589" cy="16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08" extrusionOk="0">
                      <a:moveTo>
                        <a:pt x="939" y="454"/>
                      </a:moveTo>
                      <a:cubicBezTo>
                        <a:pt x="939" y="713"/>
                        <a:pt x="713" y="907"/>
                        <a:pt x="454" y="907"/>
                      </a:cubicBezTo>
                      <a:cubicBezTo>
                        <a:pt x="227" y="907"/>
                        <a:pt x="0" y="713"/>
                        <a:pt x="0" y="454"/>
                      </a:cubicBezTo>
                      <a:cubicBezTo>
                        <a:pt x="0" y="195"/>
                        <a:pt x="227" y="0"/>
                        <a:pt x="454" y="0"/>
                      </a:cubicBezTo>
                      <a:cubicBezTo>
                        <a:pt x="713" y="0"/>
                        <a:pt x="939" y="195"/>
                        <a:pt x="939" y="454"/>
                      </a:cubicBezTo>
                      <a:close/>
                    </a:path>
                  </a:pathLst>
                </a:custGeom>
                <a:solidFill>
                  <a:srgbClr val="FFF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1779;p47"/>
                <p:cNvSpPr/>
                <p:nvPr/>
              </p:nvSpPr>
              <p:spPr>
                <a:xfrm>
                  <a:off x="3352969" y="3268949"/>
                  <a:ext cx="412051" cy="41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9" h="23349" extrusionOk="0">
                      <a:moveTo>
                        <a:pt x="23349" y="11691"/>
                      </a:moveTo>
                      <a:cubicBezTo>
                        <a:pt x="23349" y="18135"/>
                        <a:pt x="18135" y="23349"/>
                        <a:pt x="11691" y="23349"/>
                      </a:cubicBezTo>
                      <a:cubicBezTo>
                        <a:pt x="5247" y="23349"/>
                        <a:pt x="1" y="18135"/>
                        <a:pt x="1" y="11691"/>
                      </a:cubicBezTo>
                      <a:cubicBezTo>
                        <a:pt x="1" y="5247"/>
                        <a:pt x="5247" y="1"/>
                        <a:pt x="11691" y="1"/>
                      </a:cubicBezTo>
                      <a:cubicBezTo>
                        <a:pt x="18135" y="1"/>
                        <a:pt x="23349" y="5247"/>
                        <a:pt x="23349" y="11691"/>
                      </a:cubicBezTo>
                      <a:close/>
                    </a:path>
                  </a:pathLst>
                </a:custGeom>
                <a:solidFill>
                  <a:srgbClr val="F7DA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1780;p47"/>
                <p:cNvSpPr/>
                <p:nvPr/>
              </p:nvSpPr>
              <p:spPr>
                <a:xfrm>
                  <a:off x="3361546" y="3277526"/>
                  <a:ext cx="395480" cy="39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0" h="22410" extrusionOk="0">
                      <a:moveTo>
                        <a:pt x="22409" y="11205"/>
                      </a:moveTo>
                      <a:cubicBezTo>
                        <a:pt x="22409" y="17390"/>
                        <a:pt x="17390" y="22409"/>
                        <a:pt x="11205" y="22409"/>
                      </a:cubicBezTo>
                      <a:cubicBezTo>
                        <a:pt x="5020" y="22409"/>
                        <a:pt x="0" y="17390"/>
                        <a:pt x="0" y="11205"/>
                      </a:cubicBezTo>
                      <a:cubicBezTo>
                        <a:pt x="0" y="5020"/>
                        <a:pt x="5020" y="0"/>
                        <a:pt x="11205" y="0"/>
                      </a:cubicBezTo>
                      <a:cubicBezTo>
                        <a:pt x="17390" y="0"/>
                        <a:pt x="22409" y="5020"/>
                        <a:pt x="22409" y="11205"/>
                      </a:cubicBezTo>
                      <a:close/>
                    </a:path>
                  </a:pathLst>
                </a:custGeom>
                <a:solidFill>
                  <a:srgbClr val="F7DB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1781;p47"/>
                <p:cNvSpPr/>
                <p:nvPr/>
              </p:nvSpPr>
              <p:spPr>
                <a:xfrm>
                  <a:off x="3369540" y="3285520"/>
                  <a:ext cx="378909" cy="37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1" h="21503" extrusionOk="0">
                      <a:moveTo>
                        <a:pt x="21471" y="10752"/>
                      </a:moveTo>
                      <a:cubicBezTo>
                        <a:pt x="21471" y="16678"/>
                        <a:pt x="16678" y="21503"/>
                        <a:pt x="10752" y="21503"/>
                      </a:cubicBezTo>
                      <a:cubicBezTo>
                        <a:pt x="4826" y="21503"/>
                        <a:pt x="1" y="16678"/>
                        <a:pt x="1" y="10752"/>
                      </a:cubicBezTo>
                      <a:cubicBezTo>
                        <a:pt x="1" y="4826"/>
                        <a:pt x="4826" y="1"/>
                        <a:pt x="10752" y="1"/>
                      </a:cubicBezTo>
                      <a:cubicBezTo>
                        <a:pt x="16678" y="1"/>
                        <a:pt x="21471" y="4826"/>
                        <a:pt x="21471" y="10752"/>
                      </a:cubicBezTo>
                      <a:close/>
                    </a:path>
                  </a:pathLst>
                </a:custGeom>
                <a:solidFill>
                  <a:srgbClr val="F8DC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1782;p47"/>
                <p:cNvSpPr/>
                <p:nvPr/>
              </p:nvSpPr>
              <p:spPr>
                <a:xfrm>
                  <a:off x="3378117" y="3294097"/>
                  <a:ext cx="362338" cy="36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2" h="20532" extrusionOk="0">
                      <a:moveTo>
                        <a:pt x="20531" y="10266"/>
                      </a:moveTo>
                      <a:cubicBezTo>
                        <a:pt x="20531" y="15933"/>
                        <a:pt x="15933" y="20531"/>
                        <a:pt x="10266" y="20531"/>
                      </a:cubicBezTo>
                      <a:cubicBezTo>
                        <a:pt x="4599" y="20531"/>
                        <a:pt x="1" y="15933"/>
                        <a:pt x="1" y="10266"/>
                      </a:cubicBezTo>
                      <a:cubicBezTo>
                        <a:pt x="1" y="4599"/>
                        <a:pt x="4599" y="0"/>
                        <a:pt x="10266" y="0"/>
                      </a:cubicBezTo>
                      <a:cubicBezTo>
                        <a:pt x="15933" y="0"/>
                        <a:pt x="20531" y="4599"/>
                        <a:pt x="20531" y="10266"/>
                      </a:cubicBezTo>
                      <a:close/>
                    </a:path>
                  </a:pathLst>
                </a:custGeom>
                <a:solidFill>
                  <a:srgbClr val="F8DD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1783;p47"/>
                <p:cNvSpPr/>
                <p:nvPr/>
              </p:nvSpPr>
              <p:spPr>
                <a:xfrm>
                  <a:off x="3386111" y="3302091"/>
                  <a:ext cx="346332" cy="34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5" h="19625" extrusionOk="0">
                      <a:moveTo>
                        <a:pt x="19625" y="9813"/>
                      </a:moveTo>
                      <a:cubicBezTo>
                        <a:pt x="19625" y="15221"/>
                        <a:pt x="15221" y="19625"/>
                        <a:pt x="9813" y="19625"/>
                      </a:cubicBezTo>
                      <a:cubicBezTo>
                        <a:pt x="4405" y="19625"/>
                        <a:pt x="1" y="15221"/>
                        <a:pt x="1" y="9813"/>
                      </a:cubicBezTo>
                      <a:cubicBezTo>
                        <a:pt x="1" y="4405"/>
                        <a:pt x="4405" y="1"/>
                        <a:pt x="9813" y="1"/>
                      </a:cubicBezTo>
                      <a:cubicBezTo>
                        <a:pt x="15221" y="1"/>
                        <a:pt x="19625" y="4405"/>
                        <a:pt x="19625" y="9813"/>
                      </a:cubicBezTo>
                      <a:close/>
                    </a:path>
                  </a:pathLst>
                </a:custGeom>
                <a:solidFill>
                  <a:srgbClr val="F8DE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1784;p47"/>
                <p:cNvSpPr/>
                <p:nvPr/>
              </p:nvSpPr>
              <p:spPr>
                <a:xfrm>
                  <a:off x="3394123" y="3310668"/>
                  <a:ext cx="329761" cy="32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8654" extrusionOk="0">
                      <a:moveTo>
                        <a:pt x="18685" y="9327"/>
                      </a:moveTo>
                      <a:cubicBezTo>
                        <a:pt x="18685" y="14476"/>
                        <a:pt x="14508" y="18653"/>
                        <a:pt x="9359" y="18653"/>
                      </a:cubicBezTo>
                      <a:cubicBezTo>
                        <a:pt x="4210" y="18653"/>
                        <a:pt x="0" y="14476"/>
                        <a:pt x="0" y="9327"/>
                      </a:cubicBezTo>
                      <a:cubicBezTo>
                        <a:pt x="0" y="4178"/>
                        <a:pt x="4210" y="1"/>
                        <a:pt x="9359" y="1"/>
                      </a:cubicBezTo>
                      <a:cubicBezTo>
                        <a:pt x="14508" y="1"/>
                        <a:pt x="18685" y="4178"/>
                        <a:pt x="18685" y="9327"/>
                      </a:cubicBezTo>
                      <a:close/>
                    </a:path>
                  </a:pathLst>
                </a:custGeom>
                <a:solidFill>
                  <a:srgbClr val="F9DF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1785;p47"/>
                <p:cNvSpPr/>
                <p:nvPr/>
              </p:nvSpPr>
              <p:spPr>
                <a:xfrm>
                  <a:off x="3402699" y="3318662"/>
                  <a:ext cx="313172" cy="31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6" h="17747" extrusionOk="0">
                      <a:moveTo>
                        <a:pt x="17746" y="8874"/>
                      </a:moveTo>
                      <a:cubicBezTo>
                        <a:pt x="17746" y="13764"/>
                        <a:pt x="13763" y="17747"/>
                        <a:pt x="8873" y="17747"/>
                      </a:cubicBezTo>
                      <a:cubicBezTo>
                        <a:pt x="3983" y="17747"/>
                        <a:pt x="0" y="13764"/>
                        <a:pt x="0" y="8874"/>
                      </a:cubicBezTo>
                      <a:cubicBezTo>
                        <a:pt x="0" y="3984"/>
                        <a:pt x="3983" y="1"/>
                        <a:pt x="8873" y="1"/>
                      </a:cubicBezTo>
                      <a:cubicBezTo>
                        <a:pt x="13763" y="1"/>
                        <a:pt x="17746" y="3984"/>
                        <a:pt x="17746" y="8874"/>
                      </a:cubicBezTo>
                      <a:close/>
                    </a:path>
                  </a:pathLst>
                </a:custGeom>
                <a:solidFill>
                  <a:srgbClr val="F9E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1786;p47"/>
                <p:cNvSpPr/>
                <p:nvPr/>
              </p:nvSpPr>
              <p:spPr>
                <a:xfrm>
                  <a:off x="3410694" y="3326674"/>
                  <a:ext cx="296619" cy="29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8" h="16807" extrusionOk="0">
                      <a:moveTo>
                        <a:pt x="16807" y="8420"/>
                      </a:moveTo>
                      <a:cubicBezTo>
                        <a:pt x="16807" y="13051"/>
                        <a:pt x="13051" y="16807"/>
                        <a:pt x="8420" y="16807"/>
                      </a:cubicBezTo>
                      <a:cubicBezTo>
                        <a:pt x="3789" y="16807"/>
                        <a:pt x="0" y="13051"/>
                        <a:pt x="0" y="8420"/>
                      </a:cubicBezTo>
                      <a:cubicBezTo>
                        <a:pt x="0" y="3789"/>
                        <a:pt x="3789" y="0"/>
                        <a:pt x="8420" y="0"/>
                      </a:cubicBezTo>
                      <a:cubicBezTo>
                        <a:pt x="13051" y="0"/>
                        <a:pt x="16807" y="3789"/>
                        <a:pt x="16807" y="8420"/>
                      </a:cubicBezTo>
                      <a:close/>
                    </a:path>
                  </a:pathLst>
                </a:custGeom>
                <a:solidFill>
                  <a:srgbClr val="F9E1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1787;p47"/>
                <p:cNvSpPr/>
                <p:nvPr/>
              </p:nvSpPr>
              <p:spPr>
                <a:xfrm>
                  <a:off x="3419270" y="3335250"/>
                  <a:ext cx="280030" cy="28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8" h="15868" extrusionOk="0">
                      <a:moveTo>
                        <a:pt x="15868" y="7934"/>
                      </a:moveTo>
                      <a:cubicBezTo>
                        <a:pt x="15868" y="12306"/>
                        <a:pt x="12306" y="15868"/>
                        <a:pt x="7934" y="15868"/>
                      </a:cubicBezTo>
                      <a:cubicBezTo>
                        <a:pt x="3530" y="15868"/>
                        <a:pt x="0" y="12306"/>
                        <a:pt x="0" y="7934"/>
                      </a:cubicBezTo>
                      <a:cubicBezTo>
                        <a:pt x="0" y="3562"/>
                        <a:pt x="3530" y="0"/>
                        <a:pt x="7934" y="0"/>
                      </a:cubicBezTo>
                      <a:cubicBezTo>
                        <a:pt x="12306" y="0"/>
                        <a:pt x="15868" y="3562"/>
                        <a:pt x="15868" y="7934"/>
                      </a:cubicBezTo>
                      <a:close/>
                    </a:path>
                  </a:pathLst>
                </a:custGeom>
                <a:solidFill>
                  <a:srgbClr val="FAE2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1788;p47"/>
                <p:cNvSpPr/>
                <p:nvPr/>
              </p:nvSpPr>
              <p:spPr>
                <a:xfrm>
                  <a:off x="3427265" y="3343245"/>
                  <a:ext cx="264042" cy="264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2" h="14962" extrusionOk="0">
                      <a:moveTo>
                        <a:pt x="14961" y="7481"/>
                      </a:moveTo>
                      <a:cubicBezTo>
                        <a:pt x="14961" y="11593"/>
                        <a:pt x="11594" y="14961"/>
                        <a:pt x="7481" y="14961"/>
                      </a:cubicBezTo>
                      <a:cubicBezTo>
                        <a:pt x="3336" y="14961"/>
                        <a:pt x="1" y="11593"/>
                        <a:pt x="1" y="7481"/>
                      </a:cubicBezTo>
                      <a:cubicBezTo>
                        <a:pt x="1" y="3368"/>
                        <a:pt x="3336" y="0"/>
                        <a:pt x="7481" y="0"/>
                      </a:cubicBezTo>
                      <a:cubicBezTo>
                        <a:pt x="11594" y="0"/>
                        <a:pt x="14961" y="3368"/>
                        <a:pt x="14961" y="7481"/>
                      </a:cubicBezTo>
                      <a:close/>
                    </a:path>
                  </a:pathLst>
                </a:custGeom>
                <a:solidFill>
                  <a:srgbClr val="FAE3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1789;p47"/>
                <p:cNvSpPr/>
                <p:nvPr/>
              </p:nvSpPr>
              <p:spPr>
                <a:xfrm>
                  <a:off x="3435841" y="3351821"/>
                  <a:ext cx="246888" cy="24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0" h="13990" extrusionOk="0">
                      <a:moveTo>
                        <a:pt x="13990" y="6995"/>
                      </a:moveTo>
                      <a:cubicBezTo>
                        <a:pt x="13990" y="10848"/>
                        <a:pt x="10849" y="13990"/>
                        <a:pt x="6995" y="13990"/>
                      </a:cubicBezTo>
                      <a:cubicBezTo>
                        <a:pt x="3109" y="13990"/>
                        <a:pt x="0" y="10848"/>
                        <a:pt x="0" y="6995"/>
                      </a:cubicBezTo>
                      <a:cubicBezTo>
                        <a:pt x="0" y="3141"/>
                        <a:pt x="3109" y="0"/>
                        <a:pt x="6995" y="0"/>
                      </a:cubicBezTo>
                      <a:cubicBezTo>
                        <a:pt x="10849" y="0"/>
                        <a:pt x="13990" y="3141"/>
                        <a:pt x="13990" y="6995"/>
                      </a:cubicBezTo>
                      <a:close/>
                    </a:path>
                  </a:pathLst>
                </a:custGeom>
                <a:solidFill>
                  <a:srgbClr val="FAE4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1790;p47"/>
                <p:cNvSpPr/>
                <p:nvPr/>
              </p:nvSpPr>
              <p:spPr>
                <a:xfrm>
                  <a:off x="3443836" y="3359816"/>
                  <a:ext cx="230900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4" h="13084" extrusionOk="0">
                      <a:moveTo>
                        <a:pt x="13083" y="6542"/>
                      </a:moveTo>
                      <a:cubicBezTo>
                        <a:pt x="13083" y="10136"/>
                        <a:pt x="10136" y="13083"/>
                        <a:pt x="6542" y="13083"/>
                      </a:cubicBezTo>
                      <a:cubicBezTo>
                        <a:pt x="2915" y="13083"/>
                        <a:pt x="1" y="10136"/>
                        <a:pt x="1" y="6542"/>
                      </a:cubicBezTo>
                      <a:cubicBezTo>
                        <a:pt x="1" y="2947"/>
                        <a:pt x="2915" y="0"/>
                        <a:pt x="6542" y="0"/>
                      </a:cubicBezTo>
                      <a:cubicBezTo>
                        <a:pt x="10136" y="0"/>
                        <a:pt x="13083" y="2947"/>
                        <a:pt x="13083" y="6542"/>
                      </a:cubicBezTo>
                      <a:close/>
                    </a:path>
                  </a:pathLst>
                </a:custGeom>
                <a:solidFill>
                  <a:srgbClr val="FBE5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1791;p47"/>
                <p:cNvSpPr/>
                <p:nvPr/>
              </p:nvSpPr>
              <p:spPr>
                <a:xfrm>
                  <a:off x="3451830" y="3367810"/>
                  <a:ext cx="214329" cy="214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12145" extrusionOk="0">
                      <a:moveTo>
                        <a:pt x="12145" y="6089"/>
                      </a:moveTo>
                      <a:cubicBezTo>
                        <a:pt x="12145" y="9457"/>
                        <a:pt x="9424" y="12144"/>
                        <a:pt x="6089" y="12144"/>
                      </a:cubicBezTo>
                      <a:cubicBezTo>
                        <a:pt x="2721" y="12144"/>
                        <a:pt x="1" y="9457"/>
                        <a:pt x="1" y="6089"/>
                      </a:cubicBezTo>
                      <a:cubicBezTo>
                        <a:pt x="1" y="2721"/>
                        <a:pt x="2721" y="1"/>
                        <a:pt x="6089" y="1"/>
                      </a:cubicBezTo>
                      <a:cubicBezTo>
                        <a:pt x="9424" y="1"/>
                        <a:pt x="12145" y="2721"/>
                        <a:pt x="12145" y="6089"/>
                      </a:cubicBezTo>
                      <a:close/>
                    </a:path>
                  </a:pathLst>
                </a:custGeom>
                <a:solidFill>
                  <a:srgbClr val="FBE7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1792;p47"/>
                <p:cNvSpPr/>
                <p:nvPr/>
              </p:nvSpPr>
              <p:spPr>
                <a:xfrm>
                  <a:off x="3460407" y="3376387"/>
                  <a:ext cx="197758" cy="19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6" h="11206" extrusionOk="0">
                      <a:moveTo>
                        <a:pt x="11205" y="5603"/>
                      </a:moveTo>
                      <a:cubicBezTo>
                        <a:pt x="11205" y="8712"/>
                        <a:pt x="8679" y="11205"/>
                        <a:pt x="5603" y="11205"/>
                      </a:cubicBezTo>
                      <a:cubicBezTo>
                        <a:pt x="2494" y="11205"/>
                        <a:pt x="1" y="8712"/>
                        <a:pt x="1" y="5603"/>
                      </a:cubicBezTo>
                      <a:cubicBezTo>
                        <a:pt x="1" y="2494"/>
                        <a:pt x="2494" y="1"/>
                        <a:pt x="5603" y="1"/>
                      </a:cubicBezTo>
                      <a:cubicBezTo>
                        <a:pt x="8679" y="1"/>
                        <a:pt x="11205" y="2494"/>
                        <a:pt x="11205" y="5603"/>
                      </a:cubicBezTo>
                      <a:close/>
                    </a:path>
                  </a:pathLst>
                </a:custGeom>
                <a:solidFill>
                  <a:srgbClr val="FBE8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1793;p47"/>
                <p:cNvSpPr/>
                <p:nvPr/>
              </p:nvSpPr>
              <p:spPr>
                <a:xfrm>
                  <a:off x="3468419" y="3384381"/>
                  <a:ext cx="181169" cy="181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10299" extrusionOk="0">
                      <a:moveTo>
                        <a:pt x="10265" y="5150"/>
                      </a:moveTo>
                      <a:cubicBezTo>
                        <a:pt x="10265" y="8000"/>
                        <a:pt x="7966" y="10299"/>
                        <a:pt x="5149" y="10299"/>
                      </a:cubicBezTo>
                      <a:cubicBezTo>
                        <a:pt x="2299" y="10299"/>
                        <a:pt x="0" y="8000"/>
                        <a:pt x="0" y="5150"/>
                      </a:cubicBezTo>
                      <a:cubicBezTo>
                        <a:pt x="0" y="2300"/>
                        <a:pt x="2299" y="1"/>
                        <a:pt x="5149" y="1"/>
                      </a:cubicBezTo>
                      <a:cubicBezTo>
                        <a:pt x="7966" y="1"/>
                        <a:pt x="10265" y="2300"/>
                        <a:pt x="10265" y="5150"/>
                      </a:cubicBezTo>
                      <a:close/>
                    </a:path>
                  </a:pathLst>
                </a:custGeom>
                <a:solidFill>
                  <a:srgbClr val="FCE9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1794;p47"/>
                <p:cNvSpPr/>
                <p:nvPr/>
              </p:nvSpPr>
              <p:spPr>
                <a:xfrm>
                  <a:off x="3476978" y="3392958"/>
                  <a:ext cx="164616" cy="164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8" h="9327" extrusionOk="0">
                      <a:moveTo>
                        <a:pt x="9327" y="4664"/>
                      </a:moveTo>
                      <a:cubicBezTo>
                        <a:pt x="9327" y="7254"/>
                        <a:pt x="7255" y="9327"/>
                        <a:pt x="4664" y="9327"/>
                      </a:cubicBezTo>
                      <a:cubicBezTo>
                        <a:pt x="2073" y="9327"/>
                        <a:pt x="1" y="7254"/>
                        <a:pt x="1" y="4664"/>
                      </a:cubicBezTo>
                      <a:cubicBezTo>
                        <a:pt x="1" y="2073"/>
                        <a:pt x="2073" y="1"/>
                        <a:pt x="4664" y="1"/>
                      </a:cubicBezTo>
                      <a:cubicBezTo>
                        <a:pt x="7255" y="1"/>
                        <a:pt x="9327" y="2073"/>
                        <a:pt x="9327" y="4664"/>
                      </a:cubicBezTo>
                      <a:close/>
                    </a:path>
                  </a:pathLst>
                </a:custGeom>
                <a:solidFill>
                  <a:srgbClr val="FCEA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1795;p47"/>
                <p:cNvSpPr/>
                <p:nvPr/>
              </p:nvSpPr>
              <p:spPr>
                <a:xfrm>
                  <a:off x="3484990" y="3400970"/>
                  <a:ext cx="148592" cy="14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0" h="8420" extrusionOk="0">
                      <a:moveTo>
                        <a:pt x="8420" y="4210"/>
                      </a:moveTo>
                      <a:cubicBezTo>
                        <a:pt x="8420" y="6541"/>
                        <a:pt x="6542" y="8420"/>
                        <a:pt x="4210" y="8420"/>
                      </a:cubicBezTo>
                      <a:cubicBezTo>
                        <a:pt x="1878" y="8420"/>
                        <a:pt x="0" y="6541"/>
                        <a:pt x="0" y="4210"/>
                      </a:cubicBezTo>
                      <a:cubicBezTo>
                        <a:pt x="0" y="1878"/>
                        <a:pt x="1878" y="0"/>
                        <a:pt x="4210" y="0"/>
                      </a:cubicBezTo>
                      <a:cubicBezTo>
                        <a:pt x="6542" y="0"/>
                        <a:pt x="8420" y="1878"/>
                        <a:pt x="8420" y="4210"/>
                      </a:cubicBezTo>
                      <a:close/>
                    </a:path>
                  </a:pathLst>
                </a:custGeom>
                <a:solidFill>
                  <a:srgbClr val="FCEB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1796;p47"/>
                <p:cNvSpPr/>
                <p:nvPr/>
              </p:nvSpPr>
              <p:spPr>
                <a:xfrm>
                  <a:off x="3492984" y="3409529"/>
                  <a:ext cx="132021" cy="13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7449" extrusionOk="0">
                      <a:moveTo>
                        <a:pt x="7481" y="3725"/>
                      </a:moveTo>
                      <a:cubicBezTo>
                        <a:pt x="7481" y="5797"/>
                        <a:pt x="5829" y="7449"/>
                        <a:pt x="3757" y="7449"/>
                      </a:cubicBezTo>
                      <a:cubicBezTo>
                        <a:pt x="1684" y="7449"/>
                        <a:pt x="1" y="5797"/>
                        <a:pt x="1" y="3725"/>
                      </a:cubicBezTo>
                      <a:cubicBezTo>
                        <a:pt x="1" y="1652"/>
                        <a:pt x="1684" y="1"/>
                        <a:pt x="3757" y="1"/>
                      </a:cubicBezTo>
                      <a:cubicBezTo>
                        <a:pt x="5829" y="1"/>
                        <a:pt x="7481" y="1652"/>
                        <a:pt x="7481" y="3725"/>
                      </a:cubicBezTo>
                      <a:close/>
                    </a:path>
                  </a:pathLst>
                </a:custGeom>
                <a:solidFill>
                  <a:srgbClr val="FDEC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1797;p47"/>
                <p:cNvSpPr/>
                <p:nvPr/>
              </p:nvSpPr>
              <p:spPr>
                <a:xfrm>
                  <a:off x="3501561" y="3417541"/>
                  <a:ext cx="115450" cy="1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2" h="6542" extrusionOk="0">
                      <a:moveTo>
                        <a:pt x="6542" y="3271"/>
                      </a:moveTo>
                      <a:cubicBezTo>
                        <a:pt x="6542" y="5084"/>
                        <a:pt x="5084" y="6541"/>
                        <a:pt x="3271" y="6541"/>
                      </a:cubicBezTo>
                      <a:cubicBezTo>
                        <a:pt x="1458" y="6541"/>
                        <a:pt x="0" y="5084"/>
                        <a:pt x="0" y="3271"/>
                      </a:cubicBezTo>
                      <a:cubicBezTo>
                        <a:pt x="0" y="1457"/>
                        <a:pt x="1458" y="0"/>
                        <a:pt x="3271" y="0"/>
                      </a:cubicBezTo>
                      <a:cubicBezTo>
                        <a:pt x="5084" y="0"/>
                        <a:pt x="6542" y="1457"/>
                        <a:pt x="6542" y="3271"/>
                      </a:cubicBezTo>
                      <a:close/>
                    </a:path>
                  </a:pathLst>
                </a:custGeom>
                <a:solidFill>
                  <a:srgbClr val="FDED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1798;p47"/>
                <p:cNvSpPr/>
                <p:nvPr/>
              </p:nvSpPr>
              <p:spPr>
                <a:xfrm>
                  <a:off x="3509555" y="3425535"/>
                  <a:ext cx="98879" cy="98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5603" extrusionOk="0">
                      <a:moveTo>
                        <a:pt x="5603" y="2818"/>
                      </a:moveTo>
                      <a:cubicBezTo>
                        <a:pt x="5603" y="4372"/>
                        <a:pt x="4372" y="5603"/>
                        <a:pt x="2818" y="5603"/>
                      </a:cubicBezTo>
                      <a:cubicBezTo>
                        <a:pt x="1264" y="5603"/>
                        <a:pt x="1" y="4372"/>
                        <a:pt x="1" y="2818"/>
                      </a:cubicBezTo>
                      <a:cubicBezTo>
                        <a:pt x="1" y="1263"/>
                        <a:pt x="1264" y="1"/>
                        <a:pt x="2818" y="1"/>
                      </a:cubicBezTo>
                      <a:cubicBezTo>
                        <a:pt x="4372" y="1"/>
                        <a:pt x="5603" y="1263"/>
                        <a:pt x="5603" y="2818"/>
                      </a:cubicBezTo>
                      <a:close/>
                    </a:path>
                  </a:pathLst>
                </a:custGeom>
                <a:solidFill>
                  <a:srgbClr val="FDE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1799;p47"/>
                <p:cNvSpPr/>
                <p:nvPr/>
              </p:nvSpPr>
              <p:spPr>
                <a:xfrm>
                  <a:off x="3518132" y="3434112"/>
                  <a:ext cx="82308" cy="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4" h="4664" extrusionOk="0">
                      <a:moveTo>
                        <a:pt x="4664" y="2332"/>
                      </a:moveTo>
                      <a:cubicBezTo>
                        <a:pt x="4664" y="3627"/>
                        <a:pt x="3627" y="4663"/>
                        <a:pt x="2332" y="4663"/>
                      </a:cubicBezTo>
                      <a:cubicBezTo>
                        <a:pt x="1037" y="4663"/>
                        <a:pt x="0" y="3627"/>
                        <a:pt x="0" y="2332"/>
                      </a:cubicBezTo>
                      <a:cubicBezTo>
                        <a:pt x="0" y="1037"/>
                        <a:pt x="1037" y="0"/>
                        <a:pt x="2332" y="0"/>
                      </a:cubicBezTo>
                      <a:cubicBezTo>
                        <a:pt x="3627" y="0"/>
                        <a:pt x="4664" y="1037"/>
                        <a:pt x="4664" y="2332"/>
                      </a:cubicBezTo>
                      <a:close/>
                    </a:path>
                  </a:pathLst>
                </a:custGeom>
                <a:solidFill>
                  <a:srgbClr val="FEE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1800;p47"/>
                <p:cNvSpPr/>
                <p:nvPr/>
              </p:nvSpPr>
              <p:spPr>
                <a:xfrm>
                  <a:off x="3526126" y="3442106"/>
                  <a:ext cx="65737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3758" extrusionOk="0">
                      <a:moveTo>
                        <a:pt x="3725" y="1879"/>
                      </a:moveTo>
                      <a:cubicBezTo>
                        <a:pt x="3725" y="2915"/>
                        <a:pt x="2915" y="3757"/>
                        <a:pt x="1879" y="3757"/>
                      </a:cubicBezTo>
                      <a:cubicBezTo>
                        <a:pt x="843" y="3757"/>
                        <a:pt x="1" y="2915"/>
                        <a:pt x="1" y="1879"/>
                      </a:cubicBezTo>
                      <a:cubicBezTo>
                        <a:pt x="1" y="843"/>
                        <a:pt x="843" y="1"/>
                        <a:pt x="1879" y="1"/>
                      </a:cubicBezTo>
                      <a:cubicBezTo>
                        <a:pt x="2915" y="1"/>
                        <a:pt x="3725" y="843"/>
                        <a:pt x="3725" y="1879"/>
                      </a:cubicBezTo>
                      <a:close/>
                    </a:path>
                  </a:pathLst>
                </a:custGeom>
                <a:solidFill>
                  <a:srgbClr val="FEF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1801;p47"/>
                <p:cNvSpPr/>
                <p:nvPr/>
              </p:nvSpPr>
              <p:spPr>
                <a:xfrm>
                  <a:off x="3534703" y="3450683"/>
                  <a:ext cx="49166" cy="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786" extrusionOk="0">
                      <a:moveTo>
                        <a:pt x="2785" y="1393"/>
                      </a:moveTo>
                      <a:cubicBezTo>
                        <a:pt x="2785" y="2170"/>
                        <a:pt x="2170" y="2785"/>
                        <a:pt x="1393" y="2785"/>
                      </a:cubicBezTo>
                      <a:cubicBezTo>
                        <a:pt x="616" y="2785"/>
                        <a:pt x="1" y="2170"/>
                        <a:pt x="1" y="1393"/>
                      </a:cubicBezTo>
                      <a:cubicBezTo>
                        <a:pt x="1" y="616"/>
                        <a:pt x="616" y="0"/>
                        <a:pt x="1393" y="0"/>
                      </a:cubicBezTo>
                      <a:cubicBezTo>
                        <a:pt x="2170" y="0"/>
                        <a:pt x="2785" y="616"/>
                        <a:pt x="2785" y="1393"/>
                      </a:cubicBezTo>
                      <a:close/>
                    </a:path>
                  </a:pathLst>
                </a:custGeom>
                <a:solidFill>
                  <a:srgbClr val="FEF1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1802;p47"/>
                <p:cNvSpPr/>
                <p:nvPr/>
              </p:nvSpPr>
              <p:spPr>
                <a:xfrm>
                  <a:off x="3542697" y="3458677"/>
                  <a:ext cx="33177" cy="3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879" extrusionOk="0">
                      <a:moveTo>
                        <a:pt x="1879" y="940"/>
                      </a:moveTo>
                      <a:cubicBezTo>
                        <a:pt x="1879" y="1458"/>
                        <a:pt x="1458" y="1879"/>
                        <a:pt x="940" y="1879"/>
                      </a:cubicBezTo>
                      <a:cubicBezTo>
                        <a:pt x="422" y="1879"/>
                        <a:pt x="1" y="1458"/>
                        <a:pt x="1" y="940"/>
                      </a:cubicBezTo>
                      <a:cubicBezTo>
                        <a:pt x="1" y="422"/>
                        <a:pt x="422" y="1"/>
                        <a:pt x="940" y="1"/>
                      </a:cubicBezTo>
                      <a:cubicBezTo>
                        <a:pt x="1458" y="1"/>
                        <a:pt x="1879" y="422"/>
                        <a:pt x="1879" y="940"/>
                      </a:cubicBezTo>
                      <a:close/>
                    </a:path>
                  </a:pathLst>
                </a:custGeom>
                <a:solidFill>
                  <a:srgbClr val="FFF2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1803;p47"/>
                <p:cNvSpPr/>
                <p:nvPr/>
              </p:nvSpPr>
              <p:spPr>
                <a:xfrm>
                  <a:off x="3550709" y="3467254"/>
                  <a:ext cx="16589" cy="16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08" extrusionOk="0">
                      <a:moveTo>
                        <a:pt x="939" y="454"/>
                      </a:moveTo>
                      <a:cubicBezTo>
                        <a:pt x="939" y="713"/>
                        <a:pt x="745" y="907"/>
                        <a:pt x="486" y="907"/>
                      </a:cubicBezTo>
                      <a:cubicBezTo>
                        <a:pt x="227" y="907"/>
                        <a:pt x="0" y="713"/>
                        <a:pt x="0" y="454"/>
                      </a:cubicBezTo>
                      <a:cubicBezTo>
                        <a:pt x="0" y="195"/>
                        <a:pt x="227" y="0"/>
                        <a:pt x="486" y="0"/>
                      </a:cubicBezTo>
                      <a:cubicBezTo>
                        <a:pt x="745" y="0"/>
                        <a:pt x="939" y="195"/>
                        <a:pt x="939" y="454"/>
                      </a:cubicBezTo>
                      <a:close/>
                    </a:path>
                  </a:pathLst>
                </a:custGeom>
                <a:solidFill>
                  <a:srgbClr val="FFF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1804;p47"/>
                <p:cNvSpPr/>
                <p:nvPr/>
              </p:nvSpPr>
              <p:spPr>
                <a:xfrm>
                  <a:off x="1571101" y="3272372"/>
                  <a:ext cx="310914" cy="25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8" h="14185" extrusionOk="0">
                      <a:moveTo>
                        <a:pt x="1" y="325"/>
                      </a:moveTo>
                      <a:lnTo>
                        <a:pt x="260" y="1"/>
                      </a:lnTo>
                      <a:lnTo>
                        <a:pt x="17617" y="13861"/>
                      </a:lnTo>
                      <a:lnTo>
                        <a:pt x="17358" y="141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1805;p47"/>
                <p:cNvSpPr/>
                <p:nvPr/>
              </p:nvSpPr>
              <p:spPr>
                <a:xfrm>
                  <a:off x="1640826" y="3265525"/>
                  <a:ext cx="235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3" h="10752" extrusionOk="0">
                      <a:moveTo>
                        <a:pt x="0" y="324"/>
                      </a:moveTo>
                      <a:lnTo>
                        <a:pt x="227" y="0"/>
                      </a:lnTo>
                      <a:lnTo>
                        <a:pt x="13342" y="10460"/>
                      </a:lnTo>
                      <a:lnTo>
                        <a:pt x="13083" y="107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1806;p47"/>
                <p:cNvSpPr/>
                <p:nvPr/>
              </p:nvSpPr>
              <p:spPr>
                <a:xfrm>
                  <a:off x="1533953" y="3307244"/>
                  <a:ext cx="310914" cy="250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8" h="14184" extrusionOk="0">
                      <a:moveTo>
                        <a:pt x="1" y="324"/>
                      </a:moveTo>
                      <a:lnTo>
                        <a:pt x="260" y="0"/>
                      </a:lnTo>
                      <a:lnTo>
                        <a:pt x="17617" y="13860"/>
                      </a:lnTo>
                      <a:lnTo>
                        <a:pt x="17358" y="141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1807;p47"/>
                <p:cNvSpPr/>
                <p:nvPr/>
              </p:nvSpPr>
              <p:spPr>
                <a:xfrm>
                  <a:off x="1453957" y="3445530"/>
                  <a:ext cx="286895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7" h="13084" extrusionOk="0">
                      <a:moveTo>
                        <a:pt x="0" y="325"/>
                      </a:moveTo>
                      <a:lnTo>
                        <a:pt x="259" y="1"/>
                      </a:lnTo>
                      <a:lnTo>
                        <a:pt x="16256" y="12760"/>
                      </a:lnTo>
                      <a:lnTo>
                        <a:pt x="15997" y="13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1808;p47"/>
                <p:cNvSpPr/>
                <p:nvPr/>
              </p:nvSpPr>
              <p:spPr>
                <a:xfrm>
                  <a:off x="1456816" y="3514108"/>
                  <a:ext cx="215458" cy="17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9" h="10072" extrusionOk="0">
                      <a:moveTo>
                        <a:pt x="0" y="292"/>
                      </a:moveTo>
                      <a:lnTo>
                        <a:pt x="259" y="1"/>
                      </a:lnTo>
                      <a:lnTo>
                        <a:pt x="12209" y="9748"/>
                      </a:lnTo>
                      <a:lnTo>
                        <a:pt x="11949" y="10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1809;p47"/>
                <p:cNvSpPr/>
                <p:nvPr/>
              </p:nvSpPr>
              <p:spPr>
                <a:xfrm>
                  <a:off x="1504817" y="3351821"/>
                  <a:ext cx="322332" cy="25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4670" extrusionOk="0">
                      <a:moveTo>
                        <a:pt x="0" y="324"/>
                      </a:moveTo>
                      <a:lnTo>
                        <a:pt x="259" y="0"/>
                      </a:lnTo>
                      <a:lnTo>
                        <a:pt x="18264" y="14378"/>
                      </a:lnTo>
                      <a:lnTo>
                        <a:pt x="18005" y="146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1810;p47"/>
                <p:cNvSpPr/>
                <p:nvPr/>
              </p:nvSpPr>
              <p:spPr>
                <a:xfrm>
                  <a:off x="1469381" y="3385528"/>
                  <a:ext cx="321767" cy="258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4671" extrusionOk="0">
                      <a:moveTo>
                        <a:pt x="1" y="325"/>
                      </a:moveTo>
                      <a:lnTo>
                        <a:pt x="260" y="1"/>
                      </a:lnTo>
                      <a:lnTo>
                        <a:pt x="18232" y="14346"/>
                      </a:lnTo>
                      <a:lnTo>
                        <a:pt x="18005" y="146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1811;p47"/>
                <p:cNvSpPr/>
                <p:nvPr/>
              </p:nvSpPr>
              <p:spPr>
                <a:xfrm>
                  <a:off x="1456816" y="3267237"/>
                  <a:ext cx="296601" cy="26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7" h="15156" extrusionOk="0">
                      <a:moveTo>
                        <a:pt x="0" y="14832"/>
                      </a:moveTo>
                      <a:lnTo>
                        <a:pt x="16548" y="0"/>
                      </a:lnTo>
                      <a:lnTo>
                        <a:pt x="16807" y="292"/>
                      </a:lnTo>
                      <a:lnTo>
                        <a:pt x="292" y="15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1812;p47"/>
                <p:cNvSpPr/>
                <p:nvPr/>
              </p:nvSpPr>
              <p:spPr>
                <a:xfrm>
                  <a:off x="1458528" y="3264378"/>
                  <a:ext cx="225182" cy="20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0" h="11497" extrusionOk="0">
                      <a:moveTo>
                        <a:pt x="0" y="11173"/>
                      </a:moveTo>
                      <a:lnTo>
                        <a:pt x="12500" y="1"/>
                      </a:lnTo>
                      <a:lnTo>
                        <a:pt x="12759" y="292"/>
                      </a:lnTo>
                      <a:lnTo>
                        <a:pt x="292" y="114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1813;p47"/>
                <p:cNvSpPr/>
                <p:nvPr/>
              </p:nvSpPr>
              <p:spPr>
                <a:xfrm>
                  <a:off x="1496240" y="3299814"/>
                  <a:ext cx="296037" cy="26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5" h="15156" extrusionOk="0">
                      <a:moveTo>
                        <a:pt x="1" y="14832"/>
                      </a:moveTo>
                      <a:lnTo>
                        <a:pt x="16516" y="0"/>
                      </a:lnTo>
                      <a:lnTo>
                        <a:pt x="16775" y="324"/>
                      </a:lnTo>
                      <a:lnTo>
                        <a:pt x="260" y="151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1814;p47"/>
                <p:cNvSpPr/>
                <p:nvPr/>
              </p:nvSpPr>
              <p:spPr>
                <a:xfrm>
                  <a:off x="1607102" y="3433529"/>
                  <a:ext cx="273183" cy="246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0" h="13958" extrusionOk="0">
                      <a:moveTo>
                        <a:pt x="1" y="13666"/>
                      </a:moveTo>
                      <a:lnTo>
                        <a:pt x="15221" y="1"/>
                      </a:lnTo>
                      <a:lnTo>
                        <a:pt x="15480" y="292"/>
                      </a:lnTo>
                      <a:lnTo>
                        <a:pt x="260" y="13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1815;p47"/>
                <p:cNvSpPr/>
                <p:nvPr/>
              </p:nvSpPr>
              <p:spPr>
                <a:xfrm>
                  <a:off x="1676262" y="3502108"/>
                  <a:ext cx="205170" cy="189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6" h="10720" extrusionOk="0">
                      <a:moveTo>
                        <a:pt x="0" y="10428"/>
                      </a:moveTo>
                      <a:lnTo>
                        <a:pt x="11367" y="1"/>
                      </a:lnTo>
                      <a:lnTo>
                        <a:pt x="11626" y="292"/>
                      </a:lnTo>
                      <a:lnTo>
                        <a:pt x="259" y="107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1816;p47"/>
                <p:cNvSpPr/>
                <p:nvPr/>
              </p:nvSpPr>
              <p:spPr>
                <a:xfrm>
                  <a:off x="1516817" y="3343245"/>
                  <a:ext cx="307472" cy="2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15674" extrusionOk="0">
                      <a:moveTo>
                        <a:pt x="0" y="15382"/>
                      </a:moveTo>
                      <a:lnTo>
                        <a:pt x="17163" y="0"/>
                      </a:lnTo>
                      <a:lnTo>
                        <a:pt x="17422" y="292"/>
                      </a:lnTo>
                      <a:lnTo>
                        <a:pt x="259" y="15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1817;p47"/>
                <p:cNvSpPr/>
                <p:nvPr/>
              </p:nvSpPr>
              <p:spPr>
                <a:xfrm>
                  <a:off x="1554530" y="3374675"/>
                  <a:ext cx="307472" cy="2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15674" extrusionOk="0">
                      <a:moveTo>
                        <a:pt x="1" y="15382"/>
                      </a:moveTo>
                      <a:lnTo>
                        <a:pt x="17131" y="0"/>
                      </a:lnTo>
                      <a:lnTo>
                        <a:pt x="17423" y="292"/>
                      </a:lnTo>
                      <a:lnTo>
                        <a:pt x="260" y="15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1818;p47"/>
                <p:cNvSpPr/>
                <p:nvPr/>
              </p:nvSpPr>
              <p:spPr>
                <a:xfrm>
                  <a:off x="3462701" y="3272372"/>
                  <a:ext cx="310331" cy="25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4185" extrusionOk="0">
                      <a:moveTo>
                        <a:pt x="0" y="325"/>
                      </a:moveTo>
                      <a:lnTo>
                        <a:pt x="227" y="1"/>
                      </a:lnTo>
                      <a:lnTo>
                        <a:pt x="17584" y="13861"/>
                      </a:lnTo>
                      <a:lnTo>
                        <a:pt x="17358" y="141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1819;p47"/>
                <p:cNvSpPr/>
                <p:nvPr/>
              </p:nvSpPr>
              <p:spPr>
                <a:xfrm>
                  <a:off x="3531844" y="3265525"/>
                  <a:ext cx="235471" cy="18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3" h="10752" extrusionOk="0">
                      <a:moveTo>
                        <a:pt x="1" y="324"/>
                      </a:moveTo>
                      <a:lnTo>
                        <a:pt x="260" y="0"/>
                      </a:lnTo>
                      <a:lnTo>
                        <a:pt x="13342" y="10460"/>
                      </a:lnTo>
                      <a:lnTo>
                        <a:pt x="13116" y="107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1820;p47"/>
                <p:cNvSpPr/>
                <p:nvPr/>
              </p:nvSpPr>
              <p:spPr>
                <a:xfrm>
                  <a:off x="3425553" y="3307244"/>
                  <a:ext cx="310331" cy="250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4184" extrusionOk="0">
                      <a:moveTo>
                        <a:pt x="0" y="324"/>
                      </a:moveTo>
                      <a:lnTo>
                        <a:pt x="227" y="0"/>
                      </a:lnTo>
                      <a:lnTo>
                        <a:pt x="17584" y="13860"/>
                      </a:lnTo>
                      <a:lnTo>
                        <a:pt x="17358" y="141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1821;p47"/>
                <p:cNvSpPr/>
                <p:nvPr/>
              </p:nvSpPr>
              <p:spPr>
                <a:xfrm>
                  <a:off x="3345539" y="3445530"/>
                  <a:ext cx="286331" cy="2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3084" extrusionOk="0">
                      <a:moveTo>
                        <a:pt x="1" y="325"/>
                      </a:moveTo>
                      <a:lnTo>
                        <a:pt x="260" y="1"/>
                      </a:lnTo>
                      <a:lnTo>
                        <a:pt x="16225" y="12760"/>
                      </a:lnTo>
                      <a:lnTo>
                        <a:pt x="15998" y="13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1822;p47"/>
                <p:cNvSpPr/>
                <p:nvPr/>
              </p:nvSpPr>
              <p:spPr>
                <a:xfrm>
                  <a:off x="3347833" y="3514108"/>
                  <a:ext cx="215458" cy="17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9" h="10072" extrusionOk="0">
                      <a:moveTo>
                        <a:pt x="0" y="292"/>
                      </a:moveTo>
                      <a:lnTo>
                        <a:pt x="259" y="1"/>
                      </a:lnTo>
                      <a:lnTo>
                        <a:pt x="12209" y="9748"/>
                      </a:lnTo>
                      <a:lnTo>
                        <a:pt x="11950" y="10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1823;p47"/>
                <p:cNvSpPr/>
                <p:nvPr/>
              </p:nvSpPr>
              <p:spPr>
                <a:xfrm>
                  <a:off x="3395835" y="3351821"/>
                  <a:ext cx="322332" cy="25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4670" extrusionOk="0">
                      <a:moveTo>
                        <a:pt x="0" y="324"/>
                      </a:moveTo>
                      <a:lnTo>
                        <a:pt x="260" y="0"/>
                      </a:lnTo>
                      <a:lnTo>
                        <a:pt x="18264" y="14378"/>
                      </a:lnTo>
                      <a:lnTo>
                        <a:pt x="18005" y="146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1824;p47"/>
                <p:cNvSpPr/>
                <p:nvPr/>
              </p:nvSpPr>
              <p:spPr>
                <a:xfrm>
                  <a:off x="3344392" y="3385528"/>
                  <a:ext cx="321767" cy="257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4574" extrusionOk="0">
                      <a:moveTo>
                        <a:pt x="1" y="292"/>
                      </a:moveTo>
                      <a:lnTo>
                        <a:pt x="260" y="1"/>
                      </a:lnTo>
                      <a:lnTo>
                        <a:pt x="18233" y="14249"/>
                      </a:lnTo>
                      <a:lnTo>
                        <a:pt x="17974" y="145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1825;p47"/>
                <p:cNvSpPr/>
                <p:nvPr/>
              </p:nvSpPr>
              <p:spPr>
                <a:xfrm>
                  <a:off x="3338110" y="3252378"/>
                  <a:ext cx="294907" cy="26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1" h="15189" extrusionOk="0">
                      <a:moveTo>
                        <a:pt x="1" y="14864"/>
                      </a:moveTo>
                      <a:lnTo>
                        <a:pt x="16451" y="0"/>
                      </a:lnTo>
                      <a:lnTo>
                        <a:pt x="16710" y="292"/>
                      </a:lnTo>
                      <a:lnTo>
                        <a:pt x="292" y="151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1826;p47"/>
                <p:cNvSpPr/>
                <p:nvPr/>
              </p:nvSpPr>
              <p:spPr>
                <a:xfrm>
                  <a:off x="3387258" y="3299814"/>
                  <a:ext cx="296619" cy="266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8" h="15124" extrusionOk="0">
                      <a:moveTo>
                        <a:pt x="1" y="14832"/>
                      </a:moveTo>
                      <a:lnTo>
                        <a:pt x="16516" y="0"/>
                      </a:lnTo>
                      <a:lnTo>
                        <a:pt x="16807" y="292"/>
                      </a:lnTo>
                      <a:lnTo>
                        <a:pt x="260" y="15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1827;p47"/>
                <p:cNvSpPr/>
                <p:nvPr/>
              </p:nvSpPr>
              <p:spPr>
                <a:xfrm>
                  <a:off x="3498119" y="3433529"/>
                  <a:ext cx="273201" cy="246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1" h="13958" extrusionOk="0">
                      <a:moveTo>
                        <a:pt x="1" y="13666"/>
                      </a:moveTo>
                      <a:lnTo>
                        <a:pt x="15221" y="1"/>
                      </a:lnTo>
                      <a:lnTo>
                        <a:pt x="15480" y="292"/>
                      </a:lnTo>
                      <a:lnTo>
                        <a:pt x="260" y="13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1828;p47"/>
                <p:cNvSpPr/>
                <p:nvPr/>
              </p:nvSpPr>
              <p:spPr>
                <a:xfrm>
                  <a:off x="3567280" y="3502108"/>
                  <a:ext cx="205170" cy="189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6" h="10720" extrusionOk="0">
                      <a:moveTo>
                        <a:pt x="0" y="10428"/>
                      </a:moveTo>
                      <a:lnTo>
                        <a:pt x="11367" y="1"/>
                      </a:lnTo>
                      <a:lnTo>
                        <a:pt x="11626" y="292"/>
                      </a:lnTo>
                      <a:lnTo>
                        <a:pt x="259" y="107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1829;p47"/>
                <p:cNvSpPr/>
                <p:nvPr/>
              </p:nvSpPr>
              <p:spPr>
                <a:xfrm>
                  <a:off x="3408400" y="3342662"/>
                  <a:ext cx="306908" cy="277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1" h="15707" extrusionOk="0">
                      <a:moveTo>
                        <a:pt x="1" y="15383"/>
                      </a:moveTo>
                      <a:lnTo>
                        <a:pt x="17131" y="1"/>
                      </a:lnTo>
                      <a:lnTo>
                        <a:pt x="17391" y="292"/>
                      </a:lnTo>
                      <a:lnTo>
                        <a:pt x="260" y="157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1830;p47"/>
                <p:cNvSpPr/>
                <p:nvPr/>
              </p:nvSpPr>
              <p:spPr>
                <a:xfrm>
                  <a:off x="3445548" y="3374675"/>
                  <a:ext cx="307472" cy="2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15674" extrusionOk="0">
                      <a:moveTo>
                        <a:pt x="1" y="15382"/>
                      </a:moveTo>
                      <a:lnTo>
                        <a:pt x="17131" y="0"/>
                      </a:lnTo>
                      <a:lnTo>
                        <a:pt x="17423" y="292"/>
                      </a:lnTo>
                      <a:lnTo>
                        <a:pt x="292" y="15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1832;p47"/>
                <p:cNvSpPr/>
                <p:nvPr/>
              </p:nvSpPr>
              <p:spPr>
                <a:xfrm>
                  <a:off x="3307262" y="3233513"/>
                  <a:ext cx="476059" cy="46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6" h="26393" extrusionOk="0">
                      <a:moveTo>
                        <a:pt x="14281" y="26393"/>
                      </a:moveTo>
                      <a:cubicBezTo>
                        <a:pt x="9132" y="26393"/>
                        <a:pt x="4501" y="23317"/>
                        <a:pt x="2526" y="18556"/>
                      </a:cubicBezTo>
                      <a:cubicBezTo>
                        <a:pt x="583" y="13828"/>
                        <a:pt x="1652" y="8356"/>
                        <a:pt x="5311" y="4729"/>
                      </a:cubicBezTo>
                      <a:cubicBezTo>
                        <a:pt x="8938" y="1069"/>
                        <a:pt x="14378" y="1"/>
                        <a:pt x="19138" y="1976"/>
                      </a:cubicBezTo>
                      <a:cubicBezTo>
                        <a:pt x="23899" y="3919"/>
                        <a:pt x="26975" y="8550"/>
                        <a:pt x="26975" y="13699"/>
                      </a:cubicBezTo>
                      <a:cubicBezTo>
                        <a:pt x="26975" y="20726"/>
                        <a:pt x="21276" y="26393"/>
                        <a:pt x="14281" y="26393"/>
                      </a:cubicBezTo>
                      <a:close/>
                      <a:moveTo>
                        <a:pt x="14281" y="3012"/>
                      </a:moveTo>
                      <a:cubicBezTo>
                        <a:pt x="4760" y="3012"/>
                        <a:pt x="0" y="14541"/>
                        <a:pt x="6736" y="21244"/>
                      </a:cubicBezTo>
                      <a:cubicBezTo>
                        <a:pt x="9780" y="24320"/>
                        <a:pt x="14378" y="25227"/>
                        <a:pt x="18361" y="23576"/>
                      </a:cubicBezTo>
                      <a:cubicBezTo>
                        <a:pt x="22344" y="21924"/>
                        <a:pt x="24967" y="18006"/>
                        <a:pt x="24967" y="13699"/>
                      </a:cubicBezTo>
                      <a:cubicBezTo>
                        <a:pt x="24935" y="7805"/>
                        <a:pt x="20175" y="3045"/>
                        <a:pt x="14281" y="3012"/>
                      </a:cubicBez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1833;p47"/>
                <p:cNvSpPr/>
                <p:nvPr/>
              </p:nvSpPr>
              <p:spPr>
                <a:xfrm>
                  <a:off x="1662119" y="2243150"/>
                  <a:ext cx="912025" cy="7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1" h="31908" extrusionOk="0">
                      <a:moveTo>
                        <a:pt x="36481" y="285"/>
                      </a:moveTo>
                      <a:lnTo>
                        <a:pt x="381" y="31908"/>
                      </a:lnTo>
                      <a:lnTo>
                        <a:pt x="0" y="25146"/>
                      </a:lnTo>
                      <a:lnTo>
                        <a:pt x="0" y="18097"/>
                      </a:lnTo>
                      <a:lnTo>
                        <a:pt x="762" y="9525"/>
                      </a:lnTo>
                      <a:lnTo>
                        <a:pt x="2191" y="762"/>
                      </a:lnTo>
                      <a:lnTo>
                        <a:pt x="15716" y="190"/>
                      </a:lnTo>
                      <a:lnTo>
                        <a:pt x="318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557" name="Google Shape;1834;p47"/>
                <p:cNvSpPr/>
                <p:nvPr/>
              </p:nvSpPr>
              <p:spPr>
                <a:xfrm>
                  <a:off x="2643200" y="2247900"/>
                  <a:ext cx="866775" cy="6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1" h="27146" extrusionOk="0">
                      <a:moveTo>
                        <a:pt x="34671" y="762"/>
                      </a:moveTo>
                      <a:lnTo>
                        <a:pt x="5619" y="27146"/>
                      </a:lnTo>
                      <a:lnTo>
                        <a:pt x="2571" y="26956"/>
                      </a:lnTo>
                      <a:lnTo>
                        <a:pt x="285" y="27051"/>
                      </a:lnTo>
                      <a:lnTo>
                        <a:pt x="0" y="0"/>
                      </a:lnTo>
                      <a:lnTo>
                        <a:pt x="15811" y="95"/>
                      </a:lnTo>
                      <a:lnTo>
                        <a:pt x="31432" y="6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457E-7 L -0.02431 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phic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1" y="261413"/>
            <a:ext cx="8937059" cy="1295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ontent Placeholder 2"/>
          <p:cNvSpPr txBox="1"/>
          <p:nvPr/>
        </p:nvSpPr>
        <p:spPr>
          <a:xfrm>
            <a:off x="-67356" y="473459"/>
            <a:ext cx="9211307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96875" algn="ctr">
              <a:buNone/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và công thức tính diện tích xung quanh và diện tích toàn phần của hình lập phương?</a:t>
            </a:r>
          </a:p>
        </p:txBody>
      </p:sp>
      <p:grpSp>
        <p:nvGrpSpPr>
          <p:cNvPr id="37" name="Group 20"/>
          <p:cNvGrpSpPr/>
          <p:nvPr/>
        </p:nvGrpSpPr>
        <p:grpSpPr bwMode="auto">
          <a:xfrm>
            <a:off x="5205606" y="1901799"/>
            <a:ext cx="2389724" cy="2902107"/>
            <a:chOff x="0" y="3264336"/>
            <a:chExt cx="2514600" cy="2450664"/>
          </a:xfrm>
        </p:grpSpPr>
        <p:sp>
          <p:nvSpPr>
            <p:cNvPr id="38" name="Rectangle 37"/>
            <p:cNvSpPr/>
            <p:nvPr/>
          </p:nvSpPr>
          <p:spPr>
            <a:xfrm>
              <a:off x="0" y="5392683"/>
              <a:ext cx="1947069" cy="3223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17"/>
            <p:cNvGrpSpPr/>
            <p:nvPr/>
          </p:nvGrpSpPr>
          <p:grpSpPr bwMode="auto">
            <a:xfrm>
              <a:off x="72990" y="3264336"/>
              <a:ext cx="2441610" cy="2051271"/>
              <a:chOff x="72990" y="3264336"/>
              <a:chExt cx="2441610" cy="2051271"/>
            </a:xfrm>
          </p:grpSpPr>
          <p:sp>
            <p:nvSpPr>
              <p:cNvPr id="40" name="Cube 3"/>
              <p:cNvSpPr/>
              <p:nvPr/>
            </p:nvSpPr>
            <p:spPr>
              <a:xfrm>
                <a:off x="76400" y="3276600"/>
                <a:ext cx="2438200" cy="2039007"/>
              </a:xfrm>
              <a:prstGeom prst="cub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97580" y="3264336"/>
                <a:ext cx="11561" cy="1592469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09141" y="4836349"/>
                <a:ext cx="1805459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2990" y="4826951"/>
                <a:ext cx="636152" cy="48865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2"/>
            <a:ext cx="9117453" cy="5177901"/>
          </a:xfrm>
          <a:prstGeom prst="rect">
            <a:avLst/>
          </a:prstGeom>
        </p:spPr>
      </p:pic>
      <p:pic>
        <p:nvPicPr>
          <p:cNvPr id="5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49530"/>
            <a:ext cx="8337550" cy="5009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35" y="539425"/>
            <a:ext cx="1680319" cy="969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18607" y="1627930"/>
            <a:ext cx="6103833" cy="315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  <a:p>
            <a:pPr algn="r"/>
            <a:r>
              <a:rPr lang="en-US" sz="4000" i="1"/>
              <a:t>Trang 112 - 113</a:t>
            </a:r>
            <a:endParaRPr lang="en-US" sz="4000" i="1" dirty="0"/>
          </a:p>
          <a:p>
            <a:pPr algn="ctr">
              <a:lnSpc>
                <a:spcPct val="150000"/>
              </a:lnSpc>
            </a:pPr>
            <a:endParaRPr lang="en-US" sz="6600" b="1" i="1" dirty="0">
              <a:solidFill>
                <a:srgbClr val="FF0000"/>
              </a:solidFill>
            </a:endParaRPr>
          </a:p>
        </p:txBody>
      </p:sp>
      <p:grpSp>
        <p:nvGrpSpPr>
          <p:cNvPr id="10" name="Google Shape;1186;p41"/>
          <p:cNvGrpSpPr/>
          <p:nvPr/>
        </p:nvGrpSpPr>
        <p:grpSpPr>
          <a:xfrm>
            <a:off x="0" y="3211447"/>
            <a:ext cx="3982513" cy="1984205"/>
            <a:chOff x="404850" y="2182975"/>
            <a:chExt cx="2230850" cy="1111475"/>
          </a:xfrm>
        </p:grpSpPr>
        <p:sp>
          <p:nvSpPr>
            <p:cNvPr id="11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5679E-6 L 0.41354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02"/>
            <a:ext cx="9144000" cy="5158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57150" y="3343275"/>
            <a:ext cx="3518438" cy="181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9866" y="784121"/>
            <a:ext cx="6844902" cy="401500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21" y="623563"/>
            <a:ext cx="2244375" cy="45393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215" y="75330"/>
            <a:ext cx="953438" cy="90281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5320"/>
            <a:ext cx="912716" cy="7276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32" y="3391514"/>
            <a:ext cx="1290161" cy="1800225"/>
          </a:xfrm>
          <a:prstGeom prst="rect">
            <a:avLst/>
          </a:prstGeom>
        </p:spPr>
      </p:pic>
      <p:sp>
        <p:nvSpPr>
          <p:cNvPr id="31" name="矩形 46"/>
          <p:cNvSpPr/>
          <p:nvPr/>
        </p:nvSpPr>
        <p:spPr>
          <a:xfrm>
            <a:off x="2205577" y="1850542"/>
            <a:ext cx="5198362" cy="1200329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158591"/>
            <a:r>
              <a:rPr lang="en-US" altLang="vi-VN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Biết cách t</a:t>
            </a:r>
            <a:r>
              <a:rPr lang="vi-VN" sz="2400">
                <a:ea typeface="Cambria" panose="02040503050406030204" pitchFamily="18" charset="0"/>
                <a:cs typeface="Arial" panose="020B0604020202020204" pitchFamily="34" charset="0"/>
              </a:rPr>
              <a:t>ính diện tích xung</a:t>
            </a:r>
            <a:r>
              <a:rPr lang="en-US" sz="2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400">
                <a:ea typeface="Cambria" panose="02040503050406030204" pitchFamily="18" charset="0"/>
                <a:cs typeface="Arial" panose="020B0604020202020204" pitchFamily="34" charset="0"/>
              </a:rPr>
              <a:t>quanh và diện tích toàn phần của hình lập phương.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7684" y="3029213"/>
            <a:ext cx="5154529" cy="1569660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158591"/>
            <a:r>
              <a:rPr lang="en-US" sz="2400"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vi-VN" sz="2400">
                <a:ea typeface="Cambria" panose="02040503050406030204" pitchFamily="18" charset="0"/>
                <a:cs typeface="Arial" panose="020B0604020202020204" pitchFamily="34" charset="0"/>
              </a:rPr>
              <a:t>Vận dụng để tính diện tích</a:t>
            </a:r>
            <a:r>
              <a:rPr lang="en-US" sz="240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400">
                <a:ea typeface="Cambria" panose="02040503050406030204" pitchFamily="18" charset="0"/>
                <a:cs typeface="Arial" panose="020B0604020202020204" pitchFamily="34" charset="0"/>
              </a:rPr>
              <a:t>xung quanh và diện tích</a:t>
            </a:r>
            <a:r>
              <a:rPr lang="en-US" sz="240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400">
                <a:ea typeface="Cambria" panose="02040503050406030204" pitchFamily="18" charset="0"/>
                <a:cs typeface="Arial" panose="020B0604020202020204" pitchFamily="34" charset="0"/>
              </a:rPr>
              <a:t>toàn phần của hình lập phương trong một số trường hợp đơn giản.</a:t>
            </a:r>
            <a:endParaRPr lang="en-US" sz="2400" b="1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17066">
            <a:off x="-792053" y="-329370"/>
            <a:ext cx="1804060" cy="207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1799561"/>
            <a:ext cx="824588" cy="8245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3138133"/>
            <a:ext cx="824588" cy="8245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41360" y="1066283"/>
            <a:ext cx="5022495" cy="8309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4800">
                <a:ln w="38100">
                  <a:noFill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	</a:t>
            </a:r>
            <a:r>
              <a:rPr lang="en-US" sz="4800">
                <a:ln w="38100">
                  <a:noFill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Yêu cầu cần đạt</a:t>
            </a:r>
            <a:endParaRPr lang="en-US" sz="4800" dirty="0">
              <a:ln w="38100">
                <a:noFill/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2"/>
            <a:ext cx="9117453" cy="5177901"/>
          </a:xfrm>
          <a:prstGeom prst="rect">
            <a:avLst/>
          </a:prstGeom>
        </p:spPr>
      </p:pic>
      <p:pic>
        <p:nvPicPr>
          <p:cNvPr id="45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14" y="973539"/>
            <a:ext cx="6078498" cy="28874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" name="Picture 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584" y="2361235"/>
            <a:ext cx="3928416" cy="2782264"/>
          </a:xfrm>
          <a:prstGeom prst="rect">
            <a:avLst/>
          </a:prstGeom>
        </p:spPr>
      </p:pic>
      <p:sp>
        <p:nvSpPr>
          <p:cNvPr id="448" name="Google Shape;1232;p43"/>
          <p:cNvSpPr txBox="1"/>
          <p:nvPr/>
        </p:nvSpPr>
        <p:spPr>
          <a:xfrm>
            <a:off x="261735" y="1567423"/>
            <a:ext cx="5497779" cy="23846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449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51" y="108941"/>
            <a:ext cx="1102698" cy="1022486"/>
          </a:xfrm>
          <a:prstGeom prst="rect">
            <a:avLst/>
          </a:prstGeom>
        </p:spPr>
      </p:pic>
      <p:pic>
        <p:nvPicPr>
          <p:cNvPr id="450" name="图片 15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7325" y="3335182"/>
            <a:ext cx="2472953" cy="2095999"/>
          </a:xfrm>
          <a:prstGeom prst="rect">
            <a:avLst/>
          </a:prstGeom>
        </p:spPr>
      </p:pic>
      <p:pic>
        <p:nvPicPr>
          <p:cNvPr id="451" name="图片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9367" y="-383432"/>
            <a:ext cx="2145196" cy="2800673"/>
          </a:xfrm>
          <a:prstGeom prst="rect">
            <a:avLst/>
          </a:prstGeom>
        </p:spPr>
      </p:pic>
      <p:pic>
        <p:nvPicPr>
          <p:cNvPr id="452" name="图片 14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4431" y="457631"/>
            <a:ext cx="2312035" cy="19596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93735 L 1.38889E-6 -8.6419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68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phic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1" y="261413"/>
            <a:ext cx="8937059" cy="1295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ontent Placeholder 2"/>
          <p:cNvSpPr txBox="1"/>
          <p:nvPr/>
        </p:nvSpPr>
        <p:spPr>
          <a:xfrm>
            <a:off x="-104821" y="473459"/>
            <a:ext cx="9211307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96875" algn="ctr">
              <a:buNone/>
            </a:pPr>
            <a:r>
              <a:rPr lang="en-US" alt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xung quanh và diện tích toàn phần         của hình lập phư</a:t>
            </a:r>
            <a:r>
              <a:rPr lang="vi-VN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có cạnh 2m 5cm.</a:t>
            </a:r>
          </a:p>
        </p:txBody>
      </p:sp>
      <p:grpSp>
        <p:nvGrpSpPr>
          <p:cNvPr id="37" name="Group 20"/>
          <p:cNvGrpSpPr/>
          <p:nvPr/>
        </p:nvGrpSpPr>
        <p:grpSpPr bwMode="auto">
          <a:xfrm>
            <a:off x="3567533" y="1904272"/>
            <a:ext cx="2389724" cy="2902107"/>
            <a:chOff x="0" y="3264336"/>
            <a:chExt cx="2514600" cy="2450664"/>
          </a:xfrm>
        </p:grpSpPr>
        <p:sp>
          <p:nvSpPr>
            <p:cNvPr id="38" name="Rectangle 37"/>
            <p:cNvSpPr/>
            <p:nvPr/>
          </p:nvSpPr>
          <p:spPr>
            <a:xfrm>
              <a:off x="0" y="5392683"/>
              <a:ext cx="1947069" cy="3223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17"/>
            <p:cNvGrpSpPr/>
            <p:nvPr/>
          </p:nvGrpSpPr>
          <p:grpSpPr bwMode="auto">
            <a:xfrm>
              <a:off x="72990" y="3264336"/>
              <a:ext cx="2441610" cy="2051271"/>
              <a:chOff x="72990" y="3264336"/>
              <a:chExt cx="2441610" cy="2051271"/>
            </a:xfrm>
          </p:grpSpPr>
          <p:sp>
            <p:nvSpPr>
              <p:cNvPr id="40" name="Cube 3"/>
              <p:cNvSpPr/>
              <p:nvPr/>
            </p:nvSpPr>
            <p:spPr>
              <a:xfrm>
                <a:off x="76400" y="3276600"/>
                <a:ext cx="2438200" cy="2039007"/>
              </a:xfrm>
              <a:prstGeom prst="cub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97580" y="3264336"/>
                <a:ext cx="11561" cy="1592469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09141" y="4836349"/>
                <a:ext cx="1805459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2990" y="4826951"/>
                <a:ext cx="636152" cy="48865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3976032" y="4424887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</a:rPr>
              <a:t>2m 5cm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7"/>
            <a:ext cx="6307449" cy="1077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ontent Placeholder 2"/>
          <p:cNvSpPr txBox="1"/>
          <p:nvPr/>
        </p:nvSpPr>
        <p:spPr>
          <a:xfrm>
            <a:off x="96207" y="102604"/>
            <a:ext cx="904772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96875">
              <a:buNone/>
            </a:pPr>
            <a:r>
              <a:rPr lang="en-US" alt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bìa nào dưới đây có thể </a:t>
            </a: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vi-VN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được một hình lập phương ?</a:t>
            </a:r>
          </a:p>
        </p:txBody>
      </p:sp>
      <p:sp>
        <p:nvSpPr>
          <p:cNvPr id="106" name="TextBox 43"/>
          <p:cNvSpPr txBox="1">
            <a:spLocks noChangeArrowheads="1"/>
          </p:cNvSpPr>
          <p:nvPr/>
        </p:nvSpPr>
        <p:spPr bwMode="auto">
          <a:xfrm>
            <a:off x="2047562" y="4304009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07" name="TextBox 44"/>
          <p:cNvSpPr txBox="1">
            <a:spLocks noChangeArrowheads="1"/>
          </p:cNvSpPr>
          <p:nvPr/>
        </p:nvSpPr>
        <p:spPr bwMode="auto">
          <a:xfrm>
            <a:off x="5745273" y="456013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 4</a:t>
            </a:r>
          </a:p>
        </p:txBody>
      </p:sp>
      <p:grpSp>
        <p:nvGrpSpPr>
          <p:cNvPr id="108" name="Group 57"/>
          <p:cNvGrpSpPr/>
          <p:nvPr/>
        </p:nvGrpSpPr>
        <p:grpSpPr bwMode="auto">
          <a:xfrm>
            <a:off x="-8476" y="1140147"/>
            <a:ext cx="4437454" cy="1504428"/>
            <a:chOff x="37885" y="2295524"/>
            <a:chExt cx="4996078" cy="1702254"/>
          </a:xfrm>
        </p:grpSpPr>
        <p:grpSp>
          <p:nvGrpSpPr>
            <p:cNvPr id="109" name="Group 22"/>
            <p:cNvGrpSpPr/>
            <p:nvPr/>
          </p:nvGrpSpPr>
          <p:grpSpPr bwMode="auto">
            <a:xfrm>
              <a:off x="685800" y="2743016"/>
              <a:ext cx="4348163" cy="732021"/>
              <a:chOff x="762000" y="2666817"/>
              <a:chExt cx="4348176" cy="731703"/>
            </a:xfrm>
          </p:grpSpPr>
          <p:grpSp>
            <p:nvGrpSpPr>
              <p:cNvPr id="114" name="Group 6"/>
              <p:cNvGrpSpPr/>
              <p:nvPr/>
            </p:nvGrpSpPr>
            <p:grpSpPr bwMode="auto">
              <a:xfrm>
                <a:off x="762000" y="2667000"/>
                <a:ext cx="1452576" cy="731520"/>
                <a:chOff x="762000" y="2667000"/>
                <a:chExt cx="1452576" cy="73152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761627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481648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5" name="Group 7"/>
              <p:cNvGrpSpPr/>
              <p:nvPr/>
            </p:nvGrpSpPr>
            <p:grpSpPr bwMode="auto">
              <a:xfrm>
                <a:off x="2209800" y="2667000"/>
                <a:ext cx="1452576" cy="731520"/>
                <a:chOff x="762000" y="2667000"/>
                <a:chExt cx="1452576" cy="73152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761764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1481786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6" name="Group 10"/>
              <p:cNvGrpSpPr/>
              <p:nvPr/>
            </p:nvGrpSpPr>
            <p:grpSpPr bwMode="auto">
              <a:xfrm>
                <a:off x="3657502" y="2666817"/>
                <a:ext cx="1452674" cy="731222"/>
                <a:chOff x="761902" y="2666817"/>
                <a:chExt cx="1452674" cy="731222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761902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1481923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10" name="TextBox 41"/>
            <p:cNvSpPr txBox="1">
              <a:spLocks noChangeArrowheads="1"/>
            </p:cNvSpPr>
            <p:nvPr/>
          </p:nvSpPr>
          <p:spPr bwMode="auto">
            <a:xfrm>
              <a:off x="2125464" y="3474558"/>
              <a:ext cx="13721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Hình 1</a:t>
              </a:r>
            </a:p>
          </p:txBody>
        </p:sp>
        <p:grpSp>
          <p:nvGrpSpPr>
            <p:cNvPr id="111" name="Group 49"/>
            <p:cNvGrpSpPr/>
            <p:nvPr/>
          </p:nvGrpSpPr>
          <p:grpSpPr bwMode="auto">
            <a:xfrm>
              <a:off x="37885" y="2295524"/>
              <a:ext cx="1562317" cy="983374"/>
              <a:chOff x="38190" y="2296181"/>
              <a:chExt cx="1562012" cy="982145"/>
            </a:xfrm>
          </p:grpSpPr>
          <p:sp>
            <p:nvSpPr>
              <p:cNvPr id="112" name="TextBox 45"/>
              <p:cNvSpPr txBox="1">
                <a:spLocks noChangeArrowheads="1"/>
              </p:cNvSpPr>
              <p:nvPr/>
            </p:nvSpPr>
            <p:spPr bwMode="auto">
              <a:xfrm>
                <a:off x="685831" y="2296181"/>
                <a:ext cx="914371" cy="399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  <p:sp>
            <p:nvSpPr>
              <p:cNvPr id="113" name="TextBox 46"/>
              <p:cNvSpPr txBox="1">
                <a:spLocks noChangeArrowheads="1"/>
              </p:cNvSpPr>
              <p:nvPr/>
            </p:nvSpPr>
            <p:spPr bwMode="auto">
              <a:xfrm>
                <a:off x="38190" y="2878715"/>
                <a:ext cx="914370" cy="39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</p:grpSp>
      </p:grpSp>
      <p:grpSp>
        <p:nvGrpSpPr>
          <p:cNvPr id="123" name="Group 58"/>
          <p:cNvGrpSpPr/>
          <p:nvPr/>
        </p:nvGrpSpPr>
        <p:grpSpPr bwMode="auto">
          <a:xfrm>
            <a:off x="5484297" y="1057093"/>
            <a:ext cx="3484861" cy="2039887"/>
            <a:chOff x="5410200" y="1526427"/>
            <a:chExt cx="3886200" cy="2274873"/>
          </a:xfrm>
        </p:grpSpPr>
        <p:sp>
          <p:nvSpPr>
            <p:cNvPr id="124" name="TextBox 42"/>
            <p:cNvSpPr txBox="1">
              <a:spLocks noChangeArrowheads="1"/>
            </p:cNvSpPr>
            <p:nvPr/>
          </p:nvSpPr>
          <p:spPr bwMode="auto">
            <a:xfrm>
              <a:off x="6547931" y="3401190"/>
              <a:ext cx="1371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Hình 2</a:t>
              </a:r>
            </a:p>
          </p:txBody>
        </p:sp>
        <p:grpSp>
          <p:nvGrpSpPr>
            <p:cNvPr id="125" name="Group 55"/>
            <p:cNvGrpSpPr/>
            <p:nvPr/>
          </p:nvGrpSpPr>
          <p:grpSpPr bwMode="auto">
            <a:xfrm>
              <a:off x="5410200" y="1526427"/>
              <a:ext cx="3886200" cy="1880399"/>
              <a:chOff x="5257800" y="2024559"/>
              <a:chExt cx="3886200" cy="1880116"/>
            </a:xfrm>
          </p:grpSpPr>
          <p:grpSp>
            <p:nvGrpSpPr>
              <p:cNvPr id="126" name="Group 53"/>
              <p:cNvGrpSpPr/>
              <p:nvPr/>
            </p:nvGrpSpPr>
            <p:grpSpPr bwMode="auto">
              <a:xfrm>
                <a:off x="5257800" y="2024559"/>
                <a:ext cx="3170832" cy="1880116"/>
                <a:chOff x="5611504" y="2024559"/>
                <a:chExt cx="3170832" cy="1880116"/>
              </a:xfrm>
            </p:grpSpPr>
            <p:grpSp>
              <p:nvGrpSpPr>
                <p:cNvPr id="128" name="Group 31"/>
                <p:cNvGrpSpPr/>
                <p:nvPr/>
              </p:nvGrpSpPr>
              <p:grpSpPr bwMode="auto">
                <a:xfrm>
                  <a:off x="5611504" y="2441183"/>
                  <a:ext cx="2894472" cy="1463492"/>
                  <a:chOff x="5611504" y="2441183"/>
                  <a:chExt cx="2894472" cy="1463492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5611504" y="3172929"/>
                    <a:ext cx="731838" cy="73174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6334942" y="3172929"/>
                    <a:ext cx="730250" cy="73174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7064989" y="3172929"/>
                    <a:ext cx="717550" cy="73174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7774139" y="3172929"/>
                    <a:ext cx="731837" cy="73174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5611505" y="2449583"/>
                    <a:ext cx="725674" cy="7228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064989" y="2441183"/>
                    <a:ext cx="709150" cy="7310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+mj-lt"/>
                    </a:endParaRPr>
                  </a:p>
                </p:txBody>
              </p:sp>
            </p:grpSp>
            <p:sp>
              <p:nvSpPr>
                <p:cNvPr id="129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6400800" y="2739732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+mj-lt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  <p:sp>
              <p:nvSpPr>
                <p:cNvPr id="130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5689712" y="2038439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+mj-lt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  <p:sp>
              <p:nvSpPr>
                <p:cNvPr id="131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7867936" y="2739732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+mj-lt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  <p:sp>
              <p:nvSpPr>
                <p:cNvPr id="132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7206435" y="2024559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+mj-lt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</p:grpSp>
          <p:sp>
            <p:nvSpPr>
              <p:cNvPr id="127" name="TextBox 52"/>
              <p:cNvSpPr txBox="1">
                <a:spLocks noChangeArrowheads="1"/>
              </p:cNvSpPr>
              <p:nvPr/>
            </p:nvSpPr>
            <p:spPr bwMode="auto">
              <a:xfrm>
                <a:off x="8229600" y="3352800"/>
                <a:ext cx="914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</p:grpSp>
      </p:grpSp>
      <p:grpSp>
        <p:nvGrpSpPr>
          <p:cNvPr id="139" name="Group 60"/>
          <p:cNvGrpSpPr/>
          <p:nvPr/>
        </p:nvGrpSpPr>
        <p:grpSpPr bwMode="auto">
          <a:xfrm>
            <a:off x="662326" y="2240400"/>
            <a:ext cx="3996111" cy="2693938"/>
            <a:chOff x="173532" y="3899842"/>
            <a:chExt cx="4398468" cy="2966404"/>
          </a:xfrm>
        </p:grpSpPr>
        <p:grpSp>
          <p:nvGrpSpPr>
            <p:cNvPr id="140" name="Group 32"/>
            <p:cNvGrpSpPr/>
            <p:nvPr/>
          </p:nvGrpSpPr>
          <p:grpSpPr bwMode="auto">
            <a:xfrm>
              <a:off x="695264" y="4342970"/>
              <a:ext cx="2917414" cy="2192434"/>
              <a:chOff x="667968" y="4117554"/>
              <a:chExt cx="2917414" cy="2192434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667968" y="4849743"/>
                <a:ext cx="731888" cy="7306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393302" y="4849743"/>
                <a:ext cx="730300" cy="7306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123399" y="4849743"/>
                <a:ext cx="731887" cy="7306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46885" y="4849743"/>
                <a:ext cx="730300" cy="7306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67968" y="5577799"/>
                <a:ext cx="723053" cy="73218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853495" y="4117554"/>
                <a:ext cx="731887" cy="73218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</p:grpSp>
        <p:sp>
          <p:nvSpPr>
            <p:cNvPr id="141" name="TextBox 54"/>
            <p:cNvSpPr txBox="1">
              <a:spLocks noChangeArrowheads="1"/>
            </p:cNvSpPr>
            <p:nvPr/>
          </p:nvSpPr>
          <p:spPr bwMode="auto">
            <a:xfrm>
              <a:off x="3657538" y="4419059"/>
              <a:ext cx="914462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+mj-lt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142" name="TextBox 56"/>
            <p:cNvSpPr txBox="1">
              <a:spLocks noChangeArrowheads="1"/>
            </p:cNvSpPr>
            <p:nvPr/>
          </p:nvSpPr>
          <p:spPr bwMode="auto">
            <a:xfrm>
              <a:off x="2895486" y="3899842"/>
              <a:ext cx="914462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+mj-lt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143" name="TextBox 57"/>
            <p:cNvSpPr txBox="1">
              <a:spLocks noChangeArrowheads="1"/>
            </p:cNvSpPr>
            <p:nvPr/>
          </p:nvSpPr>
          <p:spPr bwMode="auto">
            <a:xfrm>
              <a:off x="819958" y="6466055"/>
              <a:ext cx="914463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+mj-lt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144" name="TextBox 58"/>
            <p:cNvSpPr txBox="1">
              <a:spLocks noChangeArrowheads="1"/>
            </p:cNvSpPr>
            <p:nvPr/>
          </p:nvSpPr>
          <p:spPr bwMode="auto">
            <a:xfrm>
              <a:off x="173532" y="5191327"/>
              <a:ext cx="914462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+mj-lt"/>
                  <a:cs typeface="Times New Roman" panose="02020603050405020304" pitchFamily="18" charset="0"/>
                </a:rPr>
                <a:t>1cm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0283" y="2767112"/>
            <a:ext cx="3425626" cy="2261685"/>
            <a:chOff x="4788923" y="2730369"/>
            <a:chExt cx="3816350" cy="2519651"/>
          </a:xfrm>
        </p:grpSpPr>
        <p:grpSp>
          <p:nvGrpSpPr>
            <p:cNvPr id="151" name="Group 65"/>
            <p:cNvGrpSpPr/>
            <p:nvPr/>
          </p:nvGrpSpPr>
          <p:grpSpPr bwMode="auto">
            <a:xfrm>
              <a:off x="4788923" y="2730369"/>
              <a:ext cx="3816350" cy="2519651"/>
              <a:chOff x="5181600" y="3936742"/>
              <a:chExt cx="3815688" cy="2520242"/>
            </a:xfrm>
          </p:grpSpPr>
          <p:grpSp>
            <p:nvGrpSpPr>
              <p:cNvPr id="152" name="Group 40"/>
              <p:cNvGrpSpPr/>
              <p:nvPr/>
            </p:nvGrpSpPr>
            <p:grpSpPr bwMode="auto">
              <a:xfrm>
                <a:off x="5877007" y="4267307"/>
                <a:ext cx="2892845" cy="2189677"/>
                <a:chOff x="5370903" y="4191107"/>
                <a:chExt cx="2892845" cy="2189677"/>
              </a:xfrm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5370903" y="4923117"/>
                  <a:ext cx="731711" cy="7304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101229" y="4923117"/>
                  <a:ext cx="731711" cy="7304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7532038" y="4923117"/>
                  <a:ext cx="731710" cy="7304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6823214" y="5648774"/>
                  <a:ext cx="720397" cy="73201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6823214" y="4191107"/>
                  <a:ext cx="720397" cy="73201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latin typeface="+mj-lt"/>
                  </a:endParaRPr>
                </a:p>
              </p:txBody>
            </p:sp>
          </p:grpSp>
          <p:sp>
            <p:nvSpPr>
              <p:cNvPr id="153" name="TextBox 59"/>
              <p:cNvSpPr txBox="1">
                <a:spLocks noChangeArrowheads="1"/>
              </p:cNvSpPr>
              <p:nvPr/>
            </p:nvSpPr>
            <p:spPr bwMode="auto">
              <a:xfrm>
                <a:off x="5181600" y="5029200"/>
                <a:ext cx="914400" cy="400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  <p:sp>
            <p:nvSpPr>
              <p:cNvPr id="154" name="TextBox 61"/>
              <p:cNvSpPr txBox="1">
                <a:spLocks noChangeArrowheads="1"/>
              </p:cNvSpPr>
              <p:nvPr/>
            </p:nvSpPr>
            <p:spPr bwMode="auto">
              <a:xfrm>
                <a:off x="5873088" y="4541236"/>
                <a:ext cx="914400" cy="400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  <p:sp>
            <p:nvSpPr>
              <p:cNvPr id="155" name="TextBox 62"/>
              <p:cNvSpPr txBox="1">
                <a:spLocks noChangeArrowheads="1"/>
              </p:cNvSpPr>
              <p:nvPr/>
            </p:nvSpPr>
            <p:spPr bwMode="auto">
              <a:xfrm>
                <a:off x="7403527" y="3936742"/>
                <a:ext cx="914400" cy="400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  <p:sp>
            <p:nvSpPr>
              <p:cNvPr id="156" name="TextBox 63"/>
              <p:cNvSpPr txBox="1">
                <a:spLocks noChangeArrowheads="1"/>
              </p:cNvSpPr>
              <p:nvPr/>
            </p:nvSpPr>
            <p:spPr bwMode="auto">
              <a:xfrm>
                <a:off x="8082888" y="4550392"/>
                <a:ext cx="914400" cy="400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+mj-lt"/>
                    <a:cs typeface="Times New Roman" panose="02020603050405020304" pitchFamily="18" charset="0"/>
                  </a:rPr>
                  <a:t>1cm</a:t>
                </a:r>
              </a:p>
            </p:txBody>
          </p:sp>
        </p:grpSp>
        <p:sp>
          <p:nvSpPr>
            <p:cNvPr id="162" name="Rectangle 161"/>
            <p:cNvSpPr/>
            <p:nvPr/>
          </p:nvSpPr>
          <p:spPr bwMode="auto">
            <a:xfrm>
              <a:off x="6940396" y="3791490"/>
              <a:ext cx="715556" cy="7318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60"/>
          <p:cNvGrpSpPr/>
          <p:nvPr/>
        </p:nvGrpSpPr>
        <p:grpSpPr bwMode="auto">
          <a:xfrm>
            <a:off x="717579" y="-52884"/>
            <a:ext cx="3632848" cy="2482133"/>
            <a:chOff x="-38414" y="3969751"/>
            <a:chExt cx="4610414" cy="2988002"/>
          </a:xfrm>
          <a:solidFill>
            <a:schemeClr val="bg1"/>
          </a:solidFill>
        </p:grpSpPr>
        <p:grpSp>
          <p:nvGrpSpPr>
            <p:cNvPr id="41" name="Group 32"/>
            <p:cNvGrpSpPr/>
            <p:nvPr/>
          </p:nvGrpSpPr>
          <p:grpSpPr bwMode="auto">
            <a:xfrm>
              <a:off x="685535" y="4342861"/>
              <a:ext cx="2930522" cy="2189653"/>
              <a:chOff x="658239" y="4117445"/>
              <a:chExt cx="2930522" cy="2189653"/>
            </a:xfrm>
            <a:grpFill/>
          </p:grpSpPr>
          <p:sp>
            <p:nvSpPr>
              <p:cNvPr id="46" name="Rectangle 45"/>
              <p:cNvSpPr/>
              <p:nvPr/>
            </p:nvSpPr>
            <p:spPr>
              <a:xfrm>
                <a:off x="658239" y="4849446"/>
                <a:ext cx="731888" cy="73041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393302" y="4849446"/>
                <a:ext cx="730300" cy="73041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23399" y="4849446"/>
                <a:ext cx="731887" cy="73041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58461" y="4849446"/>
                <a:ext cx="730300" cy="73041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8239" y="5575097"/>
                <a:ext cx="731888" cy="732001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853495" y="4117445"/>
                <a:ext cx="731887" cy="732001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54"/>
            <p:cNvSpPr txBox="1">
              <a:spLocks noChangeArrowheads="1"/>
            </p:cNvSpPr>
            <p:nvPr/>
          </p:nvSpPr>
          <p:spPr bwMode="auto">
            <a:xfrm>
              <a:off x="3657538" y="4419066"/>
              <a:ext cx="914462" cy="4446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panose="020B0604020202020204" pitchFamily="34" charset="0"/>
                </a:rPr>
                <a:t>1cm</a:t>
              </a:r>
            </a:p>
          </p:txBody>
        </p:sp>
        <p:sp>
          <p:nvSpPr>
            <p:cNvPr id="43" name="TextBox 56"/>
            <p:cNvSpPr txBox="1">
              <a:spLocks noChangeArrowheads="1"/>
            </p:cNvSpPr>
            <p:nvPr/>
          </p:nvSpPr>
          <p:spPr bwMode="auto">
            <a:xfrm>
              <a:off x="2954605" y="3969751"/>
              <a:ext cx="914462" cy="4446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panose="020B0604020202020204" pitchFamily="34" charset="0"/>
                </a:rPr>
                <a:t>1cm</a:t>
              </a:r>
            </a:p>
          </p:txBody>
        </p:sp>
        <p:sp>
          <p:nvSpPr>
            <p:cNvPr id="44" name="TextBox 57"/>
            <p:cNvSpPr txBox="1">
              <a:spLocks noChangeArrowheads="1"/>
            </p:cNvSpPr>
            <p:nvPr/>
          </p:nvSpPr>
          <p:spPr bwMode="auto">
            <a:xfrm>
              <a:off x="527711" y="6513149"/>
              <a:ext cx="914462" cy="4446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panose="020B0604020202020204" pitchFamily="34" charset="0"/>
                </a:rPr>
                <a:t>1cm</a:t>
              </a:r>
            </a:p>
          </p:txBody>
        </p:sp>
        <p:sp>
          <p:nvSpPr>
            <p:cNvPr id="45" name="TextBox 58"/>
            <p:cNvSpPr txBox="1">
              <a:spLocks noChangeArrowheads="1"/>
            </p:cNvSpPr>
            <p:nvPr/>
          </p:nvSpPr>
          <p:spPr bwMode="auto">
            <a:xfrm>
              <a:off x="-38414" y="5184320"/>
              <a:ext cx="711182" cy="4446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panose="020B0604020202020204" pitchFamily="34" charset="0"/>
                </a:rPr>
                <a:t>1cm</a:t>
              </a:r>
            </a:p>
          </p:txBody>
        </p:sp>
      </p:grpSp>
      <p:sp>
        <p:nvSpPr>
          <p:cNvPr id="63" name="Cube 62"/>
          <p:cNvSpPr/>
          <p:nvPr/>
        </p:nvSpPr>
        <p:spPr>
          <a:xfrm>
            <a:off x="1684277" y="3162521"/>
            <a:ext cx="1219200" cy="1219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arallelogram 63"/>
          <p:cNvSpPr>
            <a:spLocks noChangeArrowheads="1"/>
          </p:cNvSpPr>
          <p:nvPr/>
        </p:nvSpPr>
        <p:spPr bwMode="auto">
          <a:xfrm flipV="1">
            <a:off x="1682994" y="4368602"/>
            <a:ext cx="1219200" cy="609600"/>
          </a:xfrm>
          <a:prstGeom prst="parallelogram">
            <a:avLst>
              <a:gd name="adj" fmla="val 45556"/>
            </a:avLst>
          </a:prstGeom>
          <a:solidFill>
            <a:schemeClr val="bg1"/>
          </a:solidFill>
          <a:ln w="25400" algn="ctr">
            <a:solidFill>
              <a:srgbClr val="E46C0A"/>
            </a:solidFill>
            <a:miter lim="800000"/>
          </a:ln>
        </p:spPr>
        <p:txBody>
          <a:bodyPr rot="10800000" anchor="ctr"/>
          <a:lstStyle/>
          <a:p>
            <a:pPr algn="ctr">
              <a:defRPr/>
            </a:pPr>
            <a:endParaRPr lang="en-US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ube 64"/>
          <p:cNvSpPr/>
          <p:nvPr/>
        </p:nvSpPr>
        <p:spPr>
          <a:xfrm>
            <a:off x="5458592" y="3149402"/>
            <a:ext cx="1219200" cy="1219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Parallelogram 65"/>
          <p:cNvSpPr/>
          <p:nvPr/>
        </p:nvSpPr>
        <p:spPr>
          <a:xfrm rot="10800000" flipV="1">
            <a:off x="5186026" y="2860148"/>
            <a:ext cx="1175141" cy="593725"/>
          </a:xfrm>
          <a:prstGeom prst="parallelogram">
            <a:avLst>
              <a:gd name="adj" fmla="val 47623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arallelogram 66"/>
          <p:cNvSpPr>
            <a:spLocks noChangeArrowheads="1"/>
          </p:cNvSpPr>
          <p:nvPr/>
        </p:nvSpPr>
        <p:spPr bwMode="auto">
          <a:xfrm flipV="1">
            <a:off x="5455901" y="4368603"/>
            <a:ext cx="1198344" cy="517525"/>
          </a:xfrm>
          <a:prstGeom prst="parallelogram">
            <a:avLst>
              <a:gd name="adj" fmla="val 53661"/>
            </a:avLst>
          </a:prstGeom>
          <a:solidFill>
            <a:schemeClr val="bg1"/>
          </a:solidFill>
          <a:ln w="25400" algn="ctr">
            <a:solidFill>
              <a:srgbClr val="E46C0A"/>
            </a:solidFill>
            <a:miter lim="800000"/>
          </a:ln>
        </p:spPr>
        <p:txBody>
          <a:bodyPr rot="10800000" anchor="ctr"/>
          <a:lstStyle/>
          <a:p>
            <a:pPr algn="ctr">
              <a:defRPr/>
            </a:pPr>
            <a:endParaRPr lang="en-US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2189598" y="1443845"/>
            <a:ext cx="168866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Hình 3</a:t>
            </a:r>
          </a:p>
        </p:txBody>
      </p:sp>
      <p:sp>
        <p:nvSpPr>
          <p:cNvPr id="69" name="TextBox 44"/>
          <p:cNvSpPr txBox="1">
            <a:spLocks noChangeArrowheads="1"/>
          </p:cNvSpPr>
          <p:nvPr/>
        </p:nvSpPr>
        <p:spPr bwMode="auto">
          <a:xfrm>
            <a:off x="4875686" y="1641836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Hình 4</a:t>
            </a:r>
          </a:p>
        </p:txBody>
      </p:sp>
      <p:sp>
        <p:nvSpPr>
          <p:cNvPr id="70" name="Cube 59"/>
          <p:cNvSpPr/>
          <p:nvPr/>
        </p:nvSpPr>
        <p:spPr>
          <a:xfrm>
            <a:off x="1682994" y="3149402"/>
            <a:ext cx="1219200" cy="1219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Parallelogram 70"/>
          <p:cNvSpPr>
            <a:spLocks noChangeArrowheads="1"/>
          </p:cNvSpPr>
          <p:nvPr/>
        </p:nvSpPr>
        <p:spPr bwMode="auto">
          <a:xfrm rot="15056713" flipV="1">
            <a:off x="1915877" y="2570986"/>
            <a:ext cx="1295400" cy="401811"/>
          </a:xfrm>
          <a:prstGeom prst="parallelogram">
            <a:avLst>
              <a:gd name="adj" fmla="val 47626"/>
            </a:avLst>
          </a:prstGeom>
          <a:solidFill>
            <a:schemeClr val="bg1"/>
          </a:solidFill>
          <a:ln w="25400" algn="ctr">
            <a:solidFill>
              <a:srgbClr val="E46C0A"/>
            </a:solidFill>
            <a:miter lim="800000"/>
          </a:ln>
        </p:spPr>
        <p:txBody>
          <a:bodyPr rot="10800000" vert="eaVert" anchor="ctr"/>
          <a:lstStyle/>
          <a:p>
            <a:pPr algn="ctr">
              <a:defRPr/>
            </a:pPr>
            <a:endParaRPr lang="en-US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be 59"/>
          <p:cNvSpPr/>
          <p:nvPr/>
        </p:nvSpPr>
        <p:spPr>
          <a:xfrm>
            <a:off x="3478337" y="3232273"/>
            <a:ext cx="1219200" cy="1219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ube 62"/>
          <p:cNvSpPr/>
          <p:nvPr/>
        </p:nvSpPr>
        <p:spPr>
          <a:xfrm>
            <a:off x="7537850" y="3327066"/>
            <a:ext cx="1219200" cy="1219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>
            <a:off x="1988458" y="2046729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37"/>
          <p:cNvSpPr>
            <a:spLocks noChangeShapeType="1"/>
          </p:cNvSpPr>
          <p:nvPr/>
        </p:nvSpPr>
        <p:spPr bwMode="auto">
          <a:xfrm>
            <a:off x="2979058" y="4027929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7196207" y="194184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39"/>
          <p:cNvSpPr>
            <a:spLocks noChangeShapeType="1"/>
          </p:cNvSpPr>
          <p:nvPr/>
        </p:nvSpPr>
        <p:spPr bwMode="auto">
          <a:xfrm>
            <a:off x="6882212" y="386306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653645" y="-66449"/>
            <a:ext cx="3663950" cy="2646363"/>
            <a:chOff x="7356372" y="435479"/>
            <a:chExt cx="3663950" cy="2646363"/>
          </a:xfrm>
        </p:grpSpPr>
        <p:grpSp>
          <p:nvGrpSpPr>
            <p:cNvPr id="52" name="Group 65"/>
            <p:cNvGrpSpPr/>
            <p:nvPr/>
          </p:nvGrpSpPr>
          <p:grpSpPr bwMode="auto">
            <a:xfrm>
              <a:off x="7356372" y="435479"/>
              <a:ext cx="3663950" cy="2646363"/>
              <a:chOff x="5333973" y="3810000"/>
              <a:chExt cx="3663315" cy="2646984"/>
            </a:xfrm>
            <a:solidFill>
              <a:schemeClr val="bg1"/>
            </a:solidFill>
          </p:grpSpPr>
          <p:grpSp>
            <p:nvGrpSpPr>
              <p:cNvPr id="53" name="Group 40"/>
              <p:cNvGrpSpPr/>
              <p:nvPr/>
            </p:nvGrpSpPr>
            <p:grpSpPr bwMode="auto">
              <a:xfrm>
                <a:off x="5867281" y="4267307"/>
                <a:ext cx="2904418" cy="2189677"/>
                <a:chOff x="5361177" y="4191107"/>
                <a:chExt cx="2904418" cy="2189677"/>
              </a:xfrm>
              <a:grpFill/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5361177" y="4923117"/>
                  <a:ext cx="731711" cy="73042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081777" y="4923117"/>
                  <a:ext cx="731711" cy="73042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533885" y="4923117"/>
                  <a:ext cx="731710" cy="73042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811901" y="5648774"/>
                  <a:ext cx="731711" cy="7320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806936" y="4191107"/>
                  <a:ext cx="731710" cy="7320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TextBox 59"/>
              <p:cNvSpPr txBox="1">
                <a:spLocks noChangeArrowheads="1"/>
              </p:cNvSpPr>
              <p:nvPr/>
            </p:nvSpPr>
            <p:spPr bwMode="auto">
              <a:xfrm>
                <a:off x="5333973" y="5029486"/>
                <a:ext cx="539657" cy="3694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cs typeface="Arial" panose="020B0604020202020204" pitchFamily="34" charset="0"/>
                  </a:rPr>
                  <a:t>1cm</a:t>
                </a:r>
              </a:p>
            </p:txBody>
          </p:sp>
          <p:sp>
            <p:nvSpPr>
              <p:cNvPr id="55" name="TextBox 61"/>
              <p:cNvSpPr txBox="1">
                <a:spLocks noChangeArrowheads="1"/>
              </p:cNvSpPr>
              <p:nvPr/>
            </p:nvSpPr>
            <p:spPr bwMode="auto">
              <a:xfrm>
                <a:off x="5873630" y="4542009"/>
                <a:ext cx="914241" cy="3694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cs typeface="Arial" panose="020B0604020202020204" pitchFamily="34" charset="0"/>
                  </a:rPr>
                  <a:t>1cm</a:t>
                </a:r>
              </a:p>
            </p:txBody>
          </p:sp>
          <p:sp>
            <p:nvSpPr>
              <p:cNvPr id="56" name="TextBox 62"/>
              <p:cNvSpPr txBox="1">
                <a:spLocks noChangeArrowheads="1"/>
              </p:cNvSpPr>
              <p:nvPr/>
            </p:nvSpPr>
            <p:spPr bwMode="auto">
              <a:xfrm>
                <a:off x="7314830" y="3810000"/>
                <a:ext cx="914241" cy="3694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cs typeface="Arial" panose="020B0604020202020204" pitchFamily="34" charset="0"/>
                  </a:rPr>
                  <a:t>1cm</a:t>
                </a:r>
              </a:p>
            </p:txBody>
          </p:sp>
          <p:sp>
            <p:nvSpPr>
              <p:cNvPr id="57" name="TextBox 63"/>
              <p:cNvSpPr txBox="1">
                <a:spLocks noChangeArrowheads="1"/>
              </p:cNvSpPr>
              <p:nvPr/>
            </p:nvSpPr>
            <p:spPr bwMode="auto">
              <a:xfrm>
                <a:off x="8083047" y="4549949"/>
                <a:ext cx="914241" cy="3694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cs typeface="Arial" panose="020B0604020202020204" pitchFamily="34" charset="0"/>
                  </a:rPr>
                  <a:t>1cm</a:t>
                </a:r>
              </a:p>
            </p:txBody>
          </p:sp>
        </p:grpSp>
        <p:sp>
          <p:nvSpPr>
            <p:cNvPr id="78" name="Rectangle 77"/>
            <p:cNvSpPr/>
            <p:nvPr/>
          </p:nvSpPr>
          <p:spPr bwMode="auto">
            <a:xfrm>
              <a:off x="9337572" y="1624517"/>
              <a:ext cx="731837" cy="7318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</TotalTime>
  <Words>646</Words>
  <Application>Microsoft Office PowerPoint</Application>
  <PresentationFormat>On-screen Show (16:9)</PresentationFormat>
  <Paragraphs>84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DengXian</vt:lpstr>
      <vt:lpstr>Arial</vt:lpstr>
      <vt:lpstr>Calibri</vt:lpstr>
      <vt:lpstr>Calibri Light</vt:lpstr>
      <vt:lpstr>HP001 4 hàng</vt:lpstr>
      <vt:lpstr>Times</vt:lpstr>
      <vt:lpstr>Times New Roman</vt:lpstr>
      <vt:lpstr>UVF Lobster12</vt:lpstr>
      <vt:lpstr>Wingdings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Huyền Thanh</cp:lastModifiedBy>
  <cp:revision>104</cp:revision>
  <dcterms:created xsi:type="dcterms:W3CDTF">2017-06-28T04:21:00Z</dcterms:created>
  <dcterms:modified xsi:type="dcterms:W3CDTF">2023-02-16T03:03:47Z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539A1E5281A74521AE62D20895DAE3F8</vt:lpwstr>
  </property>
</Properties>
</file>