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6" r:id="rId3"/>
    <p:sldMasterId id="2147483772" r:id="rId4"/>
  </p:sldMasterIdLst>
  <p:notesMasterIdLst>
    <p:notesMasterId r:id="rId29"/>
  </p:notesMasterIdLst>
  <p:sldIdLst>
    <p:sldId id="2007577186" r:id="rId5"/>
    <p:sldId id="2007577187" r:id="rId6"/>
    <p:sldId id="272" r:id="rId7"/>
    <p:sldId id="2007577177" r:id="rId8"/>
    <p:sldId id="2007577193" r:id="rId9"/>
    <p:sldId id="2007577188" r:id="rId10"/>
    <p:sldId id="526" r:id="rId11"/>
    <p:sldId id="527" r:id="rId12"/>
    <p:sldId id="528" r:id="rId13"/>
    <p:sldId id="529" r:id="rId14"/>
    <p:sldId id="2007577189" r:id="rId15"/>
    <p:sldId id="367" r:id="rId16"/>
    <p:sldId id="2007577178" r:id="rId17"/>
    <p:sldId id="2007577179" r:id="rId18"/>
    <p:sldId id="2007577180" r:id="rId19"/>
    <p:sldId id="2007577190" r:id="rId20"/>
    <p:sldId id="2007577183" r:id="rId21"/>
    <p:sldId id="2007577194" r:id="rId22"/>
    <p:sldId id="2007577162" r:id="rId23"/>
    <p:sldId id="2007577191" r:id="rId24"/>
    <p:sldId id="2007577192" r:id="rId25"/>
    <p:sldId id="2007577195" r:id="rId26"/>
    <p:sldId id="2007577185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28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6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  <a:p>
            <a:pPr lvl="1"/>
            <a:r>
              <a:rPr lang="en-US" altLang="zh-CN" dirty="0"/>
              <a:t>Branch 1</a:t>
            </a:r>
            <a:endParaRPr lang="zh-CN" altLang="en-US" dirty="0"/>
          </a:p>
          <a:p>
            <a:pPr lvl="2"/>
            <a:r>
              <a:rPr lang="en-US" altLang="zh-CN" dirty="0"/>
              <a:t>Branch 2</a:t>
            </a:r>
            <a:endParaRPr lang="zh-CN" altLang="en-US" dirty="0"/>
          </a:p>
          <a:p>
            <a:pPr lvl="3"/>
            <a:r>
              <a:rPr lang="en-US" altLang="zh-CN" dirty="0"/>
              <a:t>Branch 3</a:t>
            </a:r>
            <a:endParaRPr lang="zh-CN" altLang="en-US" dirty="0"/>
          </a:p>
          <a:p>
            <a:pPr lvl="4"/>
            <a:r>
              <a:rPr lang="en-US" altLang="zh-CN" dirty="0"/>
              <a:t>Branch 4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Body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gif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" Type="http://schemas.openxmlformats.org/officeDocument/2006/relationships/image" Target="../media/image22.gif"/><Relationship Id="rId21" Type="http://schemas.openxmlformats.org/officeDocument/2006/relationships/image" Target="../media/image33.gif"/><Relationship Id="rId34" Type="http://schemas.microsoft.com/office/2007/relationships/hdphoto" Target="../media/hdphoto16.wdp"/><Relationship Id="rId7" Type="http://schemas.microsoft.com/office/2007/relationships/hdphoto" Target="../media/hdphoto5.wdp"/><Relationship Id="rId12" Type="http://schemas.openxmlformats.org/officeDocument/2006/relationships/image" Target="../media/image27.gif"/><Relationship Id="rId17" Type="http://schemas.microsoft.com/office/2007/relationships/hdphoto" Target="../media/hdphoto9.wdp"/><Relationship Id="rId25" Type="http://schemas.microsoft.com/office/2007/relationships/hdphoto" Target="../media/hdphoto12.wdp"/><Relationship Id="rId33" Type="http://schemas.openxmlformats.org/officeDocument/2006/relationships/image" Target="../media/image40.png"/><Relationship Id="rId2" Type="http://schemas.openxmlformats.org/officeDocument/2006/relationships/image" Target="../media/image8.png"/><Relationship Id="rId16" Type="http://schemas.openxmlformats.org/officeDocument/2006/relationships/image" Target="../media/image30.png"/><Relationship Id="rId20" Type="http://schemas.microsoft.com/office/2007/relationships/hdphoto" Target="../media/hdphoto10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24" Type="http://schemas.openxmlformats.org/officeDocument/2006/relationships/image" Target="../media/image35.png"/><Relationship Id="rId32" Type="http://schemas.openxmlformats.org/officeDocument/2006/relationships/image" Target="../media/image39.gif"/><Relationship Id="rId5" Type="http://schemas.microsoft.com/office/2007/relationships/hdphoto" Target="../media/hdphoto4.wdp"/><Relationship Id="rId15" Type="http://schemas.microsoft.com/office/2007/relationships/hdphoto" Target="../media/hdphoto8.wdp"/><Relationship Id="rId23" Type="http://schemas.microsoft.com/office/2007/relationships/hdphoto" Target="../media/hdphoto11.wdp"/><Relationship Id="rId28" Type="http://schemas.openxmlformats.org/officeDocument/2006/relationships/image" Target="../media/image37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31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4" Type="http://schemas.openxmlformats.org/officeDocument/2006/relationships/image" Target="../media/image29.png"/><Relationship Id="rId22" Type="http://schemas.openxmlformats.org/officeDocument/2006/relationships/image" Target="../media/image34.png"/><Relationship Id="rId27" Type="http://schemas.microsoft.com/office/2007/relationships/hdphoto" Target="../media/hdphoto13.wdp"/><Relationship Id="rId30" Type="http://schemas.openxmlformats.org/officeDocument/2006/relationships/image" Target="../media/image38.png"/><Relationship Id="rId8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6" y="496183"/>
            <a:ext cx="2287184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3B6DA8-2FB3-3345-8961-C821C42C0327}"/>
              </a:ext>
            </a:extLst>
          </p:cNvPr>
          <p:cNvSpPr txBox="1"/>
          <p:nvPr/>
        </p:nvSpPr>
        <p:spPr>
          <a:xfrm>
            <a:off x="656856" y="2392039"/>
            <a:ext cx="3037420" cy="402454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 defTabSz="1451427">
              <a:buClr>
                <a:srgbClr val="000000"/>
              </a:buClr>
              <a:defRPr/>
            </a:pPr>
            <a:r>
              <a:rPr lang="en-US" sz="6300" kern="0" dirty="0">
                <a:solidFill>
                  <a:srgbClr val="FB5B53"/>
                </a:solidFill>
                <a:latin typeface="UTM Cookies" panose="02040603050506020204" pitchFamily="18" charset="0"/>
                <a:cs typeface="Times New Roman" panose="02020603050405020304" pitchFamily="18" charset="0"/>
                <a:sym typeface="Arial"/>
              </a:rPr>
              <a:t>VẺ</a:t>
            </a:r>
          </a:p>
          <a:p>
            <a:pPr algn="ctr" defTabSz="1451427">
              <a:buClr>
                <a:srgbClr val="000000"/>
              </a:buClr>
              <a:defRPr/>
            </a:pPr>
            <a:r>
              <a:rPr lang="en-US" sz="63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algn="ctr" defTabSz="1451427">
              <a:buClr>
                <a:srgbClr val="000000"/>
              </a:buClr>
              <a:defRPr/>
            </a:pPr>
            <a:r>
              <a:rPr lang="en-US" sz="6300" kern="0" dirty="0">
                <a:solidFill>
                  <a:srgbClr val="FB5B53"/>
                </a:solidFill>
                <a:latin typeface="UTM Cookies" panose="02040603050506020204" pitchFamily="18" charset="0"/>
                <a:cs typeface="Times New Roman" panose="02020603050405020304" pitchFamily="18" charset="0"/>
                <a:sym typeface="Arial"/>
              </a:rPr>
              <a:t>QUANH</a:t>
            </a:r>
          </a:p>
          <a:p>
            <a:pPr algn="ctr" defTabSz="1451427">
              <a:buClr>
                <a:srgbClr val="000000"/>
              </a:buClr>
              <a:defRPr/>
            </a:pPr>
            <a:r>
              <a:rPr lang="en-US" sz="63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lang="en-US" sz="6300" kern="0" dirty="0">
              <a:solidFill>
                <a:srgbClr val="FB5B53"/>
              </a:solidFill>
              <a:latin typeface="UTM Cooki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3" t="1466"/>
          <a:stretch/>
        </p:blipFill>
        <p:spPr>
          <a:xfrm>
            <a:off x="3694277" y="578816"/>
            <a:ext cx="7616702" cy="5700369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1" y="0"/>
            <a:ext cx="1216183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86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39549D-7A85-4B91-8C52-A2213712EB0C}"/>
              </a:ext>
            </a:extLst>
          </p:cNvPr>
          <p:cNvSpPr txBox="1"/>
          <p:nvPr/>
        </p:nvSpPr>
        <p:spPr>
          <a:xfrm>
            <a:off x="3599625" y="651155"/>
            <a:ext cx="5372688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87D288F-0434-45DF-AADE-2A6F0C636FF9}"/>
              </a:ext>
            </a:extLst>
          </p:cNvPr>
          <p:cNvCxnSpPr/>
          <p:nvPr/>
        </p:nvCxnSpPr>
        <p:spPr>
          <a:xfrm flipH="1">
            <a:off x="7857859" y="10206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735A6AF-ADB5-4852-9AC4-0B7FE335FE36}"/>
              </a:ext>
            </a:extLst>
          </p:cNvPr>
          <p:cNvCxnSpPr/>
          <p:nvPr/>
        </p:nvCxnSpPr>
        <p:spPr>
          <a:xfrm flipH="1">
            <a:off x="7883996" y="18302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BF02AA8-07DA-4FE8-B27A-8C7990E1CB7B}"/>
              </a:ext>
            </a:extLst>
          </p:cNvPr>
          <p:cNvCxnSpPr/>
          <p:nvPr/>
        </p:nvCxnSpPr>
        <p:spPr>
          <a:xfrm flipH="1">
            <a:off x="8516311" y="26238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CB978A-6AAF-43ED-95C7-99862D4A2E56}"/>
              </a:ext>
            </a:extLst>
          </p:cNvPr>
          <p:cNvGrpSpPr/>
          <p:nvPr/>
        </p:nvGrpSpPr>
        <p:grpSpPr>
          <a:xfrm>
            <a:off x="8452811" y="3464959"/>
            <a:ext cx="127000" cy="440086"/>
            <a:chOff x="7926748" y="5351597"/>
            <a:chExt cx="127000" cy="4400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5F80052-98E8-4BE7-9473-1B2F30E3F7AF}"/>
                </a:ext>
              </a:extLst>
            </p:cNvPr>
            <p:cNvCxnSpPr/>
            <p:nvPr/>
          </p:nvCxnSpPr>
          <p:spPr>
            <a:xfrm flipH="1">
              <a:off x="79267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D672AD3-FE27-4DF4-858E-94B6C7111CD9}"/>
                </a:ext>
              </a:extLst>
            </p:cNvPr>
            <p:cNvCxnSpPr/>
            <p:nvPr/>
          </p:nvCxnSpPr>
          <p:spPr>
            <a:xfrm flipH="1">
              <a:off x="79775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691AB34-818D-4FCE-BA99-59E32E443473}"/>
              </a:ext>
            </a:extLst>
          </p:cNvPr>
          <p:cNvCxnSpPr/>
          <p:nvPr/>
        </p:nvCxnSpPr>
        <p:spPr>
          <a:xfrm flipH="1">
            <a:off x="4740944" y="10057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C317010-6730-4594-8E94-039DA5137CC1}"/>
              </a:ext>
            </a:extLst>
          </p:cNvPr>
          <p:cNvCxnSpPr/>
          <p:nvPr/>
        </p:nvCxnSpPr>
        <p:spPr>
          <a:xfrm flipH="1">
            <a:off x="5301400" y="18092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0A40593-C620-4C37-856A-622FBD82B802}"/>
              </a:ext>
            </a:extLst>
          </p:cNvPr>
          <p:cNvCxnSpPr/>
          <p:nvPr/>
        </p:nvCxnSpPr>
        <p:spPr>
          <a:xfrm flipH="1">
            <a:off x="4621255" y="26238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5342DF7-2D02-45C8-B87F-B868CCBDBC0E}"/>
              </a:ext>
            </a:extLst>
          </p:cNvPr>
          <p:cNvCxnSpPr/>
          <p:nvPr/>
        </p:nvCxnSpPr>
        <p:spPr>
          <a:xfrm flipH="1">
            <a:off x="5958222" y="34546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05EA1A-9419-4632-94C0-F6605E23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0" t="28446" r="16812" b="22809"/>
          <a:stretch/>
        </p:blipFill>
        <p:spPr>
          <a:xfrm>
            <a:off x="3142568" y="943093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8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728" y="972761"/>
            <a:ext cx="498544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29" y="3541732"/>
            <a:ext cx="560337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2295" y="940993"/>
            <a:ext cx="523432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2873" y="3552743"/>
            <a:ext cx="537268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48239C-5A9B-4508-92B0-30E38466C465}"/>
              </a:ext>
            </a:extLst>
          </p:cNvPr>
          <p:cNvSpPr txBox="1"/>
          <p:nvPr/>
        </p:nvSpPr>
        <p:spPr>
          <a:xfrm>
            <a:off x="8473572" y="6027477"/>
            <a:ext cx="319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09E890-E2DF-4777-824D-9DEC99CB2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" y="1141056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4DA2BA-0A17-412A-930C-8EA35F1D3F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9" y="3730784"/>
            <a:ext cx="38400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9B641A-D3D1-49AB-AD8D-82F2DD7D9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24" y="1141056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09D678-ECBF-4BEE-B361-F921282997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308740" y="3683193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7483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90A11D-B108-4DE9-BE6F-B7AB399B978B}"/>
              </a:ext>
            </a:extLst>
          </p:cNvPr>
          <p:cNvSpPr txBox="1"/>
          <p:nvPr/>
        </p:nvSpPr>
        <p:spPr>
          <a:xfrm>
            <a:off x="428551" y="480769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88A17F5-363E-4384-8A70-201028F9E662}"/>
              </a:ext>
            </a:extLst>
          </p:cNvPr>
          <p:cNvGrpSpPr/>
          <p:nvPr/>
        </p:nvGrpSpPr>
        <p:grpSpPr>
          <a:xfrm>
            <a:off x="3286668" y="1244981"/>
            <a:ext cx="5391802" cy="3316742"/>
            <a:chOff x="3286668" y="1112461"/>
            <a:chExt cx="5391802" cy="33167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9635B49-0D97-43D8-87BC-E92EA744F1AF}"/>
                </a:ext>
              </a:extLst>
            </p:cNvPr>
            <p:cNvSpPr txBox="1"/>
            <p:nvPr/>
          </p:nvSpPr>
          <p:spPr>
            <a:xfrm>
              <a:off x="3693028" y="1112461"/>
              <a:ext cx="4985442" cy="331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rì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vó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18BFFAC-9FDB-4EB8-AC6C-EE0D33C7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668" y="1434597"/>
              <a:ext cx="406360" cy="3840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27152EA-9088-4D3C-814F-2F69B8B50B45}"/>
              </a:ext>
            </a:extLst>
          </p:cNvPr>
          <p:cNvCxnSpPr/>
          <p:nvPr/>
        </p:nvCxnSpPr>
        <p:spPr>
          <a:xfrm>
            <a:off x="3862397" y="2745585"/>
            <a:ext cx="3595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31E6A6A-B50C-419E-A23D-A515C5386751}"/>
              </a:ext>
            </a:extLst>
          </p:cNvPr>
          <p:cNvCxnSpPr>
            <a:cxnSpLocks/>
          </p:cNvCxnSpPr>
          <p:nvPr/>
        </p:nvCxnSpPr>
        <p:spPr>
          <a:xfrm>
            <a:off x="3874135" y="3559006"/>
            <a:ext cx="41699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699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259BD2-A544-4C41-91BE-0479AFFDCA69}"/>
              </a:ext>
            </a:extLst>
          </p:cNvPr>
          <p:cNvSpPr txBox="1"/>
          <p:nvPr/>
        </p:nvSpPr>
        <p:spPr>
          <a:xfrm>
            <a:off x="810893" y="548690"/>
            <a:ext cx="104413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8610E04-99C1-4CB0-B103-A5FCAC5C6323}"/>
              </a:ext>
            </a:extLst>
          </p:cNvPr>
          <p:cNvGrpSpPr/>
          <p:nvPr/>
        </p:nvGrpSpPr>
        <p:grpSpPr>
          <a:xfrm>
            <a:off x="5517755" y="1966056"/>
            <a:ext cx="6012772" cy="3316742"/>
            <a:chOff x="2884914" y="1128732"/>
            <a:chExt cx="6012772" cy="33167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A4A4506-E13C-4F07-A458-E52ECC0D8F59}"/>
                </a:ext>
              </a:extLst>
            </p:cNvPr>
            <p:cNvSpPr txBox="1"/>
            <p:nvPr/>
          </p:nvSpPr>
          <p:spPr>
            <a:xfrm>
              <a:off x="3294314" y="1128732"/>
              <a:ext cx="5603372" cy="331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F8843C8-233F-4088-8C37-0292021FB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914" y="1457484"/>
              <a:ext cx="384000" cy="3840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C4E8189-352A-4C6E-8D4A-FAEEEA3844C6}"/>
              </a:ext>
            </a:extLst>
          </p:cNvPr>
          <p:cNvCxnSpPr/>
          <p:nvPr/>
        </p:nvCxnSpPr>
        <p:spPr>
          <a:xfrm>
            <a:off x="6167194" y="4290588"/>
            <a:ext cx="38535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dmin\Desktop\z3177831720896_7242e9aa5dc4381ec2757f21b5062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1712863"/>
            <a:ext cx="4455718" cy="45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34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1166AE-1FFA-441D-ADCC-4AB129667A72}"/>
              </a:ext>
            </a:extLst>
          </p:cNvPr>
          <p:cNvSpPr txBox="1"/>
          <p:nvPr/>
        </p:nvSpPr>
        <p:spPr>
          <a:xfrm>
            <a:off x="973197" y="641636"/>
            <a:ext cx="102456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CDD0C48-EBD9-4A3A-9AAB-536268F29D40}"/>
              </a:ext>
            </a:extLst>
          </p:cNvPr>
          <p:cNvGrpSpPr/>
          <p:nvPr/>
        </p:nvGrpSpPr>
        <p:grpSpPr>
          <a:xfrm>
            <a:off x="3342013" y="1766601"/>
            <a:ext cx="5618324" cy="3316742"/>
            <a:chOff x="3342013" y="1766601"/>
            <a:chExt cx="5618324" cy="33167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7280298-EBDE-4D38-A519-74030FBA5F20}"/>
                </a:ext>
              </a:extLst>
            </p:cNvPr>
            <p:cNvSpPr txBox="1"/>
            <p:nvPr/>
          </p:nvSpPr>
          <p:spPr>
            <a:xfrm>
              <a:off x="3726013" y="1766601"/>
              <a:ext cx="5234324" cy="331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Sao,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thắp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BFE6E1D-68A9-4A40-929A-3CD1171D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013" y="2081544"/>
              <a:ext cx="384000" cy="38400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15823F9-2529-401B-9D21-280ADF0D3EB0}"/>
              </a:ext>
            </a:extLst>
          </p:cNvPr>
          <p:cNvCxnSpPr>
            <a:cxnSpLocks/>
          </p:cNvCxnSpPr>
          <p:nvPr/>
        </p:nvCxnSpPr>
        <p:spPr>
          <a:xfrm>
            <a:off x="3886071" y="4932516"/>
            <a:ext cx="44466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9E9A33B-CA70-425F-A3F1-683681748572}"/>
              </a:ext>
            </a:extLst>
          </p:cNvPr>
          <p:cNvCxnSpPr>
            <a:cxnSpLocks/>
          </p:cNvCxnSpPr>
          <p:nvPr/>
        </p:nvCxnSpPr>
        <p:spPr>
          <a:xfrm>
            <a:off x="3859565" y="2465544"/>
            <a:ext cx="44466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1A72341-94EB-4FE7-A651-F50278FC9064}"/>
              </a:ext>
            </a:extLst>
          </p:cNvPr>
          <p:cNvSpPr txBox="1"/>
          <p:nvPr/>
        </p:nvSpPr>
        <p:spPr>
          <a:xfrm>
            <a:off x="1572286" y="5309874"/>
            <a:ext cx="84861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02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53348" y="1260118"/>
            <a:ext cx="1952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7928" y="1836361"/>
            <a:ext cx="4985442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0929" y="4125932"/>
            <a:ext cx="5603372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85495" y="1804593"/>
            <a:ext cx="523432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0673" y="4136943"/>
            <a:ext cx="5372688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09E890-E2DF-4777-824D-9DEC99CB2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8" y="2004656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4DA2BA-0A17-412A-930C-8EA35F1D3F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9" y="4314984"/>
            <a:ext cx="38400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9B641A-D3D1-49AB-AD8D-82F2DD7D9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24" y="2004656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09D678-ECBF-4BEE-B361-F921282997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486540" y="4267393"/>
            <a:ext cx="457057" cy="5027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1166AE-1FFA-441D-ADCC-4AB129667A72}"/>
              </a:ext>
            </a:extLst>
          </p:cNvPr>
          <p:cNvSpPr txBox="1"/>
          <p:nvPr/>
        </p:nvSpPr>
        <p:spPr>
          <a:xfrm>
            <a:off x="850567" y="445768"/>
            <a:ext cx="102456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64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047235-EBCF-41CA-9F2B-133753BFDC41}"/>
              </a:ext>
            </a:extLst>
          </p:cNvPr>
          <p:cNvSpPr txBox="1"/>
          <p:nvPr/>
        </p:nvSpPr>
        <p:spPr>
          <a:xfrm>
            <a:off x="3592075" y="549810"/>
            <a:ext cx="4901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90A52A-8CE0-44BE-8C63-CD1A30B7C274}"/>
              </a:ext>
            </a:extLst>
          </p:cNvPr>
          <p:cNvSpPr txBox="1"/>
          <p:nvPr/>
        </p:nvSpPr>
        <p:spPr>
          <a:xfrm>
            <a:off x="812800" y="1571310"/>
            <a:ext cx="10592471" cy="150077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D9220982-F404-4BD5-B3B1-8BBBDF9C27C4}"/>
              </a:ext>
            </a:extLst>
          </p:cNvPr>
          <p:cNvSpPr/>
          <p:nvPr/>
        </p:nvSpPr>
        <p:spPr>
          <a:xfrm>
            <a:off x="1128755" y="3546275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989DAE-B0AE-4F4B-996D-AE8422FCD7C3}"/>
              </a:ext>
            </a:extLst>
          </p:cNvPr>
          <p:cNvSpPr txBox="1"/>
          <p:nvPr/>
        </p:nvSpPr>
        <p:spPr>
          <a:xfrm>
            <a:off x="894855" y="4155710"/>
            <a:ext cx="1102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728" y="972761"/>
            <a:ext cx="498544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29" y="3541732"/>
            <a:ext cx="560337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2295" y="940993"/>
            <a:ext cx="523432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2873" y="3552743"/>
            <a:ext cx="537268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48239C-5A9B-4508-92B0-30E38466C465}"/>
              </a:ext>
            </a:extLst>
          </p:cNvPr>
          <p:cNvSpPr txBox="1"/>
          <p:nvPr/>
        </p:nvSpPr>
        <p:spPr>
          <a:xfrm>
            <a:off x="8473572" y="6027477"/>
            <a:ext cx="319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09E890-E2DF-4777-824D-9DEC99CB2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" y="1141056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4DA2BA-0A17-412A-930C-8EA35F1D3F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9" y="3730784"/>
            <a:ext cx="38400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9B641A-D3D1-49AB-AD8D-82F2DD7D9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24" y="1141056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09D678-ECBF-4BEE-B361-F921282997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308740" y="3683193"/>
            <a:ext cx="457057" cy="502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7A36D2-A335-45B5-8FA3-767024422E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723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74429" y="217625"/>
            <a:ext cx="11628169" cy="5109287"/>
            <a:chOff x="6403790" y="1371754"/>
            <a:chExt cx="5471724" cy="448738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3790" y="1371754"/>
              <a:ext cx="5471724" cy="4487385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907615" y="2153527"/>
              <a:ext cx="2928391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tập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theo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văn</a:t>
              </a:r>
              <a:r>
                <a:rPr kumimoji="0" lang="en-US" altLang="zh-CN" sz="7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bản</a:t>
              </a:r>
              <a:r>
                <a:rPr kumimoji="0" lang="en-US" altLang="zh-CN" sz="7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9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773" y="1879598"/>
            <a:ext cx="1237003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314739" y="1696342"/>
            <a:ext cx="8213810" cy="104058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</a:rPr>
              <a:t>Giải đố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2711602" y="504650"/>
            <a:ext cx="8213810" cy="131611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7600" dirty="0">
                <a:solidFill>
                  <a:schemeClr val="bg1"/>
                </a:solidFill>
                <a:latin typeface="UTM Cookies" panose="02040603050506020204" pitchFamily="18" charset="0"/>
              </a:rPr>
              <a:t>LUỸ TRE</a:t>
            </a:r>
            <a:endParaRPr lang="en-US" sz="76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CD3229D-B8A8-1B45-ABCD-A8DD88F52D58}"/>
              </a:ext>
            </a:extLst>
          </p:cNvPr>
          <p:cNvGrpSpPr/>
          <p:nvPr/>
        </p:nvGrpSpPr>
        <p:grpSpPr>
          <a:xfrm>
            <a:off x="686564" y="771220"/>
            <a:ext cx="2901250" cy="1108134"/>
            <a:chOff x="360464" y="617893"/>
            <a:chExt cx="1631953" cy="83110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4C743F2-9ED5-F541-B86C-E3E9166118B2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9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3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9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63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58E45CD-0985-5947-ADFD-12760D42073D}"/>
                </a:ext>
              </a:extLst>
            </p:cNvPr>
            <p:cNvSpPr txBox="1"/>
            <p:nvPr/>
          </p:nvSpPr>
          <p:spPr>
            <a:xfrm>
              <a:off x="360464" y="652622"/>
              <a:ext cx="1613647" cy="79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3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9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63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E3102-0A59-D941-8EFB-F68A7CC0ACCD}"/>
              </a:ext>
            </a:extLst>
          </p:cNvPr>
          <p:cNvSpPr txBox="1"/>
          <p:nvPr/>
        </p:nvSpPr>
        <p:spPr>
          <a:xfrm>
            <a:off x="1280707" y="3227313"/>
            <a:ext cx="5790651" cy="3031965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Cái gì mang dáng quê hương</a:t>
            </a:r>
          </a:p>
          <a:p>
            <a:pPr algn="ctr">
              <a:lnSpc>
                <a:spcPct val="150000"/>
              </a:lnSpc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Thân chia từng đốt, rợp đường em đi</a:t>
            </a:r>
          </a:p>
          <a:p>
            <a:pPr algn="ctr">
              <a:lnSpc>
                <a:spcPct val="150000"/>
              </a:lnSpc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Mầm non dành tặng thiếu nhi</a:t>
            </a:r>
          </a:p>
          <a:p>
            <a:pPr algn="ctr">
              <a:lnSpc>
                <a:spcPct val="150000"/>
              </a:lnSpc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Gắn trên huy </a:t>
            </a:r>
            <a:r>
              <a:rPr lang="vi-VN" sz="2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hiệ</a:t>
            </a:r>
            <a:r>
              <a:rPr lang="en-US" sz="2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vi-VN" sz="2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 ghi tạc lòng?</a:t>
            </a:r>
          </a:p>
          <a:p>
            <a:pPr algn="r">
              <a:lnSpc>
                <a:spcPct val="150000"/>
              </a:lnSpc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(Là cây gì?)</a:t>
            </a:r>
            <a:endParaRPr lang="x-none" sz="25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xmlns="" id="{E86D3390-30B6-9041-A381-D4DCBD774216}"/>
              </a:ext>
            </a:extLst>
          </p:cNvPr>
          <p:cNvSpPr/>
          <p:nvPr/>
        </p:nvSpPr>
        <p:spPr>
          <a:xfrm>
            <a:off x="8318226" y="5760583"/>
            <a:ext cx="2250409" cy="49869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145143" tIns="72571" rIns="145143" bIns="72571" rtlCol="0" anchor="ctr"/>
          <a:lstStyle/>
          <a:p>
            <a:pPr algn="ctr" defTabSz="1451427">
              <a:defRPr/>
            </a:pPr>
            <a:r>
              <a:rPr lang="vi-VN" sz="29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Cây tre</a:t>
            </a:r>
          </a:p>
        </p:txBody>
      </p:sp>
      <p:pic>
        <p:nvPicPr>
          <p:cNvPr id="3" name="Picture 2" descr="Transparent Bamboo Stick Png - Cartoon Bamboo, Png Download - kindpng">
            <a:extLst>
              <a:ext uri="{FF2B5EF4-FFF2-40B4-BE49-F238E27FC236}">
                <a16:creationId xmlns:a16="http://schemas.microsoft.com/office/drawing/2014/main" xmlns="" id="{CDBD5391-9C56-FC46-AC97-CFE35614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62" y="1887924"/>
            <a:ext cx="6275938" cy="37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1072C0-7CDA-3B41-9683-C01B2BFCAA3D}"/>
              </a:ext>
            </a:extLst>
          </p:cNvPr>
          <p:cNvSpPr txBox="1"/>
          <p:nvPr/>
        </p:nvSpPr>
        <p:spPr>
          <a:xfrm>
            <a:off x="825281" y="311796"/>
            <a:ext cx="9875072" cy="9775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Tìm từ ngữ chỉ thời gian trong bài thơ.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3B41C7A-7567-224F-91A4-152A3E46EFE1}"/>
              </a:ext>
            </a:extLst>
          </p:cNvPr>
          <p:cNvGrpSpPr/>
          <p:nvPr/>
        </p:nvGrpSpPr>
        <p:grpSpPr>
          <a:xfrm>
            <a:off x="761669" y="1076116"/>
            <a:ext cx="11020971" cy="5039526"/>
            <a:chOff x="428439" y="807087"/>
            <a:chExt cx="6199296" cy="377964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136DFEB-D88A-5C41-B0DA-5B3D241A8EB5}"/>
                </a:ext>
              </a:extLst>
            </p:cNvPr>
            <p:cNvSpPr txBox="1"/>
            <p:nvPr/>
          </p:nvSpPr>
          <p:spPr>
            <a:xfrm>
              <a:off x="2394621" y="807087"/>
              <a:ext cx="206875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1427">
                <a:buClr>
                  <a:srgbClr val="000000"/>
                </a:buClr>
                <a:defRPr/>
              </a:pPr>
              <a:r>
                <a:rPr lang="vi-VN" sz="3600" b="1" kern="0" dirty="0">
                  <a:solidFill>
                    <a:srgbClr val="FFAB40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Luỹ tre</a:t>
              </a:r>
              <a:endParaRPr lang="en-US" sz="3600" b="1" kern="0" dirty="0">
                <a:solidFill>
                  <a:srgbClr val="FFAB4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6D62A26-D8B9-0841-A722-E1EC1D663D65}"/>
                </a:ext>
              </a:extLst>
            </p:cNvPr>
            <p:cNvSpPr txBox="1"/>
            <p:nvPr/>
          </p:nvSpPr>
          <p:spPr>
            <a:xfrm>
              <a:off x="712986" y="1235149"/>
              <a:ext cx="2612362" cy="154657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Mỗi sớm mai thức dậy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Lũy tre xanh rì rào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Ngọn tre cong gọng vó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Kéo mặt trời lên cao.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DC16899-E136-7F40-A3B7-D091DA980283}"/>
                </a:ext>
              </a:extLst>
            </p:cNvPr>
            <p:cNvSpPr txBox="1"/>
            <p:nvPr/>
          </p:nvSpPr>
          <p:spPr>
            <a:xfrm>
              <a:off x="707418" y="3032538"/>
              <a:ext cx="2806855" cy="154657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Những trưa đồng đầy nắng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Trâu nằm nhai bóng râm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Tre bần thần nhớ gió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Chợt về đầy tiếng chim.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A81C149-2D1B-A344-A769-91E781274207}"/>
                </a:ext>
              </a:extLst>
            </p:cNvPr>
            <p:cNvSpPr txBox="1"/>
            <p:nvPr/>
          </p:nvSpPr>
          <p:spPr>
            <a:xfrm>
              <a:off x="3820880" y="1254199"/>
              <a:ext cx="2806855" cy="154657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Mặt trời xuống núi ngủ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Tre nâng vầng trăng lên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Sao, sao treo đầy cánh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Suốt đêm dài thắp sáng.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475EDF7E-76CC-9A44-85BE-0F9262553126}"/>
                </a:ext>
              </a:extLst>
            </p:cNvPr>
            <p:cNvSpPr txBox="1"/>
            <p:nvPr/>
          </p:nvSpPr>
          <p:spPr>
            <a:xfrm>
              <a:off x="3820880" y="3040154"/>
              <a:ext cx="2806855" cy="154657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Bỗng gà lên tiếng gáy 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Xôn xao ngoài lũy tre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Đêm chuyển dần về sáng</a:t>
              </a:r>
            </a:p>
            <a:p>
              <a:pPr marL="70555" algn="just" defTabSz="1451427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Mầm măng đợi nắng về.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29649F8E-932F-A240-AE47-1769E66CF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39" y="1306951"/>
              <a:ext cx="304770" cy="288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1E670E7C-3B8A-5D45-9238-F15EC1F9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21" y="3122790"/>
              <a:ext cx="288000" cy="28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971D6775-5D9A-E846-BCFB-A94F2B4B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080" y="1297691"/>
              <a:ext cx="288000" cy="288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701E0386-8502-3343-A6A4-A2DB7E177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090" t="28446" r="16812" b="22809"/>
            <a:stretch/>
          </p:blipFill>
          <p:spPr>
            <a:xfrm>
              <a:off x="3577683" y="3078254"/>
              <a:ext cx="342793" cy="377072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6F54BCA-ED4F-D747-8ABE-A6F6A567012B}"/>
              </a:ext>
            </a:extLst>
          </p:cNvPr>
          <p:cNvCxnSpPr/>
          <p:nvPr/>
        </p:nvCxnSpPr>
        <p:spPr>
          <a:xfrm>
            <a:off x="2355081" y="2101201"/>
            <a:ext cx="1318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81B7D4BE-FCD0-D845-9C0F-F84EB6B79424}"/>
              </a:ext>
            </a:extLst>
          </p:cNvPr>
          <p:cNvCxnSpPr/>
          <p:nvPr/>
        </p:nvCxnSpPr>
        <p:spPr>
          <a:xfrm>
            <a:off x="2734164" y="4499299"/>
            <a:ext cx="744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4151A33-3F8F-2A40-AC0C-C51AD06CE661}"/>
              </a:ext>
            </a:extLst>
          </p:cNvPr>
          <p:cNvCxnSpPr/>
          <p:nvPr/>
        </p:nvCxnSpPr>
        <p:spPr>
          <a:xfrm>
            <a:off x="7807355" y="3616248"/>
            <a:ext cx="744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F153BCB-3A76-5F48-A4FD-71B60628C5C7}"/>
              </a:ext>
            </a:extLst>
          </p:cNvPr>
          <p:cNvCxnSpPr/>
          <p:nvPr/>
        </p:nvCxnSpPr>
        <p:spPr>
          <a:xfrm>
            <a:off x="10424053" y="5476921"/>
            <a:ext cx="744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2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1072C0-7CDA-3B41-9683-C01B2BFCAA3D}"/>
              </a:ext>
            </a:extLst>
          </p:cNvPr>
          <p:cNvSpPr txBox="1"/>
          <p:nvPr/>
        </p:nvSpPr>
        <p:spPr>
          <a:xfrm>
            <a:off x="728655" y="577342"/>
            <a:ext cx="10734690" cy="9775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Tìm thêm những từ ngữ chỉ thời gian mà em biết.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EFE57F7C-F820-5845-B287-D56571B068AB}"/>
              </a:ext>
            </a:extLst>
          </p:cNvPr>
          <p:cNvSpPr/>
          <p:nvPr/>
        </p:nvSpPr>
        <p:spPr>
          <a:xfrm>
            <a:off x="1351815" y="1758215"/>
            <a:ext cx="3336757" cy="872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x-none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C1FD52B1-CFA1-0640-8847-F3A564072548}"/>
              </a:ext>
            </a:extLst>
          </p:cNvPr>
          <p:cNvSpPr/>
          <p:nvPr/>
        </p:nvSpPr>
        <p:spPr>
          <a:xfrm>
            <a:off x="7206807" y="1758215"/>
            <a:ext cx="3336757" cy="8726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x-none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EF4033CC-28A5-B647-B4DA-7D75314DC5AA}"/>
              </a:ext>
            </a:extLst>
          </p:cNvPr>
          <p:cNvSpPr/>
          <p:nvPr/>
        </p:nvSpPr>
        <p:spPr>
          <a:xfrm>
            <a:off x="4427622" y="3372649"/>
            <a:ext cx="3336757" cy="872691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x-none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2A45903A-93D9-3040-8904-5F231ECA9FA7}"/>
              </a:ext>
            </a:extLst>
          </p:cNvPr>
          <p:cNvSpPr/>
          <p:nvPr/>
        </p:nvSpPr>
        <p:spPr>
          <a:xfrm>
            <a:off x="1487010" y="4809551"/>
            <a:ext cx="3336757" cy="872691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 qua</a:t>
            </a:r>
            <a:endParaRPr lang="x-none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29899BB-8DA1-504F-98B0-B4E577FE0CEA}"/>
              </a:ext>
            </a:extLst>
          </p:cNvPr>
          <p:cNvSpPr/>
          <p:nvPr/>
        </p:nvSpPr>
        <p:spPr>
          <a:xfrm>
            <a:off x="7155472" y="4987084"/>
            <a:ext cx="3336757" cy="8726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………</a:t>
            </a:r>
            <a:endParaRPr lang="x-none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1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z3177831720896_7242e9aa5dc4381ec2757f21b5062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6" y="569862"/>
            <a:ext cx="10088563" cy="5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9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148144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0145" y="1261482"/>
            <a:ext cx="6491709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85772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308083" y="2946888"/>
            <a:ext cx="6491707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745804" y="5448184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751443" y="5189102"/>
            <a:ext cx="6048347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644204" y="494759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z3177831720896_7242e9aa5dc4381ec2757f21b5062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51" y="533286"/>
            <a:ext cx="6364225" cy="5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148144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0145" y="1261482"/>
            <a:ext cx="6491709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85772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308083" y="2946888"/>
            <a:ext cx="6491707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745804" y="5448184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751443" y="5189102"/>
            <a:ext cx="6048347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566828" y="49754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3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728" y="972761"/>
            <a:ext cx="498544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29" y="3541732"/>
            <a:ext cx="560337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2295" y="940993"/>
            <a:ext cx="523432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2873" y="3552743"/>
            <a:ext cx="5372688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48239C-5A9B-4508-92B0-30E38466C465}"/>
              </a:ext>
            </a:extLst>
          </p:cNvPr>
          <p:cNvSpPr txBox="1"/>
          <p:nvPr/>
        </p:nvSpPr>
        <p:spPr>
          <a:xfrm>
            <a:off x="8473572" y="6027477"/>
            <a:ext cx="319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7A36D2-A335-45B5-8FA3-767024422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98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728" y="972761"/>
            <a:ext cx="498544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29" y="3541732"/>
            <a:ext cx="560337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2295" y="940993"/>
            <a:ext cx="523432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2873" y="3552743"/>
            <a:ext cx="537268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48239C-5A9B-4508-92B0-30E38466C465}"/>
              </a:ext>
            </a:extLst>
          </p:cNvPr>
          <p:cNvSpPr txBox="1"/>
          <p:nvPr/>
        </p:nvSpPr>
        <p:spPr>
          <a:xfrm>
            <a:off x="8473572" y="6027477"/>
            <a:ext cx="319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09E890-E2DF-4777-824D-9DEC99CB2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" y="1141056"/>
            <a:ext cx="40636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4DA2BA-0A17-412A-930C-8EA35F1D3F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9" y="3730784"/>
            <a:ext cx="38400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9B641A-D3D1-49AB-AD8D-82F2DD7D9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24" y="1141056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09D678-ECBF-4BEE-B361-F921282997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308740" y="3683193"/>
            <a:ext cx="457057" cy="502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7A36D2-A335-45B5-8FA3-767024422E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44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8154D1E-B404-4451-8158-167B321C30FC}"/>
              </a:ext>
            </a:extLst>
          </p:cNvPr>
          <p:cNvGrpSpPr/>
          <p:nvPr/>
        </p:nvGrpSpPr>
        <p:grpSpPr>
          <a:xfrm>
            <a:off x="3286668" y="934661"/>
            <a:ext cx="5391802" cy="3316742"/>
            <a:chOff x="3286668" y="1112461"/>
            <a:chExt cx="5391802" cy="33167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6AF8540-3DB9-4EE6-8F09-A80DD3097A43}"/>
                </a:ext>
              </a:extLst>
            </p:cNvPr>
            <p:cNvSpPr txBox="1"/>
            <p:nvPr/>
          </p:nvSpPr>
          <p:spPr>
            <a:xfrm>
              <a:off x="3693028" y="1112461"/>
              <a:ext cx="4985442" cy="331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rì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vó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8FE07DD-1A81-4B8C-BDE9-8BA0FE2F6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668" y="1434597"/>
              <a:ext cx="406360" cy="384000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01289AE-6063-4FBD-81C6-FFCA8841CFD7}"/>
              </a:ext>
            </a:extLst>
          </p:cNvPr>
          <p:cNvCxnSpPr/>
          <p:nvPr/>
        </p:nvCxnSpPr>
        <p:spPr>
          <a:xfrm flipH="1">
            <a:off x="8135311" y="12680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D2D9789-2F78-48B8-85F7-BD8F63A951EE}"/>
              </a:ext>
            </a:extLst>
          </p:cNvPr>
          <p:cNvCxnSpPr/>
          <p:nvPr/>
        </p:nvCxnSpPr>
        <p:spPr>
          <a:xfrm flipH="1">
            <a:off x="7498840" y="21073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989390D-951F-4A87-8346-DCE7B7C98D9F}"/>
              </a:ext>
            </a:extLst>
          </p:cNvPr>
          <p:cNvCxnSpPr/>
          <p:nvPr/>
        </p:nvCxnSpPr>
        <p:spPr>
          <a:xfrm flipH="1">
            <a:off x="8135311" y="28861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75FB8E7-5947-4029-9243-B83324D6499E}"/>
              </a:ext>
            </a:extLst>
          </p:cNvPr>
          <p:cNvGrpSpPr/>
          <p:nvPr/>
        </p:nvGrpSpPr>
        <p:grpSpPr>
          <a:xfrm>
            <a:off x="7850548" y="3716920"/>
            <a:ext cx="127000" cy="440086"/>
            <a:chOff x="7926748" y="5351597"/>
            <a:chExt cx="127000" cy="4400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F364B48-C3E4-4D20-8CE3-8931ABDBB18B}"/>
                </a:ext>
              </a:extLst>
            </p:cNvPr>
            <p:cNvCxnSpPr/>
            <p:nvPr/>
          </p:nvCxnSpPr>
          <p:spPr>
            <a:xfrm flipH="1">
              <a:off x="79267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B18B33F-2CE6-4A3B-9FA6-2090BFC4812D}"/>
                </a:ext>
              </a:extLst>
            </p:cNvPr>
            <p:cNvCxnSpPr/>
            <p:nvPr/>
          </p:nvCxnSpPr>
          <p:spPr>
            <a:xfrm flipH="1">
              <a:off x="79775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A069AAB-0B55-4A1F-8961-2318227D1E0B}"/>
              </a:ext>
            </a:extLst>
          </p:cNvPr>
          <p:cNvCxnSpPr/>
          <p:nvPr/>
        </p:nvCxnSpPr>
        <p:spPr>
          <a:xfrm flipH="1">
            <a:off x="6379244" y="12567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347B63F-8AD7-4291-8485-35C9F9AACB02}"/>
              </a:ext>
            </a:extLst>
          </p:cNvPr>
          <p:cNvCxnSpPr/>
          <p:nvPr/>
        </p:nvCxnSpPr>
        <p:spPr>
          <a:xfrm flipH="1">
            <a:off x="6303044" y="20768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F1E24C6-61BA-4C2E-8FFD-E0E7C3C56BE5}"/>
              </a:ext>
            </a:extLst>
          </p:cNvPr>
          <p:cNvCxnSpPr/>
          <p:nvPr/>
        </p:nvCxnSpPr>
        <p:spPr>
          <a:xfrm flipH="1">
            <a:off x="5519111" y="29024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958DB5-CC6C-40A3-B5A6-0EE71A9D49DF}"/>
              </a:ext>
            </a:extLst>
          </p:cNvPr>
          <p:cNvCxnSpPr/>
          <p:nvPr/>
        </p:nvCxnSpPr>
        <p:spPr>
          <a:xfrm flipH="1">
            <a:off x="6301122" y="37169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50148" y="213579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3F017E0-E4A6-44EC-9264-3DEE94080BC9}"/>
              </a:ext>
            </a:extLst>
          </p:cNvPr>
          <p:cNvCxnSpPr/>
          <p:nvPr/>
        </p:nvCxnSpPr>
        <p:spPr>
          <a:xfrm>
            <a:off x="6649598" y="3326264"/>
            <a:ext cx="14857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51247C1-6F34-FC4D-B310-4530610AC21F}"/>
              </a:ext>
            </a:extLst>
          </p:cNvPr>
          <p:cNvSpPr/>
          <p:nvPr/>
        </p:nvSpPr>
        <p:spPr>
          <a:xfrm>
            <a:off x="2440109" y="4836684"/>
            <a:ext cx="4302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là một bộ phận của vó bắt cá.</a:t>
            </a:r>
            <a:endParaRPr lang="x-none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00572A-79BD-EC42-8362-0265447F1B81}"/>
              </a:ext>
            </a:extLst>
          </p:cNvPr>
          <p:cNvSpPr/>
          <p:nvPr/>
        </p:nvSpPr>
        <p:spPr>
          <a:xfrm>
            <a:off x="808910" y="4683756"/>
            <a:ext cx="1986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gọng vó</a:t>
            </a:r>
          </a:p>
        </p:txBody>
      </p:sp>
      <p:pic>
        <p:nvPicPr>
          <p:cNvPr id="24" name="Picture 4" descr="Cất vó trên sông mùa nước đục">
            <a:extLst>
              <a:ext uri="{FF2B5EF4-FFF2-40B4-BE49-F238E27FC236}">
                <a16:creationId xmlns:a16="http://schemas.microsoft.com/office/drawing/2014/main" xmlns="" id="{9AE08F46-1453-9E49-8623-A012A5EB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514" y="4251403"/>
            <a:ext cx="3874286" cy="21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8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598E85B-00A4-4A4E-870F-02CED270375E}"/>
              </a:ext>
            </a:extLst>
          </p:cNvPr>
          <p:cNvGrpSpPr/>
          <p:nvPr/>
        </p:nvGrpSpPr>
        <p:grpSpPr>
          <a:xfrm>
            <a:off x="2884914" y="722332"/>
            <a:ext cx="6012772" cy="3316742"/>
            <a:chOff x="2884914" y="1128732"/>
            <a:chExt cx="6012772" cy="33167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3B8EAEC-B348-4E27-A7B9-B5A6B6A93011}"/>
                </a:ext>
              </a:extLst>
            </p:cNvPr>
            <p:cNvSpPr txBox="1"/>
            <p:nvPr/>
          </p:nvSpPr>
          <p:spPr>
            <a:xfrm>
              <a:off x="3294314" y="1128732"/>
              <a:ext cx="5603372" cy="331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139BF77-295A-4386-9D1A-64DD721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914" y="1457484"/>
              <a:ext cx="384000" cy="384000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9B07C88-776A-46B7-BD2C-491915FA1B12}"/>
              </a:ext>
            </a:extLst>
          </p:cNvPr>
          <p:cNvCxnSpPr/>
          <p:nvPr/>
        </p:nvCxnSpPr>
        <p:spPr>
          <a:xfrm flipH="1">
            <a:off x="8643311" y="10764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6395814-415D-4ECD-9E07-88B511DEF034}"/>
              </a:ext>
            </a:extLst>
          </p:cNvPr>
          <p:cNvCxnSpPr/>
          <p:nvPr/>
        </p:nvCxnSpPr>
        <p:spPr>
          <a:xfrm flipH="1">
            <a:off x="8337040" y="18482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F694B37-5C1C-41FF-9860-FA4BF1174902}"/>
              </a:ext>
            </a:extLst>
          </p:cNvPr>
          <p:cNvCxnSpPr/>
          <p:nvPr/>
        </p:nvCxnSpPr>
        <p:spPr>
          <a:xfrm flipH="1">
            <a:off x="7525711" y="26829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B99D8F-8D05-4A10-8755-A935B73846C9}"/>
              </a:ext>
            </a:extLst>
          </p:cNvPr>
          <p:cNvGrpSpPr/>
          <p:nvPr/>
        </p:nvGrpSpPr>
        <p:grpSpPr>
          <a:xfrm>
            <a:off x="8015648" y="3488320"/>
            <a:ext cx="127000" cy="440086"/>
            <a:chOff x="7926748" y="5351597"/>
            <a:chExt cx="127000" cy="4400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1DA8F67D-B248-46FB-8FD2-BE61B4B23F7B}"/>
                </a:ext>
              </a:extLst>
            </p:cNvPr>
            <p:cNvCxnSpPr/>
            <p:nvPr/>
          </p:nvCxnSpPr>
          <p:spPr>
            <a:xfrm flipH="1">
              <a:off x="79267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506B0E2-B26B-47BF-9719-2DFD49699019}"/>
                </a:ext>
              </a:extLst>
            </p:cNvPr>
            <p:cNvCxnSpPr/>
            <p:nvPr/>
          </p:nvCxnSpPr>
          <p:spPr>
            <a:xfrm flipH="1">
              <a:off x="79775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79F440F-194E-4B1F-8B61-49457B44786B}"/>
              </a:ext>
            </a:extLst>
          </p:cNvPr>
          <p:cNvCxnSpPr/>
          <p:nvPr/>
        </p:nvCxnSpPr>
        <p:spPr>
          <a:xfrm flipH="1">
            <a:off x="6819713" y="10510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9EEC20C-362B-40D6-9D02-2A5A270A31C3}"/>
              </a:ext>
            </a:extLst>
          </p:cNvPr>
          <p:cNvCxnSpPr/>
          <p:nvPr/>
        </p:nvCxnSpPr>
        <p:spPr>
          <a:xfrm flipH="1">
            <a:off x="5361212" y="18346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42CEC70-AE3A-4C4C-BF7C-A66CD3EE3045}"/>
              </a:ext>
            </a:extLst>
          </p:cNvPr>
          <p:cNvCxnSpPr/>
          <p:nvPr/>
        </p:nvCxnSpPr>
        <p:spPr>
          <a:xfrm flipH="1">
            <a:off x="5912811" y="26829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CBD3897-68F0-43A6-8686-A5AF36DE5D76}"/>
              </a:ext>
            </a:extLst>
          </p:cNvPr>
          <p:cNvCxnSpPr/>
          <p:nvPr/>
        </p:nvCxnSpPr>
        <p:spPr>
          <a:xfrm flipH="1">
            <a:off x="4959256" y="34883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3181E0-1FF3-4201-91B3-E53903BD887B}"/>
              </a:ext>
            </a:extLst>
          </p:cNvPr>
          <p:cNvSpPr txBox="1"/>
          <p:nvPr/>
        </p:nvSpPr>
        <p:spPr>
          <a:xfrm>
            <a:off x="673100" y="4432300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2C1CFB-CD81-402B-8445-97FEDC96D390}"/>
              </a:ext>
            </a:extLst>
          </p:cNvPr>
          <p:cNvSpPr txBox="1"/>
          <p:nvPr/>
        </p:nvSpPr>
        <p:spPr>
          <a:xfrm>
            <a:off x="2514600" y="4432300"/>
            <a:ext cx="866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l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3F017E0-E4A6-44EC-9264-3DEE94080BC9}"/>
              </a:ext>
            </a:extLst>
          </p:cNvPr>
          <p:cNvCxnSpPr/>
          <p:nvPr/>
        </p:nvCxnSpPr>
        <p:spPr>
          <a:xfrm>
            <a:off x="4292600" y="3046864"/>
            <a:ext cx="14857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690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44A5F8-45D1-479B-AA21-B8249ADAFFDB}"/>
              </a:ext>
            </a:extLst>
          </p:cNvPr>
          <p:cNvSpPr txBox="1"/>
          <p:nvPr/>
        </p:nvSpPr>
        <p:spPr>
          <a:xfrm>
            <a:off x="3389407" y="722333"/>
            <a:ext cx="5234324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084FDE6-7A27-420A-8B36-2CB3DDD68AE1}"/>
              </a:ext>
            </a:extLst>
          </p:cNvPr>
          <p:cNvCxnSpPr/>
          <p:nvPr/>
        </p:nvCxnSpPr>
        <p:spPr>
          <a:xfrm flipH="1">
            <a:off x="8035659" y="10383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A295A7E-B269-4A7F-8EA8-D42BE3211542}"/>
              </a:ext>
            </a:extLst>
          </p:cNvPr>
          <p:cNvCxnSpPr/>
          <p:nvPr/>
        </p:nvCxnSpPr>
        <p:spPr>
          <a:xfrm flipH="1">
            <a:off x="8148488" y="18482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A7948B1-C847-4F57-B19D-581E221BC059}"/>
              </a:ext>
            </a:extLst>
          </p:cNvPr>
          <p:cNvCxnSpPr/>
          <p:nvPr/>
        </p:nvCxnSpPr>
        <p:spPr>
          <a:xfrm flipH="1">
            <a:off x="7817811" y="26829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7E35F1F-22EF-48C9-8488-1A03B1F5A400}"/>
              </a:ext>
            </a:extLst>
          </p:cNvPr>
          <p:cNvGrpSpPr/>
          <p:nvPr/>
        </p:nvGrpSpPr>
        <p:grpSpPr>
          <a:xfrm>
            <a:off x="8123088" y="3560889"/>
            <a:ext cx="127000" cy="440086"/>
            <a:chOff x="7926748" y="5351597"/>
            <a:chExt cx="127000" cy="4400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D92985F-852A-4B79-B526-0B756FC92804}"/>
                </a:ext>
              </a:extLst>
            </p:cNvPr>
            <p:cNvCxnSpPr/>
            <p:nvPr/>
          </p:nvCxnSpPr>
          <p:spPr>
            <a:xfrm flipH="1">
              <a:off x="79267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A2985DF-4311-4F4B-9890-F9E76A1E7AC8}"/>
                </a:ext>
              </a:extLst>
            </p:cNvPr>
            <p:cNvCxnSpPr/>
            <p:nvPr/>
          </p:nvCxnSpPr>
          <p:spPr>
            <a:xfrm flipH="1">
              <a:off x="7977548" y="5351597"/>
              <a:ext cx="76200" cy="440086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027C469-4049-450D-8AAD-6A19512EB8C8}"/>
              </a:ext>
            </a:extLst>
          </p:cNvPr>
          <p:cNvCxnSpPr/>
          <p:nvPr/>
        </p:nvCxnSpPr>
        <p:spPr>
          <a:xfrm flipH="1">
            <a:off x="5156013" y="10415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CBE07A-B897-43C5-8D6C-B904DAD56ADB}"/>
              </a:ext>
            </a:extLst>
          </p:cNvPr>
          <p:cNvCxnSpPr/>
          <p:nvPr/>
        </p:nvCxnSpPr>
        <p:spPr>
          <a:xfrm flipH="1">
            <a:off x="4178401" y="18482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149EA0E-AB5F-47B1-ADCC-F87B0AF2FDE5}"/>
              </a:ext>
            </a:extLst>
          </p:cNvPr>
          <p:cNvCxnSpPr/>
          <p:nvPr/>
        </p:nvCxnSpPr>
        <p:spPr>
          <a:xfrm flipH="1">
            <a:off x="4337824" y="26829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711AA37-C5EA-4ABB-ADB3-76ECADD21108}"/>
              </a:ext>
            </a:extLst>
          </p:cNvPr>
          <p:cNvCxnSpPr/>
          <p:nvPr/>
        </p:nvCxnSpPr>
        <p:spPr>
          <a:xfrm flipH="1">
            <a:off x="6057900" y="34883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6510D5-E4F2-4F77-9847-F70E733D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07" y="103834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2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1117</Words>
  <Application>Microsoft Office PowerPoint</Application>
  <PresentationFormat>Widescreen</PresentationFormat>
  <Paragraphs>203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黑体</vt:lpstr>
      <vt:lpstr>宋体</vt:lpstr>
      <vt:lpstr>Arial</vt:lpstr>
      <vt:lpstr>Arial-Rounded</vt:lpstr>
      <vt:lpstr>Calibri</vt:lpstr>
      <vt:lpstr>Calibri Light</vt:lpstr>
      <vt:lpstr>Times New Roman</vt:lpstr>
      <vt:lpstr>UTM Cookies</vt:lpstr>
      <vt:lpstr>仓耳玄三M W05</vt:lpstr>
      <vt:lpstr>字魂36号-正文宋楷</vt:lpstr>
      <vt:lpstr>等线</vt:lpstr>
      <vt:lpstr>1_Office Theme</vt:lpstr>
      <vt:lpstr>2_Office 主题​​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L171021</cp:lastModifiedBy>
  <cp:revision>99</cp:revision>
  <dcterms:created xsi:type="dcterms:W3CDTF">2021-05-27T08:02:03Z</dcterms:created>
  <dcterms:modified xsi:type="dcterms:W3CDTF">2023-02-12T15:19:45Z</dcterms:modified>
</cp:coreProperties>
</file>