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87" r:id="rId2"/>
  </p:sldMasterIdLst>
  <p:notesMasterIdLst>
    <p:notesMasterId r:id="rId19"/>
  </p:notesMasterIdLst>
  <p:sldIdLst>
    <p:sldId id="334" r:id="rId3"/>
    <p:sldId id="256" r:id="rId4"/>
    <p:sldId id="263" r:id="rId5"/>
    <p:sldId id="265" r:id="rId6"/>
    <p:sldId id="317" r:id="rId7"/>
    <p:sldId id="319" r:id="rId8"/>
    <p:sldId id="322" r:id="rId9"/>
    <p:sldId id="321" r:id="rId10"/>
    <p:sldId id="323" r:id="rId11"/>
    <p:sldId id="324" r:id="rId12"/>
    <p:sldId id="325" r:id="rId13"/>
    <p:sldId id="271" r:id="rId14"/>
    <p:sldId id="329" r:id="rId15"/>
    <p:sldId id="331" r:id="rId16"/>
    <p:sldId id="332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D00B4"/>
    <a:srgbClr val="0C00A8"/>
    <a:srgbClr val="17375E"/>
    <a:srgbClr val="F272C5"/>
    <a:srgbClr val="C2DD86"/>
    <a:srgbClr val="00B050"/>
    <a:srgbClr val="FFC000"/>
    <a:srgbClr val="FFFF99"/>
    <a:srgbClr val="F2B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39" autoAdjust="0"/>
  </p:normalViewPr>
  <p:slideViewPr>
    <p:cSldViewPr snapToGrid="0">
      <p:cViewPr varScale="1">
        <p:scale>
          <a:sx n="57" d="100"/>
          <a:sy n="57" d="100"/>
        </p:scale>
        <p:origin x="101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84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MR : </a:t>
            </a:r>
            <a:r>
              <a:rPr lang="en-US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lên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 SXP </a:t>
            </a:r>
            <a:r>
              <a:rPr lang="en-US" baseline="0" dirty="0" err="1"/>
              <a:t>và</a:t>
            </a:r>
            <a:r>
              <a:rPr lang="en-US" baseline="0" dirty="0"/>
              <a:t> STP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bao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: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SXP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STp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.( </a:t>
            </a:r>
            <a:r>
              <a:rPr lang="en-US" baseline="0" dirty="0" err="1"/>
              <a:t>tăng</a:t>
            </a:r>
            <a:r>
              <a:rPr lang="en-US" baseline="0" dirty="0"/>
              <a:t> 4 </a:t>
            </a:r>
            <a:r>
              <a:rPr lang="en-US" baseline="0" dirty="0" err="1"/>
              <a:t>lần</a:t>
            </a:r>
            <a:r>
              <a:rPr lang="en-US" baseline="0" dirty="0"/>
              <a:t> 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-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-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? 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con…….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5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giai</a:t>
            </a:r>
            <a:r>
              <a:rPr lang="en-US" baseline="0" dirty="0"/>
              <a:t>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* MR 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nắp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8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HHCN </a:t>
            </a:r>
            <a:r>
              <a:rPr lang="en-US" baseline="0" dirty="0" err="1"/>
              <a:t>và</a:t>
            </a:r>
            <a:r>
              <a:rPr lang="en-US" baseline="0" dirty="0"/>
              <a:t> HLP.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XQ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4 </a:t>
            </a:r>
            <a:r>
              <a:rPr lang="en-US" baseline="0" dirty="0" err="1"/>
              <a:t>mặt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baseline="0" dirty="0"/>
          </a:p>
          <a:p>
            <a:r>
              <a:rPr lang="en-US" baseline="0" dirty="0"/>
              <a:t>=&gt;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Dienj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HHCN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6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baseline="0" dirty="0"/>
          </a:p>
          <a:p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HS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14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932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3" r:id="rId28"/>
    <p:sldLayoutId id="2147483784" r:id="rId29"/>
    <p:sldLayoutId id="2147483785" r:id="rId30"/>
    <p:sldLayoutId id="2147483786" r:id="rId31"/>
    <p:sldLayoutId id="214748382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925337" y="267561"/>
            <a:ext cx="10430165" cy="633547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979" y="761955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E668E"/>
              </a:solidFill>
            </a:endParaRPr>
          </a:p>
        </p:txBody>
      </p:sp>
      <p:pic>
        <p:nvPicPr>
          <p:cNvPr id="3075" name="Picture 3074">
            <a:extLst>
              <a:ext uri="{FF2B5EF4-FFF2-40B4-BE49-F238E27FC236}">
                <a16:creationId xmlns:a16="http://schemas.microsoft.com/office/drawing/2014/main" id="{A2B4D9F8-A935-4CC3-A59A-D1E8FDB4D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716" y="3460383"/>
            <a:ext cx="4842637" cy="1138637"/>
          </a:xfrm>
          <a:prstGeom prst="rect">
            <a:avLst/>
          </a:prstGeom>
        </p:spPr>
      </p:pic>
      <p:pic>
        <p:nvPicPr>
          <p:cNvPr id="4" name="bensound-hey">
            <a:hlinkClick r:id="" action="ppaction://media"/>
            <a:extLst>
              <a:ext uri="{FF2B5EF4-FFF2-40B4-BE49-F238E27FC236}">
                <a16:creationId xmlns:a16="http://schemas.microsoft.com/office/drawing/2014/main" id="{A1F5FCEC-49BC-4ECF-B6C1-EFF3131FC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6758" y="228921"/>
            <a:ext cx="1138636" cy="1138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1621" y="2290481"/>
            <a:ext cx="8374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Diện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tích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xung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quanh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và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diện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tích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toàn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phần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của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hình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lập</a:t>
            </a:r>
            <a:r>
              <a:rPr lang="en-US" sz="40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10000"/>
                  </a:schemeClr>
                </a:solidFill>
              </a:rPr>
              <a:t>phương</a:t>
            </a:r>
            <a:endParaRPr lang="en-US" sz="4000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F0498-E2C4-D063-47DC-D43CBED92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9141" y="413460"/>
            <a:ext cx="1335559" cy="1335559"/>
          </a:xfrm>
          <a:prstGeom prst="rect">
            <a:avLst/>
          </a:prstGeom>
        </p:spPr>
      </p:pic>
      <p:pic>
        <p:nvPicPr>
          <p:cNvPr id="5" name="table">
            <a:extLst>
              <a:ext uri="{FF2B5EF4-FFF2-40B4-BE49-F238E27FC236}">
                <a16:creationId xmlns:a16="http://schemas.microsoft.com/office/drawing/2014/main" id="{1F3EB9BA-B558-EE4B-88E1-FFE4DABBB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2821" y="680805"/>
            <a:ext cx="7809186" cy="654520"/>
          </a:xfrm>
          <a:prstGeom prst="rect">
            <a:avLst/>
          </a:prstGeom>
        </p:spPr>
      </p:pic>
      <p:pic>
        <p:nvPicPr>
          <p:cNvPr id="7" name="table">
            <a:extLst>
              <a:ext uri="{FF2B5EF4-FFF2-40B4-BE49-F238E27FC236}">
                <a16:creationId xmlns:a16="http://schemas.microsoft.com/office/drawing/2014/main" id="{D62BB725-2494-D429-F8BF-5ED0B9BB6E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8486" y="4844469"/>
            <a:ext cx="5578874" cy="10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057066" y="324191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965" y="2073746"/>
            <a:ext cx="56471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144095" y="1790833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408758" y="3706029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1682957" y="5356878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517557" y="5407911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000" b="0" i="1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507" y="1447970"/>
            <a:ext cx="7459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2800" b="1" i="0" strike="noStrike" kern="1200" cap="none" spc="0" normalizeH="0" noProof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1,5m.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AFFE0BCA-8DD1-B8D6-DDCE-565CCC7A2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866" y="4884724"/>
            <a:ext cx="1256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1,5m</a:t>
            </a: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D519A160-953B-6345-6B66-D6A72C4103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007660" y="3116151"/>
            <a:ext cx="1171538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1,5m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D6BD98B6-C782-496C-260C-F11B5F1A2983}"/>
              </a:ext>
            </a:extLst>
          </p:cNvPr>
          <p:cNvSpPr txBox="1">
            <a:spLocks noChangeArrowheads="1"/>
          </p:cNvSpPr>
          <p:nvPr/>
        </p:nvSpPr>
        <p:spPr bwMode="auto">
          <a:xfrm rot="18889261">
            <a:off x="6829347" y="4394483"/>
            <a:ext cx="1191180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1,5m</a:t>
            </a:r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id="{41BE6231-7B3D-837D-AF70-60C04B2B6ED5}"/>
              </a:ext>
            </a:extLst>
          </p:cNvPr>
          <p:cNvGrpSpPr>
            <a:grpSpLocks/>
          </p:cNvGrpSpPr>
          <p:nvPr/>
        </p:nvGrpSpPr>
        <p:grpSpPr bwMode="auto">
          <a:xfrm>
            <a:off x="5101573" y="2674003"/>
            <a:ext cx="2333356" cy="2291390"/>
            <a:chOff x="6102351" y="304800"/>
            <a:chExt cx="2224522" cy="1981200"/>
          </a:xfrm>
        </p:grpSpPr>
        <p:grpSp>
          <p:nvGrpSpPr>
            <p:cNvPr id="7" name="Group 36">
              <a:extLst>
                <a:ext uri="{FF2B5EF4-FFF2-40B4-BE49-F238E27FC236}">
                  <a16:creationId xmlns:a16="http://schemas.microsoft.com/office/drawing/2014/main" id="{1B4F7274-F976-DFF4-ADB0-B96292DC4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2351" y="304800"/>
              <a:ext cx="2213418" cy="1981200"/>
              <a:chOff x="5018690" y="1447800"/>
              <a:chExt cx="2143533" cy="1981200"/>
            </a:xfrm>
          </p:grpSpPr>
          <p:sp>
            <p:nvSpPr>
              <p:cNvPr id="12" name="Freeform 40">
                <a:extLst>
                  <a:ext uri="{FF2B5EF4-FFF2-40B4-BE49-F238E27FC236}">
                    <a16:creationId xmlns:a16="http://schemas.microsoft.com/office/drawing/2014/main" id="{E577584A-CADF-8A36-3734-F6CFFFDBA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28" y="1447800"/>
                <a:ext cx="533195" cy="19812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0" y="1248"/>
                  </a:cxn>
                  <a:cxn ang="0">
                    <a:pos x="336" y="912"/>
                  </a:cxn>
                  <a:cxn ang="0">
                    <a:pos x="336" y="0"/>
                  </a:cxn>
                </a:cxnLst>
                <a:rect l="0" t="0" r="r" b="b"/>
                <a:pathLst>
                  <a:path w="336" h="1248">
                    <a:moveTo>
                      <a:pt x="336" y="0"/>
                    </a:moveTo>
                    <a:lnTo>
                      <a:pt x="0" y="336"/>
                    </a:lnTo>
                    <a:lnTo>
                      <a:pt x="0" y="1248"/>
                    </a:lnTo>
                    <a:lnTo>
                      <a:pt x="336" y="91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defTabSz="1097280">
                  <a:defRPr/>
                </a:pPr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37">
                <a:extLst>
                  <a:ext uri="{FF2B5EF4-FFF2-40B4-BE49-F238E27FC236}">
                    <a16:creationId xmlns:a16="http://schemas.microsoft.com/office/drawing/2014/main" id="{CFE17F1B-53A2-8855-44A0-804E4A1B7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447" y="1981200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defTabSz="1097280">
                  <a:defRPr/>
                </a:pPr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Freeform 39">
                <a:extLst>
                  <a:ext uri="{FF2B5EF4-FFF2-40B4-BE49-F238E27FC236}">
                    <a16:creationId xmlns:a16="http://schemas.microsoft.com/office/drawing/2014/main" id="{8BFB31E3-A463-53E3-D92C-D696A2F3A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447800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defTabSz="1097280">
                  <a:defRPr/>
                </a:pPr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E1F53D55-3AC5-1718-7905-D81275EC8B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617" y="328450"/>
              <a:ext cx="2186256" cy="1954752"/>
              <a:chOff x="6140617" y="328450"/>
              <a:chExt cx="2186256" cy="1954752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A76A041-D6E6-9800-238F-5E5F2A4A63AA}"/>
                  </a:ext>
                </a:extLst>
              </p:cNvPr>
              <p:cNvCxnSpPr/>
              <p:nvPr/>
            </p:nvCxnSpPr>
            <p:spPr bwMode="auto">
              <a:xfrm>
                <a:off x="6667207" y="328613"/>
                <a:ext cx="0" cy="143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D0BC205-19A0-417E-ACF0-37535F03EE44}"/>
                  </a:ext>
                </a:extLst>
              </p:cNvPr>
              <p:cNvCxnSpPr/>
              <p:nvPr/>
            </p:nvCxnSpPr>
            <p:spPr bwMode="auto">
              <a:xfrm>
                <a:off x="6698940" y="1752600"/>
                <a:ext cx="162793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5A8176C-948D-93B1-76CF-54AC83E5F898}"/>
                  </a:ext>
                </a:extLst>
              </p:cNvPr>
              <p:cNvCxnSpPr/>
              <p:nvPr/>
            </p:nvCxnSpPr>
            <p:spPr bwMode="auto">
              <a:xfrm flipH="1">
                <a:off x="6140429" y="1765300"/>
                <a:ext cx="526777" cy="517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108097" y="3812104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20" name="Google Shape;6520;p41"/>
          <p:cNvSpPr/>
          <p:nvPr/>
        </p:nvSpPr>
        <p:spPr>
          <a:xfrm>
            <a:off x="11382296" y="5462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216896" y="5513986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38" y="400887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4EAD6E-5098-4E2D-8375-3821DA4D134B}"/>
              </a:ext>
            </a:extLst>
          </p:cNvPr>
          <p:cNvGrpSpPr/>
          <p:nvPr/>
        </p:nvGrpSpPr>
        <p:grpSpPr>
          <a:xfrm>
            <a:off x="4302315" y="2636560"/>
            <a:ext cx="2981914" cy="2571810"/>
            <a:chOff x="3749828" y="2497846"/>
            <a:chExt cx="2981914" cy="2571810"/>
          </a:xfrm>
        </p:grpSpPr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45510E66-4567-4383-820A-EB8E48A1150C}"/>
                </a:ext>
              </a:extLst>
            </p:cNvPr>
            <p:cNvSpPr/>
            <p:nvPr/>
          </p:nvSpPr>
          <p:spPr bwMode="auto">
            <a:xfrm rot="18833929">
              <a:off x="3256284" y="3140037"/>
              <a:ext cx="2320295" cy="1333207"/>
            </a:xfrm>
            <a:prstGeom prst="parallelogram">
              <a:avLst>
                <a:gd name="adj" fmla="val 1063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6A54F0-2735-40C1-BC53-6F8553BDA977}"/>
                </a:ext>
              </a:extLst>
            </p:cNvPr>
            <p:cNvSpPr/>
            <p:nvPr/>
          </p:nvSpPr>
          <p:spPr bwMode="auto">
            <a:xfrm>
              <a:off x="4715157" y="2525118"/>
              <a:ext cx="2016585" cy="19148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Parallelogram 141">
              <a:extLst>
                <a:ext uri="{FF2B5EF4-FFF2-40B4-BE49-F238E27FC236}">
                  <a16:creationId xmlns:a16="http://schemas.microsoft.com/office/drawing/2014/main" id="{7B9BDA6A-ACC6-41C9-8ED8-DA227E683B9F}"/>
                </a:ext>
              </a:extLst>
            </p:cNvPr>
            <p:cNvSpPr/>
            <p:nvPr/>
          </p:nvSpPr>
          <p:spPr bwMode="auto">
            <a:xfrm>
              <a:off x="4151722" y="4437573"/>
              <a:ext cx="2492236" cy="625153"/>
            </a:xfrm>
            <a:prstGeom prst="parallelogram">
              <a:avLst>
                <a:gd name="adj" fmla="val 98788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BF5BCA-B686-438D-8A69-223EC8A08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5436" y="2497846"/>
              <a:ext cx="2589483" cy="2571810"/>
              <a:chOff x="1810" y="1152"/>
              <a:chExt cx="2510" cy="1886"/>
            </a:xfrm>
            <a:noFill/>
          </p:grpSpPr>
          <p:sp>
            <p:nvSpPr>
              <p:cNvPr id="154" name="AutoShape 20">
                <a:extLst>
                  <a:ext uri="{FF2B5EF4-FFF2-40B4-BE49-F238E27FC236}">
                    <a16:creationId xmlns:a16="http://schemas.microsoft.com/office/drawing/2014/main" id="{CEBF8681-201B-4428-89C3-E1CAAFDCD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5" name="Line 21">
                <a:extLst>
                  <a:ext uri="{FF2B5EF4-FFF2-40B4-BE49-F238E27FC236}">
                    <a16:creationId xmlns:a16="http://schemas.microsoft.com/office/drawing/2014/main" id="{BEF550D4-8B6E-4DD1-AF92-30AADF4BE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1172"/>
                <a:ext cx="8" cy="1392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7" name="Line 22">
                <a:extLst>
                  <a:ext uri="{FF2B5EF4-FFF2-40B4-BE49-F238E27FC236}">
                    <a16:creationId xmlns:a16="http://schemas.microsoft.com/office/drawing/2014/main" id="{8172CF41-B791-4E90-A49D-D3E56DF67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8" y="2558"/>
                <a:ext cx="1938" cy="6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8" name="Line 23">
                <a:extLst>
                  <a:ext uri="{FF2B5EF4-FFF2-40B4-BE49-F238E27FC236}">
                    <a16:creationId xmlns:a16="http://schemas.microsoft.com/office/drawing/2014/main" id="{E562841D-0B58-4ECC-9AE0-4066E5569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70"/>
                <a:ext cx="592" cy="468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2B1078B-E2C7-404E-B9CC-A64799C03C22}"/>
                </a:ext>
              </a:extLst>
            </p:cNvPr>
            <p:cNvSpPr/>
            <p:nvPr/>
          </p:nvSpPr>
          <p:spPr bwMode="auto">
            <a:xfrm>
              <a:off x="6096000" y="2552972"/>
              <a:ext cx="601533" cy="2460584"/>
            </a:xfrm>
            <a:custGeom>
              <a:avLst/>
              <a:gdLst>
                <a:gd name="connsiteX0" fmla="*/ 0 w 1038403"/>
                <a:gd name="connsiteY0" fmla="*/ 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0 w 1038403"/>
                <a:gd name="connsiteY4" fmla="*/ 0 h 2220180"/>
                <a:gd name="connsiteX0" fmla="*/ 25400 w 1038403"/>
                <a:gd name="connsiteY0" fmla="*/ 38100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25400 w 1038403"/>
                <a:gd name="connsiteY4" fmla="*/ 381000 h 2220180"/>
                <a:gd name="connsiteX0" fmla="*/ 25400 w 1038403"/>
                <a:gd name="connsiteY0" fmla="*/ 596900 h 2436080"/>
                <a:gd name="connsiteX1" fmla="*/ 695503 w 1038403"/>
                <a:gd name="connsiteY1" fmla="*/ 0 h 2436080"/>
                <a:gd name="connsiteX2" fmla="*/ 1038403 w 1038403"/>
                <a:gd name="connsiteY2" fmla="*/ 2436080 h 2436080"/>
                <a:gd name="connsiteX3" fmla="*/ 0 w 1038403"/>
                <a:gd name="connsiteY3" fmla="*/ 2436080 h 2436080"/>
                <a:gd name="connsiteX4" fmla="*/ 25400 w 1038403"/>
                <a:gd name="connsiteY4" fmla="*/ 596900 h 2436080"/>
                <a:gd name="connsiteX0" fmla="*/ 25400 w 695503"/>
                <a:gd name="connsiteY0" fmla="*/ 596900 h 2436080"/>
                <a:gd name="connsiteX1" fmla="*/ 695503 w 695503"/>
                <a:gd name="connsiteY1" fmla="*/ 0 h 2436080"/>
                <a:gd name="connsiteX2" fmla="*/ 657403 w 695503"/>
                <a:gd name="connsiteY2" fmla="*/ 1915380 h 2436080"/>
                <a:gd name="connsiteX3" fmla="*/ 0 w 695503"/>
                <a:gd name="connsiteY3" fmla="*/ 2436080 h 2436080"/>
                <a:gd name="connsiteX4" fmla="*/ 25400 w 695503"/>
                <a:gd name="connsiteY4" fmla="*/ 596900 h 2436080"/>
                <a:gd name="connsiteX0" fmla="*/ 0 w 670103"/>
                <a:gd name="connsiteY0" fmla="*/ 596900 h 2613880"/>
                <a:gd name="connsiteX1" fmla="*/ 670103 w 670103"/>
                <a:gd name="connsiteY1" fmla="*/ 0 h 2613880"/>
                <a:gd name="connsiteX2" fmla="*/ 632003 w 670103"/>
                <a:gd name="connsiteY2" fmla="*/ 1915380 h 2613880"/>
                <a:gd name="connsiteX3" fmla="*/ 12700 w 670103"/>
                <a:gd name="connsiteY3" fmla="*/ 2613880 h 2613880"/>
                <a:gd name="connsiteX4" fmla="*/ 0 w 670103"/>
                <a:gd name="connsiteY4" fmla="*/ 596900 h 2613880"/>
                <a:gd name="connsiteX0" fmla="*/ 13262 w 683365"/>
                <a:gd name="connsiteY0" fmla="*/ 596900 h 2512280"/>
                <a:gd name="connsiteX1" fmla="*/ 683365 w 683365"/>
                <a:gd name="connsiteY1" fmla="*/ 0 h 2512280"/>
                <a:gd name="connsiteX2" fmla="*/ 645265 w 683365"/>
                <a:gd name="connsiteY2" fmla="*/ 1915380 h 2512280"/>
                <a:gd name="connsiteX3" fmla="*/ 562 w 683365"/>
                <a:gd name="connsiteY3" fmla="*/ 2512280 h 2512280"/>
                <a:gd name="connsiteX4" fmla="*/ 13262 w 683365"/>
                <a:gd name="connsiteY4" fmla="*/ 596900 h 2512280"/>
                <a:gd name="connsiteX0" fmla="*/ 13262 w 721421"/>
                <a:gd name="connsiteY0" fmla="*/ 596900 h 2512280"/>
                <a:gd name="connsiteX1" fmla="*/ 683365 w 721421"/>
                <a:gd name="connsiteY1" fmla="*/ 0 h 2512280"/>
                <a:gd name="connsiteX2" fmla="*/ 721421 w 721421"/>
                <a:gd name="connsiteY2" fmla="*/ 1863513 h 2512280"/>
                <a:gd name="connsiteX3" fmla="*/ 562 w 721421"/>
                <a:gd name="connsiteY3" fmla="*/ 2512280 h 2512280"/>
                <a:gd name="connsiteX4" fmla="*/ 13262 w 721421"/>
                <a:gd name="connsiteY4" fmla="*/ 596900 h 25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421" h="2512280">
                  <a:moveTo>
                    <a:pt x="13262" y="596900"/>
                  </a:moveTo>
                  <a:lnTo>
                    <a:pt x="683365" y="0"/>
                  </a:lnTo>
                  <a:lnTo>
                    <a:pt x="721421" y="1863513"/>
                  </a:lnTo>
                  <a:lnTo>
                    <a:pt x="562" y="2512280"/>
                  </a:lnTo>
                  <a:cubicBezTo>
                    <a:pt x="-3671" y="1839953"/>
                    <a:pt x="17495" y="1269227"/>
                    <a:pt x="13262" y="59690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A0C842F-83D3-4F9B-9C64-941040D5A7A1}"/>
                </a:ext>
              </a:extLst>
            </p:cNvPr>
            <p:cNvSpPr/>
            <p:nvPr/>
          </p:nvSpPr>
          <p:spPr bwMode="auto">
            <a:xfrm>
              <a:off x="4162909" y="3172112"/>
              <a:ext cx="1882533" cy="187302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578" y="912720"/>
            <a:ext cx="94290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dm.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4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2197667" y="461981"/>
            <a:ext cx="9678633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 flipH="1">
            <a:off x="-282006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2839900" y="730427"/>
            <a:ext cx="10586756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Diện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tích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hộp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nhật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9" y="2741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BD06B7-2BAD-4CD0-A754-43FFD25C06F2}"/>
              </a:ext>
            </a:extLst>
          </p:cNvPr>
          <p:cNvGrpSpPr/>
          <p:nvPr/>
        </p:nvGrpSpPr>
        <p:grpSpPr>
          <a:xfrm>
            <a:off x="8262115" y="2889595"/>
            <a:ext cx="4075147" cy="3036910"/>
            <a:chOff x="6629400" y="821618"/>
            <a:chExt cx="2369386" cy="1524937"/>
          </a:xfrm>
        </p:grpSpPr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441B4F1F-6D58-48E0-850B-3F2E83589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3147" y="2115092"/>
              <a:ext cx="946892" cy="23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15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B9BDA38A-A811-479C-BB21-1E73319C2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28602" y="1109941"/>
              <a:ext cx="791384" cy="214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12dm </a:t>
              </a:r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D7A29E91-C524-411B-8903-AB5B6C9EB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04196">
              <a:off x="8082713" y="1790431"/>
              <a:ext cx="916073" cy="23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10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id="{95DD75B3-C658-4A77-BDC9-6B55DE84A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9400" y="921466"/>
              <a:ext cx="1911350" cy="1182658"/>
              <a:chOff x="599090" y="297436"/>
              <a:chExt cx="3064970" cy="1922874"/>
            </a:xfrm>
          </p:grpSpPr>
          <p:grpSp>
            <p:nvGrpSpPr>
              <p:cNvPr id="19" name="Group 27">
                <a:extLst>
                  <a:ext uri="{FF2B5EF4-FFF2-40B4-BE49-F238E27FC236}">
                    <a16:creationId xmlns:a16="http://schemas.microsoft.com/office/drawing/2014/main" id="{B5076D96-33F9-4CE0-9421-A3C8789C67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616548" y="297436"/>
                <a:chExt cx="3047512" cy="1905422"/>
              </a:xfrm>
            </p:grpSpPr>
            <p:grpSp>
              <p:nvGrpSpPr>
                <p:cNvPr id="22" name="Group 30">
                  <a:extLst>
                    <a:ext uri="{FF2B5EF4-FFF2-40B4-BE49-F238E27FC236}">
                      <a16:creationId xmlns:a16="http://schemas.microsoft.com/office/drawing/2014/main" id="{89AE3C45-68F4-45A3-BDC5-B516D6469E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6548" y="297436"/>
                  <a:ext cx="3047512" cy="1905422"/>
                  <a:chOff x="914888" y="1524220"/>
                  <a:chExt cx="3047512" cy="1905422"/>
                </a:xfrm>
              </p:grpSpPr>
              <p:sp>
                <p:nvSpPr>
                  <p:cNvPr id="24" name="Freeform 40">
                    <a:extLst>
                      <a:ext uri="{FF2B5EF4-FFF2-40B4-BE49-F238E27FC236}">
                        <a16:creationId xmlns:a16="http://schemas.microsoft.com/office/drawing/2014/main" id="{502A9DB0-C49D-4484-BE1F-678876C2F1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Freeform 37">
                    <a:extLst>
                      <a:ext uri="{FF2B5EF4-FFF2-40B4-BE49-F238E27FC236}">
                        <a16:creationId xmlns:a16="http://schemas.microsoft.com/office/drawing/2014/main" id="{2C92AA7C-FD12-44F6-987A-436DB47292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8" y="2057294"/>
                    <a:ext cx="2285632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9">
                    <a:extLst>
                      <a:ext uri="{FF2B5EF4-FFF2-40B4-BE49-F238E27FC236}">
                        <a16:creationId xmlns:a16="http://schemas.microsoft.com/office/drawing/2014/main" id="{58B10556-4DBA-47A8-BB2E-C39FE239B2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24E8ACC-2E43-4C05-BA8D-870EA047D2DC}"/>
                    </a:ext>
                  </a:extLst>
                </p:cNvPr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ADB2A77-0E7C-4BF1-BA60-A8AEDAD6C4EB}"/>
                  </a:ext>
                </a:extLst>
              </p:cNvPr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8B884D4-21B9-436C-94BA-1E90414BD544}"/>
                  </a:ext>
                </a:extLst>
              </p:cNvPr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E0307BC-ED69-45D7-B18D-4BCD28536CBA}"/>
              </a:ext>
            </a:extLst>
          </p:cNvPr>
          <p:cNvSpPr/>
          <p:nvPr/>
        </p:nvSpPr>
        <p:spPr>
          <a:xfrm>
            <a:off x="4524637" y="4894086"/>
            <a:ext cx="3573763" cy="828259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98CF20-DF2C-4EFB-AE9B-E9D361125101}"/>
              </a:ext>
            </a:extLst>
          </p:cNvPr>
          <p:cNvSpPr/>
          <p:nvPr/>
        </p:nvSpPr>
        <p:spPr>
          <a:xfrm>
            <a:off x="791928" y="4889629"/>
            <a:ext cx="3528378" cy="843831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243276-CA3C-49B4-B6EE-5B1EAD0C1BE3}"/>
              </a:ext>
            </a:extLst>
          </p:cNvPr>
          <p:cNvGrpSpPr/>
          <p:nvPr/>
        </p:nvGrpSpPr>
        <p:grpSpPr>
          <a:xfrm>
            <a:off x="693384" y="3341582"/>
            <a:ext cx="3623690" cy="1435086"/>
            <a:chOff x="2590800" y="5298831"/>
            <a:chExt cx="4343400" cy="226122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DD37669-10A6-4B87-A722-BBDCDE8E0335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338E9-8D04-4043-8A66-A854C8D0C599}"/>
                </a:ext>
              </a:extLst>
            </p:cNvPr>
            <p:cNvSpPr txBox="1"/>
            <p:nvPr/>
          </p:nvSpPr>
          <p:spPr>
            <a:xfrm>
              <a:off x="2647921" y="5426255"/>
              <a:ext cx="4229158" cy="213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( 15 + 1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0) x 2 x 12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MỞ KHÓA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483845-D1F8-7266-E602-06724DDC8B5C}"/>
              </a:ext>
            </a:extLst>
          </p:cNvPr>
          <p:cNvSpPr txBox="1"/>
          <p:nvPr/>
        </p:nvSpPr>
        <p:spPr>
          <a:xfrm>
            <a:off x="741040" y="4889629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2) x 2 x 12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BB151D-9FE7-1ECC-DD6E-768AEEE5D97F}"/>
              </a:ext>
            </a:extLst>
          </p:cNvPr>
          <p:cNvSpPr/>
          <p:nvPr/>
        </p:nvSpPr>
        <p:spPr>
          <a:xfrm>
            <a:off x="2197667" y="444291"/>
            <a:ext cx="9678633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8791D-7333-5FDE-D9E0-9DCCD2C31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 flipH="1">
            <a:off x="-282006" y="-17690"/>
            <a:ext cx="3564488" cy="296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37CD3-F036-0A35-B152-8EB65BBD0BF1}"/>
              </a:ext>
            </a:extLst>
          </p:cNvPr>
          <p:cNvSpPr txBox="1"/>
          <p:nvPr/>
        </p:nvSpPr>
        <p:spPr>
          <a:xfrm>
            <a:off x="2839900" y="712737"/>
            <a:ext cx="7948300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Cách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tính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diện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tích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xung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quanh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hình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hộp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chữ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nhật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bên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là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6">
            <a:extLst>
              <a:ext uri="{FF2B5EF4-FFF2-40B4-BE49-F238E27FC236}">
                <a16:creationId xmlns:a16="http://schemas.microsoft.com/office/drawing/2014/main" id="{39EE10D6-541C-A3D8-95AD-447A9536269B}"/>
              </a:ext>
            </a:extLst>
          </p:cNvPr>
          <p:cNvGrpSpPr>
            <a:grpSpLocks/>
          </p:cNvGrpSpPr>
          <p:nvPr/>
        </p:nvGrpSpPr>
        <p:grpSpPr bwMode="auto">
          <a:xfrm>
            <a:off x="8262114" y="3070752"/>
            <a:ext cx="3287363" cy="2355262"/>
            <a:chOff x="599090" y="297436"/>
            <a:chExt cx="3064970" cy="1922874"/>
          </a:xfrm>
        </p:grpSpPr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C64D4EC2-7B23-1648-1E08-13EA8E58B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548" y="297436"/>
              <a:ext cx="3047512" cy="1905422"/>
              <a:chOff x="616548" y="297436"/>
              <a:chExt cx="3047512" cy="1905422"/>
            </a:xfrm>
          </p:grpSpPr>
          <p:grpSp>
            <p:nvGrpSpPr>
              <p:cNvPr id="45" name="Group 30">
                <a:extLst>
                  <a:ext uri="{FF2B5EF4-FFF2-40B4-BE49-F238E27FC236}">
                    <a16:creationId xmlns:a16="http://schemas.microsoft.com/office/drawing/2014/main" id="{D5ED5251-0545-C806-1880-FD94D08A46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914888" y="1524220"/>
                <a:chExt cx="3047512" cy="1905422"/>
              </a:xfrm>
            </p:grpSpPr>
            <p:sp>
              <p:nvSpPr>
                <p:cNvPr id="49" name="Freeform 40">
                  <a:extLst>
                    <a:ext uri="{FF2B5EF4-FFF2-40B4-BE49-F238E27FC236}">
                      <a16:creationId xmlns:a16="http://schemas.microsoft.com/office/drawing/2014/main" id="{08800BC8-2841-4452-DBF7-32B1411B70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331" y="1524220"/>
                  <a:ext cx="726958" cy="1905422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id="{05D14E91-2C8E-A4DB-3B94-43A57ED607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888" y="2057294"/>
                  <a:ext cx="2285632" cy="137234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BD681AD1-4488-76AE-7EC0-2255BEB47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889" y="1535325"/>
                  <a:ext cx="3047511" cy="499757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1ADE326-C4E5-EA71-BC48-663986A77039}"/>
                  </a:ext>
                </a:extLst>
              </p:cNvPr>
              <p:cNvCxnSpPr/>
              <p:nvPr/>
            </p:nvCxnSpPr>
            <p:spPr bwMode="auto">
              <a:xfrm>
                <a:off x="1384776" y="338686"/>
                <a:ext cx="0" cy="13802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064501-C1D9-E7EC-9CDB-F89FC30809D5}"/>
                </a:ext>
              </a:extLst>
            </p:cNvPr>
            <p:cNvCxnSpPr/>
            <p:nvPr/>
          </p:nvCxnSpPr>
          <p:spPr bwMode="auto">
            <a:xfrm>
              <a:off x="1364142" y="1684063"/>
              <a:ext cx="22919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85000"/>
                  <a:lumOff val="1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C5B334-E05B-2735-504E-FF5D0A10F009}"/>
                </a:ext>
              </a:extLst>
            </p:cNvPr>
            <p:cNvCxnSpPr/>
            <p:nvPr/>
          </p:nvCxnSpPr>
          <p:spPr bwMode="auto">
            <a:xfrm flipH="1">
              <a:off x="599090" y="1717380"/>
              <a:ext cx="765052" cy="5029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85000"/>
                  <a:lumOff val="1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D366F3C-ED47-9F11-48C5-ADDAA68D5EB1}"/>
              </a:ext>
            </a:extLst>
          </p:cNvPr>
          <p:cNvSpPr/>
          <p:nvPr/>
        </p:nvSpPr>
        <p:spPr>
          <a:xfrm>
            <a:off x="4524637" y="3341582"/>
            <a:ext cx="3557374" cy="82057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F0FA6B-DA6C-2E34-7B20-A132CAE29F61}"/>
              </a:ext>
            </a:extLst>
          </p:cNvPr>
          <p:cNvSpPr txBox="1"/>
          <p:nvPr/>
        </p:nvSpPr>
        <p:spPr>
          <a:xfrm>
            <a:off x="4579367" y="3364872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0) x 12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07BCF9-1736-E16A-6E99-ACA1BB0FEE14}"/>
              </a:ext>
            </a:extLst>
          </p:cNvPr>
          <p:cNvSpPr txBox="1"/>
          <p:nvPr/>
        </p:nvSpPr>
        <p:spPr>
          <a:xfrm>
            <a:off x="4519134" y="4894086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lang="en-US" sz="3200" b="1" dirty="0">
                <a:ln w="3175">
                  <a:noFill/>
                </a:ln>
                <a:solidFill>
                  <a:srgbClr val="ED5565"/>
                </a:solidFill>
                <a:latin typeface="Calibri (Body)"/>
                <a:cs typeface="Calibri" panose="020F050202020403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2) x 12 x 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8C1D16-506D-8E26-E143-5A6CB0D24DFF}"/>
              </a:ext>
            </a:extLst>
          </p:cNvPr>
          <p:cNvGrpSpPr/>
          <p:nvPr/>
        </p:nvGrpSpPr>
        <p:grpSpPr>
          <a:xfrm>
            <a:off x="692338" y="3331284"/>
            <a:ext cx="3623690" cy="1435086"/>
            <a:chOff x="2590800" y="5298831"/>
            <a:chExt cx="4343400" cy="22612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5EC72CA-7C30-2EFF-B038-54E7A578271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rgbClr val="FFFF00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33D1CB-C328-1EA7-B731-974FF054213E}"/>
                </a:ext>
              </a:extLst>
            </p:cNvPr>
            <p:cNvSpPr txBox="1"/>
            <p:nvPr/>
          </p:nvSpPr>
          <p:spPr>
            <a:xfrm>
              <a:off x="2647921" y="5426255"/>
              <a:ext cx="4229158" cy="213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( 15 + 1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0) x 2 x 12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9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3150831" y="461981"/>
            <a:ext cx="8430896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/>
        </p:blipFill>
        <p:spPr>
          <a:xfrm flipH="1">
            <a:off x="-342900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3352157" y="906490"/>
            <a:ext cx="8545541" cy="11917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xung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quanh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nhật</a:t>
            </a:r>
            <a:r>
              <a:rPr lang="en-US" sz="3200" b="1" noProof="0" dirty="0">
                <a:solidFill>
                  <a:srgbClr val="C00000"/>
                </a:solidFill>
                <a:latin typeface="Calibr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rằng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chu vi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đáy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17 cm,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12cm.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22" y="107279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F6C1C4-DD83-494D-8531-51EC6E9150BC}"/>
              </a:ext>
            </a:extLst>
          </p:cNvPr>
          <p:cNvGrpSpPr/>
          <p:nvPr/>
        </p:nvGrpSpPr>
        <p:grpSpPr>
          <a:xfrm>
            <a:off x="5965662" y="4544645"/>
            <a:ext cx="5840820" cy="885014"/>
            <a:chOff x="2549193" y="3469209"/>
            <a:chExt cx="4765059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E0307BC-ED69-45D7-B18D-4BCD28536CBA}"/>
                </a:ext>
              </a:extLst>
            </p:cNvPr>
            <p:cNvSpPr/>
            <p:nvPr/>
          </p:nvSpPr>
          <p:spPr>
            <a:xfrm>
              <a:off x="2590456" y="3469209"/>
              <a:ext cx="471345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8CC90D-4218-49AA-920C-FA5F6F14AD9C}"/>
                </a:ext>
              </a:extLst>
            </p:cNvPr>
            <p:cNvSpPr txBox="1"/>
            <p:nvPr/>
          </p:nvSpPr>
          <p:spPr>
            <a:xfrm>
              <a:off x="2549193" y="3624550"/>
              <a:ext cx="4765059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</a:t>
              </a:r>
              <a:r>
                <a:rPr lang="en-US" sz="4000" b="1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) x 2 x 4 + 7 x 5 x 2</a:t>
              </a:r>
              <a:endParaRPr kumimoji="0" lang="en-US" sz="4000" b="1" i="0" u="none" strike="noStrike" kern="0" cap="none" spc="0" normalizeH="0" baseline="0" noProof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53D56E-D6C0-4A55-8D64-84D57DB7165C}"/>
              </a:ext>
            </a:extLst>
          </p:cNvPr>
          <p:cNvGrpSpPr/>
          <p:nvPr/>
        </p:nvGrpSpPr>
        <p:grpSpPr>
          <a:xfrm>
            <a:off x="5965662" y="3109805"/>
            <a:ext cx="5777562" cy="1348581"/>
            <a:chOff x="2590800" y="5298832"/>
            <a:chExt cx="5712281" cy="20396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9FE144-0A01-4C3E-A5BD-6C24937B4426}"/>
                </a:ext>
              </a:extLst>
            </p:cNvPr>
            <p:cNvSpPr/>
            <p:nvPr/>
          </p:nvSpPr>
          <p:spPr>
            <a:xfrm>
              <a:off x="2590800" y="5298832"/>
              <a:ext cx="5712281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0A44A0-F501-4F64-A374-657EEE41C8A5}"/>
                </a:ext>
              </a:extLst>
            </p:cNvPr>
            <p:cNvSpPr txBox="1"/>
            <p:nvPr/>
          </p:nvSpPr>
          <p:spPr>
            <a:xfrm>
              <a:off x="2825515" y="5476508"/>
              <a:ext cx="4804578" cy="1861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+ 5) x 4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F089C-AAE7-4E23-A799-6490828E311C}"/>
              </a:ext>
            </a:extLst>
          </p:cNvPr>
          <p:cNvGrpSpPr/>
          <p:nvPr/>
        </p:nvGrpSpPr>
        <p:grpSpPr>
          <a:xfrm>
            <a:off x="441503" y="4534664"/>
            <a:ext cx="5593862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C98CF20-DF2C-4EFB-AE9B-E9D36112510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202A-3A2B-4E23-9F20-C9456A4E0C00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910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(5 + 5)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x 2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x 5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 KHÓA</a:t>
            </a:r>
          </a:p>
        </p:txBody>
      </p:sp>
      <p:grpSp>
        <p:nvGrpSpPr>
          <p:cNvPr id="43" name="Google Shape;2075;p60">
            <a:extLst>
              <a:ext uri="{FF2B5EF4-FFF2-40B4-BE49-F238E27FC236}">
                <a16:creationId xmlns:a16="http://schemas.microsoft.com/office/drawing/2014/main" id="{FF52072D-B27C-4867-A13C-C682EEA938FE}"/>
              </a:ext>
            </a:extLst>
          </p:cNvPr>
          <p:cNvGrpSpPr/>
          <p:nvPr/>
        </p:nvGrpSpPr>
        <p:grpSpPr>
          <a:xfrm rot="10800000" flipH="1">
            <a:off x="9517821" y="5626895"/>
            <a:ext cx="2816990" cy="1231105"/>
            <a:chOff x="7446343" y="212596"/>
            <a:chExt cx="1552422" cy="990230"/>
          </a:xfrm>
        </p:grpSpPr>
        <p:sp>
          <p:nvSpPr>
            <p:cNvPr id="44" name="Google Shape;2076;p60">
              <a:extLst>
                <a:ext uri="{FF2B5EF4-FFF2-40B4-BE49-F238E27FC236}">
                  <a16:creationId xmlns:a16="http://schemas.microsoft.com/office/drawing/2014/main" id="{637B0705-5A3B-43B7-98B9-5D5F0CA1BC0D}"/>
                </a:ext>
              </a:extLst>
            </p:cNvPr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7;p60">
              <a:extLst>
                <a:ext uri="{FF2B5EF4-FFF2-40B4-BE49-F238E27FC236}">
                  <a16:creationId xmlns:a16="http://schemas.microsoft.com/office/drawing/2014/main" id="{3747551C-89AF-477E-BB4E-F591DD5C1B6D}"/>
                </a:ext>
              </a:extLst>
            </p:cNvPr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8;p60">
              <a:extLst>
                <a:ext uri="{FF2B5EF4-FFF2-40B4-BE49-F238E27FC236}">
                  <a16:creationId xmlns:a16="http://schemas.microsoft.com/office/drawing/2014/main" id="{08E02EDA-F29F-4074-B43D-69399BAE53CB}"/>
                </a:ext>
              </a:extLst>
            </p:cNvPr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9;p60">
              <a:extLst>
                <a:ext uri="{FF2B5EF4-FFF2-40B4-BE49-F238E27FC236}">
                  <a16:creationId xmlns:a16="http://schemas.microsoft.com/office/drawing/2014/main" id="{E89258C8-BBD0-471F-92ED-4309D3A3C2EC}"/>
                </a:ext>
              </a:extLst>
            </p:cNvPr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0;p60">
              <a:extLst>
                <a:ext uri="{FF2B5EF4-FFF2-40B4-BE49-F238E27FC236}">
                  <a16:creationId xmlns:a16="http://schemas.microsoft.com/office/drawing/2014/main" id="{CF4E0622-6802-4AEF-A808-5FC69134CC82}"/>
                </a:ext>
              </a:extLst>
            </p:cNvPr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1;p60">
              <a:extLst>
                <a:ext uri="{FF2B5EF4-FFF2-40B4-BE49-F238E27FC236}">
                  <a16:creationId xmlns:a16="http://schemas.microsoft.com/office/drawing/2014/main" id="{B37CEDE3-34CC-47C3-8084-315BEC7E5A4D}"/>
                </a:ext>
              </a:extLst>
            </p:cNvPr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2;p60">
              <a:extLst>
                <a:ext uri="{FF2B5EF4-FFF2-40B4-BE49-F238E27FC236}">
                  <a16:creationId xmlns:a16="http://schemas.microsoft.com/office/drawing/2014/main" id="{B7A2CCCC-BDA4-41D3-8047-4052517FEA15}"/>
                </a:ext>
              </a:extLst>
            </p:cNvPr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3;p60">
              <a:extLst>
                <a:ext uri="{FF2B5EF4-FFF2-40B4-BE49-F238E27FC236}">
                  <a16:creationId xmlns:a16="http://schemas.microsoft.com/office/drawing/2014/main" id="{30EE645F-30F4-4456-91AB-A6044C686112}"/>
                </a:ext>
              </a:extLst>
            </p:cNvPr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4;p60">
              <a:extLst>
                <a:ext uri="{FF2B5EF4-FFF2-40B4-BE49-F238E27FC236}">
                  <a16:creationId xmlns:a16="http://schemas.microsoft.com/office/drawing/2014/main" id="{40AE179E-C298-467C-8103-02172CAC25AE}"/>
                </a:ext>
              </a:extLst>
            </p:cNvPr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5;p60">
              <a:extLst>
                <a:ext uri="{FF2B5EF4-FFF2-40B4-BE49-F238E27FC236}">
                  <a16:creationId xmlns:a16="http://schemas.microsoft.com/office/drawing/2014/main" id="{4A550777-913C-4DB3-9298-2CEFA63DC29B}"/>
                </a:ext>
              </a:extLst>
            </p:cNvPr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6;p60">
              <a:extLst>
                <a:ext uri="{FF2B5EF4-FFF2-40B4-BE49-F238E27FC236}">
                  <a16:creationId xmlns:a16="http://schemas.microsoft.com/office/drawing/2014/main" id="{64BFDEAF-7DEC-415D-96B6-292AE73734EE}"/>
                </a:ext>
              </a:extLst>
            </p:cNvPr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7;p60">
              <a:extLst>
                <a:ext uri="{FF2B5EF4-FFF2-40B4-BE49-F238E27FC236}">
                  <a16:creationId xmlns:a16="http://schemas.microsoft.com/office/drawing/2014/main" id="{2452F3E1-2D51-40A8-95AD-13541A017ABB}"/>
                </a:ext>
              </a:extLst>
            </p:cNvPr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8;p60">
              <a:extLst>
                <a:ext uri="{FF2B5EF4-FFF2-40B4-BE49-F238E27FC236}">
                  <a16:creationId xmlns:a16="http://schemas.microsoft.com/office/drawing/2014/main" id="{04E2B4C5-D585-46F6-B137-7CDB30272752}"/>
                </a:ext>
              </a:extLst>
            </p:cNvPr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9;p60">
              <a:extLst>
                <a:ext uri="{FF2B5EF4-FFF2-40B4-BE49-F238E27FC236}">
                  <a16:creationId xmlns:a16="http://schemas.microsoft.com/office/drawing/2014/main" id="{FDBEB7A0-5979-4B86-843E-A47E4DAE96C2}"/>
                </a:ext>
              </a:extLst>
            </p:cNvPr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0;p60">
              <a:extLst>
                <a:ext uri="{FF2B5EF4-FFF2-40B4-BE49-F238E27FC236}">
                  <a16:creationId xmlns:a16="http://schemas.microsoft.com/office/drawing/2014/main" id="{2D835C88-7341-4593-A98B-FF533655B2B4}"/>
                </a:ext>
              </a:extLst>
            </p:cNvPr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1;p60">
              <a:extLst>
                <a:ext uri="{FF2B5EF4-FFF2-40B4-BE49-F238E27FC236}">
                  <a16:creationId xmlns:a16="http://schemas.microsoft.com/office/drawing/2014/main" id="{8562CCFB-5940-4E68-B3C3-64DEF4712FD8}"/>
                </a:ext>
              </a:extLst>
            </p:cNvPr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2;p60">
              <a:extLst>
                <a:ext uri="{FF2B5EF4-FFF2-40B4-BE49-F238E27FC236}">
                  <a16:creationId xmlns:a16="http://schemas.microsoft.com/office/drawing/2014/main" id="{4A1CB87F-B232-42A4-B42B-07E4FA5C1B3C}"/>
                </a:ext>
              </a:extLst>
            </p:cNvPr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3;p60">
              <a:extLst>
                <a:ext uri="{FF2B5EF4-FFF2-40B4-BE49-F238E27FC236}">
                  <a16:creationId xmlns:a16="http://schemas.microsoft.com/office/drawing/2014/main" id="{766C56A9-576E-465E-9331-A0E3BD6F9445}"/>
                </a:ext>
              </a:extLst>
            </p:cNvPr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4;p60">
              <a:extLst>
                <a:ext uri="{FF2B5EF4-FFF2-40B4-BE49-F238E27FC236}">
                  <a16:creationId xmlns:a16="http://schemas.microsoft.com/office/drawing/2014/main" id="{0391404C-96E6-4B45-9008-9A4DC1919EA3}"/>
                </a:ext>
              </a:extLst>
            </p:cNvPr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95;p60">
              <a:extLst>
                <a:ext uri="{FF2B5EF4-FFF2-40B4-BE49-F238E27FC236}">
                  <a16:creationId xmlns:a16="http://schemas.microsoft.com/office/drawing/2014/main" id="{48A63EF7-59AD-424D-9659-51C576EBA1C2}"/>
                </a:ext>
              </a:extLst>
            </p:cNvPr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6;p60">
              <a:extLst>
                <a:ext uri="{FF2B5EF4-FFF2-40B4-BE49-F238E27FC236}">
                  <a16:creationId xmlns:a16="http://schemas.microsoft.com/office/drawing/2014/main" id="{E4938187-8678-46D5-A17B-A327CD0845A0}"/>
                </a:ext>
              </a:extLst>
            </p:cNvPr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7;p60">
              <a:extLst>
                <a:ext uri="{FF2B5EF4-FFF2-40B4-BE49-F238E27FC236}">
                  <a16:creationId xmlns:a16="http://schemas.microsoft.com/office/drawing/2014/main" id="{16F2207C-D8E6-41D2-B51D-A819F68DE54B}"/>
                </a:ext>
              </a:extLst>
            </p:cNvPr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8;p60">
              <a:extLst>
                <a:ext uri="{FF2B5EF4-FFF2-40B4-BE49-F238E27FC236}">
                  <a16:creationId xmlns:a16="http://schemas.microsoft.com/office/drawing/2014/main" id="{BADF96B2-BE50-4894-A48D-E9C7D58CE8DA}"/>
                </a:ext>
              </a:extLst>
            </p:cNvPr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9;p60">
              <a:extLst>
                <a:ext uri="{FF2B5EF4-FFF2-40B4-BE49-F238E27FC236}">
                  <a16:creationId xmlns:a16="http://schemas.microsoft.com/office/drawing/2014/main" id="{C8AB731C-BF40-46C1-A6D5-607DC16FA206}"/>
                </a:ext>
              </a:extLst>
            </p:cNvPr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0;p60">
              <a:extLst>
                <a:ext uri="{FF2B5EF4-FFF2-40B4-BE49-F238E27FC236}">
                  <a16:creationId xmlns:a16="http://schemas.microsoft.com/office/drawing/2014/main" id="{9EBE6F80-6693-40ED-A114-ED72FEB28447}"/>
                </a:ext>
              </a:extLst>
            </p:cNvPr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1;p60">
              <a:extLst>
                <a:ext uri="{FF2B5EF4-FFF2-40B4-BE49-F238E27FC236}">
                  <a16:creationId xmlns:a16="http://schemas.microsoft.com/office/drawing/2014/main" id="{21FED600-8488-40FC-AD0B-FA3B78F3326E}"/>
                </a:ext>
              </a:extLst>
            </p:cNvPr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2;p60">
              <a:extLst>
                <a:ext uri="{FF2B5EF4-FFF2-40B4-BE49-F238E27FC236}">
                  <a16:creationId xmlns:a16="http://schemas.microsoft.com/office/drawing/2014/main" id="{E97B5EC7-9DC8-4454-AD3B-A2DB3E20D760}"/>
                </a:ext>
              </a:extLst>
            </p:cNvPr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3;p60">
              <a:extLst>
                <a:ext uri="{FF2B5EF4-FFF2-40B4-BE49-F238E27FC236}">
                  <a16:creationId xmlns:a16="http://schemas.microsoft.com/office/drawing/2014/main" id="{B0D3230E-315E-43F3-8356-25099799AF29}"/>
                </a:ext>
              </a:extLst>
            </p:cNvPr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4;p60">
              <a:extLst>
                <a:ext uri="{FF2B5EF4-FFF2-40B4-BE49-F238E27FC236}">
                  <a16:creationId xmlns:a16="http://schemas.microsoft.com/office/drawing/2014/main" id="{08877FE9-732F-42F8-A5AC-2A76592D22C4}"/>
                </a:ext>
              </a:extLst>
            </p:cNvPr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05;p60">
              <a:extLst>
                <a:ext uri="{FF2B5EF4-FFF2-40B4-BE49-F238E27FC236}">
                  <a16:creationId xmlns:a16="http://schemas.microsoft.com/office/drawing/2014/main" id="{7C10914C-DFD7-4D1E-B52E-29552A43E5E4}"/>
                </a:ext>
              </a:extLst>
            </p:cNvPr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6;p60">
              <a:extLst>
                <a:ext uri="{FF2B5EF4-FFF2-40B4-BE49-F238E27FC236}">
                  <a16:creationId xmlns:a16="http://schemas.microsoft.com/office/drawing/2014/main" id="{1071D7A1-F704-431B-B4EA-FD86C007F686}"/>
                </a:ext>
              </a:extLst>
            </p:cNvPr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7;p60">
              <a:extLst>
                <a:ext uri="{FF2B5EF4-FFF2-40B4-BE49-F238E27FC236}">
                  <a16:creationId xmlns:a16="http://schemas.microsoft.com/office/drawing/2014/main" id="{9097927A-0BA9-4058-997F-B5E6A01142AC}"/>
                </a:ext>
              </a:extLst>
            </p:cNvPr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8;p60">
              <a:extLst>
                <a:ext uri="{FF2B5EF4-FFF2-40B4-BE49-F238E27FC236}">
                  <a16:creationId xmlns:a16="http://schemas.microsoft.com/office/drawing/2014/main" id="{7DCB459A-5BFC-400B-B3C8-A6EF17094AE2}"/>
                </a:ext>
              </a:extLst>
            </p:cNvPr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9;p60">
              <a:extLst>
                <a:ext uri="{FF2B5EF4-FFF2-40B4-BE49-F238E27FC236}">
                  <a16:creationId xmlns:a16="http://schemas.microsoft.com/office/drawing/2014/main" id="{4DC743EB-701B-4B7F-9ED2-7B12E80A67F8}"/>
                </a:ext>
              </a:extLst>
            </p:cNvPr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0;p60">
              <a:extLst>
                <a:ext uri="{FF2B5EF4-FFF2-40B4-BE49-F238E27FC236}">
                  <a16:creationId xmlns:a16="http://schemas.microsoft.com/office/drawing/2014/main" id="{53CAFB32-4A3F-4398-ADB1-2DC30F700BDA}"/>
                </a:ext>
              </a:extLst>
            </p:cNvPr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1;p60">
              <a:extLst>
                <a:ext uri="{FF2B5EF4-FFF2-40B4-BE49-F238E27FC236}">
                  <a16:creationId xmlns:a16="http://schemas.microsoft.com/office/drawing/2014/main" id="{4163468E-377A-479D-8CA1-61BF1B2F5855}"/>
                </a:ext>
              </a:extLst>
            </p:cNvPr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2;p60">
              <a:extLst>
                <a:ext uri="{FF2B5EF4-FFF2-40B4-BE49-F238E27FC236}">
                  <a16:creationId xmlns:a16="http://schemas.microsoft.com/office/drawing/2014/main" id="{5B497084-F1DD-4138-9D70-257324A30AE6}"/>
                </a:ext>
              </a:extLst>
            </p:cNvPr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3;p60">
              <a:extLst>
                <a:ext uri="{FF2B5EF4-FFF2-40B4-BE49-F238E27FC236}">
                  <a16:creationId xmlns:a16="http://schemas.microsoft.com/office/drawing/2014/main" id="{E0A171FA-A6C4-497D-B036-B7F9C9D6DE14}"/>
                </a:ext>
              </a:extLst>
            </p:cNvPr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4;p60">
              <a:extLst>
                <a:ext uri="{FF2B5EF4-FFF2-40B4-BE49-F238E27FC236}">
                  <a16:creationId xmlns:a16="http://schemas.microsoft.com/office/drawing/2014/main" id="{9F47BAA1-1DAC-4C48-8E2E-7E61FAA1D720}"/>
                </a:ext>
              </a:extLst>
            </p:cNvPr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15;p60">
              <a:extLst>
                <a:ext uri="{FF2B5EF4-FFF2-40B4-BE49-F238E27FC236}">
                  <a16:creationId xmlns:a16="http://schemas.microsoft.com/office/drawing/2014/main" id="{1F8C3798-16EA-4AE3-976E-76EBECEFC4B9}"/>
                </a:ext>
              </a:extLst>
            </p:cNvPr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6;p60">
              <a:extLst>
                <a:ext uri="{FF2B5EF4-FFF2-40B4-BE49-F238E27FC236}">
                  <a16:creationId xmlns:a16="http://schemas.microsoft.com/office/drawing/2014/main" id="{71A0D473-696B-495A-BDED-69B7D39AB600}"/>
                </a:ext>
              </a:extLst>
            </p:cNvPr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445867-836D-32BA-6E1B-0609E0A1553B}"/>
              </a:ext>
            </a:extLst>
          </p:cNvPr>
          <p:cNvSpPr/>
          <p:nvPr/>
        </p:nvSpPr>
        <p:spPr>
          <a:xfrm>
            <a:off x="3133519" y="475821"/>
            <a:ext cx="8430896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E1539-4F49-561B-6DCA-60C180CE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/>
        </p:blipFill>
        <p:spPr>
          <a:xfrm flipH="1">
            <a:off x="-360212" y="13840"/>
            <a:ext cx="3564488" cy="296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29F04-2E95-DE8E-6C4A-17E9F015BEBD}"/>
              </a:ext>
            </a:extLst>
          </p:cNvPr>
          <p:cNvSpPr txBox="1"/>
          <p:nvPr/>
        </p:nvSpPr>
        <p:spPr>
          <a:xfrm>
            <a:off x="3248262" y="651712"/>
            <a:ext cx="8545541" cy="1747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hộp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nhật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biết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dài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là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7m,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rộng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là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5m,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cao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4m.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Cách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tính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diện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tích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toàn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phần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là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: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C66EE-0D0F-521D-6A4C-82A719595886}"/>
              </a:ext>
            </a:extLst>
          </p:cNvPr>
          <p:cNvGrpSpPr/>
          <p:nvPr/>
        </p:nvGrpSpPr>
        <p:grpSpPr>
          <a:xfrm>
            <a:off x="441502" y="3110751"/>
            <a:ext cx="5923628" cy="1340034"/>
            <a:chOff x="2590799" y="5298831"/>
            <a:chExt cx="5449019" cy="211145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52095B-9CC7-4DA7-7934-76FAAAE97474}"/>
                </a:ext>
              </a:extLst>
            </p:cNvPr>
            <p:cNvSpPr/>
            <p:nvPr/>
          </p:nvSpPr>
          <p:spPr>
            <a:xfrm>
              <a:off x="2590799" y="5298831"/>
              <a:ext cx="4822893" cy="1310640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0FFB88-450A-BBF8-48D4-A8AD3DF8AC0F}"/>
                </a:ext>
              </a:extLst>
            </p:cNvPr>
            <p:cNvSpPr txBox="1"/>
            <p:nvPr/>
          </p:nvSpPr>
          <p:spPr>
            <a:xfrm>
              <a:off x="3099302" y="5470466"/>
              <a:ext cx="4940516" cy="19398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+ 5) x 2 x 4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DD53ED-B145-1FBF-B72D-5975D7002771}"/>
              </a:ext>
            </a:extLst>
          </p:cNvPr>
          <p:cNvGrpSpPr/>
          <p:nvPr/>
        </p:nvGrpSpPr>
        <p:grpSpPr>
          <a:xfrm>
            <a:off x="6025088" y="4524510"/>
            <a:ext cx="5787733" cy="885014"/>
            <a:chOff x="6021007" y="5543761"/>
            <a:chExt cx="5787733" cy="8850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82860D4-1A5C-A324-FAE9-F1B60FB78F65}"/>
                </a:ext>
              </a:extLst>
            </p:cNvPr>
            <p:cNvSpPr/>
            <p:nvPr/>
          </p:nvSpPr>
          <p:spPr>
            <a:xfrm>
              <a:off x="6021007" y="5543761"/>
              <a:ext cx="5787733" cy="885014"/>
            </a:xfrm>
            <a:prstGeom prst="roundRect">
              <a:avLst/>
            </a:prstGeom>
            <a:solidFill>
              <a:srgbClr val="FFFF00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BD678-4985-A59E-4217-93DC7FDD8FD4}"/>
                </a:ext>
              </a:extLst>
            </p:cNvPr>
            <p:cNvSpPr txBox="1"/>
            <p:nvPr/>
          </p:nvSpPr>
          <p:spPr>
            <a:xfrm>
              <a:off x="6045271" y="5688478"/>
              <a:ext cx="5739206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</a:t>
              </a:r>
              <a:r>
                <a:rPr lang="en-US" sz="4000" b="1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) x 2 x 4 + 7 x 5 x 2</a:t>
              </a:r>
              <a:endParaRPr kumimoji="0" lang="en-US" sz="4000" b="1" i="0" u="none" strike="noStrike" kern="0" cap="none" spc="0" normalizeH="0" baseline="0" noProof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3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454B4-76FE-49DC-861C-58865FC1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021743"/>
            <a:ext cx="6205544" cy="5043168"/>
          </a:xfrm>
          <a:prstGeom prst="rect">
            <a:avLst/>
          </a:prstGeom>
        </p:spPr>
      </p:pic>
      <p:grpSp>
        <p:nvGrpSpPr>
          <p:cNvPr id="9" name="Group 35">
            <a:extLst>
              <a:ext uri="{FF2B5EF4-FFF2-40B4-BE49-F238E27FC236}">
                <a16:creationId xmlns:a16="http://schemas.microsoft.com/office/drawing/2014/main" id="{B61A394F-33F9-4AAE-A32E-CF8668BE5DAC}"/>
              </a:ext>
            </a:extLst>
          </p:cNvPr>
          <p:cNvGrpSpPr>
            <a:grpSpLocks/>
          </p:cNvGrpSpPr>
          <p:nvPr/>
        </p:nvGrpSpPr>
        <p:grpSpPr bwMode="auto">
          <a:xfrm>
            <a:off x="1643670" y="2822618"/>
            <a:ext cx="3614332" cy="3435921"/>
            <a:chOff x="6091242" y="301624"/>
            <a:chExt cx="2235631" cy="1984377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49D31687-C57A-40BE-9DD6-6DD2C89FB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1242" y="301624"/>
              <a:ext cx="2224525" cy="1984377"/>
              <a:chOff x="5007933" y="1444624"/>
              <a:chExt cx="2154290" cy="1984377"/>
            </a:xfrm>
          </p:grpSpPr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5ADD247F-253E-4607-8B20-5C1CC2961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28" y="1447800"/>
                <a:ext cx="533195" cy="19812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0" y="1248"/>
                  </a:cxn>
                  <a:cxn ang="0">
                    <a:pos x="336" y="912"/>
                  </a:cxn>
                  <a:cxn ang="0">
                    <a:pos x="336" y="0"/>
                  </a:cxn>
                </a:cxnLst>
                <a:rect l="0" t="0" r="r" b="b"/>
                <a:pathLst>
                  <a:path w="336" h="1248">
                    <a:moveTo>
                      <a:pt x="336" y="0"/>
                    </a:moveTo>
                    <a:lnTo>
                      <a:pt x="0" y="336"/>
                    </a:lnTo>
                    <a:lnTo>
                      <a:pt x="0" y="1248"/>
                    </a:lnTo>
                    <a:lnTo>
                      <a:pt x="336" y="91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E52B9803-1CB5-40CF-8162-EAF076ABC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446" y="1981201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6E70DEC8-E308-4C0F-B1FD-63B229ABC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447800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E6096DA-25EE-4273-B5F6-17775EF9E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978025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2A07920B-736A-4B82-85CB-0F4754301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933" y="1444624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37">
              <a:extLst>
                <a:ext uri="{FF2B5EF4-FFF2-40B4-BE49-F238E27FC236}">
                  <a16:creationId xmlns:a16="http://schemas.microsoft.com/office/drawing/2014/main" id="{9ADDB6D8-4423-4DA5-9DC9-AE4A32F62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617" y="328450"/>
              <a:ext cx="2186256" cy="1954752"/>
              <a:chOff x="6140617" y="328450"/>
              <a:chExt cx="2186256" cy="195475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6D2D9AD-BD5E-4F70-B57E-B65C59DEBA18}"/>
                  </a:ext>
                </a:extLst>
              </p:cNvPr>
              <p:cNvCxnSpPr/>
              <p:nvPr/>
            </p:nvCxnSpPr>
            <p:spPr bwMode="auto">
              <a:xfrm>
                <a:off x="6667207" y="328613"/>
                <a:ext cx="0" cy="143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B0ED4FC-7498-41AB-BCEC-2F5F2E0139BE}"/>
                  </a:ext>
                </a:extLst>
              </p:cNvPr>
              <p:cNvCxnSpPr/>
              <p:nvPr/>
            </p:nvCxnSpPr>
            <p:spPr bwMode="auto">
              <a:xfrm>
                <a:off x="6698940" y="1752600"/>
                <a:ext cx="162793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BB8BA8D-982D-4112-980E-73FE1F3AA867}"/>
                  </a:ext>
                </a:extLst>
              </p:cNvPr>
              <p:cNvCxnSpPr/>
              <p:nvPr/>
            </p:nvCxnSpPr>
            <p:spPr bwMode="auto">
              <a:xfrm flipH="1">
                <a:off x="6140429" y="1765300"/>
                <a:ext cx="526777" cy="517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9D9221-CA53-4531-9238-A9806A8B23E2}"/>
              </a:ext>
            </a:extLst>
          </p:cNvPr>
          <p:cNvSpPr/>
          <p:nvPr/>
        </p:nvSpPr>
        <p:spPr>
          <a:xfrm>
            <a:off x="482600" y="510007"/>
            <a:ext cx="11359630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CHIẾC H NÀY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CÓ DẠNG</a:t>
            </a: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HÌNH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3946 -0.002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6D71EE-5894-4714-8D83-9817E168DE60}"/>
              </a:ext>
            </a:extLst>
          </p:cNvPr>
          <p:cNvSpPr/>
          <p:nvPr/>
        </p:nvSpPr>
        <p:spPr>
          <a:xfrm>
            <a:off x="3778759" y="759391"/>
            <a:ext cx="7717439" cy="5339218"/>
          </a:xfrm>
          <a:prstGeom prst="roundRect">
            <a:avLst/>
          </a:prstGeom>
          <a:solidFill>
            <a:schemeClr val="bg1"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Dựa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vào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đặc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điểm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,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hãy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tìm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cách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xung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quanh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toàn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phần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01A6F-F299-4E5D-8A11-E41FB7032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502" y="856861"/>
            <a:ext cx="3355498" cy="58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3618302" y="2465875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7063" y="737714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7784171" y="1000841"/>
            <a:ext cx="2368206" cy="2257081"/>
            <a:chOff x="5740413" y="419100"/>
            <a:chExt cx="1973505" cy="1880901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6107024" y="1946058"/>
              <a:ext cx="86201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 rot="16200000">
              <a:off x="7139606" y="772703"/>
              <a:ext cx="79468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 rot="18889261">
              <a:off x="6919100" y="1663439"/>
              <a:ext cx="78189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5740413" y="419100"/>
              <a:ext cx="1600200" cy="1504069"/>
              <a:chOff x="6102349" y="304800"/>
              <a:chExt cx="2224524" cy="1981200"/>
            </a:xfrm>
          </p:grpSpPr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>
                <a:off x="6102349" y="304800"/>
                <a:ext cx="2214013" cy="1981200"/>
                <a:chOff x="5018690" y="1447800"/>
                <a:chExt cx="2144110" cy="1981200"/>
              </a:xfrm>
            </p:grpSpPr>
            <p:sp>
              <p:nvSpPr>
                <p:cNvPr id="34" name="Freeform 40"/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Freeform 37"/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Freeform 39"/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5913120" y="1039110"/>
            <a:ext cx="0" cy="541249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69"/>
          <p:cNvSpPr txBox="1">
            <a:spLocks noChangeArrowheads="1"/>
          </p:cNvSpPr>
          <p:nvPr/>
        </p:nvSpPr>
        <p:spPr bwMode="auto">
          <a:xfrm>
            <a:off x="6004569" y="3989694"/>
            <a:ext cx="5303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</a:p>
        </p:txBody>
      </p:sp>
      <p:sp>
        <p:nvSpPr>
          <p:cNvPr id="46" name="Text Box 69"/>
          <p:cNvSpPr txBox="1">
            <a:spLocks noChangeArrowheads="1"/>
          </p:cNvSpPr>
          <p:nvPr/>
        </p:nvSpPr>
        <p:spPr bwMode="auto">
          <a:xfrm>
            <a:off x="6057122" y="5207960"/>
            <a:ext cx="5436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  <a:endParaRPr lang="en-US" alt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6D39D9-BD55-4A07-8785-119575767D46}"/>
              </a:ext>
            </a:extLst>
          </p:cNvPr>
          <p:cNvSpPr/>
          <p:nvPr/>
        </p:nvSpPr>
        <p:spPr>
          <a:xfrm>
            <a:off x="7334747" y="124777"/>
            <a:ext cx="3083954" cy="52489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LẬP PHƯƠNG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1570500" y="95077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1144842" y="3422895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703735-2D01-4385-846C-1361F9B71143}"/>
              </a:ext>
            </a:extLst>
          </p:cNvPr>
          <p:cNvSpPr/>
          <p:nvPr/>
        </p:nvSpPr>
        <p:spPr>
          <a:xfrm>
            <a:off x="6626997" y="3395926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2299928" y="3422894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96DF7-2580-4365-BCDB-141954E3BD4E}"/>
              </a:ext>
            </a:extLst>
          </p:cNvPr>
          <p:cNvSpPr/>
          <p:nvPr/>
        </p:nvSpPr>
        <p:spPr>
          <a:xfrm>
            <a:off x="8382052" y="3379996"/>
            <a:ext cx="3111437" cy="458495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2135988" y="4426436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2074557" y="5689496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503491" y="6095189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415195" y="3433037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>
            <a:off x="5913120" y="3376826"/>
            <a:ext cx="5838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vuông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nhau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415195" y="3985525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23893" y="5251271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837</Words>
  <Application>Microsoft Office PowerPoint</Application>
  <PresentationFormat>Widescreen</PresentationFormat>
  <Paragraphs>120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#9Slide02 Noi dung dai</vt:lpstr>
      <vt:lpstr>Anaheim</vt:lpstr>
      <vt:lpstr>Arial</vt:lpstr>
      <vt:lpstr>Barlow</vt:lpstr>
      <vt:lpstr>Calibri</vt:lpstr>
      <vt:lpstr>Calibri (Body)</vt:lpstr>
      <vt:lpstr>Fredoka One</vt:lpstr>
      <vt:lpstr>Nunito</vt:lpstr>
      <vt:lpstr>Raleway</vt:lpstr>
      <vt:lpstr>Ranchers</vt:lpstr>
      <vt:lpstr>Tahoma</vt:lpstr>
      <vt:lpstr>Times New Roman</vt:lpstr>
      <vt:lpstr>Romeo and Juliet Slideshow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42</cp:revision>
  <dcterms:created xsi:type="dcterms:W3CDTF">2022-01-19T05:02:48Z</dcterms:created>
  <dcterms:modified xsi:type="dcterms:W3CDTF">2023-02-19T10:33:24Z</dcterms:modified>
</cp:coreProperties>
</file>