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0" r:id="rId2"/>
  </p:sldMasterIdLst>
  <p:notesMasterIdLst>
    <p:notesMasterId r:id="rId20"/>
  </p:notesMasterIdLst>
  <p:sldIdLst>
    <p:sldId id="434" r:id="rId3"/>
    <p:sldId id="276" r:id="rId4"/>
    <p:sldId id="428" r:id="rId5"/>
    <p:sldId id="429" r:id="rId6"/>
    <p:sldId id="430" r:id="rId7"/>
    <p:sldId id="431" r:id="rId8"/>
    <p:sldId id="360" r:id="rId9"/>
    <p:sldId id="283" r:id="rId10"/>
    <p:sldId id="432" r:id="rId11"/>
    <p:sldId id="361" r:id="rId12"/>
    <p:sldId id="363" r:id="rId13"/>
    <p:sldId id="364" r:id="rId14"/>
    <p:sldId id="362" r:id="rId15"/>
    <p:sldId id="436" r:id="rId16"/>
    <p:sldId id="435" r:id="rId17"/>
    <p:sldId id="329" r:id="rId18"/>
    <p:sldId id="43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fld id="{7919D8D7-9CBD-4432-AC27-9DA8D76DEB54}" type="slidenum">
              <a:rPr lang="en-US" altLang="en-US" smtClean="0">
                <a:solidFill>
                  <a:srgbClr val="000000"/>
                </a:solidFill>
              </a:rPr>
              <a:pPr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3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60">
                <a:latin typeface="Arial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60">
                <a:latin typeface="Arial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60"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fld id="{415BB804-C38A-4C98-B240-C7C5A7200CC0}" type="slidenum">
              <a:rPr lang="en-US" altLang="en-US" smtClean="0">
                <a:solidFill>
                  <a:srgbClr val="000000"/>
                </a:solidFill>
              </a:rPr>
              <a:pPr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3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rtl="0" eaLnBrk="0" fontAlgn="base" hangingPunct="0">
        <a:spcBef>
          <a:spcPct val="20000"/>
        </a:spcBef>
        <a:spcAft>
          <a:spcPct val="0"/>
        </a:spcAft>
        <a:buChar char="–"/>
        <a:defRPr sz="2520">
          <a:solidFill>
            <a:schemeClr val="tx1"/>
          </a:solidFill>
          <a:latin typeface="+mn-lt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>
          <a:solidFill>
            <a:schemeClr val="tx1"/>
          </a:solidFill>
          <a:latin typeface="+mn-lt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2262665" y="2194561"/>
            <a:ext cx="8092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714" y="136891"/>
            <a:ext cx="932687" cy="932687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667000" y="414339"/>
            <a:ext cx="699516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66644" y="2866786"/>
            <a:ext cx="61958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None/>
              <a:defRPr/>
            </a:pPr>
            <a:r>
              <a:rPr lang="en-US" altLang="en-US" sz="288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8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111: </a:t>
            </a:r>
            <a:r>
              <a:rPr lang="en-US" altLang="en-US" sz="288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88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88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4107180" y="4663440"/>
            <a:ext cx="55549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US" sz="216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giảng dạy: Trần Yến Nhi</a:t>
            </a:r>
            <a:endParaRPr lang="en-US" altLang="en-US" sz="216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1970729"/>
            <a:ext cx="11644312" cy="1868756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  <a:extLst/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891" y="3017588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703" y="3031536"/>
            <a:ext cx="1271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68777"/>
            <a:ext cx="791344" cy="79134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853184" y="3565787"/>
            <a:ext cx="115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64995" y="3565787"/>
            <a:ext cx="1826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21168" y="3554756"/>
            <a:ext cx="2944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86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2092850"/>
            <a:ext cx="12009120" cy="25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44" y="-3236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066BF-0011-4DD7-BB68-D2856B5C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2" t="12026" r="17697" b="16253"/>
          <a:stretch/>
        </p:blipFill>
        <p:spPr>
          <a:xfrm>
            <a:off x="3766403" y="456469"/>
            <a:ext cx="4659194" cy="6401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6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428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0545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giíi thiÖu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581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hiÓu biÕt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545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yÕu ®uèi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8618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®¸ng yªu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327" y="4414675"/>
            <a:ext cx="11111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Buæi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chiÒu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hÌ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HiÕu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Nam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¶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98B64-8F87-4323-BB03-6DA34952A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/>
          <a:stretch/>
        </p:blipFill>
        <p:spPr>
          <a:xfrm>
            <a:off x="-33810" y="509451"/>
            <a:ext cx="12225810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2076993" y="535577"/>
            <a:ext cx="7249886" cy="5852160"/>
          </a:xfrm>
          <a:prstGeom prst="star7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.VnAvant" panose="020B7200000000000000" pitchFamily="34" charset="0"/>
              </a:rPr>
              <a:t>Bµi 111: </a:t>
            </a:r>
            <a:r>
              <a:rPr lang="en-US" sz="8000" b="1">
                <a:solidFill>
                  <a:srgbClr val="FFFF00"/>
                </a:solidFill>
                <a:latin typeface=".VnAvant" panose="020B7200000000000000" pitchFamily="34" charset="0"/>
              </a:rPr>
              <a:t>¤n tËp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FCBF7F-8E0F-4C34-985C-800C042A976B}"/>
              </a:ext>
            </a:extLst>
          </p:cNvPr>
          <p:cNvCxnSpPr/>
          <p:nvPr/>
        </p:nvCxnSpPr>
        <p:spPr>
          <a:xfrm>
            <a:off x="4285129" y="1039906"/>
            <a:ext cx="2091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1A712F-6CC5-4A5D-826A-6786A4D5DC84}"/>
              </a:ext>
            </a:extLst>
          </p:cNvPr>
          <p:cNvCxnSpPr>
            <a:cxnSpLocks/>
          </p:cNvCxnSpPr>
          <p:nvPr/>
        </p:nvCxnSpPr>
        <p:spPr>
          <a:xfrm>
            <a:off x="8943787" y="1485153"/>
            <a:ext cx="1102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BFDDD-A844-45BF-AFBE-D50B944163FE}"/>
              </a:ext>
            </a:extLst>
          </p:cNvPr>
          <p:cNvCxnSpPr>
            <a:cxnSpLocks/>
          </p:cNvCxnSpPr>
          <p:nvPr/>
        </p:nvCxnSpPr>
        <p:spPr>
          <a:xfrm>
            <a:off x="1192305" y="1885577"/>
            <a:ext cx="1234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6C21CF-4C43-45CB-ADC7-88B5C5186067}"/>
              </a:ext>
            </a:extLst>
          </p:cNvPr>
          <p:cNvCxnSpPr>
            <a:cxnSpLocks/>
          </p:cNvCxnSpPr>
          <p:nvPr/>
        </p:nvCxnSpPr>
        <p:spPr>
          <a:xfrm>
            <a:off x="2668494" y="4371788"/>
            <a:ext cx="3331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665458-5132-4BE3-9056-8081A5A48506}"/>
              </a:ext>
            </a:extLst>
          </p:cNvPr>
          <p:cNvCxnSpPr>
            <a:cxnSpLocks/>
          </p:cNvCxnSpPr>
          <p:nvPr/>
        </p:nvCxnSpPr>
        <p:spPr>
          <a:xfrm>
            <a:off x="4216399" y="1485153"/>
            <a:ext cx="1168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E46887-F0FC-4748-BFC1-7B31B9FCCB51}"/>
              </a:ext>
            </a:extLst>
          </p:cNvPr>
          <p:cNvCxnSpPr>
            <a:cxnSpLocks/>
          </p:cNvCxnSpPr>
          <p:nvPr/>
        </p:nvCxnSpPr>
        <p:spPr>
          <a:xfrm>
            <a:off x="1724212" y="3134659"/>
            <a:ext cx="6484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017" y="927463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25" y="1384829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272" y="1816069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0182" y="1772581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017" y="2674250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0182" y="2542903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017" y="3127317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5680" y="3004568"/>
            <a:ext cx="35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597" y="3562856"/>
            <a:ext cx="35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823" y="3910165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823" y="4377621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349" y="4737921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74" y="5173460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87382" y="196782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7" t="32946" r="7750" b="35355"/>
          <a:stretch/>
        </p:blipFill>
        <p:spPr bwMode="auto">
          <a:xfrm>
            <a:off x="351022" y="3866605"/>
            <a:ext cx="447487" cy="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Ribbon 4"/>
          <p:cNvSpPr/>
          <p:nvPr/>
        </p:nvSpPr>
        <p:spPr>
          <a:xfrm>
            <a:off x="328246" y="1182188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Ribbon 5"/>
          <p:cNvSpPr/>
          <p:nvPr/>
        </p:nvSpPr>
        <p:spPr>
          <a:xfrm>
            <a:off x="391885" y="2813180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351022" y="3126221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Ribbon 7"/>
          <p:cNvSpPr/>
          <p:nvPr/>
        </p:nvSpPr>
        <p:spPr>
          <a:xfrm>
            <a:off x="403273" y="359601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Ribbon 8"/>
          <p:cNvSpPr/>
          <p:nvPr/>
        </p:nvSpPr>
        <p:spPr>
          <a:xfrm>
            <a:off x="339633" y="4465163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Ribbon 9"/>
          <p:cNvSpPr/>
          <p:nvPr/>
        </p:nvSpPr>
        <p:spPr>
          <a:xfrm>
            <a:off x="351022" y="526689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75994" y="480596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</TotalTime>
  <Words>101</Words>
  <Application>Microsoft Office PowerPoint</Application>
  <PresentationFormat>Widescreen</PresentationFormat>
  <Paragraphs>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Times New Roman</vt:lpstr>
      <vt:lpstr>Arial</vt:lpstr>
      <vt:lpstr>UTM Avo</vt:lpstr>
      <vt:lpstr>Calibri</vt:lpstr>
      <vt:lpstr>Tahoma</vt:lpstr>
      <vt:lpstr>.VnAvant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66</cp:revision>
  <dcterms:created xsi:type="dcterms:W3CDTF">2021-11-01T08:16:43Z</dcterms:created>
  <dcterms:modified xsi:type="dcterms:W3CDTF">2023-02-09T23:41:04Z</dcterms:modified>
</cp:coreProperties>
</file>