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8"/>
  </p:notesMasterIdLst>
  <p:sldIdLst>
    <p:sldId id="421" r:id="rId3"/>
    <p:sldId id="428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423" r:id="rId12"/>
    <p:sldId id="396" r:id="rId13"/>
    <p:sldId id="397" r:id="rId14"/>
    <p:sldId id="442" r:id="rId15"/>
    <p:sldId id="398" r:id="rId16"/>
    <p:sldId id="4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E518-630F-4B52-B6DE-7C7DC601F65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46F6-6C30-4521-879D-FAAE8839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53951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53789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16430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7638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679365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65125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1213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958147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6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7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262726"/>
            <a:ext cx="9352759" cy="923330"/>
            <a:chOff x="1209408" y="1005676"/>
            <a:chExt cx="935275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030807" y="1210588"/>
              <a:ext cx="8531360" cy="597387"/>
              <a:chOff x="1994875" y="984217"/>
              <a:chExt cx="8531360" cy="5973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1994875" y="984217"/>
                <a:ext cx="8531360" cy="589638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8740" y="996829"/>
                <a:ext cx="8142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Thực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sau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: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FDE2F-9EEB-1A55-E87E-F95DB7BD847B}"/>
              </a:ext>
            </a:extLst>
          </p:cNvPr>
          <p:cNvSpPr txBox="1"/>
          <p:nvPr/>
        </p:nvSpPr>
        <p:spPr>
          <a:xfrm>
            <a:off x="1409700" y="1266825"/>
            <a:ext cx="1000125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Viết một số có bốn chữ số bất kì.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cách đọc số đó.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số đó thành tổng của nghìn, trăm, chục, đơn vị.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số liền trước (hoặc số liền sau) của số đó.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Làm tròn số đó đến hàng trăm hoặc hàng nghìn.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69E7C-ECB1-3046-DC52-D798A49F90B5}"/>
              </a:ext>
            </a:extLst>
          </p:cNvPr>
          <p:cNvSpPr txBox="1"/>
          <p:nvPr/>
        </p:nvSpPr>
        <p:spPr>
          <a:xfrm>
            <a:off x="1581150" y="1114425"/>
            <a:ext cx="10001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tham khảo số liệu sau: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: Hai nghìn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= 2 000 +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500 + 60 + 8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liền sau của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2 568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2 569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liền trước của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567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làm tròn đến hàng trăm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2 600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làm tròn đến hàng nghìn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3 000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262726"/>
            <a:ext cx="9352759" cy="923330"/>
            <a:chOff x="1209408" y="1005676"/>
            <a:chExt cx="935275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030807" y="1210588"/>
              <a:ext cx="8531360" cy="597387"/>
              <a:chOff x="1994875" y="984217"/>
              <a:chExt cx="8531360" cy="5973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1994875" y="984217"/>
                <a:ext cx="8531360" cy="589638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8740" y="996829"/>
                <a:ext cx="8142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Thực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sau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: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FDE2F-9EEB-1A55-E87E-F95DB7BD847B}"/>
              </a:ext>
            </a:extLst>
          </p:cNvPr>
          <p:cNvSpPr txBox="1"/>
          <p:nvPr/>
        </p:nvSpPr>
        <p:spPr>
          <a:xfrm>
            <a:off x="971550" y="1266825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Cắt, dán và viết các thông tin liên quan đến số vừa viết ở câu a rồi trang trí.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E4679-E688-E7AE-C521-FC209AED2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2413699"/>
            <a:ext cx="6053137" cy="382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09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540179" y="568693"/>
            <a:ext cx="3279472" cy="736232"/>
            <a:chOff x="1236076" y="691589"/>
            <a:chExt cx="8362412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325601" y="744937"/>
              <a:ext cx="8262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sáng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7ADCB-41DF-F121-6BDC-A0E73E1FAD9F}"/>
              </a:ext>
            </a:extLst>
          </p:cNvPr>
          <p:cNvSpPr txBox="1"/>
          <p:nvPr/>
        </p:nvSpPr>
        <p:spPr>
          <a:xfrm>
            <a:off x="1123950" y="1381125"/>
            <a:ext cx="1064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Góc sáng tạo: Trang trí hình tròn.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Dùng compa để vẽ các đường tròn rồi tô màu theo ý thích của 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D6BA1-C07A-C98C-80A4-7416A4E6E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5" y="2613712"/>
            <a:ext cx="6210299" cy="3691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1. 3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tuần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ngày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?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1167489"/>
            <a:chOff x="1108416" y="4554145"/>
            <a:chExt cx="5124211" cy="13716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582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1" i="0" u="none" strike="noStrike" kern="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en-US" altLang="en-US" sz="6600" b="1" i="0" u="none" strike="noStrike" kern="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21 </a:t>
              </a:r>
              <a:r>
                <a:rPr kumimoji="0" lang="en-US" altLang="en-US" sz="6600" b="1" i="0" u="none" strike="noStrike" kern="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ngày</a:t>
              </a:r>
              <a:endParaRPr kumimoji="0" lang="en-US" altLang="en-US" sz="6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5"/>
            <a:ext cx="7798714" cy="1445105"/>
            <a:chOff x="1122603" y="2520412"/>
            <a:chExt cx="5016485" cy="13641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2"/>
              <a:ext cx="5016485" cy="1364153"/>
              <a:chOff x="1183450" y="577129"/>
              <a:chExt cx="10642347" cy="4917844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46261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593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1" i="0" u="none" strike="noStrike" kern="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kumimoji="0" lang="en-US" altLang="en-US" sz="6600" b="1" i="0" u="none" strike="noStrike" kern="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en-US" altLang="en-US" sz="6600" b="1" i="0" u="none" strike="noStrike" kern="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kumimoji="0" lang="en-US" altLang="en-US" sz="6600" b="1" i="0" u="none" strike="noStrike" kern="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24 </a:t>
              </a:r>
              <a:r>
                <a:rPr kumimoji="0" lang="en-US" altLang="en-US" sz="6600" b="1" i="0" u="none" strike="noStrike" kern="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tháng</a:t>
              </a:r>
              <a:endParaRPr kumimoji="0" lang="en-US" altLang="en-US" sz="66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2. 2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năm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tháng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lang="en-US" altLang="en-US" sz="4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lang="en-US" altLang="en-US" sz="4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11 </a:t>
              </a: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giờ</a:t>
              </a:r>
              <a:r>
                <a:rPr lang="en-US" altLang="en-US" sz="4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21 </a:t>
              </a: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phút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Đồng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hồ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sau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chỉ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mấy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giờ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4F13B-CC0D-29AA-EF6E-5697FAA5C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7375" y="1561334"/>
            <a:ext cx="1674495" cy="16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Đồng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hồ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sau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chỉ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mấy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giờ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3694938" y="2600836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lang="en-US" altLang="en-US" sz="5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lang="en-US" altLang="en-US" sz="5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4 </a:t>
              </a: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giờ</a:t>
              </a:r>
              <a:r>
                <a:rPr lang="en-US" altLang="en-US" sz="5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15 </a:t>
              </a: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phút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6CC7D-B2F7-099F-256E-5F847F4A0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25" y="2024062"/>
            <a:ext cx="2202386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381</Words>
  <Application>Microsoft Office PowerPoint</Application>
  <PresentationFormat>Widescreen</PresentationFormat>
  <Paragraphs>45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字魂130号-快乐俏黑体</vt:lpstr>
      <vt:lpstr>思源黑体 CN</vt:lpstr>
      <vt:lpstr>思源黑体 CN Bold</vt:lpstr>
      <vt:lpstr>Arial</vt:lpstr>
      <vt:lpstr>Calibri</vt:lpstr>
      <vt:lpstr>SVN-Cookies</vt:lpstr>
      <vt:lpstr>Tahoma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2023-02-11T23:57:01Z</dcterms:created>
  <dcterms:modified xsi:type="dcterms:W3CDTF">2023-02-12T00:07:31Z</dcterms:modified>
</cp:coreProperties>
</file>