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8"/>
  </p:notesMasterIdLst>
  <p:sldIdLst>
    <p:sldId id="258" r:id="rId3"/>
    <p:sldId id="290" r:id="rId4"/>
    <p:sldId id="291" r:id="rId5"/>
    <p:sldId id="259" r:id="rId6"/>
    <p:sldId id="292" r:id="rId7"/>
    <p:sldId id="295" r:id="rId8"/>
    <p:sldId id="296" r:id="rId9"/>
    <p:sldId id="280" r:id="rId10"/>
    <p:sldId id="281" r:id="rId11"/>
    <p:sldId id="294" r:id="rId12"/>
    <p:sldId id="297" r:id="rId13"/>
    <p:sldId id="283" r:id="rId14"/>
    <p:sldId id="284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7626-1331-4174-B4E7-D61EF8F1750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06395-779F-48DD-8C98-00DD9BFF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560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4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1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6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1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51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78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6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39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614B4-B68C-45DC-BEF7-0BA18787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11553-2E67-448D-9308-C2CF634D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DB5C3-BBE1-4DC6-B66E-3FCD5DC3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1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4E00-5B40-41C9-840B-22F28839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80133-1FC4-4C0A-A27D-7F9D5EA7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554CE-DB0D-4069-B06D-083E20545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79F03-A7E0-47D9-B1DE-43CD8556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49E39-0D0E-4DF2-8A31-A0A4D488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E7F94-6582-4A2C-AB1C-5034288E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BB93-61C4-449B-9453-0852D98E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C8F4C-FEEE-4B69-BEA4-6A13692A4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396F5-D00D-4421-A1F4-82FCD23E9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E50C7-C428-4A6C-A079-CC320422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B7C7A-E685-460F-ACAF-AD6FFF5D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8D4E9-F7A2-4A53-B4EB-AE8E1712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FE6E-8661-430E-A745-BA001D82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F53AD-D19D-4B38-920F-DADDE03AC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42265-2499-4FB5-B156-8B982BB6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1F917-8DBB-49B2-BF71-6F071671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D24D4-66EF-49AC-8B73-0544F72D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6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F237A-B63F-4025-91F4-EF42E796F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3875A-27A5-41A0-9AEF-FE9FBBF29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89588-CB57-4930-8D3B-947D352B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24F45-37DA-4104-BD6F-C080C090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62FB6-9AAB-437D-AEB6-BDB2BC6C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6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66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33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0F7E-3292-4B1A-A073-ECB560E2D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91F81-C98B-4496-BABB-E3A23E863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76BBD-8452-4B49-A8DF-32EA6F0D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E0D72-AEEF-469C-BBB2-AAD0E330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8A748-B40E-4E89-B5BB-0F08B247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3287-115E-4B93-A3A8-E8E0A5FC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8024F-CAC3-4B13-8403-9CC950152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29F41-CDC4-4D84-9627-E888789B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213AF-AD0D-4F74-9C08-01C0E3CE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D2549-A40D-4210-B84B-89DF3872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901D-001A-4F4C-8895-3F7E2A11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773B2-51D7-4150-A1CF-D82EDE57E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BB2A7-0B77-4B07-B956-89C7E992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45369-366F-4B0E-AFE9-6D5A29A0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B4BD1-9256-47FE-BC17-5A100CA2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6579-6B53-4861-A090-2F49457D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2C80-1B2A-47B3-B1BA-3B6D38D6F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459C0-7214-4D26-82FA-176772EBE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54C68-AAEE-4547-AD9F-BC79DD8F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49F74-5639-44B8-A660-8D0D6F0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BE2C6-B040-49DF-B50C-A715861E1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7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8931-3EFC-445A-8B2E-2902CE03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6C3A9-4FCB-4A5C-9706-2D8B96879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32BA3-F574-4288-94E4-08087F585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9825F-67C1-42EB-9326-70C93CD7E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03FD6-1D8B-44D0-8763-391ACF675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83D6C-7399-499D-B81A-E15B17E9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EC57F-1E69-46B8-900F-0C0965C8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B8D07-B3FD-4B04-AC4B-B912D44A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5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6629-E70B-4091-B786-4044C4A3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08BAE-EBAC-4E61-B261-EEE9249B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A81844-79AB-418E-8E20-CDF40216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8E1A0-6C57-4FF9-BE0E-3DF22611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58869A1-F722-40D7-BFEE-FFA1313FD0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6" y="285749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72205-1576-4959-81E2-9A756973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CD176-A5F9-496E-8B33-0728614FF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BC2E0-DDE1-48D7-8708-340325E14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B7A59-6180-4E9E-A7A1-2A3CB7E55AE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80E5-B763-440C-BEAF-60B69ACB2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F517F-6991-4DF9-98D2-5A4216082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6C6D-86FA-401C-82CD-1041DBD8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5.emf"/><Relationship Id="rId5" Type="http://schemas.openxmlformats.org/officeDocument/2006/relationships/image" Target="../media/image12.png"/><Relationship Id="rId10" Type="http://schemas.openxmlformats.org/officeDocument/2006/relationships/image" Target="../media/image4.emf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4.emf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89" y="0"/>
            <a:ext cx="6698531" cy="52753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45" y="3445555"/>
            <a:ext cx="1117362" cy="4878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153" y="4505937"/>
            <a:ext cx="1886918" cy="11962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407" y="2380343"/>
            <a:ext cx="1769219" cy="8751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804" y="4812673"/>
            <a:ext cx="2461961" cy="9542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06113" y="1274083"/>
            <a:ext cx="1470916" cy="1966904"/>
            <a:chOff x="1606113" y="1274083"/>
            <a:chExt cx="1470916" cy="196690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6113" y="1274083"/>
              <a:ext cx="1470916" cy="196690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858473" y="1554341"/>
              <a:ext cx="936883" cy="962199"/>
            </a:xfrm>
            <a:prstGeom prst="ellipse">
              <a:avLst/>
            </a:prstGeom>
            <a:solidFill>
              <a:srgbClr val="FDE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44807" y="1481443"/>
              <a:ext cx="55175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AAF8516-BF96-4326-9F31-03A64E3C9C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6043" y="2817893"/>
            <a:ext cx="588315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01464" y="5577434"/>
            <a:ext cx="2159874" cy="1906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58F396-14ED-3882-7829-FF5DBCF5F8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9833"/>
          <a:stretch/>
        </p:blipFill>
        <p:spPr>
          <a:xfrm>
            <a:off x="378473" y="416689"/>
            <a:ext cx="11318588" cy="2044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71F2C8D4-8677-3E2E-B0B0-9FDC8A45E6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56" y="-125373"/>
            <a:ext cx="1938346" cy="1710881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78191629-6E5B-0C1E-09AE-FC9B3E0D8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71" y="0"/>
            <a:ext cx="1117362" cy="4878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A70A23-7543-16CC-43DF-D10895ACADFE}"/>
              </a:ext>
            </a:extLst>
          </p:cNvPr>
          <p:cNvCxnSpPr/>
          <p:nvPr/>
        </p:nvCxnSpPr>
        <p:spPr>
          <a:xfrm>
            <a:off x="6053561" y="2754775"/>
            <a:ext cx="0" cy="37758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BA49E-92FA-D938-BC54-5BF144FB6A69}"/>
              </a:ext>
            </a:extLst>
          </p:cNvPr>
          <p:cNvCxnSpPr/>
          <p:nvPr/>
        </p:nvCxnSpPr>
        <p:spPr>
          <a:xfrm>
            <a:off x="5243331" y="1076178"/>
            <a:ext cx="4294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3FC0B1-2852-C50C-370A-D25087F3864B}"/>
              </a:ext>
            </a:extLst>
          </p:cNvPr>
          <p:cNvCxnSpPr>
            <a:cxnSpLocks/>
          </p:cNvCxnSpPr>
          <p:nvPr/>
        </p:nvCxnSpPr>
        <p:spPr>
          <a:xfrm>
            <a:off x="9689939" y="1076178"/>
            <a:ext cx="1607714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ED1788-66C6-B4EF-53C1-625FA26F07A7}"/>
              </a:ext>
            </a:extLst>
          </p:cNvPr>
          <p:cNvCxnSpPr>
            <a:cxnSpLocks/>
          </p:cNvCxnSpPr>
          <p:nvPr/>
        </p:nvCxnSpPr>
        <p:spPr>
          <a:xfrm>
            <a:off x="1372108" y="1525348"/>
            <a:ext cx="1274839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4B172E-DA74-2193-CED1-A27F0DA62FA7}"/>
              </a:ext>
            </a:extLst>
          </p:cNvPr>
          <p:cNvCxnSpPr>
            <a:cxnSpLocks/>
          </p:cNvCxnSpPr>
          <p:nvPr/>
        </p:nvCxnSpPr>
        <p:spPr>
          <a:xfrm>
            <a:off x="5419795" y="2082821"/>
            <a:ext cx="4117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6CEF90-556C-EF46-2355-58C7DA978399}"/>
              </a:ext>
            </a:extLst>
          </p:cNvPr>
          <p:cNvCxnSpPr>
            <a:cxnSpLocks/>
          </p:cNvCxnSpPr>
          <p:nvPr/>
        </p:nvCxnSpPr>
        <p:spPr>
          <a:xfrm>
            <a:off x="9710499" y="2094853"/>
            <a:ext cx="1607714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CF3036-AF62-4E07-76BB-76B6EDE4666D}"/>
              </a:ext>
            </a:extLst>
          </p:cNvPr>
          <p:cNvCxnSpPr>
            <a:cxnSpLocks/>
          </p:cNvCxnSpPr>
          <p:nvPr/>
        </p:nvCxnSpPr>
        <p:spPr>
          <a:xfrm>
            <a:off x="1362154" y="2436864"/>
            <a:ext cx="1607714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FF4724D-4EB9-04D9-0A20-C11D29679578}"/>
              </a:ext>
            </a:extLst>
          </p:cNvPr>
          <p:cNvSpPr txBox="1"/>
          <p:nvPr/>
        </p:nvSpPr>
        <p:spPr>
          <a:xfrm>
            <a:off x="-192512" y="3096354"/>
            <a:ext cx="6376306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a)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dài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bán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kính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tròn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8: 2 = 4 (cm)</a:t>
            </a:r>
          </a:p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       </a:t>
            </a:r>
            <a:r>
              <a:rPr lang="vi-VN" sz="30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Đáp số: </a:t>
            </a:r>
            <a:r>
              <a:rPr lang="en-US" sz="30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</a:t>
            </a:r>
            <a:r>
              <a:rPr lang="vi-VN" sz="30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cm</a:t>
            </a:r>
            <a:endParaRPr lang="en-US" sz="3000" b="0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C769F9-0C9F-2931-6A59-4E2F94053A3E}"/>
              </a:ext>
            </a:extLst>
          </p:cNvPr>
          <p:cNvSpPr txBox="1"/>
          <p:nvPr/>
        </p:nvSpPr>
        <p:spPr>
          <a:xfrm>
            <a:off x="5815694" y="3078778"/>
            <a:ext cx="6376306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b)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dài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đường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kính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tròn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0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2 = 10 (cm)</a:t>
            </a:r>
          </a:p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       </a:t>
            </a:r>
            <a:r>
              <a:rPr lang="vi-VN" sz="30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Đáp số: </a:t>
            </a:r>
            <a:r>
              <a:rPr lang="en-US" sz="30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 </a:t>
            </a:r>
            <a:r>
              <a:rPr lang="vi-VN" sz="3000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cm</a:t>
            </a:r>
            <a:endParaRPr lang="en-US" sz="3000" b="0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18E391-1434-E929-FF3B-78C7812DE97C}"/>
              </a:ext>
            </a:extLst>
          </p:cNvPr>
          <p:cNvSpPr/>
          <p:nvPr/>
        </p:nvSpPr>
        <p:spPr>
          <a:xfrm>
            <a:off x="517358" y="5462337"/>
            <a:ext cx="4902437" cy="7700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bán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kính</a:t>
            </a:r>
            <a:r>
              <a:rPr lang="en-US" sz="2400" b="1" dirty="0">
                <a:solidFill>
                  <a:srgbClr val="FF0000"/>
                </a:solidFill>
              </a:rPr>
              <a:t> = </a:t>
            </a:r>
            <a:r>
              <a:rPr lang="en-US" sz="2400" b="1" dirty="0" err="1">
                <a:solidFill>
                  <a:srgbClr val="FF0000"/>
                </a:solidFill>
              </a:rPr>
              <a:t>đường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kính</a:t>
            </a:r>
            <a:r>
              <a:rPr lang="en-US" sz="2400" b="1" dirty="0">
                <a:solidFill>
                  <a:srgbClr val="FF0000"/>
                </a:solidFill>
              </a:rPr>
              <a:t> x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8463FB-731D-192B-6B02-843BD6F55683}"/>
              </a:ext>
            </a:extLst>
          </p:cNvPr>
          <p:cNvSpPr/>
          <p:nvPr/>
        </p:nvSpPr>
        <p:spPr>
          <a:xfrm>
            <a:off x="6763431" y="5462336"/>
            <a:ext cx="4902437" cy="7700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đường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kính</a:t>
            </a:r>
            <a:r>
              <a:rPr lang="en-US" sz="2400" b="1" dirty="0">
                <a:solidFill>
                  <a:srgbClr val="FF0000"/>
                </a:solidFill>
              </a:rPr>
              <a:t> = </a:t>
            </a:r>
            <a:r>
              <a:rPr lang="en-US" sz="2400" b="1" dirty="0" err="1">
                <a:solidFill>
                  <a:srgbClr val="FF0000"/>
                </a:solidFill>
              </a:rPr>
              <a:t>bán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kính</a:t>
            </a:r>
            <a:r>
              <a:rPr lang="en-US" sz="2400" b="1" dirty="0">
                <a:solidFill>
                  <a:srgbClr val="FF0000"/>
                </a:solidFill>
              </a:rPr>
              <a:t> x 2</a:t>
            </a:r>
          </a:p>
        </p:txBody>
      </p:sp>
    </p:spTree>
    <p:extLst>
      <p:ext uri="{BB962C8B-B14F-4D97-AF65-F5344CB8AC3E}">
        <p14:creationId xmlns:p14="http://schemas.microsoft.com/office/powerpoint/2010/main" val="1239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24CF4C-EED4-EC5F-ED77-AB54B09D1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25556" r="10625" b="11111"/>
          <a:stretch/>
        </p:blipFill>
        <p:spPr>
          <a:xfrm>
            <a:off x="-16162" y="-8528"/>
            <a:ext cx="12208162" cy="6866528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9741ABC0-8B7F-B443-F89E-75FE5DB0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17" name="图片 8">
            <a:extLst>
              <a:ext uri="{FF2B5EF4-FFF2-40B4-BE49-F238E27FC236}">
                <a16:creationId xmlns:a16="http://schemas.microsoft.com/office/drawing/2014/main" id="{5C74AC17-BC2D-1FCB-85C6-F83923368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342362CB-4919-D23F-DE3A-48E5B2DAB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B4951B50-80E9-58FD-68B9-3E48EDBFB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50460" y="5651423"/>
            <a:ext cx="1627956" cy="14369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47DB256-4A30-7643-C78C-8935A790C9EF}"/>
              </a:ext>
            </a:extLst>
          </p:cNvPr>
          <p:cNvGrpSpPr/>
          <p:nvPr/>
        </p:nvGrpSpPr>
        <p:grpSpPr>
          <a:xfrm>
            <a:off x="4577076" y="2445117"/>
            <a:ext cx="3760809" cy="3760809"/>
            <a:chOff x="8424618" y="1941653"/>
            <a:chExt cx="2974693" cy="297469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89ACE0F-EDD1-E3B7-72AC-EF89F7281834}"/>
                </a:ext>
              </a:extLst>
            </p:cNvPr>
            <p:cNvSpPr/>
            <p:nvPr/>
          </p:nvSpPr>
          <p:spPr>
            <a:xfrm>
              <a:off x="8424618" y="1941653"/>
              <a:ext cx="2974693" cy="29746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0051E5D-3E2D-C236-010E-51454D0441C7}"/>
                </a:ext>
              </a:extLst>
            </p:cNvPr>
            <p:cNvGrpSpPr/>
            <p:nvPr/>
          </p:nvGrpSpPr>
          <p:grpSpPr>
            <a:xfrm>
              <a:off x="9868090" y="3410661"/>
              <a:ext cx="370390" cy="526263"/>
              <a:chOff x="9868090" y="3410661"/>
              <a:chExt cx="370390" cy="52626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83A188F-23A8-157A-A1EA-76A73D0CB9B5}"/>
                  </a:ext>
                </a:extLst>
              </p:cNvPr>
              <p:cNvSpPr/>
              <p:nvPr/>
            </p:nvSpPr>
            <p:spPr>
              <a:xfrm>
                <a:off x="9868090" y="3410661"/>
                <a:ext cx="64598" cy="645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3C60A2-7955-BA89-875F-E2578CF5F37E}"/>
                  </a:ext>
                </a:extLst>
              </p:cNvPr>
              <p:cNvSpPr txBox="1"/>
              <p:nvPr/>
            </p:nvSpPr>
            <p:spPr>
              <a:xfrm>
                <a:off x="9868090" y="3475259"/>
                <a:ext cx="370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</a:t>
                </a:r>
              </a:p>
            </p:txBody>
          </p:sp>
        </p:grp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9A1A6B-3561-13A4-D81A-9A6E24A77F83}"/>
              </a:ext>
            </a:extLst>
          </p:cNvPr>
          <p:cNvCxnSpPr>
            <a:cxnSpLocks/>
          </p:cNvCxnSpPr>
          <p:nvPr/>
        </p:nvCxnSpPr>
        <p:spPr>
          <a:xfrm>
            <a:off x="4601140" y="3886201"/>
            <a:ext cx="3724713" cy="890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2A953C0-BB8C-B418-6F73-E3C4881EB0C2}"/>
              </a:ext>
            </a:extLst>
          </p:cNvPr>
          <p:cNvSpPr/>
          <p:nvPr/>
        </p:nvSpPr>
        <p:spPr>
          <a:xfrm>
            <a:off x="6444005" y="3552872"/>
            <a:ext cx="1873371" cy="187337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84AA1-7EFD-FA70-5F9A-E81D7F01E081}"/>
              </a:ext>
            </a:extLst>
          </p:cNvPr>
          <p:cNvSpPr txBox="1"/>
          <p:nvPr/>
        </p:nvSpPr>
        <p:spPr>
          <a:xfrm>
            <a:off x="543426" y="560534"/>
            <a:ext cx="111051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    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tròn</a:t>
            </a:r>
            <a:r>
              <a:rPr lang="en-US" sz="2600" dirty="0"/>
              <a:t> </a:t>
            </a:r>
            <a:r>
              <a:rPr lang="en-US" sz="2600" dirty="0" err="1"/>
              <a:t>tâm</a:t>
            </a:r>
            <a:r>
              <a:rPr lang="en-US" sz="2600" dirty="0"/>
              <a:t> O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kính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8cm. </a:t>
            </a:r>
            <a:r>
              <a:rPr lang="en-US" sz="2600" dirty="0" err="1"/>
              <a:t>Người</a:t>
            </a:r>
            <a:r>
              <a:rPr lang="en-US" sz="2600" dirty="0"/>
              <a:t> ta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tròn</a:t>
            </a:r>
            <a:r>
              <a:rPr lang="en-US" sz="2600" dirty="0"/>
              <a:t> </a:t>
            </a:r>
            <a:r>
              <a:rPr lang="en-US" sz="2600" dirty="0" err="1"/>
              <a:t>nhỏ</a:t>
            </a:r>
            <a:r>
              <a:rPr lang="en-US" sz="2600" dirty="0"/>
              <a:t> </a:t>
            </a:r>
            <a:r>
              <a:rPr lang="en-US" sz="2600" dirty="0" err="1"/>
              <a:t>nằm</a:t>
            </a:r>
            <a:r>
              <a:rPr lang="en-US" sz="2600" dirty="0"/>
              <a:t> </a:t>
            </a:r>
            <a:r>
              <a:rPr lang="en-US" sz="2600" dirty="0" err="1"/>
              <a:t>bên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tròn</a:t>
            </a:r>
            <a:r>
              <a:rPr lang="en-US" sz="2600" dirty="0"/>
              <a:t> to </a:t>
            </a:r>
            <a:r>
              <a:rPr lang="en-US" sz="2600" dirty="0" err="1"/>
              <a:t>sao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bán</a:t>
            </a:r>
            <a:r>
              <a:rPr lang="en-US" sz="2600" dirty="0"/>
              <a:t> </a:t>
            </a:r>
            <a:r>
              <a:rPr lang="en-US" sz="2600" dirty="0" err="1"/>
              <a:t>kính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tròn</a:t>
            </a:r>
            <a:r>
              <a:rPr lang="en-US" sz="2600" dirty="0"/>
              <a:t> to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kính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tròn</a:t>
            </a:r>
            <a:r>
              <a:rPr lang="en-US" sz="2600" dirty="0"/>
              <a:t> </a:t>
            </a:r>
            <a:r>
              <a:rPr lang="en-US" sz="2600" dirty="0" err="1"/>
              <a:t>nhỏ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bán</a:t>
            </a:r>
            <a:r>
              <a:rPr lang="en-US" sz="2600" dirty="0"/>
              <a:t> </a:t>
            </a:r>
            <a:r>
              <a:rPr lang="en-US" sz="2600" dirty="0" err="1"/>
              <a:t>kính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tròn</a:t>
            </a:r>
            <a:r>
              <a:rPr lang="en-US" sz="2600" dirty="0"/>
              <a:t> </a:t>
            </a:r>
            <a:r>
              <a:rPr lang="en-US" sz="2600" dirty="0" err="1"/>
              <a:t>nhỏ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26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685925" y="300146"/>
            <a:ext cx="9033292" cy="792337"/>
          </a:xfrm>
          <a:custGeom>
            <a:avLst/>
            <a:gdLst>
              <a:gd name="connsiteX0" fmla="*/ 0 w 8820150"/>
              <a:gd name="connsiteY0" fmla="*/ 132059 h 792337"/>
              <a:gd name="connsiteX1" fmla="*/ 132059 w 8820150"/>
              <a:gd name="connsiteY1" fmla="*/ 0 h 792337"/>
              <a:gd name="connsiteX2" fmla="*/ 616901 w 8820150"/>
              <a:gd name="connsiteY2" fmla="*/ 0 h 792337"/>
              <a:gd name="connsiteX3" fmla="*/ 930622 w 8820150"/>
              <a:gd name="connsiteY3" fmla="*/ 0 h 792337"/>
              <a:gd name="connsiteX4" fmla="*/ 1244343 w 8820150"/>
              <a:gd name="connsiteY4" fmla="*/ 0 h 792337"/>
              <a:gd name="connsiteX5" fmla="*/ 1558064 w 8820150"/>
              <a:gd name="connsiteY5" fmla="*/ 0 h 792337"/>
              <a:gd name="connsiteX6" fmla="*/ 1957346 w 8820150"/>
              <a:gd name="connsiteY6" fmla="*/ 0 h 792337"/>
              <a:gd name="connsiteX7" fmla="*/ 2613308 w 8820150"/>
              <a:gd name="connsiteY7" fmla="*/ 0 h 792337"/>
              <a:gd name="connsiteX8" fmla="*/ 2927029 w 8820150"/>
              <a:gd name="connsiteY8" fmla="*/ 0 h 792337"/>
              <a:gd name="connsiteX9" fmla="*/ 3411871 w 8820150"/>
              <a:gd name="connsiteY9" fmla="*/ 0 h 792337"/>
              <a:gd name="connsiteX10" fmla="*/ 3811153 w 8820150"/>
              <a:gd name="connsiteY10" fmla="*/ 0 h 792337"/>
              <a:gd name="connsiteX11" fmla="*/ 4295995 w 8820150"/>
              <a:gd name="connsiteY11" fmla="*/ 0 h 792337"/>
              <a:gd name="connsiteX12" fmla="*/ 4695276 w 8820150"/>
              <a:gd name="connsiteY12" fmla="*/ 0 h 792337"/>
              <a:gd name="connsiteX13" fmla="*/ 5265678 w 8820150"/>
              <a:gd name="connsiteY13" fmla="*/ 0 h 792337"/>
              <a:gd name="connsiteX14" fmla="*/ 5664960 w 8820150"/>
              <a:gd name="connsiteY14" fmla="*/ 0 h 792337"/>
              <a:gd name="connsiteX15" fmla="*/ 6149802 w 8820150"/>
              <a:gd name="connsiteY15" fmla="*/ 0 h 792337"/>
              <a:gd name="connsiteX16" fmla="*/ 6720204 w 8820150"/>
              <a:gd name="connsiteY16" fmla="*/ 0 h 792337"/>
              <a:gd name="connsiteX17" fmla="*/ 7290606 w 8820150"/>
              <a:gd name="connsiteY17" fmla="*/ 0 h 792337"/>
              <a:gd name="connsiteX18" fmla="*/ 8032129 w 8820150"/>
              <a:gd name="connsiteY18" fmla="*/ 0 h 792337"/>
              <a:gd name="connsiteX19" fmla="*/ 8688091 w 8820150"/>
              <a:gd name="connsiteY19" fmla="*/ 0 h 792337"/>
              <a:gd name="connsiteX20" fmla="*/ 8820150 w 8820150"/>
              <a:gd name="connsiteY20" fmla="*/ 132059 h 792337"/>
              <a:gd name="connsiteX21" fmla="*/ 8820150 w 8820150"/>
              <a:gd name="connsiteY21" fmla="*/ 660278 h 792337"/>
              <a:gd name="connsiteX22" fmla="*/ 8688091 w 8820150"/>
              <a:gd name="connsiteY22" fmla="*/ 792337 h 792337"/>
              <a:gd name="connsiteX23" fmla="*/ 8288810 w 8820150"/>
              <a:gd name="connsiteY23" fmla="*/ 792337 h 792337"/>
              <a:gd name="connsiteX24" fmla="*/ 7975088 w 8820150"/>
              <a:gd name="connsiteY24" fmla="*/ 792337 h 792337"/>
              <a:gd name="connsiteX25" fmla="*/ 7233566 w 8820150"/>
              <a:gd name="connsiteY25" fmla="*/ 792337 h 792337"/>
              <a:gd name="connsiteX26" fmla="*/ 6492043 w 8820150"/>
              <a:gd name="connsiteY26" fmla="*/ 792337 h 792337"/>
              <a:gd name="connsiteX27" fmla="*/ 5836080 w 8820150"/>
              <a:gd name="connsiteY27" fmla="*/ 792337 h 792337"/>
              <a:gd name="connsiteX28" fmla="*/ 5094558 w 8820150"/>
              <a:gd name="connsiteY28" fmla="*/ 792337 h 792337"/>
              <a:gd name="connsiteX29" fmla="*/ 4524155 w 8820150"/>
              <a:gd name="connsiteY29" fmla="*/ 792337 h 792337"/>
              <a:gd name="connsiteX30" fmla="*/ 3868193 w 8820150"/>
              <a:gd name="connsiteY30" fmla="*/ 792337 h 792337"/>
              <a:gd name="connsiteX31" fmla="*/ 3383351 w 8820150"/>
              <a:gd name="connsiteY31" fmla="*/ 792337 h 792337"/>
              <a:gd name="connsiteX32" fmla="*/ 3069630 w 8820150"/>
              <a:gd name="connsiteY32" fmla="*/ 792337 h 792337"/>
              <a:gd name="connsiteX33" fmla="*/ 2755909 w 8820150"/>
              <a:gd name="connsiteY33" fmla="*/ 792337 h 792337"/>
              <a:gd name="connsiteX34" fmla="*/ 2356627 w 8820150"/>
              <a:gd name="connsiteY34" fmla="*/ 792337 h 792337"/>
              <a:gd name="connsiteX35" fmla="*/ 1957346 w 8820150"/>
              <a:gd name="connsiteY35" fmla="*/ 792337 h 792337"/>
              <a:gd name="connsiteX36" fmla="*/ 1558064 w 8820150"/>
              <a:gd name="connsiteY36" fmla="*/ 792337 h 792337"/>
              <a:gd name="connsiteX37" fmla="*/ 816542 w 8820150"/>
              <a:gd name="connsiteY37" fmla="*/ 792337 h 792337"/>
              <a:gd name="connsiteX38" fmla="*/ 132059 w 8820150"/>
              <a:gd name="connsiteY38" fmla="*/ 792337 h 792337"/>
              <a:gd name="connsiteX39" fmla="*/ 0 w 8820150"/>
              <a:gd name="connsiteY39" fmla="*/ 660278 h 792337"/>
              <a:gd name="connsiteX40" fmla="*/ 0 w 8820150"/>
              <a:gd name="connsiteY40" fmla="*/ 132059 h 79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20150" h="792337" fill="none" extrusionOk="0">
                <a:moveTo>
                  <a:pt x="0" y="132059"/>
                </a:moveTo>
                <a:cubicBezTo>
                  <a:pt x="-11819" y="63708"/>
                  <a:pt x="65718" y="14254"/>
                  <a:pt x="132059" y="0"/>
                </a:cubicBezTo>
                <a:cubicBezTo>
                  <a:pt x="229326" y="-17647"/>
                  <a:pt x="382148" y="51687"/>
                  <a:pt x="616901" y="0"/>
                </a:cubicBezTo>
                <a:cubicBezTo>
                  <a:pt x="851654" y="-51687"/>
                  <a:pt x="848681" y="34433"/>
                  <a:pt x="930622" y="0"/>
                </a:cubicBezTo>
                <a:cubicBezTo>
                  <a:pt x="1012563" y="-34433"/>
                  <a:pt x="1143772" y="9638"/>
                  <a:pt x="1244343" y="0"/>
                </a:cubicBezTo>
                <a:cubicBezTo>
                  <a:pt x="1344914" y="-9638"/>
                  <a:pt x="1477597" y="27386"/>
                  <a:pt x="1558064" y="0"/>
                </a:cubicBezTo>
                <a:cubicBezTo>
                  <a:pt x="1638531" y="-27386"/>
                  <a:pt x="1828744" y="1810"/>
                  <a:pt x="1957346" y="0"/>
                </a:cubicBezTo>
                <a:cubicBezTo>
                  <a:pt x="2085948" y="-1810"/>
                  <a:pt x="2410161" y="41035"/>
                  <a:pt x="2613308" y="0"/>
                </a:cubicBezTo>
                <a:cubicBezTo>
                  <a:pt x="2816455" y="-41035"/>
                  <a:pt x="2787391" y="29726"/>
                  <a:pt x="2927029" y="0"/>
                </a:cubicBezTo>
                <a:cubicBezTo>
                  <a:pt x="3066667" y="-29726"/>
                  <a:pt x="3205706" y="52407"/>
                  <a:pt x="3411871" y="0"/>
                </a:cubicBezTo>
                <a:cubicBezTo>
                  <a:pt x="3618036" y="-52407"/>
                  <a:pt x="3629784" y="31057"/>
                  <a:pt x="3811153" y="0"/>
                </a:cubicBezTo>
                <a:cubicBezTo>
                  <a:pt x="3992522" y="-31057"/>
                  <a:pt x="4078913" y="50552"/>
                  <a:pt x="4295995" y="0"/>
                </a:cubicBezTo>
                <a:cubicBezTo>
                  <a:pt x="4513077" y="-50552"/>
                  <a:pt x="4563444" y="12734"/>
                  <a:pt x="4695276" y="0"/>
                </a:cubicBezTo>
                <a:cubicBezTo>
                  <a:pt x="4827108" y="-12734"/>
                  <a:pt x="4997464" y="49409"/>
                  <a:pt x="5265678" y="0"/>
                </a:cubicBezTo>
                <a:cubicBezTo>
                  <a:pt x="5533892" y="-49409"/>
                  <a:pt x="5515725" y="26572"/>
                  <a:pt x="5664960" y="0"/>
                </a:cubicBezTo>
                <a:cubicBezTo>
                  <a:pt x="5814195" y="-26572"/>
                  <a:pt x="5962626" y="39465"/>
                  <a:pt x="6149802" y="0"/>
                </a:cubicBezTo>
                <a:cubicBezTo>
                  <a:pt x="6336978" y="-39465"/>
                  <a:pt x="6440655" y="61037"/>
                  <a:pt x="6720204" y="0"/>
                </a:cubicBezTo>
                <a:cubicBezTo>
                  <a:pt x="6999753" y="-61037"/>
                  <a:pt x="7163692" y="27589"/>
                  <a:pt x="7290606" y="0"/>
                </a:cubicBezTo>
                <a:cubicBezTo>
                  <a:pt x="7417520" y="-27589"/>
                  <a:pt x="7736624" y="51640"/>
                  <a:pt x="8032129" y="0"/>
                </a:cubicBezTo>
                <a:cubicBezTo>
                  <a:pt x="8327634" y="-51640"/>
                  <a:pt x="8523488" y="75385"/>
                  <a:pt x="8688091" y="0"/>
                </a:cubicBezTo>
                <a:cubicBezTo>
                  <a:pt x="8773276" y="11502"/>
                  <a:pt x="8833593" y="54779"/>
                  <a:pt x="8820150" y="132059"/>
                </a:cubicBezTo>
                <a:cubicBezTo>
                  <a:pt x="8820469" y="261006"/>
                  <a:pt x="8818743" y="437104"/>
                  <a:pt x="8820150" y="660278"/>
                </a:cubicBezTo>
                <a:cubicBezTo>
                  <a:pt x="8815174" y="736005"/>
                  <a:pt x="8744454" y="801694"/>
                  <a:pt x="8688091" y="792337"/>
                </a:cubicBezTo>
                <a:cubicBezTo>
                  <a:pt x="8561861" y="819308"/>
                  <a:pt x="8385864" y="777327"/>
                  <a:pt x="8288810" y="792337"/>
                </a:cubicBezTo>
                <a:cubicBezTo>
                  <a:pt x="8191756" y="807347"/>
                  <a:pt x="8089757" y="770253"/>
                  <a:pt x="7975088" y="792337"/>
                </a:cubicBezTo>
                <a:cubicBezTo>
                  <a:pt x="7860419" y="814421"/>
                  <a:pt x="7421975" y="735327"/>
                  <a:pt x="7233566" y="792337"/>
                </a:cubicBezTo>
                <a:cubicBezTo>
                  <a:pt x="7045157" y="849347"/>
                  <a:pt x="6813567" y="734990"/>
                  <a:pt x="6492043" y="792337"/>
                </a:cubicBezTo>
                <a:cubicBezTo>
                  <a:pt x="6170519" y="849684"/>
                  <a:pt x="6138265" y="745282"/>
                  <a:pt x="5836080" y="792337"/>
                </a:cubicBezTo>
                <a:cubicBezTo>
                  <a:pt x="5533895" y="839392"/>
                  <a:pt x="5388603" y="760201"/>
                  <a:pt x="5094558" y="792337"/>
                </a:cubicBezTo>
                <a:cubicBezTo>
                  <a:pt x="4800513" y="824473"/>
                  <a:pt x="4671261" y="729430"/>
                  <a:pt x="4524155" y="792337"/>
                </a:cubicBezTo>
                <a:cubicBezTo>
                  <a:pt x="4377049" y="855244"/>
                  <a:pt x="4137679" y="790632"/>
                  <a:pt x="3868193" y="792337"/>
                </a:cubicBezTo>
                <a:cubicBezTo>
                  <a:pt x="3598707" y="794042"/>
                  <a:pt x="3502514" y="790703"/>
                  <a:pt x="3383351" y="792337"/>
                </a:cubicBezTo>
                <a:cubicBezTo>
                  <a:pt x="3264188" y="793971"/>
                  <a:pt x="3135826" y="770560"/>
                  <a:pt x="3069630" y="792337"/>
                </a:cubicBezTo>
                <a:cubicBezTo>
                  <a:pt x="3003434" y="814114"/>
                  <a:pt x="2852464" y="762303"/>
                  <a:pt x="2755909" y="792337"/>
                </a:cubicBezTo>
                <a:cubicBezTo>
                  <a:pt x="2659354" y="822371"/>
                  <a:pt x="2462775" y="765775"/>
                  <a:pt x="2356627" y="792337"/>
                </a:cubicBezTo>
                <a:cubicBezTo>
                  <a:pt x="2250479" y="818899"/>
                  <a:pt x="2071173" y="783598"/>
                  <a:pt x="1957346" y="792337"/>
                </a:cubicBezTo>
                <a:cubicBezTo>
                  <a:pt x="1843519" y="801076"/>
                  <a:pt x="1656736" y="765800"/>
                  <a:pt x="1558064" y="792337"/>
                </a:cubicBezTo>
                <a:cubicBezTo>
                  <a:pt x="1459392" y="818874"/>
                  <a:pt x="1117471" y="787362"/>
                  <a:pt x="816542" y="792337"/>
                </a:cubicBezTo>
                <a:cubicBezTo>
                  <a:pt x="515613" y="797312"/>
                  <a:pt x="421155" y="746683"/>
                  <a:pt x="132059" y="792337"/>
                </a:cubicBezTo>
                <a:cubicBezTo>
                  <a:pt x="52238" y="778196"/>
                  <a:pt x="9085" y="746706"/>
                  <a:pt x="0" y="660278"/>
                </a:cubicBezTo>
                <a:cubicBezTo>
                  <a:pt x="-46735" y="414654"/>
                  <a:pt x="8703" y="334514"/>
                  <a:pt x="0" y="132059"/>
                </a:cubicBezTo>
                <a:close/>
              </a:path>
              <a:path w="8820150" h="792337" stroke="0" extrusionOk="0">
                <a:moveTo>
                  <a:pt x="0" y="132059"/>
                </a:moveTo>
                <a:cubicBezTo>
                  <a:pt x="-18584" y="53635"/>
                  <a:pt x="72827" y="10431"/>
                  <a:pt x="132059" y="0"/>
                </a:cubicBezTo>
                <a:cubicBezTo>
                  <a:pt x="286089" y="-23279"/>
                  <a:pt x="477943" y="6594"/>
                  <a:pt x="788021" y="0"/>
                </a:cubicBezTo>
                <a:cubicBezTo>
                  <a:pt x="1098099" y="-6594"/>
                  <a:pt x="1232654" y="27872"/>
                  <a:pt x="1443984" y="0"/>
                </a:cubicBezTo>
                <a:cubicBezTo>
                  <a:pt x="1655314" y="-27872"/>
                  <a:pt x="1831802" y="24923"/>
                  <a:pt x="2099946" y="0"/>
                </a:cubicBezTo>
                <a:cubicBezTo>
                  <a:pt x="2368090" y="-24923"/>
                  <a:pt x="2685442" y="42510"/>
                  <a:pt x="2841469" y="0"/>
                </a:cubicBezTo>
                <a:cubicBezTo>
                  <a:pt x="2997496" y="-42510"/>
                  <a:pt x="3147659" y="22902"/>
                  <a:pt x="3240751" y="0"/>
                </a:cubicBezTo>
                <a:cubicBezTo>
                  <a:pt x="3333843" y="-22902"/>
                  <a:pt x="3548947" y="67390"/>
                  <a:pt x="3811153" y="0"/>
                </a:cubicBezTo>
                <a:cubicBezTo>
                  <a:pt x="4073359" y="-67390"/>
                  <a:pt x="4183288" y="40430"/>
                  <a:pt x="4295995" y="0"/>
                </a:cubicBezTo>
                <a:cubicBezTo>
                  <a:pt x="4408702" y="-40430"/>
                  <a:pt x="4578614" y="40027"/>
                  <a:pt x="4695276" y="0"/>
                </a:cubicBezTo>
                <a:cubicBezTo>
                  <a:pt x="4811938" y="-40027"/>
                  <a:pt x="5070624" y="7343"/>
                  <a:pt x="5351239" y="0"/>
                </a:cubicBezTo>
                <a:cubicBezTo>
                  <a:pt x="5631854" y="-7343"/>
                  <a:pt x="5559163" y="16308"/>
                  <a:pt x="5664960" y="0"/>
                </a:cubicBezTo>
                <a:cubicBezTo>
                  <a:pt x="5770757" y="-16308"/>
                  <a:pt x="5831350" y="30926"/>
                  <a:pt x="5978681" y="0"/>
                </a:cubicBezTo>
                <a:cubicBezTo>
                  <a:pt x="6126012" y="-30926"/>
                  <a:pt x="6355551" y="22916"/>
                  <a:pt x="6634643" y="0"/>
                </a:cubicBezTo>
                <a:cubicBezTo>
                  <a:pt x="6913735" y="-22916"/>
                  <a:pt x="6855644" y="16777"/>
                  <a:pt x="7033925" y="0"/>
                </a:cubicBezTo>
                <a:cubicBezTo>
                  <a:pt x="7212206" y="-16777"/>
                  <a:pt x="7311266" y="33895"/>
                  <a:pt x="7433206" y="0"/>
                </a:cubicBezTo>
                <a:cubicBezTo>
                  <a:pt x="7555146" y="-33895"/>
                  <a:pt x="7948914" y="4260"/>
                  <a:pt x="8174729" y="0"/>
                </a:cubicBezTo>
                <a:cubicBezTo>
                  <a:pt x="8400544" y="-4260"/>
                  <a:pt x="8571870" y="45555"/>
                  <a:pt x="8688091" y="0"/>
                </a:cubicBezTo>
                <a:cubicBezTo>
                  <a:pt x="8769396" y="17196"/>
                  <a:pt x="8805608" y="49087"/>
                  <a:pt x="8820150" y="132059"/>
                </a:cubicBezTo>
                <a:cubicBezTo>
                  <a:pt x="8867126" y="258666"/>
                  <a:pt x="8795187" y="527009"/>
                  <a:pt x="8820150" y="660278"/>
                </a:cubicBezTo>
                <a:cubicBezTo>
                  <a:pt x="8825289" y="738443"/>
                  <a:pt x="8766380" y="797839"/>
                  <a:pt x="8688091" y="792337"/>
                </a:cubicBezTo>
                <a:cubicBezTo>
                  <a:pt x="8327388" y="848266"/>
                  <a:pt x="8144723" y="707826"/>
                  <a:pt x="7946568" y="792337"/>
                </a:cubicBezTo>
                <a:cubicBezTo>
                  <a:pt x="7748413" y="876848"/>
                  <a:pt x="7653099" y="742595"/>
                  <a:pt x="7376166" y="792337"/>
                </a:cubicBezTo>
                <a:cubicBezTo>
                  <a:pt x="7099233" y="842079"/>
                  <a:pt x="6931355" y="739509"/>
                  <a:pt x="6805764" y="792337"/>
                </a:cubicBezTo>
                <a:cubicBezTo>
                  <a:pt x="6680173" y="845165"/>
                  <a:pt x="6623689" y="778931"/>
                  <a:pt x="6492043" y="792337"/>
                </a:cubicBezTo>
                <a:cubicBezTo>
                  <a:pt x="6360397" y="805743"/>
                  <a:pt x="6240234" y="784688"/>
                  <a:pt x="6092761" y="792337"/>
                </a:cubicBezTo>
                <a:cubicBezTo>
                  <a:pt x="5945288" y="799986"/>
                  <a:pt x="5890783" y="784077"/>
                  <a:pt x="5779040" y="792337"/>
                </a:cubicBezTo>
                <a:cubicBezTo>
                  <a:pt x="5667298" y="800597"/>
                  <a:pt x="5498349" y="755738"/>
                  <a:pt x="5379759" y="792337"/>
                </a:cubicBezTo>
                <a:cubicBezTo>
                  <a:pt x="5261169" y="828936"/>
                  <a:pt x="4876888" y="727022"/>
                  <a:pt x="4723796" y="792337"/>
                </a:cubicBezTo>
                <a:cubicBezTo>
                  <a:pt x="4570704" y="857652"/>
                  <a:pt x="4510315" y="756336"/>
                  <a:pt x="4324515" y="792337"/>
                </a:cubicBezTo>
                <a:cubicBezTo>
                  <a:pt x="4138715" y="828338"/>
                  <a:pt x="3990674" y="783500"/>
                  <a:pt x="3754113" y="792337"/>
                </a:cubicBezTo>
                <a:cubicBezTo>
                  <a:pt x="3517552" y="801174"/>
                  <a:pt x="3416705" y="781675"/>
                  <a:pt x="3269271" y="792337"/>
                </a:cubicBezTo>
                <a:cubicBezTo>
                  <a:pt x="3121837" y="802999"/>
                  <a:pt x="3062382" y="776076"/>
                  <a:pt x="2869989" y="792337"/>
                </a:cubicBezTo>
                <a:cubicBezTo>
                  <a:pt x="2677596" y="808598"/>
                  <a:pt x="2400997" y="753067"/>
                  <a:pt x="2128466" y="792337"/>
                </a:cubicBezTo>
                <a:cubicBezTo>
                  <a:pt x="1855935" y="831607"/>
                  <a:pt x="1853747" y="752264"/>
                  <a:pt x="1729185" y="792337"/>
                </a:cubicBezTo>
                <a:cubicBezTo>
                  <a:pt x="1604623" y="832410"/>
                  <a:pt x="1324917" y="766247"/>
                  <a:pt x="1073223" y="792337"/>
                </a:cubicBezTo>
                <a:cubicBezTo>
                  <a:pt x="821529" y="818427"/>
                  <a:pt x="807263" y="756382"/>
                  <a:pt x="673941" y="792337"/>
                </a:cubicBezTo>
                <a:cubicBezTo>
                  <a:pt x="540619" y="828292"/>
                  <a:pt x="346704" y="777897"/>
                  <a:pt x="132059" y="792337"/>
                </a:cubicBezTo>
                <a:cubicBezTo>
                  <a:pt x="55604" y="793071"/>
                  <a:pt x="-369" y="749708"/>
                  <a:pt x="0" y="660278"/>
                </a:cubicBezTo>
                <a:cubicBezTo>
                  <a:pt x="-33582" y="497043"/>
                  <a:pt x="3050" y="382442"/>
                  <a:pt x="0" y="132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custGeom>
                    <a:avLst/>
                    <a:gdLst>
                      <a:gd name="connsiteX0" fmla="*/ 0 w 9033292"/>
                      <a:gd name="connsiteY0" fmla="*/ 132059 h 792337"/>
                      <a:gd name="connsiteX1" fmla="*/ 132059 w 9033292"/>
                      <a:gd name="connsiteY1" fmla="*/ 0 h 792337"/>
                      <a:gd name="connsiteX2" fmla="*/ 628979 w 9033292"/>
                      <a:gd name="connsiteY2" fmla="*/ 0 h 792337"/>
                      <a:gd name="connsiteX3" fmla="*/ 950515 w 9033292"/>
                      <a:gd name="connsiteY3" fmla="*/ 0 h 792337"/>
                      <a:gd name="connsiteX4" fmla="*/ 1272052 w 9033292"/>
                      <a:gd name="connsiteY4" fmla="*/ 0 h 792337"/>
                      <a:gd name="connsiteX5" fmla="*/ 1593588 w 9033292"/>
                      <a:gd name="connsiteY5" fmla="*/ 0 h 792337"/>
                      <a:gd name="connsiteX6" fmla="*/ 2002816 w 9033292"/>
                      <a:gd name="connsiteY6" fmla="*/ 0 h 792337"/>
                      <a:gd name="connsiteX7" fmla="*/ 2675119 w 9033292"/>
                      <a:gd name="connsiteY7" fmla="*/ 0 h 792337"/>
                      <a:gd name="connsiteX8" fmla="*/ 2996656 w 9033292"/>
                      <a:gd name="connsiteY8" fmla="*/ 0 h 792337"/>
                      <a:gd name="connsiteX9" fmla="*/ 3493576 w 9033292"/>
                      <a:gd name="connsiteY9" fmla="*/ 0 h 792337"/>
                      <a:gd name="connsiteX10" fmla="*/ 3902804 w 9033292"/>
                      <a:gd name="connsiteY10" fmla="*/ 0 h 792337"/>
                      <a:gd name="connsiteX11" fmla="*/ 4399724 w 9033292"/>
                      <a:gd name="connsiteY11" fmla="*/ 0 h 792337"/>
                      <a:gd name="connsiteX12" fmla="*/ 4808952 w 9033292"/>
                      <a:gd name="connsiteY12" fmla="*/ 0 h 792337"/>
                      <a:gd name="connsiteX13" fmla="*/ 5393563 w 9033292"/>
                      <a:gd name="connsiteY13" fmla="*/ 0 h 792337"/>
                      <a:gd name="connsiteX14" fmla="*/ 5802792 w 9033292"/>
                      <a:gd name="connsiteY14" fmla="*/ 0 h 792337"/>
                      <a:gd name="connsiteX15" fmla="*/ 6299711 w 9033292"/>
                      <a:gd name="connsiteY15" fmla="*/ 0 h 792337"/>
                      <a:gd name="connsiteX16" fmla="*/ 6884323 w 9033292"/>
                      <a:gd name="connsiteY16" fmla="*/ 0 h 792337"/>
                      <a:gd name="connsiteX17" fmla="*/ 7468935 w 9033292"/>
                      <a:gd name="connsiteY17" fmla="*/ 0 h 792337"/>
                      <a:gd name="connsiteX18" fmla="*/ 8228930 w 9033292"/>
                      <a:gd name="connsiteY18" fmla="*/ 0 h 792337"/>
                      <a:gd name="connsiteX19" fmla="*/ 8901233 w 9033292"/>
                      <a:gd name="connsiteY19" fmla="*/ 0 h 792337"/>
                      <a:gd name="connsiteX20" fmla="*/ 9033292 w 9033292"/>
                      <a:gd name="connsiteY20" fmla="*/ 132059 h 792337"/>
                      <a:gd name="connsiteX21" fmla="*/ 9033292 w 9033292"/>
                      <a:gd name="connsiteY21" fmla="*/ 660278 h 792337"/>
                      <a:gd name="connsiteX22" fmla="*/ 8901233 w 9033292"/>
                      <a:gd name="connsiteY22" fmla="*/ 792337 h 792337"/>
                      <a:gd name="connsiteX23" fmla="*/ 8492005 w 9033292"/>
                      <a:gd name="connsiteY23" fmla="*/ 792337 h 792337"/>
                      <a:gd name="connsiteX24" fmla="*/ 8170469 w 9033292"/>
                      <a:gd name="connsiteY24" fmla="*/ 792337 h 792337"/>
                      <a:gd name="connsiteX25" fmla="*/ 7410473 w 9033292"/>
                      <a:gd name="connsiteY25" fmla="*/ 792337 h 792337"/>
                      <a:gd name="connsiteX26" fmla="*/ 6650478 w 9033292"/>
                      <a:gd name="connsiteY26" fmla="*/ 792337 h 792337"/>
                      <a:gd name="connsiteX27" fmla="*/ 5978175 w 9033292"/>
                      <a:gd name="connsiteY27" fmla="*/ 792337 h 792337"/>
                      <a:gd name="connsiteX28" fmla="*/ 5218180 w 9033292"/>
                      <a:gd name="connsiteY28" fmla="*/ 792337 h 792337"/>
                      <a:gd name="connsiteX29" fmla="*/ 4633568 w 9033292"/>
                      <a:gd name="connsiteY29" fmla="*/ 792337 h 792337"/>
                      <a:gd name="connsiteX30" fmla="*/ 3961265 w 9033292"/>
                      <a:gd name="connsiteY30" fmla="*/ 792337 h 792337"/>
                      <a:gd name="connsiteX31" fmla="*/ 3464345 w 9033292"/>
                      <a:gd name="connsiteY31" fmla="*/ 792337 h 792337"/>
                      <a:gd name="connsiteX32" fmla="*/ 3142809 w 9033292"/>
                      <a:gd name="connsiteY32" fmla="*/ 792337 h 792337"/>
                      <a:gd name="connsiteX33" fmla="*/ 2821272 w 9033292"/>
                      <a:gd name="connsiteY33" fmla="*/ 792337 h 792337"/>
                      <a:gd name="connsiteX34" fmla="*/ 2412044 w 9033292"/>
                      <a:gd name="connsiteY34" fmla="*/ 792337 h 792337"/>
                      <a:gd name="connsiteX35" fmla="*/ 2002816 w 9033292"/>
                      <a:gd name="connsiteY35" fmla="*/ 792337 h 792337"/>
                      <a:gd name="connsiteX36" fmla="*/ 1593588 w 9033292"/>
                      <a:gd name="connsiteY36" fmla="*/ 792337 h 792337"/>
                      <a:gd name="connsiteX37" fmla="*/ 833593 w 9033292"/>
                      <a:gd name="connsiteY37" fmla="*/ 792337 h 792337"/>
                      <a:gd name="connsiteX38" fmla="*/ 132059 w 9033292"/>
                      <a:gd name="connsiteY38" fmla="*/ 792337 h 792337"/>
                      <a:gd name="connsiteX39" fmla="*/ 0 w 9033292"/>
                      <a:gd name="connsiteY39" fmla="*/ 660278 h 792337"/>
                      <a:gd name="connsiteX40" fmla="*/ 0 w 9033292"/>
                      <a:gd name="connsiteY40" fmla="*/ 132059 h 792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9033292" h="792337" fill="none" extrusionOk="0">
                        <a:moveTo>
                          <a:pt x="0" y="132059"/>
                        </a:moveTo>
                        <a:cubicBezTo>
                          <a:pt x="-11819" y="63708"/>
                          <a:pt x="65718" y="14254"/>
                          <a:pt x="132059" y="0"/>
                        </a:cubicBezTo>
                        <a:cubicBezTo>
                          <a:pt x="247270" y="-11758"/>
                          <a:pt x="424919" y="45350"/>
                          <a:pt x="628979" y="0"/>
                        </a:cubicBezTo>
                        <a:cubicBezTo>
                          <a:pt x="833039" y="-45350"/>
                          <a:pt x="847697" y="15269"/>
                          <a:pt x="950515" y="0"/>
                        </a:cubicBezTo>
                        <a:cubicBezTo>
                          <a:pt x="1053333" y="-15269"/>
                          <a:pt x="1120246" y="25539"/>
                          <a:pt x="1272052" y="0"/>
                        </a:cubicBezTo>
                        <a:cubicBezTo>
                          <a:pt x="1423858" y="-25539"/>
                          <a:pt x="1487931" y="17699"/>
                          <a:pt x="1593588" y="0"/>
                        </a:cubicBezTo>
                        <a:cubicBezTo>
                          <a:pt x="1699245" y="-17699"/>
                          <a:pt x="1864621" y="48814"/>
                          <a:pt x="2002816" y="0"/>
                        </a:cubicBezTo>
                        <a:cubicBezTo>
                          <a:pt x="2141011" y="-48814"/>
                          <a:pt x="2496054" y="28591"/>
                          <a:pt x="2675119" y="0"/>
                        </a:cubicBezTo>
                        <a:cubicBezTo>
                          <a:pt x="2854184" y="-28591"/>
                          <a:pt x="2873389" y="20409"/>
                          <a:pt x="2996656" y="0"/>
                        </a:cubicBezTo>
                        <a:cubicBezTo>
                          <a:pt x="3119923" y="-20409"/>
                          <a:pt x="3254438" y="35194"/>
                          <a:pt x="3493576" y="0"/>
                        </a:cubicBezTo>
                        <a:cubicBezTo>
                          <a:pt x="3732714" y="-35194"/>
                          <a:pt x="3754609" y="32063"/>
                          <a:pt x="3902804" y="0"/>
                        </a:cubicBezTo>
                        <a:cubicBezTo>
                          <a:pt x="4050999" y="-32063"/>
                          <a:pt x="4284778" y="41394"/>
                          <a:pt x="4399724" y="0"/>
                        </a:cubicBezTo>
                        <a:cubicBezTo>
                          <a:pt x="4514670" y="-41394"/>
                          <a:pt x="4620224" y="32641"/>
                          <a:pt x="4808952" y="0"/>
                        </a:cubicBezTo>
                        <a:cubicBezTo>
                          <a:pt x="4997680" y="-32641"/>
                          <a:pt x="5228433" y="30837"/>
                          <a:pt x="5393563" y="0"/>
                        </a:cubicBezTo>
                        <a:cubicBezTo>
                          <a:pt x="5558693" y="-30837"/>
                          <a:pt x="5617020" y="1882"/>
                          <a:pt x="5802792" y="0"/>
                        </a:cubicBezTo>
                        <a:cubicBezTo>
                          <a:pt x="5988564" y="-1882"/>
                          <a:pt x="6093334" y="37321"/>
                          <a:pt x="6299711" y="0"/>
                        </a:cubicBezTo>
                        <a:cubicBezTo>
                          <a:pt x="6506088" y="-37321"/>
                          <a:pt x="6703303" y="8935"/>
                          <a:pt x="6884323" y="0"/>
                        </a:cubicBezTo>
                        <a:cubicBezTo>
                          <a:pt x="7065343" y="-8935"/>
                          <a:pt x="7349887" y="38141"/>
                          <a:pt x="7468935" y="0"/>
                        </a:cubicBezTo>
                        <a:cubicBezTo>
                          <a:pt x="7587983" y="-38141"/>
                          <a:pt x="7996968" y="58548"/>
                          <a:pt x="8228930" y="0"/>
                        </a:cubicBezTo>
                        <a:cubicBezTo>
                          <a:pt x="8460893" y="-58548"/>
                          <a:pt x="8709023" y="18370"/>
                          <a:pt x="8901233" y="0"/>
                        </a:cubicBezTo>
                        <a:cubicBezTo>
                          <a:pt x="8986418" y="11502"/>
                          <a:pt x="9046735" y="54779"/>
                          <a:pt x="9033292" y="132059"/>
                        </a:cubicBezTo>
                        <a:cubicBezTo>
                          <a:pt x="9033611" y="261006"/>
                          <a:pt x="9031885" y="437104"/>
                          <a:pt x="9033292" y="660278"/>
                        </a:cubicBezTo>
                        <a:cubicBezTo>
                          <a:pt x="9028316" y="736005"/>
                          <a:pt x="8957596" y="801694"/>
                          <a:pt x="8901233" y="792337"/>
                        </a:cubicBezTo>
                        <a:cubicBezTo>
                          <a:pt x="8699285" y="825493"/>
                          <a:pt x="8601720" y="766833"/>
                          <a:pt x="8492005" y="792337"/>
                        </a:cubicBezTo>
                        <a:cubicBezTo>
                          <a:pt x="8382290" y="817841"/>
                          <a:pt x="8250858" y="755483"/>
                          <a:pt x="8170469" y="792337"/>
                        </a:cubicBezTo>
                        <a:cubicBezTo>
                          <a:pt x="8090080" y="829191"/>
                          <a:pt x="7704196" y="773880"/>
                          <a:pt x="7410473" y="792337"/>
                        </a:cubicBezTo>
                        <a:cubicBezTo>
                          <a:pt x="7116750" y="810794"/>
                          <a:pt x="6922285" y="786604"/>
                          <a:pt x="6650478" y="792337"/>
                        </a:cubicBezTo>
                        <a:cubicBezTo>
                          <a:pt x="6378671" y="798070"/>
                          <a:pt x="6187253" y="749024"/>
                          <a:pt x="5978175" y="792337"/>
                        </a:cubicBezTo>
                        <a:cubicBezTo>
                          <a:pt x="5769097" y="835650"/>
                          <a:pt x="5427018" y="738623"/>
                          <a:pt x="5218180" y="792337"/>
                        </a:cubicBezTo>
                        <a:cubicBezTo>
                          <a:pt x="5009342" y="846051"/>
                          <a:pt x="4901107" y="773718"/>
                          <a:pt x="4633568" y="792337"/>
                        </a:cubicBezTo>
                        <a:cubicBezTo>
                          <a:pt x="4366029" y="810956"/>
                          <a:pt x="4239676" y="759932"/>
                          <a:pt x="3961265" y="792337"/>
                        </a:cubicBezTo>
                        <a:cubicBezTo>
                          <a:pt x="3682854" y="824742"/>
                          <a:pt x="3603534" y="761956"/>
                          <a:pt x="3464345" y="792337"/>
                        </a:cubicBezTo>
                        <a:cubicBezTo>
                          <a:pt x="3325156" y="822718"/>
                          <a:pt x="3253841" y="758818"/>
                          <a:pt x="3142809" y="792337"/>
                        </a:cubicBezTo>
                        <a:cubicBezTo>
                          <a:pt x="3031777" y="825856"/>
                          <a:pt x="2958240" y="754077"/>
                          <a:pt x="2821272" y="792337"/>
                        </a:cubicBezTo>
                        <a:cubicBezTo>
                          <a:pt x="2684304" y="830597"/>
                          <a:pt x="2510875" y="763870"/>
                          <a:pt x="2412044" y="792337"/>
                        </a:cubicBezTo>
                        <a:cubicBezTo>
                          <a:pt x="2313213" y="820804"/>
                          <a:pt x="2140430" y="781327"/>
                          <a:pt x="2002816" y="792337"/>
                        </a:cubicBezTo>
                        <a:cubicBezTo>
                          <a:pt x="1865202" y="803347"/>
                          <a:pt x="1728583" y="764936"/>
                          <a:pt x="1593588" y="792337"/>
                        </a:cubicBezTo>
                        <a:cubicBezTo>
                          <a:pt x="1458593" y="819738"/>
                          <a:pt x="1115692" y="771271"/>
                          <a:pt x="833593" y="792337"/>
                        </a:cubicBezTo>
                        <a:cubicBezTo>
                          <a:pt x="551494" y="813403"/>
                          <a:pt x="365730" y="709427"/>
                          <a:pt x="132059" y="792337"/>
                        </a:cubicBezTo>
                        <a:cubicBezTo>
                          <a:pt x="52238" y="778196"/>
                          <a:pt x="9085" y="746706"/>
                          <a:pt x="0" y="660278"/>
                        </a:cubicBezTo>
                        <a:cubicBezTo>
                          <a:pt x="-46735" y="414654"/>
                          <a:pt x="8703" y="334514"/>
                          <a:pt x="0" y="132059"/>
                        </a:cubicBezTo>
                        <a:close/>
                      </a:path>
                      <a:path w="9033292" h="792337" stroke="0" extrusionOk="0">
                        <a:moveTo>
                          <a:pt x="0" y="132059"/>
                        </a:moveTo>
                        <a:cubicBezTo>
                          <a:pt x="-18584" y="53635"/>
                          <a:pt x="72827" y="10431"/>
                          <a:pt x="132059" y="0"/>
                        </a:cubicBezTo>
                        <a:cubicBezTo>
                          <a:pt x="414467" y="-11702"/>
                          <a:pt x="549395" y="73831"/>
                          <a:pt x="804362" y="0"/>
                        </a:cubicBezTo>
                        <a:cubicBezTo>
                          <a:pt x="1059329" y="-73831"/>
                          <a:pt x="1225556" y="22020"/>
                          <a:pt x="1476666" y="0"/>
                        </a:cubicBezTo>
                        <a:cubicBezTo>
                          <a:pt x="1727776" y="-22020"/>
                          <a:pt x="1933422" y="29002"/>
                          <a:pt x="2148969" y="0"/>
                        </a:cubicBezTo>
                        <a:cubicBezTo>
                          <a:pt x="2364516" y="-29002"/>
                          <a:pt x="2571950" y="6391"/>
                          <a:pt x="2908964" y="0"/>
                        </a:cubicBezTo>
                        <a:cubicBezTo>
                          <a:pt x="3245979" y="-6391"/>
                          <a:pt x="3143480" y="2473"/>
                          <a:pt x="3318192" y="0"/>
                        </a:cubicBezTo>
                        <a:cubicBezTo>
                          <a:pt x="3492904" y="-2473"/>
                          <a:pt x="3785427" y="28126"/>
                          <a:pt x="3902804" y="0"/>
                        </a:cubicBezTo>
                        <a:cubicBezTo>
                          <a:pt x="4020181" y="-28126"/>
                          <a:pt x="4164496" y="21441"/>
                          <a:pt x="4399724" y="0"/>
                        </a:cubicBezTo>
                        <a:cubicBezTo>
                          <a:pt x="4634952" y="-21441"/>
                          <a:pt x="4683499" y="7331"/>
                          <a:pt x="4808952" y="0"/>
                        </a:cubicBezTo>
                        <a:cubicBezTo>
                          <a:pt x="4934405" y="-7331"/>
                          <a:pt x="5147195" y="78462"/>
                          <a:pt x="5481255" y="0"/>
                        </a:cubicBezTo>
                        <a:cubicBezTo>
                          <a:pt x="5815315" y="-78462"/>
                          <a:pt x="5671809" y="11277"/>
                          <a:pt x="5802792" y="0"/>
                        </a:cubicBezTo>
                        <a:cubicBezTo>
                          <a:pt x="5933775" y="-11277"/>
                          <a:pt x="6018444" y="15278"/>
                          <a:pt x="6124328" y="0"/>
                        </a:cubicBezTo>
                        <a:cubicBezTo>
                          <a:pt x="6230212" y="-15278"/>
                          <a:pt x="6511586" y="80494"/>
                          <a:pt x="6796631" y="0"/>
                        </a:cubicBezTo>
                        <a:cubicBezTo>
                          <a:pt x="7081676" y="-80494"/>
                          <a:pt x="7090423" y="42714"/>
                          <a:pt x="7205859" y="0"/>
                        </a:cubicBezTo>
                        <a:cubicBezTo>
                          <a:pt x="7321295" y="-42714"/>
                          <a:pt x="7451386" y="5419"/>
                          <a:pt x="7615087" y="0"/>
                        </a:cubicBezTo>
                        <a:cubicBezTo>
                          <a:pt x="7778788" y="-5419"/>
                          <a:pt x="8175024" y="13037"/>
                          <a:pt x="8375083" y="0"/>
                        </a:cubicBezTo>
                        <a:cubicBezTo>
                          <a:pt x="8575142" y="-13037"/>
                          <a:pt x="8678512" y="45795"/>
                          <a:pt x="8901233" y="0"/>
                        </a:cubicBezTo>
                        <a:cubicBezTo>
                          <a:pt x="8982538" y="17196"/>
                          <a:pt x="9018750" y="49087"/>
                          <a:pt x="9033292" y="132059"/>
                        </a:cubicBezTo>
                        <a:cubicBezTo>
                          <a:pt x="9080268" y="258666"/>
                          <a:pt x="9008329" y="527009"/>
                          <a:pt x="9033292" y="660278"/>
                        </a:cubicBezTo>
                        <a:cubicBezTo>
                          <a:pt x="9038431" y="738443"/>
                          <a:pt x="8979522" y="797839"/>
                          <a:pt x="8901233" y="792337"/>
                        </a:cubicBezTo>
                        <a:cubicBezTo>
                          <a:pt x="8665779" y="814065"/>
                          <a:pt x="8410192" y="773663"/>
                          <a:pt x="8141238" y="792337"/>
                        </a:cubicBezTo>
                        <a:cubicBezTo>
                          <a:pt x="7872284" y="811011"/>
                          <a:pt x="7747157" y="780185"/>
                          <a:pt x="7556626" y="792337"/>
                        </a:cubicBezTo>
                        <a:cubicBezTo>
                          <a:pt x="7366095" y="804489"/>
                          <a:pt x="7238553" y="775276"/>
                          <a:pt x="6972015" y="792337"/>
                        </a:cubicBezTo>
                        <a:cubicBezTo>
                          <a:pt x="6705477" y="809398"/>
                          <a:pt x="6725929" y="768274"/>
                          <a:pt x="6650478" y="792337"/>
                        </a:cubicBezTo>
                        <a:cubicBezTo>
                          <a:pt x="6575027" y="816400"/>
                          <a:pt x="6362672" y="767435"/>
                          <a:pt x="6241250" y="792337"/>
                        </a:cubicBezTo>
                        <a:cubicBezTo>
                          <a:pt x="6119828" y="817239"/>
                          <a:pt x="5985792" y="763926"/>
                          <a:pt x="5919714" y="792337"/>
                        </a:cubicBezTo>
                        <a:cubicBezTo>
                          <a:pt x="5853636" y="820748"/>
                          <a:pt x="5636330" y="790586"/>
                          <a:pt x="5510486" y="792337"/>
                        </a:cubicBezTo>
                        <a:cubicBezTo>
                          <a:pt x="5384642" y="794088"/>
                          <a:pt x="5056723" y="742325"/>
                          <a:pt x="4838182" y="792337"/>
                        </a:cubicBezTo>
                        <a:cubicBezTo>
                          <a:pt x="4619641" y="842349"/>
                          <a:pt x="4525144" y="744785"/>
                          <a:pt x="4428954" y="792337"/>
                        </a:cubicBezTo>
                        <a:cubicBezTo>
                          <a:pt x="4332764" y="839889"/>
                          <a:pt x="4106055" y="760713"/>
                          <a:pt x="3844343" y="792337"/>
                        </a:cubicBezTo>
                        <a:cubicBezTo>
                          <a:pt x="3582631" y="823961"/>
                          <a:pt x="3559912" y="739973"/>
                          <a:pt x="3347423" y="792337"/>
                        </a:cubicBezTo>
                        <a:cubicBezTo>
                          <a:pt x="3134934" y="844701"/>
                          <a:pt x="3112426" y="781162"/>
                          <a:pt x="2938195" y="792337"/>
                        </a:cubicBezTo>
                        <a:cubicBezTo>
                          <a:pt x="2763964" y="803512"/>
                          <a:pt x="2467530" y="759968"/>
                          <a:pt x="2178200" y="792337"/>
                        </a:cubicBezTo>
                        <a:cubicBezTo>
                          <a:pt x="1888871" y="824706"/>
                          <a:pt x="1917788" y="784151"/>
                          <a:pt x="1768971" y="792337"/>
                        </a:cubicBezTo>
                        <a:cubicBezTo>
                          <a:pt x="1620154" y="800523"/>
                          <a:pt x="1361148" y="742618"/>
                          <a:pt x="1096668" y="792337"/>
                        </a:cubicBezTo>
                        <a:cubicBezTo>
                          <a:pt x="832188" y="842056"/>
                          <a:pt x="850353" y="753517"/>
                          <a:pt x="687440" y="792337"/>
                        </a:cubicBezTo>
                        <a:cubicBezTo>
                          <a:pt x="524527" y="831157"/>
                          <a:pt x="387357" y="764317"/>
                          <a:pt x="132059" y="792337"/>
                        </a:cubicBezTo>
                        <a:cubicBezTo>
                          <a:pt x="55604" y="793071"/>
                          <a:pt x="-369" y="749708"/>
                          <a:pt x="0" y="660278"/>
                        </a:cubicBezTo>
                        <a:cubicBezTo>
                          <a:pt x="-33582" y="497043"/>
                          <a:pt x="3050" y="382442"/>
                          <a:pt x="0" y="13205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" y="148083"/>
            <a:ext cx="841044" cy="788364"/>
            <a:chOff x="599440" y="1433941"/>
            <a:chExt cx="680720" cy="619893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4186" y="1594024"/>
              <a:ext cx="346673" cy="459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683260" y="259339"/>
            <a:ext cx="919246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hành: Xác định tâm của một hình tròn.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77499-02B2-4CD6-870F-48CA786DD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" y="1557498"/>
            <a:ext cx="11849100" cy="26186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893DE9-8121-4425-8258-98A4A541FD17}"/>
              </a:ext>
            </a:extLst>
          </p:cNvPr>
          <p:cNvSpPr/>
          <p:nvPr/>
        </p:nvSpPr>
        <p:spPr>
          <a:xfrm>
            <a:off x="9223814" y="4268277"/>
            <a:ext cx="2796736" cy="11079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 cắt nhau giữa hai nếp gấp chính là tâm của hình tròn.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129893-E496-ABE9-F240-3F6870A50727}"/>
              </a:ext>
            </a:extLst>
          </p:cNvPr>
          <p:cNvSpPr/>
          <p:nvPr/>
        </p:nvSpPr>
        <p:spPr>
          <a:xfrm>
            <a:off x="3518461" y="4412462"/>
            <a:ext cx="2416176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Gập mảnh giấy hình tròn làm đôi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99502-E97F-1944-F852-24C72AF1EC88}"/>
              </a:ext>
            </a:extLst>
          </p:cNvPr>
          <p:cNvSpPr/>
          <p:nvPr/>
        </p:nvSpPr>
        <p:spPr>
          <a:xfrm>
            <a:off x="6927283" y="4432005"/>
            <a:ext cx="1861209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tục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đôi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524000" y="141113"/>
            <a:ext cx="8820150" cy="1020937"/>
          </a:xfrm>
          <a:custGeom>
            <a:avLst/>
            <a:gdLst>
              <a:gd name="connsiteX0" fmla="*/ 0 w 8820150"/>
              <a:gd name="connsiteY0" fmla="*/ 170160 h 1020937"/>
              <a:gd name="connsiteX1" fmla="*/ 170160 w 8820150"/>
              <a:gd name="connsiteY1" fmla="*/ 0 h 1020937"/>
              <a:gd name="connsiteX2" fmla="*/ 565885 w 8820150"/>
              <a:gd name="connsiteY2" fmla="*/ 0 h 1020937"/>
              <a:gd name="connsiteX3" fmla="*/ 876813 w 8820150"/>
              <a:gd name="connsiteY3" fmla="*/ 0 h 1020937"/>
              <a:gd name="connsiteX4" fmla="*/ 1272538 w 8820150"/>
              <a:gd name="connsiteY4" fmla="*/ 0 h 1020937"/>
              <a:gd name="connsiteX5" fmla="*/ 1922658 w 8820150"/>
              <a:gd name="connsiteY5" fmla="*/ 0 h 1020937"/>
              <a:gd name="connsiteX6" fmla="*/ 2233585 w 8820150"/>
              <a:gd name="connsiteY6" fmla="*/ 0 h 1020937"/>
              <a:gd name="connsiteX7" fmla="*/ 2714109 w 8820150"/>
              <a:gd name="connsiteY7" fmla="*/ 0 h 1020937"/>
              <a:gd name="connsiteX8" fmla="*/ 3109834 w 8820150"/>
              <a:gd name="connsiteY8" fmla="*/ 0 h 1020937"/>
              <a:gd name="connsiteX9" fmla="*/ 3590358 w 8820150"/>
              <a:gd name="connsiteY9" fmla="*/ 0 h 1020937"/>
              <a:gd name="connsiteX10" fmla="*/ 3986083 w 8820150"/>
              <a:gd name="connsiteY10" fmla="*/ 0 h 1020937"/>
              <a:gd name="connsiteX11" fmla="*/ 4551405 w 8820150"/>
              <a:gd name="connsiteY11" fmla="*/ 0 h 1020937"/>
              <a:gd name="connsiteX12" fmla="*/ 4947131 w 8820150"/>
              <a:gd name="connsiteY12" fmla="*/ 0 h 1020937"/>
              <a:gd name="connsiteX13" fmla="*/ 5427655 w 8820150"/>
              <a:gd name="connsiteY13" fmla="*/ 0 h 1020937"/>
              <a:gd name="connsiteX14" fmla="*/ 5992977 w 8820150"/>
              <a:gd name="connsiteY14" fmla="*/ 0 h 1020937"/>
              <a:gd name="connsiteX15" fmla="*/ 6558299 w 8820150"/>
              <a:gd name="connsiteY15" fmla="*/ 0 h 1020937"/>
              <a:gd name="connsiteX16" fmla="*/ 7293217 w 8820150"/>
              <a:gd name="connsiteY16" fmla="*/ 0 h 1020937"/>
              <a:gd name="connsiteX17" fmla="*/ 7943337 w 8820150"/>
              <a:gd name="connsiteY17" fmla="*/ 0 h 1020937"/>
              <a:gd name="connsiteX18" fmla="*/ 8649990 w 8820150"/>
              <a:gd name="connsiteY18" fmla="*/ 0 h 1020937"/>
              <a:gd name="connsiteX19" fmla="*/ 8820150 w 8820150"/>
              <a:gd name="connsiteY19" fmla="*/ 170160 h 1020937"/>
              <a:gd name="connsiteX20" fmla="*/ 8820150 w 8820150"/>
              <a:gd name="connsiteY20" fmla="*/ 524081 h 1020937"/>
              <a:gd name="connsiteX21" fmla="*/ 8820150 w 8820150"/>
              <a:gd name="connsiteY21" fmla="*/ 850777 h 1020937"/>
              <a:gd name="connsiteX22" fmla="*/ 8649990 w 8820150"/>
              <a:gd name="connsiteY22" fmla="*/ 1020937 h 1020937"/>
              <a:gd name="connsiteX23" fmla="*/ 7999870 w 8820150"/>
              <a:gd name="connsiteY23" fmla="*/ 1020937 h 1020937"/>
              <a:gd name="connsiteX24" fmla="*/ 7264951 w 8820150"/>
              <a:gd name="connsiteY24" fmla="*/ 1020937 h 1020937"/>
              <a:gd name="connsiteX25" fmla="*/ 6614831 w 8820150"/>
              <a:gd name="connsiteY25" fmla="*/ 1020937 h 1020937"/>
              <a:gd name="connsiteX26" fmla="*/ 5879912 w 8820150"/>
              <a:gd name="connsiteY26" fmla="*/ 1020937 h 1020937"/>
              <a:gd name="connsiteX27" fmla="*/ 5314590 w 8820150"/>
              <a:gd name="connsiteY27" fmla="*/ 1020937 h 1020937"/>
              <a:gd name="connsiteX28" fmla="*/ 4664470 w 8820150"/>
              <a:gd name="connsiteY28" fmla="*/ 1020937 h 1020937"/>
              <a:gd name="connsiteX29" fmla="*/ 4183946 w 8820150"/>
              <a:gd name="connsiteY29" fmla="*/ 1020937 h 1020937"/>
              <a:gd name="connsiteX30" fmla="*/ 3873019 w 8820150"/>
              <a:gd name="connsiteY30" fmla="*/ 1020937 h 1020937"/>
              <a:gd name="connsiteX31" fmla="*/ 3562092 w 8820150"/>
              <a:gd name="connsiteY31" fmla="*/ 1020937 h 1020937"/>
              <a:gd name="connsiteX32" fmla="*/ 3166367 w 8820150"/>
              <a:gd name="connsiteY32" fmla="*/ 1020937 h 1020937"/>
              <a:gd name="connsiteX33" fmla="*/ 2770641 w 8820150"/>
              <a:gd name="connsiteY33" fmla="*/ 1020937 h 1020937"/>
              <a:gd name="connsiteX34" fmla="*/ 2374916 w 8820150"/>
              <a:gd name="connsiteY34" fmla="*/ 1020937 h 1020937"/>
              <a:gd name="connsiteX35" fmla="*/ 1639997 w 8820150"/>
              <a:gd name="connsiteY35" fmla="*/ 1020937 h 1020937"/>
              <a:gd name="connsiteX36" fmla="*/ 989877 w 8820150"/>
              <a:gd name="connsiteY36" fmla="*/ 1020937 h 1020937"/>
              <a:gd name="connsiteX37" fmla="*/ 170160 w 8820150"/>
              <a:gd name="connsiteY37" fmla="*/ 1020937 h 1020937"/>
              <a:gd name="connsiteX38" fmla="*/ 0 w 8820150"/>
              <a:gd name="connsiteY38" fmla="*/ 850777 h 1020937"/>
              <a:gd name="connsiteX39" fmla="*/ 0 w 8820150"/>
              <a:gd name="connsiteY39" fmla="*/ 510469 h 1020937"/>
              <a:gd name="connsiteX40" fmla="*/ 0 w 8820150"/>
              <a:gd name="connsiteY40" fmla="*/ 170160 h 102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20150" h="1020937" fill="none" extrusionOk="0">
                <a:moveTo>
                  <a:pt x="0" y="170160"/>
                </a:moveTo>
                <a:cubicBezTo>
                  <a:pt x="-7730" y="69853"/>
                  <a:pt x="88282" y="24386"/>
                  <a:pt x="170160" y="0"/>
                </a:cubicBezTo>
                <a:cubicBezTo>
                  <a:pt x="348318" y="-22347"/>
                  <a:pt x="444964" y="28067"/>
                  <a:pt x="565885" y="0"/>
                </a:cubicBezTo>
                <a:cubicBezTo>
                  <a:pt x="686807" y="-28067"/>
                  <a:pt x="734939" y="30617"/>
                  <a:pt x="876813" y="0"/>
                </a:cubicBezTo>
                <a:cubicBezTo>
                  <a:pt x="1018687" y="-30617"/>
                  <a:pt x="1147814" y="22575"/>
                  <a:pt x="1272538" y="0"/>
                </a:cubicBezTo>
                <a:cubicBezTo>
                  <a:pt x="1397262" y="-22575"/>
                  <a:pt x="1679329" y="73485"/>
                  <a:pt x="1922658" y="0"/>
                </a:cubicBezTo>
                <a:cubicBezTo>
                  <a:pt x="2165987" y="-73485"/>
                  <a:pt x="2117320" y="26362"/>
                  <a:pt x="2233585" y="0"/>
                </a:cubicBezTo>
                <a:cubicBezTo>
                  <a:pt x="2349850" y="-26362"/>
                  <a:pt x="2551302" y="4735"/>
                  <a:pt x="2714109" y="0"/>
                </a:cubicBezTo>
                <a:cubicBezTo>
                  <a:pt x="2876916" y="-4735"/>
                  <a:pt x="2967355" y="28513"/>
                  <a:pt x="3109834" y="0"/>
                </a:cubicBezTo>
                <a:cubicBezTo>
                  <a:pt x="3252314" y="-28513"/>
                  <a:pt x="3493652" y="10917"/>
                  <a:pt x="3590358" y="0"/>
                </a:cubicBezTo>
                <a:cubicBezTo>
                  <a:pt x="3687064" y="-10917"/>
                  <a:pt x="3891109" y="28647"/>
                  <a:pt x="3986083" y="0"/>
                </a:cubicBezTo>
                <a:cubicBezTo>
                  <a:pt x="4081058" y="-28647"/>
                  <a:pt x="4389663" y="10431"/>
                  <a:pt x="4551405" y="0"/>
                </a:cubicBezTo>
                <a:cubicBezTo>
                  <a:pt x="4713147" y="-10431"/>
                  <a:pt x="4762499" y="26466"/>
                  <a:pt x="4947131" y="0"/>
                </a:cubicBezTo>
                <a:cubicBezTo>
                  <a:pt x="5131763" y="-26466"/>
                  <a:pt x="5194846" y="56935"/>
                  <a:pt x="5427655" y="0"/>
                </a:cubicBezTo>
                <a:cubicBezTo>
                  <a:pt x="5660464" y="-56935"/>
                  <a:pt x="5723187" y="46048"/>
                  <a:pt x="5992977" y="0"/>
                </a:cubicBezTo>
                <a:cubicBezTo>
                  <a:pt x="6262767" y="-46048"/>
                  <a:pt x="6292551" y="30775"/>
                  <a:pt x="6558299" y="0"/>
                </a:cubicBezTo>
                <a:cubicBezTo>
                  <a:pt x="6824047" y="-30775"/>
                  <a:pt x="7119194" y="8643"/>
                  <a:pt x="7293217" y="0"/>
                </a:cubicBezTo>
                <a:cubicBezTo>
                  <a:pt x="7467240" y="-8643"/>
                  <a:pt x="7665123" y="65992"/>
                  <a:pt x="7943337" y="0"/>
                </a:cubicBezTo>
                <a:cubicBezTo>
                  <a:pt x="8221551" y="-65992"/>
                  <a:pt x="8389344" y="35985"/>
                  <a:pt x="8649990" y="0"/>
                </a:cubicBezTo>
                <a:cubicBezTo>
                  <a:pt x="8748188" y="5090"/>
                  <a:pt x="8826391" y="74785"/>
                  <a:pt x="8820150" y="170160"/>
                </a:cubicBezTo>
                <a:cubicBezTo>
                  <a:pt x="8859416" y="308228"/>
                  <a:pt x="8809328" y="398243"/>
                  <a:pt x="8820150" y="524081"/>
                </a:cubicBezTo>
                <a:cubicBezTo>
                  <a:pt x="8830972" y="649919"/>
                  <a:pt x="8812639" y="689798"/>
                  <a:pt x="8820150" y="850777"/>
                </a:cubicBezTo>
                <a:cubicBezTo>
                  <a:pt x="8829067" y="964306"/>
                  <a:pt x="8730835" y="1029646"/>
                  <a:pt x="8649990" y="1020937"/>
                </a:cubicBezTo>
                <a:cubicBezTo>
                  <a:pt x="8345595" y="1024876"/>
                  <a:pt x="8283927" y="973075"/>
                  <a:pt x="7999870" y="1020937"/>
                </a:cubicBezTo>
                <a:cubicBezTo>
                  <a:pt x="7715813" y="1068799"/>
                  <a:pt x="7603678" y="958493"/>
                  <a:pt x="7264951" y="1020937"/>
                </a:cubicBezTo>
                <a:cubicBezTo>
                  <a:pt x="6926224" y="1083381"/>
                  <a:pt x="6827454" y="982803"/>
                  <a:pt x="6614831" y="1020937"/>
                </a:cubicBezTo>
                <a:cubicBezTo>
                  <a:pt x="6402208" y="1059071"/>
                  <a:pt x="6117119" y="960718"/>
                  <a:pt x="5879912" y="1020937"/>
                </a:cubicBezTo>
                <a:cubicBezTo>
                  <a:pt x="5642705" y="1081156"/>
                  <a:pt x="5585562" y="953481"/>
                  <a:pt x="5314590" y="1020937"/>
                </a:cubicBezTo>
                <a:cubicBezTo>
                  <a:pt x="5043618" y="1088393"/>
                  <a:pt x="4853904" y="943212"/>
                  <a:pt x="4664470" y="1020937"/>
                </a:cubicBezTo>
                <a:cubicBezTo>
                  <a:pt x="4475036" y="1098662"/>
                  <a:pt x="4397543" y="1017722"/>
                  <a:pt x="4183946" y="1020937"/>
                </a:cubicBezTo>
                <a:cubicBezTo>
                  <a:pt x="3970349" y="1024152"/>
                  <a:pt x="4025055" y="993797"/>
                  <a:pt x="3873019" y="1020937"/>
                </a:cubicBezTo>
                <a:cubicBezTo>
                  <a:pt x="3720983" y="1048077"/>
                  <a:pt x="3624590" y="1006797"/>
                  <a:pt x="3562092" y="1020937"/>
                </a:cubicBezTo>
                <a:cubicBezTo>
                  <a:pt x="3499594" y="1035077"/>
                  <a:pt x="3343122" y="994584"/>
                  <a:pt x="3166367" y="1020937"/>
                </a:cubicBezTo>
                <a:cubicBezTo>
                  <a:pt x="2989612" y="1047290"/>
                  <a:pt x="2913950" y="988433"/>
                  <a:pt x="2770641" y="1020937"/>
                </a:cubicBezTo>
                <a:cubicBezTo>
                  <a:pt x="2627332" y="1053441"/>
                  <a:pt x="2479527" y="1007592"/>
                  <a:pt x="2374916" y="1020937"/>
                </a:cubicBezTo>
                <a:cubicBezTo>
                  <a:pt x="2270306" y="1034282"/>
                  <a:pt x="1970944" y="945178"/>
                  <a:pt x="1639997" y="1020937"/>
                </a:cubicBezTo>
                <a:cubicBezTo>
                  <a:pt x="1309050" y="1096696"/>
                  <a:pt x="1295314" y="966403"/>
                  <a:pt x="989877" y="1020937"/>
                </a:cubicBezTo>
                <a:cubicBezTo>
                  <a:pt x="684440" y="1075471"/>
                  <a:pt x="565027" y="956514"/>
                  <a:pt x="170160" y="1020937"/>
                </a:cubicBezTo>
                <a:cubicBezTo>
                  <a:pt x="74938" y="1029635"/>
                  <a:pt x="-18342" y="930884"/>
                  <a:pt x="0" y="850777"/>
                </a:cubicBezTo>
                <a:cubicBezTo>
                  <a:pt x="-13588" y="692364"/>
                  <a:pt x="19397" y="658482"/>
                  <a:pt x="0" y="510469"/>
                </a:cubicBezTo>
                <a:cubicBezTo>
                  <a:pt x="-19397" y="362456"/>
                  <a:pt x="19535" y="284240"/>
                  <a:pt x="0" y="170160"/>
                </a:cubicBezTo>
                <a:close/>
              </a:path>
              <a:path w="8820150" h="1020937" stroke="0" extrusionOk="0">
                <a:moveTo>
                  <a:pt x="0" y="170160"/>
                </a:moveTo>
                <a:cubicBezTo>
                  <a:pt x="-25983" y="68507"/>
                  <a:pt x="87613" y="8701"/>
                  <a:pt x="170160" y="0"/>
                </a:cubicBezTo>
                <a:cubicBezTo>
                  <a:pt x="406445" y="-59971"/>
                  <a:pt x="616389" y="35783"/>
                  <a:pt x="820280" y="0"/>
                </a:cubicBezTo>
                <a:cubicBezTo>
                  <a:pt x="1024171" y="-35783"/>
                  <a:pt x="1159871" y="56062"/>
                  <a:pt x="1470401" y="0"/>
                </a:cubicBezTo>
                <a:cubicBezTo>
                  <a:pt x="1780931" y="-56062"/>
                  <a:pt x="1797013" y="48784"/>
                  <a:pt x="2120521" y="0"/>
                </a:cubicBezTo>
                <a:cubicBezTo>
                  <a:pt x="2444029" y="-48784"/>
                  <a:pt x="2498155" y="7617"/>
                  <a:pt x="2855440" y="0"/>
                </a:cubicBezTo>
                <a:cubicBezTo>
                  <a:pt x="3212725" y="-7617"/>
                  <a:pt x="3171797" y="39798"/>
                  <a:pt x="3251165" y="0"/>
                </a:cubicBezTo>
                <a:cubicBezTo>
                  <a:pt x="3330534" y="-39798"/>
                  <a:pt x="3538399" y="2298"/>
                  <a:pt x="3816487" y="0"/>
                </a:cubicBezTo>
                <a:cubicBezTo>
                  <a:pt x="4094575" y="-2298"/>
                  <a:pt x="4180073" y="46400"/>
                  <a:pt x="4297011" y="0"/>
                </a:cubicBezTo>
                <a:cubicBezTo>
                  <a:pt x="4413949" y="-46400"/>
                  <a:pt x="4606287" y="462"/>
                  <a:pt x="4692736" y="0"/>
                </a:cubicBezTo>
                <a:cubicBezTo>
                  <a:pt x="4779185" y="-462"/>
                  <a:pt x="5127012" y="6198"/>
                  <a:pt x="5342856" y="0"/>
                </a:cubicBezTo>
                <a:cubicBezTo>
                  <a:pt x="5558700" y="-6198"/>
                  <a:pt x="5566293" y="19156"/>
                  <a:pt x="5653783" y="0"/>
                </a:cubicBezTo>
                <a:cubicBezTo>
                  <a:pt x="5741273" y="-19156"/>
                  <a:pt x="5892374" y="27286"/>
                  <a:pt x="5964710" y="0"/>
                </a:cubicBezTo>
                <a:cubicBezTo>
                  <a:pt x="6037046" y="-27286"/>
                  <a:pt x="6357962" y="31497"/>
                  <a:pt x="6614831" y="0"/>
                </a:cubicBezTo>
                <a:cubicBezTo>
                  <a:pt x="6871700" y="-31497"/>
                  <a:pt x="6824020" y="43869"/>
                  <a:pt x="7010556" y="0"/>
                </a:cubicBezTo>
                <a:cubicBezTo>
                  <a:pt x="7197093" y="-43869"/>
                  <a:pt x="7212517" y="13298"/>
                  <a:pt x="7406282" y="0"/>
                </a:cubicBezTo>
                <a:cubicBezTo>
                  <a:pt x="7600047" y="-13298"/>
                  <a:pt x="7798834" y="68565"/>
                  <a:pt x="8141200" y="0"/>
                </a:cubicBezTo>
                <a:cubicBezTo>
                  <a:pt x="8483566" y="-68565"/>
                  <a:pt x="8506291" y="10274"/>
                  <a:pt x="8649990" y="0"/>
                </a:cubicBezTo>
                <a:cubicBezTo>
                  <a:pt x="8752001" y="16503"/>
                  <a:pt x="8810434" y="69476"/>
                  <a:pt x="8820150" y="170160"/>
                </a:cubicBezTo>
                <a:cubicBezTo>
                  <a:pt x="8833666" y="295224"/>
                  <a:pt x="8790539" y="376392"/>
                  <a:pt x="8820150" y="503662"/>
                </a:cubicBezTo>
                <a:cubicBezTo>
                  <a:pt x="8849761" y="630932"/>
                  <a:pt x="8782935" y="731823"/>
                  <a:pt x="8820150" y="850777"/>
                </a:cubicBezTo>
                <a:cubicBezTo>
                  <a:pt x="8826603" y="917793"/>
                  <a:pt x="8721165" y="1006530"/>
                  <a:pt x="8649990" y="1020937"/>
                </a:cubicBezTo>
                <a:cubicBezTo>
                  <a:pt x="8383881" y="1054982"/>
                  <a:pt x="8253542" y="959626"/>
                  <a:pt x="7999870" y="1020937"/>
                </a:cubicBezTo>
                <a:cubicBezTo>
                  <a:pt x="7746198" y="1082248"/>
                  <a:pt x="7568852" y="1018605"/>
                  <a:pt x="7434548" y="1020937"/>
                </a:cubicBezTo>
                <a:cubicBezTo>
                  <a:pt x="7300244" y="1023269"/>
                  <a:pt x="7257578" y="1020526"/>
                  <a:pt x="7123621" y="1020937"/>
                </a:cubicBezTo>
                <a:cubicBezTo>
                  <a:pt x="6989664" y="1021348"/>
                  <a:pt x="6897162" y="1017674"/>
                  <a:pt x="6727895" y="1020937"/>
                </a:cubicBezTo>
                <a:cubicBezTo>
                  <a:pt x="6558628" y="1024200"/>
                  <a:pt x="6510550" y="1012999"/>
                  <a:pt x="6416968" y="1020937"/>
                </a:cubicBezTo>
                <a:cubicBezTo>
                  <a:pt x="6323387" y="1028875"/>
                  <a:pt x="6194853" y="1010478"/>
                  <a:pt x="6021243" y="1020937"/>
                </a:cubicBezTo>
                <a:cubicBezTo>
                  <a:pt x="5847633" y="1031396"/>
                  <a:pt x="5515864" y="1003034"/>
                  <a:pt x="5371122" y="1020937"/>
                </a:cubicBezTo>
                <a:cubicBezTo>
                  <a:pt x="5226380" y="1038840"/>
                  <a:pt x="5058846" y="977146"/>
                  <a:pt x="4975397" y="1020937"/>
                </a:cubicBezTo>
                <a:cubicBezTo>
                  <a:pt x="4891948" y="1064728"/>
                  <a:pt x="4607182" y="996107"/>
                  <a:pt x="4410075" y="1020937"/>
                </a:cubicBezTo>
                <a:cubicBezTo>
                  <a:pt x="4212968" y="1045767"/>
                  <a:pt x="4068248" y="983108"/>
                  <a:pt x="3929551" y="1020937"/>
                </a:cubicBezTo>
                <a:cubicBezTo>
                  <a:pt x="3790854" y="1058766"/>
                  <a:pt x="3689058" y="987778"/>
                  <a:pt x="3533826" y="1020937"/>
                </a:cubicBezTo>
                <a:cubicBezTo>
                  <a:pt x="3378595" y="1054096"/>
                  <a:pt x="2974022" y="984546"/>
                  <a:pt x="2798907" y="1020937"/>
                </a:cubicBezTo>
                <a:cubicBezTo>
                  <a:pt x="2623792" y="1057328"/>
                  <a:pt x="2488981" y="978463"/>
                  <a:pt x="2403182" y="1020937"/>
                </a:cubicBezTo>
                <a:cubicBezTo>
                  <a:pt x="2317383" y="1063411"/>
                  <a:pt x="2031526" y="944643"/>
                  <a:pt x="1753062" y="1020937"/>
                </a:cubicBezTo>
                <a:cubicBezTo>
                  <a:pt x="1474598" y="1097231"/>
                  <a:pt x="1441866" y="980741"/>
                  <a:pt x="1357336" y="1020937"/>
                </a:cubicBezTo>
                <a:cubicBezTo>
                  <a:pt x="1272806" y="1061133"/>
                  <a:pt x="1151428" y="990844"/>
                  <a:pt x="961611" y="1020937"/>
                </a:cubicBezTo>
                <a:cubicBezTo>
                  <a:pt x="771794" y="1051030"/>
                  <a:pt x="485976" y="1011852"/>
                  <a:pt x="170160" y="1020937"/>
                </a:cubicBezTo>
                <a:cubicBezTo>
                  <a:pt x="76623" y="1025149"/>
                  <a:pt x="-569" y="926293"/>
                  <a:pt x="0" y="850777"/>
                </a:cubicBezTo>
                <a:cubicBezTo>
                  <a:pt x="-34294" y="721182"/>
                  <a:pt x="26906" y="612900"/>
                  <a:pt x="0" y="510469"/>
                </a:cubicBezTo>
                <a:cubicBezTo>
                  <a:pt x="-26906" y="408038"/>
                  <a:pt x="33808" y="249363"/>
                  <a:pt x="0" y="170160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" y="148083"/>
            <a:ext cx="841044" cy="788364"/>
            <a:chOff x="599440" y="1433941"/>
            <a:chExt cx="680720" cy="619893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4186" y="1594024"/>
              <a:ext cx="346673" cy="459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571625" y="141113"/>
            <a:ext cx="8734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đường kính của mỗi bánh xe trong hình dưới đây là bao nhiêu xăng-ti-mét?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AEDE5-3970-4E8C-9B82-2E7544E1A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362" y="1566862"/>
            <a:ext cx="8543925" cy="488632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728F442-AEA2-1CB7-0C55-19950F3C6C9C}"/>
              </a:ext>
            </a:extLst>
          </p:cNvPr>
          <p:cNvCxnSpPr>
            <a:cxnSpLocks/>
          </p:cNvCxnSpPr>
          <p:nvPr/>
        </p:nvCxnSpPr>
        <p:spPr>
          <a:xfrm flipH="1">
            <a:off x="3231709" y="4943002"/>
            <a:ext cx="2423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6807E-2FAF-43A5-CD46-5A5F6095A515}"/>
              </a:ext>
            </a:extLst>
          </p:cNvPr>
          <p:cNvCxnSpPr>
            <a:cxnSpLocks/>
          </p:cNvCxnSpPr>
          <p:nvPr/>
        </p:nvCxnSpPr>
        <p:spPr>
          <a:xfrm flipH="1">
            <a:off x="7378593" y="5143527"/>
            <a:ext cx="1921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95F78E-1807-41B2-B38E-ABC19C1FD846}"/>
              </a:ext>
            </a:extLst>
          </p:cNvPr>
          <p:cNvGrpSpPr/>
          <p:nvPr/>
        </p:nvGrpSpPr>
        <p:grpSpPr>
          <a:xfrm>
            <a:off x="9387639" y="4010024"/>
            <a:ext cx="2713120" cy="1112941"/>
            <a:chOff x="9387639" y="4010024"/>
            <a:chExt cx="2713120" cy="1112941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DD7F2A19-FD14-8FF6-AB2A-DF8D20AE50C7}"/>
                </a:ext>
              </a:extLst>
            </p:cNvPr>
            <p:cNvSpPr/>
            <p:nvPr/>
          </p:nvSpPr>
          <p:spPr>
            <a:xfrm>
              <a:off x="9432757" y="4010024"/>
              <a:ext cx="2622884" cy="1112941"/>
            </a:xfrm>
            <a:prstGeom prst="wedgeRoundRectCallout">
              <a:avLst>
                <a:gd name="adj1" fmla="val -49732"/>
                <a:gd name="adj2" fmla="val 5726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ED1CF-C4C2-EF5B-AA68-ED11326A9A8B}"/>
                </a:ext>
              </a:extLst>
            </p:cNvPr>
            <p:cNvSpPr txBox="1"/>
            <p:nvPr/>
          </p:nvSpPr>
          <p:spPr>
            <a:xfrm>
              <a:off x="9387639" y="4304884"/>
              <a:ext cx="27131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5 x 8 = 40 (cm)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3F59B0-3035-D44D-7E3B-1DF91C63CF5B}"/>
              </a:ext>
            </a:extLst>
          </p:cNvPr>
          <p:cNvGrpSpPr/>
          <p:nvPr/>
        </p:nvGrpSpPr>
        <p:grpSpPr>
          <a:xfrm>
            <a:off x="91241" y="3601427"/>
            <a:ext cx="3099705" cy="1248967"/>
            <a:chOff x="9387639" y="4010024"/>
            <a:chExt cx="2713120" cy="1248967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8D71902-E850-E885-A975-6CFEB404719E}"/>
                </a:ext>
              </a:extLst>
            </p:cNvPr>
            <p:cNvSpPr/>
            <p:nvPr/>
          </p:nvSpPr>
          <p:spPr>
            <a:xfrm>
              <a:off x="9432757" y="4010024"/>
              <a:ext cx="2622884" cy="1112941"/>
            </a:xfrm>
            <a:prstGeom prst="wedgeRoundRectCallout">
              <a:avLst>
                <a:gd name="adj1" fmla="val 55773"/>
                <a:gd name="adj2" fmla="val 7131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426C82-9D65-8FD3-EDFE-37E949AAA4BA}"/>
                </a:ext>
              </a:extLst>
            </p:cNvPr>
            <p:cNvSpPr txBox="1"/>
            <p:nvPr/>
          </p:nvSpPr>
          <p:spPr>
            <a:xfrm>
              <a:off x="9387639" y="4304884"/>
              <a:ext cx="271312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5 x 10 = 50 (cm)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4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pic>
        <p:nvPicPr>
          <p:cNvPr id="34" name="图片 1">
            <a:extLst>
              <a:ext uri="{FF2B5EF4-FFF2-40B4-BE49-F238E27FC236}">
                <a16:creationId xmlns:a16="http://schemas.microsoft.com/office/drawing/2014/main" id="{5D8A7196-77FD-4E3F-A9B9-C4C5C5485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650" y="589280"/>
            <a:ext cx="7199078" cy="533526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73CA2A-D7D5-4C37-8DB0-C7DC6C2970D9}"/>
              </a:ext>
            </a:extLst>
          </p:cNvPr>
          <p:cNvSpPr/>
          <p:nvPr/>
        </p:nvSpPr>
        <p:spPr>
          <a:xfrm>
            <a:off x="4342154" y="3260180"/>
            <a:ext cx="5218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com pa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9523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9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" y="53333"/>
            <a:ext cx="12060961" cy="6751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43" y="1956688"/>
            <a:ext cx="647451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19A1E2E-B5CD-B070-F495-7E4F71D102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50" t="25556" r="10625" b="11111"/>
          <a:stretch/>
        </p:blipFill>
        <p:spPr>
          <a:xfrm>
            <a:off x="-16162" y="-8528"/>
            <a:ext cx="12208162" cy="6866528"/>
          </a:xfrm>
          <a:prstGeom prst="rect">
            <a:avLst/>
          </a:prstGeom>
        </p:spPr>
      </p:pic>
      <p:grpSp>
        <p:nvGrpSpPr>
          <p:cNvPr id="39938" name="Group 19">
            <a:extLst>
              <a:ext uri="{FF2B5EF4-FFF2-40B4-BE49-F238E27FC236}">
                <a16:creationId xmlns:a16="http://schemas.microsoft.com/office/drawing/2014/main" id="{8D24FAEA-75BE-4D0C-B802-69618014B3FD}"/>
              </a:ext>
            </a:extLst>
          </p:cNvPr>
          <p:cNvGrpSpPr>
            <a:grpSpLocks/>
          </p:cNvGrpSpPr>
          <p:nvPr/>
        </p:nvGrpSpPr>
        <p:grpSpPr bwMode="auto">
          <a:xfrm>
            <a:off x="2431931" y="172334"/>
            <a:ext cx="9712380" cy="6535137"/>
            <a:chOff x="1086463" y="231737"/>
            <a:chExt cx="9712052" cy="6534190"/>
          </a:xfrm>
        </p:grpSpPr>
        <p:pic>
          <p:nvPicPr>
            <p:cNvPr id="39949" name="Picture 2">
              <a:extLst>
                <a:ext uri="{FF2B5EF4-FFF2-40B4-BE49-F238E27FC236}">
                  <a16:creationId xmlns:a16="http://schemas.microsoft.com/office/drawing/2014/main" id="{B670681D-9B72-4EBD-BFEA-F5EC38774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463" y="231737"/>
              <a:ext cx="7148591" cy="3712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52" name="Picture 3">
              <a:extLst>
                <a:ext uri="{FF2B5EF4-FFF2-40B4-BE49-F238E27FC236}">
                  <a16:creationId xmlns:a16="http://schemas.microsoft.com/office/drawing/2014/main" id="{7F392AC9-818E-4080-90F5-CADDD1881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3849" y="5159389"/>
              <a:ext cx="1394666" cy="160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2AE9E6F-9A15-4707-A76F-A1630A740A3F}"/>
              </a:ext>
            </a:extLst>
          </p:cNvPr>
          <p:cNvSpPr/>
          <p:nvPr/>
        </p:nvSpPr>
        <p:spPr>
          <a:xfrm>
            <a:off x="1239525" y="4391995"/>
            <a:ext cx="3891859" cy="644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A</a:t>
            </a:r>
            <a:r>
              <a:rPr lang="en-US" dirty="0">
                <a:solidFill>
                  <a:prstClr val="black"/>
                </a:solidFill>
                <a:latin typeface="Nunito Black" pitchFamily="2" charset="0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O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giữa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C642FE-E223-4B13-BEA5-CA9DF89818B9}"/>
              </a:ext>
            </a:extLst>
          </p:cNvPr>
          <p:cNvSpPr/>
          <p:nvPr/>
        </p:nvSpPr>
        <p:spPr>
          <a:xfrm>
            <a:off x="6311577" y="5219879"/>
            <a:ext cx="3769972" cy="6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O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giữa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5055F6-5C72-4D18-A349-4680BD8DA4E4}"/>
              </a:ext>
            </a:extLst>
          </p:cNvPr>
          <p:cNvSpPr/>
          <p:nvPr/>
        </p:nvSpPr>
        <p:spPr>
          <a:xfrm>
            <a:off x="1239525" y="5247067"/>
            <a:ext cx="3891859" cy="6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O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giữa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P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FA5719-8578-4BBA-AE73-1508C16EDAA8}"/>
              </a:ext>
            </a:extLst>
          </p:cNvPr>
          <p:cNvSpPr/>
          <p:nvPr/>
        </p:nvSpPr>
        <p:spPr>
          <a:xfrm>
            <a:off x="6311577" y="4418191"/>
            <a:ext cx="3769972" cy="644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O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giữa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O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A04904-1DB9-4222-B99D-4C2375355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32" y="4369607"/>
            <a:ext cx="6731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508C8E-B571-44FF-9482-8CA4BFCB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33" y="4445178"/>
            <a:ext cx="6715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DC62A6-C656-4ECA-AEDE-B2F03B22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39" y="5299454"/>
            <a:ext cx="6731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127314-A529-4760-BAB3-5D2A526E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60" y="5284774"/>
            <a:ext cx="58277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Box 26">
            <a:extLst>
              <a:ext uri="{FF2B5EF4-FFF2-40B4-BE49-F238E27FC236}">
                <a16:creationId xmlns:a16="http://schemas.microsoft.com/office/drawing/2014/main" id="{2A3BD650-18A5-4EB7-BD90-AADAD34A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832" y="506741"/>
            <a:ext cx="480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Quan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O ở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giữa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2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254440-79BE-FEC3-36E3-8214183E9ED9}"/>
              </a:ext>
            </a:extLst>
          </p:cNvPr>
          <p:cNvCxnSpPr/>
          <p:nvPr/>
        </p:nvCxnSpPr>
        <p:spPr>
          <a:xfrm>
            <a:off x="5095783" y="1544715"/>
            <a:ext cx="0" cy="1313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EAC7660-CD13-723D-C10D-0B3140D16A56}"/>
              </a:ext>
            </a:extLst>
          </p:cNvPr>
          <p:cNvSpPr/>
          <p:nvPr/>
        </p:nvSpPr>
        <p:spPr>
          <a:xfrm>
            <a:off x="5033639" y="2095130"/>
            <a:ext cx="134321" cy="66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3A59D5-3928-B833-D4DE-2DEBAA9C3026}"/>
              </a:ext>
            </a:extLst>
          </p:cNvPr>
          <p:cNvSpPr/>
          <p:nvPr/>
        </p:nvSpPr>
        <p:spPr>
          <a:xfrm>
            <a:off x="5043994" y="2860089"/>
            <a:ext cx="134321" cy="66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4BA9945-F8B0-8ED4-894E-E3E816071337}"/>
              </a:ext>
            </a:extLst>
          </p:cNvPr>
          <p:cNvSpPr/>
          <p:nvPr/>
        </p:nvSpPr>
        <p:spPr>
          <a:xfrm>
            <a:off x="5035118" y="1519554"/>
            <a:ext cx="134321" cy="66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282BDF-0C9D-F3EE-356B-2680158CA9B2}"/>
              </a:ext>
            </a:extLst>
          </p:cNvPr>
          <p:cNvCxnSpPr>
            <a:cxnSpLocks/>
          </p:cNvCxnSpPr>
          <p:nvPr/>
        </p:nvCxnSpPr>
        <p:spPr>
          <a:xfrm flipV="1">
            <a:off x="5100800" y="2107654"/>
            <a:ext cx="1257141" cy="5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2C4412-A0F3-941F-2640-D1A7AB941C5E}"/>
              </a:ext>
            </a:extLst>
          </p:cNvPr>
          <p:cNvCxnSpPr/>
          <p:nvPr/>
        </p:nvCxnSpPr>
        <p:spPr>
          <a:xfrm>
            <a:off x="5599113" y="1478760"/>
            <a:ext cx="1424929" cy="1191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11C135A-0D87-E490-097C-4B3004F7ADF7}"/>
              </a:ext>
            </a:extLst>
          </p:cNvPr>
          <p:cNvSpPr/>
          <p:nvPr/>
        </p:nvSpPr>
        <p:spPr>
          <a:xfrm>
            <a:off x="6277997" y="2078850"/>
            <a:ext cx="134321" cy="66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1134E5C-B467-270B-AA2D-B72B65A70DD5}"/>
              </a:ext>
            </a:extLst>
          </p:cNvPr>
          <p:cNvSpPr/>
          <p:nvPr/>
        </p:nvSpPr>
        <p:spPr>
          <a:xfrm>
            <a:off x="5532273" y="1457412"/>
            <a:ext cx="134321" cy="66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749E0BA-9A8E-AE52-64CA-5A04083F4D41}"/>
              </a:ext>
            </a:extLst>
          </p:cNvPr>
          <p:cNvSpPr/>
          <p:nvPr/>
        </p:nvSpPr>
        <p:spPr>
          <a:xfrm>
            <a:off x="6970452" y="2620395"/>
            <a:ext cx="134321" cy="66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015CF-990E-1B2B-D3B2-9067A2DE7894}"/>
              </a:ext>
            </a:extLst>
          </p:cNvPr>
          <p:cNvSpPr txBox="1"/>
          <p:nvPr/>
        </p:nvSpPr>
        <p:spPr>
          <a:xfrm>
            <a:off x="4733719" y="1914910"/>
            <a:ext cx="35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180FA4-E765-058C-36A6-AE4A873A6C00}"/>
              </a:ext>
            </a:extLst>
          </p:cNvPr>
          <p:cNvSpPr txBox="1"/>
          <p:nvPr/>
        </p:nvSpPr>
        <p:spPr>
          <a:xfrm>
            <a:off x="4787174" y="2697683"/>
            <a:ext cx="35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F28DE0-AD37-A67F-D736-36E4C00720CC}"/>
              </a:ext>
            </a:extLst>
          </p:cNvPr>
          <p:cNvSpPr txBox="1"/>
          <p:nvPr/>
        </p:nvSpPr>
        <p:spPr>
          <a:xfrm>
            <a:off x="4777389" y="1304819"/>
            <a:ext cx="35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8EEE1F-80D7-4BC0-598F-F130113E7611}"/>
              </a:ext>
            </a:extLst>
          </p:cNvPr>
          <p:cNvSpPr txBox="1"/>
          <p:nvPr/>
        </p:nvSpPr>
        <p:spPr>
          <a:xfrm>
            <a:off x="5663657" y="1267106"/>
            <a:ext cx="35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2D8B39-AA68-B49E-5368-C6DD3946BC53}"/>
              </a:ext>
            </a:extLst>
          </p:cNvPr>
          <p:cNvSpPr txBox="1"/>
          <p:nvPr/>
        </p:nvSpPr>
        <p:spPr>
          <a:xfrm>
            <a:off x="6346452" y="1844248"/>
            <a:ext cx="35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CCF736-EA81-C9B5-47F9-4B68D858463D}"/>
              </a:ext>
            </a:extLst>
          </p:cNvPr>
          <p:cNvSpPr txBox="1"/>
          <p:nvPr/>
        </p:nvSpPr>
        <p:spPr>
          <a:xfrm>
            <a:off x="7023724" y="2316901"/>
            <a:ext cx="35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D419A4-EA33-DF0A-CAC0-2B551BEDC42B}"/>
              </a:ext>
            </a:extLst>
          </p:cNvPr>
          <p:cNvSpPr/>
          <p:nvPr/>
        </p:nvSpPr>
        <p:spPr>
          <a:xfrm>
            <a:off x="5675794" y="2080328"/>
            <a:ext cx="134321" cy="66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ADF780-DF90-12BD-EEF5-0D8BED89AE34}"/>
              </a:ext>
            </a:extLst>
          </p:cNvPr>
          <p:cNvSpPr txBox="1"/>
          <p:nvPr/>
        </p:nvSpPr>
        <p:spPr>
          <a:xfrm>
            <a:off x="5744249" y="2058794"/>
            <a:ext cx="35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4B64394B-C443-B85D-6359-4CBE8D8A8A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40352C-A26C-28CA-9563-D92C4596FC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524" y="370379"/>
            <a:ext cx="844235" cy="535224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DCDDB27A-A879-7E05-FD71-78D0CE4056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81AD3795-3828-F836-30FE-EF54738C46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4C0B6978-9B32-DF5A-62DE-0BB6C23B9E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48292" y="5904086"/>
            <a:ext cx="1627956" cy="1436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5CF688-D1A1-88D3-FBA6-DDF619631A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50" t="25556" r="10625" b="11111"/>
          <a:stretch/>
        </p:blipFill>
        <p:spPr>
          <a:xfrm>
            <a:off x="-16162" y="-8528"/>
            <a:ext cx="12208162" cy="6866528"/>
          </a:xfrm>
          <a:prstGeom prst="rect">
            <a:avLst/>
          </a:prstGeom>
        </p:spPr>
      </p:pic>
      <p:grpSp>
        <p:nvGrpSpPr>
          <p:cNvPr id="40962" name="Group 19">
            <a:extLst>
              <a:ext uri="{FF2B5EF4-FFF2-40B4-BE49-F238E27FC236}">
                <a16:creationId xmlns:a16="http://schemas.microsoft.com/office/drawing/2014/main" id="{9221424A-B0FE-4F52-A87C-4D6922C1DBF0}"/>
              </a:ext>
            </a:extLst>
          </p:cNvPr>
          <p:cNvGrpSpPr>
            <a:grpSpLocks/>
          </p:cNvGrpSpPr>
          <p:nvPr/>
        </p:nvGrpSpPr>
        <p:grpSpPr bwMode="auto">
          <a:xfrm>
            <a:off x="1631975" y="323255"/>
            <a:ext cx="10415306" cy="6284158"/>
            <a:chOff x="1593071" y="248315"/>
            <a:chExt cx="7678885" cy="6283248"/>
          </a:xfrm>
        </p:grpSpPr>
        <p:pic>
          <p:nvPicPr>
            <p:cNvPr id="40973" name="Picture 2">
              <a:extLst>
                <a:ext uri="{FF2B5EF4-FFF2-40B4-BE49-F238E27FC236}">
                  <a16:creationId xmlns:a16="http://schemas.microsoft.com/office/drawing/2014/main" id="{215D5E7E-3D85-4C26-9CBA-6114F73C5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071" y="248315"/>
              <a:ext cx="6508431" cy="3380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76" name="Picture 3">
              <a:extLst>
                <a:ext uri="{FF2B5EF4-FFF2-40B4-BE49-F238E27FC236}">
                  <a16:creationId xmlns:a16="http://schemas.microsoft.com/office/drawing/2014/main" id="{A378EBD4-83AF-4C9D-9E7F-CCF5191CB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741" y="4748149"/>
              <a:ext cx="1548215" cy="1783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597E527-EFFE-400B-B379-07630FC9FB7C}"/>
              </a:ext>
            </a:extLst>
          </p:cNvPr>
          <p:cNvSpPr/>
          <p:nvPr/>
        </p:nvSpPr>
        <p:spPr>
          <a:xfrm>
            <a:off x="4282280" y="4814889"/>
            <a:ext cx="3389313" cy="6429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unito Black" pitchFamily="2" charset="0"/>
              </a:rPr>
              <a:t>Đúng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64A5C-0B4D-4A3E-95A2-7474E011EC8A}"/>
              </a:ext>
            </a:extLst>
          </p:cNvPr>
          <p:cNvSpPr/>
          <p:nvPr/>
        </p:nvSpPr>
        <p:spPr>
          <a:xfrm>
            <a:off x="4282281" y="4030916"/>
            <a:ext cx="3389313" cy="644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Sai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6E111F-4967-48AC-AB80-FABCD225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82" y="4031202"/>
            <a:ext cx="6715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4ACA5C-4CD3-4C78-B85E-208E824DA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93" y="4919664"/>
            <a:ext cx="6731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TextBox 26">
            <a:extLst>
              <a:ext uri="{FF2B5EF4-FFF2-40B4-BE49-F238E27FC236}">
                <a16:creationId xmlns:a16="http://schemas.microsoft.com/office/drawing/2014/main" id="{CED6200D-7EF1-4153-9A88-C7C3003E3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47" y="740112"/>
            <a:ext cx="75241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 M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 AB.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DFFF26-2F56-2874-0CCB-BE509FCE6F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4032" y="2224103"/>
            <a:ext cx="7143637" cy="581106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FF061454-7282-092B-B7E6-DF3F2E843823}"/>
              </a:ext>
            </a:extLst>
          </p:cNvPr>
          <p:cNvSpPr/>
          <p:nvPr/>
        </p:nvSpPr>
        <p:spPr>
          <a:xfrm rot="16200000">
            <a:off x="3311475" y="1833835"/>
            <a:ext cx="251391" cy="14783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9ACD928-8FA5-5A18-F83A-67B2AA22B0FF}"/>
              </a:ext>
            </a:extLst>
          </p:cNvPr>
          <p:cNvSpPr/>
          <p:nvPr/>
        </p:nvSpPr>
        <p:spPr>
          <a:xfrm rot="16200000">
            <a:off x="4789840" y="1824553"/>
            <a:ext cx="251391" cy="14783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43E04-ADD7-67EE-1FE0-DF4BC13BD0B2}"/>
              </a:ext>
            </a:extLst>
          </p:cNvPr>
          <p:cNvSpPr txBox="1"/>
          <p:nvPr/>
        </p:nvSpPr>
        <p:spPr>
          <a:xfrm>
            <a:off x="3148921" y="2169869"/>
            <a:ext cx="868102" cy="38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485D9-3655-EB80-CDE0-50A0ADD45AB7}"/>
              </a:ext>
            </a:extLst>
          </p:cNvPr>
          <p:cNvSpPr txBox="1"/>
          <p:nvPr/>
        </p:nvSpPr>
        <p:spPr>
          <a:xfrm>
            <a:off x="4636360" y="2156437"/>
            <a:ext cx="868102" cy="38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3cm</a:t>
            </a: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FF72BC8A-2A92-62EF-A3D6-49724172D0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E9CD0AD5-6B2E-1AEB-D854-D2B5256EB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B3634B19-8B2A-1814-184A-C26D0657B1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EF5CA5A-5DD8-89BC-C642-F3D84BC2015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48292" y="5904086"/>
            <a:ext cx="1627956" cy="1436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72" y="20137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559" y="736600"/>
            <a:ext cx="1129744" cy="55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562225" cy="1993307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022D80-1675-4E0E-9D62-28AD5DC02C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53207"/>
            <a:ext cx="12192000" cy="50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524" y="370379"/>
            <a:ext cx="844235" cy="535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48292" y="5904086"/>
            <a:ext cx="1627956" cy="1436915"/>
          </a:xfrm>
          <a:prstGeom prst="rect">
            <a:avLst/>
          </a:prstGeom>
        </p:spPr>
      </p:pic>
      <p:sp>
        <p:nvSpPr>
          <p:cNvPr id="25" name="Rectangle: Rounded Corners 43">
            <a:extLst>
              <a:ext uri="{FF2B5EF4-FFF2-40B4-BE49-F238E27FC236}">
                <a16:creationId xmlns:a16="http://schemas.microsoft.com/office/drawing/2014/main" id="{1DE559BA-3A73-4B5C-9EF0-4B003A4AC97E}"/>
              </a:ext>
            </a:extLst>
          </p:cNvPr>
          <p:cNvSpPr/>
          <p:nvPr/>
        </p:nvSpPr>
        <p:spPr>
          <a:xfrm>
            <a:off x="147335" y="1016364"/>
            <a:ext cx="7543593" cy="4887722"/>
          </a:xfrm>
          <a:custGeom>
            <a:avLst/>
            <a:gdLst>
              <a:gd name="connsiteX0" fmla="*/ 0 w 7239000"/>
              <a:gd name="connsiteY0" fmla="*/ 674701 h 4048124"/>
              <a:gd name="connsiteX1" fmla="*/ 674701 w 7239000"/>
              <a:gd name="connsiteY1" fmla="*/ 0 h 4048124"/>
              <a:gd name="connsiteX2" fmla="*/ 1145869 w 7239000"/>
              <a:gd name="connsiteY2" fmla="*/ 0 h 4048124"/>
              <a:gd name="connsiteX3" fmla="*/ 1793725 w 7239000"/>
              <a:gd name="connsiteY3" fmla="*/ 0 h 4048124"/>
              <a:gd name="connsiteX4" fmla="*/ 2205996 w 7239000"/>
              <a:gd name="connsiteY4" fmla="*/ 0 h 4048124"/>
              <a:gd name="connsiteX5" fmla="*/ 2736060 w 7239000"/>
              <a:gd name="connsiteY5" fmla="*/ 0 h 4048124"/>
              <a:gd name="connsiteX6" fmla="*/ 3383916 w 7239000"/>
              <a:gd name="connsiteY6" fmla="*/ 0 h 4048124"/>
              <a:gd name="connsiteX7" fmla="*/ 4031772 w 7239000"/>
              <a:gd name="connsiteY7" fmla="*/ 0 h 4048124"/>
              <a:gd name="connsiteX8" fmla="*/ 4444044 w 7239000"/>
              <a:gd name="connsiteY8" fmla="*/ 0 h 4048124"/>
              <a:gd name="connsiteX9" fmla="*/ 4856316 w 7239000"/>
              <a:gd name="connsiteY9" fmla="*/ 0 h 4048124"/>
              <a:gd name="connsiteX10" fmla="*/ 5268587 w 7239000"/>
              <a:gd name="connsiteY10" fmla="*/ 0 h 4048124"/>
              <a:gd name="connsiteX11" fmla="*/ 5739755 w 7239000"/>
              <a:gd name="connsiteY11" fmla="*/ 0 h 4048124"/>
              <a:gd name="connsiteX12" fmla="*/ 6564299 w 7239000"/>
              <a:gd name="connsiteY12" fmla="*/ 0 h 4048124"/>
              <a:gd name="connsiteX13" fmla="*/ 7239000 w 7239000"/>
              <a:gd name="connsiteY13" fmla="*/ 674701 h 4048124"/>
              <a:gd name="connsiteX14" fmla="*/ 7239000 w 7239000"/>
              <a:gd name="connsiteY14" fmla="*/ 1133484 h 4048124"/>
              <a:gd name="connsiteX15" fmla="*/ 7239000 w 7239000"/>
              <a:gd name="connsiteY15" fmla="*/ 1646241 h 4048124"/>
              <a:gd name="connsiteX16" fmla="*/ 7239000 w 7239000"/>
              <a:gd name="connsiteY16" fmla="*/ 2132011 h 4048124"/>
              <a:gd name="connsiteX17" fmla="*/ 7239000 w 7239000"/>
              <a:gd name="connsiteY17" fmla="*/ 2671755 h 4048124"/>
              <a:gd name="connsiteX18" fmla="*/ 7239000 w 7239000"/>
              <a:gd name="connsiteY18" fmla="*/ 3373423 h 4048124"/>
              <a:gd name="connsiteX19" fmla="*/ 6564299 w 7239000"/>
              <a:gd name="connsiteY19" fmla="*/ 4048124 h 4048124"/>
              <a:gd name="connsiteX20" fmla="*/ 5975339 w 7239000"/>
              <a:gd name="connsiteY20" fmla="*/ 4048124 h 4048124"/>
              <a:gd name="connsiteX21" fmla="*/ 5268587 w 7239000"/>
              <a:gd name="connsiteY21" fmla="*/ 4048124 h 4048124"/>
              <a:gd name="connsiteX22" fmla="*/ 4620732 w 7239000"/>
              <a:gd name="connsiteY22" fmla="*/ 4048124 h 4048124"/>
              <a:gd name="connsiteX23" fmla="*/ 4208460 w 7239000"/>
              <a:gd name="connsiteY23" fmla="*/ 4048124 h 4048124"/>
              <a:gd name="connsiteX24" fmla="*/ 3501708 w 7239000"/>
              <a:gd name="connsiteY24" fmla="*/ 4048124 h 4048124"/>
              <a:gd name="connsiteX25" fmla="*/ 2794956 w 7239000"/>
              <a:gd name="connsiteY25" fmla="*/ 4048124 h 4048124"/>
              <a:gd name="connsiteX26" fmla="*/ 2323788 w 7239000"/>
              <a:gd name="connsiteY26" fmla="*/ 4048124 h 4048124"/>
              <a:gd name="connsiteX27" fmla="*/ 1617037 w 7239000"/>
              <a:gd name="connsiteY27" fmla="*/ 4048124 h 4048124"/>
              <a:gd name="connsiteX28" fmla="*/ 674701 w 7239000"/>
              <a:gd name="connsiteY28" fmla="*/ 4048124 h 4048124"/>
              <a:gd name="connsiteX29" fmla="*/ 0 w 7239000"/>
              <a:gd name="connsiteY29" fmla="*/ 3373423 h 4048124"/>
              <a:gd name="connsiteX30" fmla="*/ 0 w 7239000"/>
              <a:gd name="connsiteY30" fmla="*/ 2887653 h 4048124"/>
              <a:gd name="connsiteX31" fmla="*/ 0 w 7239000"/>
              <a:gd name="connsiteY31" fmla="*/ 2320921 h 4048124"/>
              <a:gd name="connsiteX32" fmla="*/ 0 w 7239000"/>
              <a:gd name="connsiteY32" fmla="*/ 1727203 h 4048124"/>
              <a:gd name="connsiteX33" fmla="*/ 0 w 7239000"/>
              <a:gd name="connsiteY33" fmla="*/ 1187458 h 4048124"/>
              <a:gd name="connsiteX34" fmla="*/ 0 w 7239000"/>
              <a:gd name="connsiteY34" fmla="*/ 674701 h 404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39000" h="4048124" fill="none" extrusionOk="0">
                <a:moveTo>
                  <a:pt x="0" y="674701"/>
                </a:moveTo>
                <a:cubicBezTo>
                  <a:pt x="34723" y="320892"/>
                  <a:pt x="330390" y="-6496"/>
                  <a:pt x="674701" y="0"/>
                </a:cubicBezTo>
                <a:cubicBezTo>
                  <a:pt x="800816" y="-54361"/>
                  <a:pt x="948886" y="22007"/>
                  <a:pt x="1145869" y="0"/>
                </a:cubicBezTo>
                <a:cubicBezTo>
                  <a:pt x="1342852" y="-22007"/>
                  <a:pt x="1575847" y="40795"/>
                  <a:pt x="1793725" y="0"/>
                </a:cubicBezTo>
                <a:cubicBezTo>
                  <a:pt x="2011603" y="-40795"/>
                  <a:pt x="2055668" y="8960"/>
                  <a:pt x="2205996" y="0"/>
                </a:cubicBezTo>
                <a:cubicBezTo>
                  <a:pt x="2356324" y="-8960"/>
                  <a:pt x="2558759" y="23329"/>
                  <a:pt x="2736060" y="0"/>
                </a:cubicBezTo>
                <a:cubicBezTo>
                  <a:pt x="2913361" y="-23329"/>
                  <a:pt x="3142077" y="72985"/>
                  <a:pt x="3383916" y="0"/>
                </a:cubicBezTo>
                <a:cubicBezTo>
                  <a:pt x="3625755" y="-72985"/>
                  <a:pt x="3811299" y="58569"/>
                  <a:pt x="4031772" y="0"/>
                </a:cubicBezTo>
                <a:cubicBezTo>
                  <a:pt x="4252245" y="-58569"/>
                  <a:pt x="4315307" y="4411"/>
                  <a:pt x="4444044" y="0"/>
                </a:cubicBezTo>
                <a:cubicBezTo>
                  <a:pt x="4572781" y="-4411"/>
                  <a:pt x="4688377" y="39031"/>
                  <a:pt x="4856316" y="0"/>
                </a:cubicBezTo>
                <a:cubicBezTo>
                  <a:pt x="5024255" y="-39031"/>
                  <a:pt x="5148309" y="26699"/>
                  <a:pt x="5268587" y="0"/>
                </a:cubicBezTo>
                <a:cubicBezTo>
                  <a:pt x="5388865" y="-26699"/>
                  <a:pt x="5528381" y="38747"/>
                  <a:pt x="5739755" y="0"/>
                </a:cubicBezTo>
                <a:cubicBezTo>
                  <a:pt x="5951129" y="-38747"/>
                  <a:pt x="6351093" y="645"/>
                  <a:pt x="6564299" y="0"/>
                </a:cubicBezTo>
                <a:cubicBezTo>
                  <a:pt x="6965540" y="-34497"/>
                  <a:pt x="7185967" y="281217"/>
                  <a:pt x="7239000" y="674701"/>
                </a:cubicBezTo>
                <a:cubicBezTo>
                  <a:pt x="7273604" y="773496"/>
                  <a:pt x="7200355" y="908723"/>
                  <a:pt x="7239000" y="1133484"/>
                </a:cubicBezTo>
                <a:cubicBezTo>
                  <a:pt x="7277645" y="1358245"/>
                  <a:pt x="7213404" y="1463597"/>
                  <a:pt x="7239000" y="1646241"/>
                </a:cubicBezTo>
                <a:cubicBezTo>
                  <a:pt x="7264596" y="1828885"/>
                  <a:pt x="7211284" y="1928706"/>
                  <a:pt x="7239000" y="2132011"/>
                </a:cubicBezTo>
                <a:cubicBezTo>
                  <a:pt x="7266716" y="2335316"/>
                  <a:pt x="7230986" y="2470703"/>
                  <a:pt x="7239000" y="2671755"/>
                </a:cubicBezTo>
                <a:cubicBezTo>
                  <a:pt x="7247014" y="2872807"/>
                  <a:pt x="7210171" y="3171520"/>
                  <a:pt x="7239000" y="3373423"/>
                </a:cubicBezTo>
                <a:cubicBezTo>
                  <a:pt x="7180387" y="3707148"/>
                  <a:pt x="6952992" y="3993635"/>
                  <a:pt x="6564299" y="4048124"/>
                </a:cubicBezTo>
                <a:cubicBezTo>
                  <a:pt x="6276592" y="4110633"/>
                  <a:pt x="6174617" y="4017604"/>
                  <a:pt x="5975339" y="4048124"/>
                </a:cubicBezTo>
                <a:cubicBezTo>
                  <a:pt x="5776061" y="4078644"/>
                  <a:pt x="5481926" y="3965387"/>
                  <a:pt x="5268587" y="4048124"/>
                </a:cubicBezTo>
                <a:cubicBezTo>
                  <a:pt x="5055248" y="4130861"/>
                  <a:pt x="4834594" y="4012454"/>
                  <a:pt x="4620732" y="4048124"/>
                </a:cubicBezTo>
                <a:cubicBezTo>
                  <a:pt x="4406871" y="4083794"/>
                  <a:pt x="4292320" y="4034719"/>
                  <a:pt x="4208460" y="4048124"/>
                </a:cubicBezTo>
                <a:cubicBezTo>
                  <a:pt x="4124600" y="4061529"/>
                  <a:pt x="3680124" y="3994534"/>
                  <a:pt x="3501708" y="4048124"/>
                </a:cubicBezTo>
                <a:cubicBezTo>
                  <a:pt x="3323292" y="4101714"/>
                  <a:pt x="3141612" y="4023718"/>
                  <a:pt x="2794956" y="4048124"/>
                </a:cubicBezTo>
                <a:cubicBezTo>
                  <a:pt x="2448300" y="4072530"/>
                  <a:pt x="2469474" y="4002270"/>
                  <a:pt x="2323788" y="4048124"/>
                </a:cubicBezTo>
                <a:cubicBezTo>
                  <a:pt x="2178102" y="4093978"/>
                  <a:pt x="1881003" y="3995968"/>
                  <a:pt x="1617037" y="4048124"/>
                </a:cubicBezTo>
                <a:cubicBezTo>
                  <a:pt x="1353071" y="4100280"/>
                  <a:pt x="1008404" y="3993590"/>
                  <a:pt x="674701" y="4048124"/>
                </a:cubicBezTo>
                <a:cubicBezTo>
                  <a:pt x="285972" y="4091424"/>
                  <a:pt x="-58021" y="3727548"/>
                  <a:pt x="0" y="3373423"/>
                </a:cubicBezTo>
                <a:cubicBezTo>
                  <a:pt x="-33374" y="3194389"/>
                  <a:pt x="32059" y="3004926"/>
                  <a:pt x="0" y="2887653"/>
                </a:cubicBezTo>
                <a:cubicBezTo>
                  <a:pt x="-32059" y="2770380"/>
                  <a:pt x="40290" y="2566137"/>
                  <a:pt x="0" y="2320921"/>
                </a:cubicBezTo>
                <a:cubicBezTo>
                  <a:pt x="-40290" y="2075705"/>
                  <a:pt x="26312" y="1946800"/>
                  <a:pt x="0" y="1727203"/>
                </a:cubicBezTo>
                <a:cubicBezTo>
                  <a:pt x="-26312" y="1507606"/>
                  <a:pt x="3212" y="1348376"/>
                  <a:pt x="0" y="1187458"/>
                </a:cubicBezTo>
                <a:cubicBezTo>
                  <a:pt x="-3212" y="1026540"/>
                  <a:pt x="40577" y="895733"/>
                  <a:pt x="0" y="674701"/>
                </a:cubicBezTo>
                <a:close/>
              </a:path>
              <a:path w="7239000" h="4048124" stroke="0" extrusionOk="0">
                <a:moveTo>
                  <a:pt x="0" y="674701"/>
                </a:moveTo>
                <a:cubicBezTo>
                  <a:pt x="-8023" y="299704"/>
                  <a:pt x="359276" y="43547"/>
                  <a:pt x="674701" y="0"/>
                </a:cubicBezTo>
                <a:cubicBezTo>
                  <a:pt x="986707" y="-39812"/>
                  <a:pt x="1124842" y="40527"/>
                  <a:pt x="1322557" y="0"/>
                </a:cubicBezTo>
                <a:cubicBezTo>
                  <a:pt x="1520272" y="-40527"/>
                  <a:pt x="1794093" y="55729"/>
                  <a:pt x="1970413" y="0"/>
                </a:cubicBezTo>
                <a:cubicBezTo>
                  <a:pt x="2146733" y="-55729"/>
                  <a:pt x="2396974" y="6948"/>
                  <a:pt x="2618268" y="0"/>
                </a:cubicBezTo>
                <a:cubicBezTo>
                  <a:pt x="2839562" y="-6948"/>
                  <a:pt x="3073452" y="66204"/>
                  <a:pt x="3325020" y="0"/>
                </a:cubicBezTo>
                <a:cubicBezTo>
                  <a:pt x="3576588" y="-66204"/>
                  <a:pt x="3617864" y="27023"/>
                  <a:pt x="3796188" y="0"/>
                </a:cubicBezTo>
                <a:cubicBezTo>
                  <a:pt x="3974512" y="-27023"/>
                  <a:pt x="4127880" y="37376"/>
                  <a:pt x="4385148" y="0"/>
                </a:cubicBezTo>
                <a:cubicBezTo>
                  <a:pt x="4642416" y="-37376"/>
                  <a:pt x="4802223" y="27426"/>
                  <a:pt x="4915212" y="0"/>
                </a:cubicBezTo>
                <a:cubicBezTo>
                  <a:pt x="5028201" y="-27426"/>
                  <a:pt x="5180180" y="45397"/>
                  <a:pt x="5386379" y="0"/>
                </a:cubicBezTo>
                <a:cubicBezTo>
                  <a:pt x="5592578" y="-45397"/>
                  <a:pt x="5788332" y="46125"/>
                  <a:pt x="6034235" y="0"/>
                </a:cubicBezTo>
                <a:cubicBezTo>
                  <a:pt x="6280138" y="-46125"/>
                  <a:pt x="6328000" y="34359"/>
                  <a:pt x="6564299" y="0"/>
                </a:cubicBezTo>
                <a:cubicBezTo>
                  <a:pt x="6947050" y="25044"/>
                  <a:pt x="7231417" y="341190"/>
                  <a:pt x="7239000" y="674701"/>
                </a:cubicBezTo>
                <a:cubicBezTo>
                  <a:pt x="7281883" y="957461"/>
                  <a:pt x="7194631" y="1089451"/>
                  <a:pt x="7239000" y="1268420"/>
                </a:cubicBezTo>
                <a:cubicBezTo>
                  <a:pt x="7283369" y="1447389"/>
                  <a:pt x="7181838" y="1571192"/>
                  <a:pt x="7239000" y="1754190"/>
                </a:cubicBezTo>
                <a:cubicBezTo>
                  <a:pt x="7296162" y="1937188"/>
                  <a:pt x="7228071" y="2138517"/>
                  <a:pt x="7239000" y="2347909"/>
                </a:cubicBezTo>
                <a:cubicBezTo>
                  <a:pt x="7249929" y="2557301"/>
                  <a:pt x="7204029" y="3106648"/>
                  <a:pt x="7239000" y="3373423"/>
                </a:cubicBezTo>
                <a:cubicBezTo>
                  <a:pt x="7250135" y="3768921"/>
                  <a:pt x="6922009" y="4037827"/>
                  <a:pt x="6564299" y="4048124"/>
                </a:cubicBezTo>
                <a:cubicBezTo>
                  <a:pt x="6409499" y="4060146"/>
                  <a:pt x="6240967" y="3993597"/>
                  <a:pt x="6034235" y="4048124"/>
                </a:cubicBezTo>
                <a:cubicBezTo>
                  <a:pt x="5827503" y="4102651"/>
                  <a:pt x="5606956" y="4034201"/>
                  <a:pt x="5386379" y="4048124"/>
                </a:cubicBezTo>
                <a:cubicBezTo>
                  <a:pt x="5165802" y="4062047"/>
                  <a:pt x="5089827" y="4026657"/>
                  <a:pt x="4915212" y="4048124"/>
                </a:cubicBezTo>
                <a:cubicBezTo>
                  <a:pt x="4740597" y="4069591"/>
                  <a:pt x="4674356" y="4003493"/>
                  <a:pt x="4444044" y="4048124"/>
                </a:cubicBezTo>
                <a:cubicBezTo>
                  <a:pt x="4213732" y="4092755"/>
                  <a:pt x="4118272" y="4045238"/>
                  <a:pt x="3855084" y="4048124"/>
                </a:cubicBezTo>
                <a:cubicBezTo>
                  <a:pt x="3591896" y="4051010"/>
                  <a:pt x="3539892" y="4029182"/>
                  <a:pt x="3266124" y="4048124"/>
                </a:cubicBezTo>
                <a:cubicBezTo>
                  <a:pt x="2992356" y="4067066"/>
                  <a:pt x="2974888" y="4035848"/>
                  <a:pt x="2853852" y="4048124"/>
                </a:cubicBezTo>
                <a:cubicBezTo>
                  <a:pt x="2732816" y="4060400"/>
                  <a:pt x="2596542" y="4000065"/>
                  <a:pt x="2382684" y="4048124"/>
                </a:cubicBezTo>
                <a:cubicBezTo>
                  <a:pt x="2168826" y="4096183"/>
                  <a:pt x="2104319" y="4047835"/>
                  <a:pt x="1970413" y="4048124"/>
                </a:cubicBezTo>
                <a:cubicBezTo>
                  <a:pt x="1836507" y="4048413"/>
                  <a:pt x="1648853" y="4039537"/>
                  <a:pt x="1499245" y="4048124"/>
                </a:cubicBezTo>
                <a:cubicBezTo>
                  <a:pt x="1349637" y="4056711"/>
                  <a:pt x="872013" y="4011341"/>
                  <a:pt x="674701" y="4048124"/>
                </a:cubicBezTo>
                <a:cubicBezTo>
                  <a:pt x="289006" y="4067886"/>
                  <a:pt x="-78297" y="3770978"/>
                  <a:pt x="0" y="3373423"/>
                </a:cubicBezTo>
                <a:cubicBezTo>
                  <a:pt x="-24648" y="3116212"/>
                  <a:pt x="7415" y="2977005"/>
                  <a:pt x="0" y="2806691"/>
                </a:cubicBezTo>
                <a:cubicBezTo>
                  <a:pt x="-7415" y="2636377"/>
                  <a:pt x="590" y="2514763"/>
                  <a:pt x="0" y="2320921"/>
                </a:cubicBezTo>
                <a:cubicBezTo>
                  <a:pt x="-590" y="2127079"/>
                  <a:pt x="40026" y="1987850"/>
                  <a:pt x="0" y="1727203"/>
                </a:cubicBezTo>
                <a:cubicBezTo>
                  <a:pt x="-40026" y="1466556"/>
                  <a:pt x="1171" y="1370322"/>
                  <a:pt x="0" y="1241433"/>
                </a:cubicBezTo>
                <a:cubicBezTo>
                  <a:pt x="-1171" y="1112544"/>
                  <a:pt x="34148" y="875023"/>
                  <a:pt x="0" y="67470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custGeom>
                    <a:avLst/>
                    <a:gdLst>
                      <a:gd name="connsiteX0" fmla="*/ 0 w 7543593"/>
                      <a:gd name="connsiteY0" fmla="*/ 814636 h 4887722"/>
                      <a:gd name="connsiteX1" fmla="*/ 703090 w 7543593"/>
                      <a:gd name="connsiteY1" fmla="*/ 0 h 4887722"/>
                      <a:gd name="connsiteX2" fmla="*/ 1194083 w 7543593"/>
                      <a:gd name="connsiteY2" fmla="*/ 0 h 4887722"/>
                      <a:gd name="connsiteX3" fmla="*/ 1869198 w 7543593"/>
                      <a:gd name="connsiteY3" fmla="*/ 0 h 4887722"/>
                      <a:gd name="connsiteX4" fmla="*/ 2298816 w 7543593"/>
                      <a:gd name="connsiteY4" fmla="*/ 0 h 4887722"/>
                      <a:gd name="connsiteX5" fmla="*/ 2851184 w 7543593"/>
                      <a:gd name="connsiteY5" fmla="*/ 0 h 4887722"/>
                      <a:gd name="connsiteX6" fmla="*/ 3526299 w 7543593"/>
                      <a:gd name="connsiteY6" fmla="*/ 0 h 4887722"/>
                      <a:gd name="connsiteX7" fmla="*/ 4201415 w 7543593"/>
                      <a:gd name="connsiteY7" fmla="*/ 0 h 4887722"/>
                      <a:gd name="connsiteX8" fmla="*/ 4631034 w 7543593"/>
                      <a:gd name="connsiteY8" fmla="*/ 0 h 4887722"/>
                      <a:gd name="connsiteX9" fmla="*/ 5060653 w 7543593"/>
                      <a:gd name="connsiteY9" fmla="*/ 0 h 4887722"/>
                      <a:gd name="connsiteX10" fmla="*/ 5490271 w 7543593"/>
                      <a:gd name="connsiteY10" fmla="*/ 0 h 4887722"/>
                      <a:gd name="connsiteX11" fmla="*/ 5981264 w 7543593"/>
                      <a:gd name="connsiteY11" fmla="*/ 0 h 4887722"/>
                      <a:gd name="connsiteX12" fmla="*/ 6840502 w 7543593"/>
                      <a:gd name="connsiteY12" fmla="*/ 0 h 4887722"/>
                      <a:gd name="connsiteX13" fmla="*/ 7543592 w 7543593"/>
                      <a:gd name="connsiteY13" fmla="*/ 814636 h 4887722"/>
                      <a:gd name="connsiteX14" fmla="*/ 7543592 w 7543593"/>
                      <a:gd name="connsiteY14" fmla="*/ 1368573 h 4887722"/>
                      <a:gd name="connsiteX15" fmla="*/ 7543592 w 7543593"/>
                      <a:gd name="connsiteY15" fmla="*/ 1987678 h 4887722"/>
                      <a:gd name="connsiteX16" fmla="*/ 7543592 w 7543593"/>
                      <a:gd name="connsiteY16" fmla="*/ 2574199 h 4887722"/>
                      <a:gd name="connsiteX17" fmla="*/ 7543592 w 7543593"/>
                      <a:gd name="connsiteY17" fmla="*/ 3225888 h 4887722"/>
                      <a:gd name="connsiteX18" fmla="*/ 7543592 w 7543593"/>
                      <a:gd name="connsiteY18" fmla="*/ 4073085 h 4887722"/>
                      <a:gd name="connsiteX19" fmla="*/ 6840502 w 7543593"/>
                      <a:gd name="connsiteY19" fmla="*/ 4887722 h 4887722"/>
                      <a:gd name="connsiteX20" fmla="*/ 6226761 w 7543593"/>
                      <a:gd name="connsiteY20" fmla="*/ 4887722 h 4887722"/>
                      <a:gd name="connsiteX21" fmla="*/ 5490271 w 7543593"/>
                      <a:gd name="connsiteY21" fmla="*/ 4887722 h 4887722"/>
                      <a:gd name="connsiteX22" fmla="*/ 4815157 w 7543593"/>
                      <a:gd name="connsiteY22" fmla="*/ 4887722 h 4887722"/>
                      <a:gd name="connsiteX23" fmla="*/ 4385537 w 7543593"/>
                      <a:gd name="connsiteY23" fmla="*/ 4887722 h 4887722"/>
                      <a:gd name="connsiteX24" fmla="*/ 3649048 w 7543593"/>
                      <a:gd name="connsiteY24" fmla="*/ 4887722 h 4887722"/>
                      <a:gd name="connsiteX25" fmla="*/ 2912558 w 7543593"/>
                      <a:gd name="connsiteY25" fmla="*/ 4887722 h 4887722"/>
                      <a:gd name="connsiteX26" fmla="*/ 2421565 w 7543593"/>
                      <a:gd name="connsiteY26" fmla="*/ 4887722 h 4887722"/>
                      <a:gd name="connsiteX27" fmla="*/ 1685076 w 7543593"/>
                      <a:gd name="connsiteY27" fmla="*/ 4887722 h 4887722"/>
                      <a:gd name="connsiteX28" fmla="*/ 703090 w 7543593"/>
                      <a:gd name="connsiteY28" fmla="*/ 4887722 h 4887722"/>
                      <a:gd name="connsiteX29" fmla="*/ 0 w 7543593"/>
                      <a:gd name="connsiteY29" fmla="*/ 4073085 h 4887722"/>
                      <a:gd name="connsiteX30" fmla="*/ 0 w 7543593"/>
                      <a:gd name="connsiteY30" fmla="*/ 3486564 h 4887722"/>
                      <a:gd name="connsiteX31" fmla="*/ 0 w 7543593"/>
                      <a:gd name="connsiteY31" fmla="*/ 2802289 h 4887722"/>
                      <a:gd name="connsiteX32" fmla="*/ 0 w 7543593"/>
                      <a:gd name="connsiteY32" fmla="*/ 2085432 h 4887722"/>
                      <a:gd name="connsiteX33" fmla="*/ 0 w 7543593"/>
                      <a:gd name="connsiteY33" fmla="*/ 1433741 h 4887722"/>
                      <a:gd name="connsiteX34" fmla="*/ 0 w 7543593"/>
                      <a:gd name="connsiteY34" fmla="*/ 814636 h 4887722"/>
                      <a:gd name="connsiteX0" fmla="*/ 0 w 7543593"/>
                      <a:gd name="connsiteY0" fmla="*/ 814636 h 4887722"/>
                      <a:gd name="connsiteX1" fmla="*/ 703090 w 7543593"/>
                      <a:gd name="connsiteY1" fmla="*/ 0 h 4887722"/>
                      <a:gd name="connsiteX2" fmla="*/ 1378205 w 7543593"/>
                      <a:gd name="connsiteY2" fmla="*/ 0 h 4887722"/>
                      <a:gd name="connsiteX3" fmla="*/ 2053321 w 7543593"/>
                      <a:gd name="connsiteY3" fmla="*/ 0 h 4887722"/>
                      <a:gd name="connsiteX4" fmla="*/ 2728435 w 7543593"/>
                      <a:gd name="connsiteY4" fmla="*/ 0 h 4887722"/>
                      <a:gd name="connsiteX5" fmla="*/ 3464925 w 7543593"/>
                      <a:gd name="connsiteY5" fmla="*/ 0 h 4887722"/>
                      <a:gd name="connsiteX6" fmla="*/ 3955918 w 7543593"/>
                      <a:gd name="connsiteY6" fmla="*/ 0 h 4887722"/>
                      <a:gd name="connsiteX7" fmla="*/ 4569660 w 7543593"/>
                      <a:gd name="connsiteY7" fmla="*/ 0 h 4887722"/>
                      <a:gd name="connsiteX8" fmla="*/ 5122027 w 7543593"/>
                      <a:gd name="connsiteY8" fmla="*/ 0 h 4887722"/>
                      <a:gd name="connsiteX9" fmla="*/ 5613019 w 7543593"/>
                      <a:gd name="connsiteY9" fmla="*/ 0 h 4887722"/>
                      <a:gd name="connsiteX10" fmla="*/ 6288135 w 7543593"/>
                      <a:gd name="connsiteY10" fmla="*/ 0 h 4887722"/>
                      <a:gd name="connsiteX11" fmla="*/ 6840502 w 7543593"/>
                      <a:gd name="connsiteY11" fmla="*/ 0 h 4887722"/>
                      <a:gd name="connsiteX12" fmla="*/ 7543592 w 7543593"/>
                      <a:gd name="connsiteY12" fmla="*/ 814636 h 4887722"/>
                      <a:gd name="connsiteX13" fmla="*/ 7543592 w 7543593"/>
                      <a:gd name="connsiteY13" fmla="*/ 1531495 h 4887722"/>
                      <a:gd name="connsiteX14" fmla="*/ 7543592 w 7543593"/>
                      <a:gd name="connsiteY14" fmla="*/ 2118016 h 4887722"/>
                      <a:gd name="connsiteX15" fmla="*/ 7543592 w 7543593"/>
                      <a:gd name="connsiteY15" fmla="*/ 2834875 h 4887722"/>
                      <a:gd name="connsiteX16" fmla="*/ 7543592 w 7543593"/>
                      <a:gd name="connsiteY16" fmla="*/ 4073085 h 4887722"/>
                      <a:gd name="connsiteX17" fmla="*/ 6840502 w 7543593"/>
                      <a:gd name="connsiteY17" fmla="*/ 4887722 h 4887722"/>
                      <a:gd name="connsiteX18" fmla="*/ 6288135 w 7543593"/>
                      <a:gd name="connsiteY18" fmla="*/ 4887722 h 4887722"/>
                      <a:gd name="connsiteX19" fmla="*/ 5613019 w 7543593"/>
                      <a:gd name="connsiteY19" fmla="*/ 4887722 h 4887722"/>
                      <a:gd name="connsiteX20" fmla="*/ 5122027 w 7543593"/>
                      <a:gd name="connsiteY20" fmla="*/ 4887722 h 4887722"/>
                      <a:gd name="connsiteX21" fmla="*/ 4631034 w 7543593"/>
                      <a:gd name="connsiteY21" fmla="*/ 4887722 h 4887722"/>
                      <a:gd name="connsiteX22" fmla="*/ 4017293 w 7543593"/>
                      <a:gd name="connsiteY22" fmla="*/ 4887722 h 4887722"/>
                      <a:gd name="connsiteX23" fmla="*/ 3403551 w 7543593"/>
                      <a:gd name="connsiteY23" fmla="*/ 4887722 h 4887722"/>
                      <a:gd name="connsiteX24" fmla="*/ 2973932 w 7543593"/>
                      <a:gd name="connsiteY24" fmla="*/ 4887722 h 4887722"/>
                      <a:gd name="connsiteX25" fmla="*/ 2482939 w 7543593"/>
                      <a:gd name="connsiteY25" fmla="*/ 4887722 h 4887722"/>
                      <a:gd name="connsiteX26" fmla="*/ 2053321 w 7543593"/>
                      <a:gd name="connsiteY26" fmla="*/ 4887722 h 4887722"/>
                      <a:gd name="connsiteX27" fmla="*/ 1562328 w 7543593"/>
                      <a:gd name="connsiteY27" fmla="*/ 4887722 h 4887722"/>
                      <a:gd name="connsiteX28" fmla="*/ 703090 w 7543593"/>
                      <a:gd name="connsiteY28" fmla="*/ 4887722 h 4887722"/>
                      <a:gd name="connsiteX29" fmla="*/ 0 w 7543593"/>
                      <a:gd name="connsiteY29" fmla="*/ 4073085 h 4887722"/>
                      <a:gd name="connsiteX30" fmla="*/ 0 w 7543593"/>
                      <a:gd name="connsiteY30" fmla="*/ 3388810 h 4887722"/>
                      <a:gd name="connsiteX31" fmla="*/ 0 w 7543593"/>
                      <a:gd name="connsiteY31" fmla="*/ 2802289 h 4887722"/>
                      <a:gd name="connsiteX32" fmla="*/ 0 w 7543593"/>
                      <a:gd name="connsiteY32" fmla="*/ 2085432 h 4887722"/>
                      <a:gd name="connsiteX33" fmla="*/ 0 w 7543593"/>
                      <a:gd name="connsiteY33" fmla="*/ 1498911 h 4887722"/>
                      <a:gd name="connsiteX34" fmla="*/ 0 w 7543593"/>
                      <a:gd name="connsiteY34" fmla="*/ 814636 h 4887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543593" h="4887722" fill="none" extrusionOk="0">
                        <a:moveTo>
                          <a:pt x="0" y="814636"/>
                        </a:moveTo>
                        <a:cubicBezTo>
                          <a:pt x="90450" y="328141"/>
                          <a:pt x="387385" y="29439"/>
                          <a:pt x="703090" y="0"/>
                        </a:cubicBezTo>
                        <a:cubicBezTo>
                          <a:pt x="834564" y="-105631"/>
                          <a:pt x="972503" y="38428"/>
                          <a:pt x="1194083" y="0"/>
                        </a:cubicBezTo>
                        <a:cubicBezTo>
                          <a:pt x="1346985" y="-26625"/>
                          <a:pt x="1618908" y="77517"/>
                          <a:pt x="1869198" y="0"/>
                        </a:cubicBezTo>
                        <a:cubicBezTo>
                          <a:pt x="2106594" y="-62999"/>
                          <a:pt x="2126024" y="3919"/>
                          <a:pt x="2298816" y="0"/>
                        </a:cubicBezTo>
                        <a:cubicBezTo>
                          <a:pt x="2474649" y="-33395"/>
                          <a:pt x="2632260" y="19105"/>
                          <a:pt x="2851184" y="0"/>
                        </a:cubicBezTo>
                        <a:cubicBezTo>
                          <a:pt x="3014550" y="-15370"/>
                          <a:pt x="3324407" y="95327"/>
                          <a:pt x="3526299" y="0"/>
                        </a:cubicBezTo>
                        <a:cubicBezTo>
                          <a:pt x="3824161" y="-75512"/>
                          <a:pt x="3986202" y="94709"/>
                          <a:pt x="4201415" y="0"/>
                        </a:cubicBezTo>
                        <a:cubicBezTo>
                          <a:pt x="4447530" y="-67894"/>
                          <a:pt x="4489108" y="16144"/>
                          <a:pt x="4631034" y="0"/>
                        </a:cubicBezTo>
                        <a:cubicBezTo>
                          <a:pt x="4753666" y="-24640"/>
                          <a:pt x="4892201" y="21304"/>
                          <a:pt x="5060653" y="0"/>
                        </a:cubicBezTo>
                        <a:cubicBezTo>
                          <a:pt x="5229909" y="-48512"/>
                          <a:pt x="5332702" y="10845"/>
                          <a:pt x="5490271" y="0"/>
                        </a:cubicBezTo>
                        <a:cubicBezTo>
                          <a:pt x="5628612" y="-76335"/>
                          <a:pt x="5741785" y="67628"/>
                          <a:pt x="5981264" y="0"/>
                        </a:cubicBezTo>
                        <a:cubicBezTo>
                          <a:pt x="6211479" y="-56239"/>
                          <a:pt x="6562744" y="-4852"/>
                          <a:pt x="6840502" y="0"/>
                        </a:cubicBezTo>
                        <a:cubicBezTo>
                          <a:pt x="7280055" y="57140"/>
                          <a:pt x="7425492" y="330539"/>
                          <a:pt x="7543592" y="814636"/>
                        </a:cubicBezTo>
                        <a:cubicBezTo>
                          <a:pt x="7600898" y="958436"/>
                          <a:pt x="7513678" y="1065631"/>
                          <a:pt x="7543592" y="1368573"/>
                        </a:cubicBezTo>
                        <a:cubicBezTo>
                          <a:pt x="7589884" y="1647211"/>
                          <a:pt x="7542604" y="1761401"/>
                          <a:pt x="7543592" y="1987678"/>
                        </a:cubicBezTo>
                        <a:cubicBezTo>
                          <a:pt x="7573956" y="2208169"/>
                          <a:pt x="7495693" y="2339399"/>
                          <a:pt x="7543592" y="2574199"/>
                        </a:cubicBezTo>
                        <a:cubicBezTo>
                          <a:pt x="7545525" y="2834887"/>
                          <a:pt x="7493731" y="2955426"/>
                          <a:pt x="7543592" y="3225888"/>
                        </a:cubicBezTo>
                        <a:cubicBezTo>
                          <a:pt x="7562204" y="3491136"/>
                          <a:pt x="7455031" y="3868115"/>
                          <a:pt x="7543592" y="4073085"/>
                        </a:cubicBezTo>
                        <a:cubicBezTo>
                          <a:pt x="7488386" y="4461196"/>
                          <a:pt x="7167554" y="4835177"/>
                          <a:pt x="6840502" y="4887722"/>
                        </a:cubicBezTo>
                        <a:cubicBezTo>
                          <a:pt x="6539663" y="4967204"/>
                          <a:pt x="6403996" y="4825712"/>
                          <a:pt x="6226761" y="4887722"/>
                        </a:cubicBezTo>
                        <a:cubicBezTo>
                          <a:pt x="5982701" y="4913160"/>
                          <a:pt x="5749203" y="4795955"/>
                          <a:pt x="5490271" y="4887722"/>
                        </a:cubicBezTo>
                        <a:cubicBezTo>
                          <a:pt x="5331811" y="4975496"/>
                          <a:pt x="5102108" y="4841655"/>
                          <a:pt x="4815157" y="4887722"/>
                        </a:cubicBezTo>
                        <a:cubicBezTo>
                          <a:pt x="4605780" y="4919369"/>
                          <a:pt x="4460477" y="4857927"/>
                          <a:pt x="4385537" y="4887722"/>
                        </a:cubicBezTo>
                        <a:cubicBezTo>
                          <a:pt x="4314070" y="4919136"/>
                          <a:pt x="3830912" y="4840238"/>
                          <a:pt x="3649048" y="4887722"/>
                        </a:cubicBezTo>
                        <a:cubicBezTo>
                          <a:pt x="3481157" y="4951373"/>
                          <a:pt x="3267039" y="4849127"/>
                          <a:pt x="2912558" y="4887722"/>
                        </a:cubicBezTo>
                        <a:cubicBezTo>
                          <a:pt x="2528505" y="4907259"/>
                          <a:pt x="2569595" y="4856010"/>
                          <a:pt x="2421565" y="4887722"/>
                        </a:cubicBezTo>
                        <a:cubicBezTo>
                          <a:pt x="2234929" y="4937952"/>
                          <a:pt x="1953943" y="4834196"/>
                          <a:pt x="1685076" y="4887722"/>
                        </a:cubicBezTo>
                        <a:cubicBezTo>
                          <a:pt x="1436463" y="4922912"/>
                          <a:pt x="1067384" y="4807708"/>
                          <a:pt x="703090" y="4887722"/>
                        </a:cubicBezTo>
                        <a:cubicBezTo>
                          <a:pt x="366737" y="4993570"/>
                          <a:pt x="-49954" y="4500488"/>
                          <a:pt x="0" y="4073085"/>
                        </a:cubicBezTo>
                        <a:cubicBezTo>
                          <a:pt x="-37756" y="3850807"/>
                          <a:pt x="41415" y="3640055"/>
                          <a:pt x="0" y="3486564"/>
                        </a:cubicBezTo>
                        <a:cubicBezTo>
                          <a:pt x="-33250" y="3364600"/>
                          <a:pt x="77681" y="3119320"/>
                          <a:pt x="0" y="2802289"/>
                        </a:cubicBezTo>
                        <a:cubicBezTo>
                          <a:pt x="-91054" y="2504936"/>
                          <a:pt x="17014" y="2350433"/>
                          <a:pt x="0" y="2085432"/>
                        </a:cubicBezTo>
                        <a:cubicBezTo>
                          <a:pt x="-25587" y="1793165"/>
                          <a:pt x="2837" y="1639393"/>
                          <a:pt x="0" y="1433741"/>
                        </a:cubicBezTo>
                        <a:cubicBezTo>
                          <a:pt x="13132" y="1260448"/>
                          <a:pt x="28879" y="1060927"/>
                          <a:pt x="0" y="814636"/>
                        </a:cubicBezTo>
                        <a:close/>
                      </a:path>
                      <a:path w="7543593" h="4887722" stroke="0" extrusionOk="0">
                        <a:moveTo>
                          <a:pt x="0" y="814636"/>
                        </a:moveTo>
                        <a:cubicBezTo>
                          <a:pt x="58052" y="310419"/>
                          <a:pt x="385477" y="60438"/>
                          <a:pt x="703090" y="0"/>
                        </a:cubicBezTo>
                        <a:cubicBezTo>
                          <a:pt x="1015439" y="-15188"/>
                          <a:pt x="1189662" y="78636"/>
                          <a:pt x="1378205" y="0"/>
                        </a:cubicBezTo>
                        <a:cubicBezTo>
                          <a:pt x="1603811" y="-64419"/>
                          <a:pt x="1831947" y="26885"/>
                          <a:pt x="2053321" y="0"/>
                        </a:cubicBezTo>
                        <a:cubicBezTo>
                          <a:pt x="2228942" y="-45980"/>
                          <a:pt x="2535235" y="3720"/>
                          <a:pt x="2728435" y="0"/>
                        </a:cubicBezTo>
                        <a:cubicBezTo>
                          <a:pt x="3001931" y="16251"/>
                          <a:pt x="3224673" y="94419"/>
                          <a:pt x="3464925" y="0"/>
                        </a:cubicBezTo>
                        <a:cubicBezTo>
                          <a:pt x="3716923" y="-58437"/>
                          <a:pt x="3753358" y="41945"/>
                          <a:pt x="3955918" y="0"/>
                        </a:cubicBezTo>
                        <a:cubicBezTo>
                          <a:pt x="4178077" y="-61665"/>
                          <a:pt x="4337176" y="77758"/>
                          <a:pt x="4569660" y="0"/>
                        </a:cubicBezTo>
                        <a:cubicBezTo>
                          <a:pt x="4837071" y="-37721"/>
                          <a:pt x="4999645" y="-1056"/>
                          <a:pt x="5122027" y="0"/>
                        </a:cubicBezTo>
                        <a:cubicBezTo>
                          <a:pt x="5242166" y="-54478"/>
                          <a:pt x="5370504" y="82518"/>
                          <a:pt x="5613019" y="0"/>
                        </a:cubicBezTo>
                        <a:cubicBezTo>
                          <a:pt x="5804854" y="-17451"/>
                          <a:pt x="6043600" y="117662"/>
                          <a:pt x="6288135" y="0"/>
                        </a:cubicBezTo>
                        <a:cubicBezTo>
                          <a:pt x="6544288" y="-52842"/>
                          <a:pt x="6596523" y="59666"/>
                          <a:pt x="6840502" y="0"/>
                        </a:cubicBezTo>
                        <a:cubicBezTo>
                          <a:pt x="7230565" y="69156"/>
                          <a:pt x="7517125" y="429441"/>
                          <a:pt x="7543592" y="814636"/>
                        </a:cubicBezTo>
                        <a:cubicBezTo>
                          <a:pt x="7581716" y="1163112"/>
                          <a:pt x="7475124" y="1310159"/>
                          <a:pt x="7543592" y="1531495"/>
                        </a:cubicBezTo>
                        <a:cubicBezTo>
                          <a:pt x="7625163" y="1745289"/>
                          <a:pt x="7491248" y="1936054"/>
                          <a:pt x="7543592" y="2118016"/>
                        </a:cubicBezTo>
                        <a:cubicBezTo>
                          <a:pt x="7637028" y="2311198"/>
                          <a:pt x="7531891" y="2590163"/>
                          <a:pt x="7543592" y="2834875"/>
                        </a:cubicBezTo>
                        <a:cubicBezTo>
                          <a:pt x="7525708" y="3045576"/>
                          <a:pt x="7488785" y="3707803"/>
                          <a:pt x="7543592" y="4073085"/>
                        </a:cubicBezTo>
                        <a:cubicBezTo>
                          <a:pt x="7579520" y="4538147"/>
                          <a:pt x="7314093" y="4884910"/>
                          <a:pt x="6840502" y="4887722"/>
                        </a:cubicBezTo>
                        <a:cubicBezTo>
                          <a:pt x="6673170" y="4907618"/>
                          <a:pt x="6508848" y="4817429"/>
                          <a:pt x="6288135" y="4887722"/>
                        </a:cubicBezTo>
                        <a:cubicBezTo>
                          <a:pt x="6081373" y="4965489"/>
                          <a:pt x="5784718" y="4844734"/>
                          <a:pt x="5613019" y="4887722"/>
                        </a:cubicBezTo>
                        <a:cubicBezTo>
                          <a:pt x="5394205" y="4905975"/>
                          <a:pt x="5285178" y="4879073"/>
                          <a:pt x="5122027" y="4887722"/>
                        </a:cubicBezTo>
                        <a:cubicBezTo>
                          <a:pt x="4919991" y="4889338"/>
                          <a:pt x="4863361" y="4846178"/>
                          <a:pt x="4631034" y="4887722"/>
                        </a:cubicBezTo>
                        <a:cubicBezTo>
                          <a:pt x="4363208" y="4929310"/>
                          <a:pt x="4298345" y="4866834"/>
                          <a:pt x="4017293" y="4887722"/>
                        </a:cubicBezTo>
                        <a:cubicBezTo>
                          <a:pt x="3747447" y="4905686"/>
                          <a:pt x="3692992" y="4867354"/>
                          <a:pt x="3403551" y="4887722"/>
                        </a:cubicBezTo>
                        <a:cubicBezTo>
                          <a:pt x="3114772" y="4910478"/>
                          <a:pt x="3101728" y="4885074"/>
                          <a:pt x="2973932" y="4887722"/>
                        </a:cubicBezTo>
                        <a:cubicBezTo>
                          <a:pt x="2841000" y="4877696"/>
                          <a:pt x="2680459" y="4821033"/>
                          <a:pt x="2482939" y="4887722"/>
                        </a:cubicBezTo>
                        <a:cubicBezTo>
                          <a:pt x="2264380" y="4923565"/>
                          <a:pt x="2180447" y="4909638"/>
                          <a:pt x="2053321" y="4887722"/>
                        </a:cubicBezTo>
                        <a:cubicBezTo>
                          <a:pt x="1948219" y="4914733"/>
                          <a:pt x="1716270" y="4845941"/>
                          <a:pt x="1562328" y="4887722"/>
                        </a:cubicBezTo>
                        <a:cubicBezTo>
                          <a:pt x="1387781" y="4952007"/>
                          <a:pt x="888807" y="4828721"/>
                          <a:pt x="703090" y="4887722"/>
                        </a:cubicBezTo>
                        <a:cubicBezTo>
                          <a:pt x="354355" y="4984527"/>
                          <a:pt x="-130769" y="4577092"/>
                          <a:pt x="0" y="4073085"/>
                        </a:cubicBezTo>
                        <a:cubicBezTo>
                          <a:pt x="-25865" y="3766241"/>
                          <a:pt x="281" y="3590308"/>
                          <a:pt x="0" y="3388810"/>
                        </a:cubicBezTo>
                        <a:cubicBezTo>
                          <a:pt x="-8349" y="3189132"/>
                          <a:pt x="-6253" y="3056969"/>
                          <a:pt x="0" y="2802289"/>
                        </a:cubicBezTo>
                        <a:cubicBezTo>
                          <a:pt x="-24113" y="2576637"/>
                          <a:pt x="21247" y="2416466"/>
                          <a:pt x="0" y="2085432"/>
                        </a:cubicBezTo>
                        <a:cubicBezTo>
                          <a:pt x="-30217" y="1801495"/>
                          <a:pt x="-616" y="1648153"/>
                          <a:pt x="0" y="1498911"/>
                        </a:cubicBezTo>
                        <a:cubicBezTo>
                          <a:pt x="-13429" y="1369780"/>
                          <a:pt x="30456" y="1039538"/>
                          <a:pt x="0" y="814636"/>
                        </a:cubicBezTo>
                        <a:close/>
                      </a:path>
                      <a:path w="7543593" h="4887722" fill="none" stroke="0" extrusionOk="0">
                        <a:moveTo>
                          <a:pt x="0" y="814636"/>
                        </a:moveTo>
                        <a:cubicBezTo>
                          <a:pt x="13419" y="380721"/>
                          <a:pt x="416963" y="47481"/>
                          <a:pt x="703090" y="0"/>
                        </a:cubicBezTo>
                        <a:cubicBezTo>
                          <a:pt x="871724" y="-72288"/>
                          <a:pt x="1025371" y="20667"/>
                          <a:pt x="1194083" y="0"/>
                        </a:cubicBezTo>
                        <a:cubicBezTo>
                          <a:pt x="1384856" y="-10823"/>
                          <a:pt x="1651749" y="98891"/>
                          <a:pt x="1869198" y="0"/>
                        </a:cubicBezTo>
                        <a:cubicBezTo>
                          <a:pt x="2102890" y="-42004"/>
                          <a:pt x="2122143" y="4722"/>
                          <a:pt x="2298816" y="0"/>
                        </a:cubicBezTo>
                        <a:cubicBezTo>
                          <a:pt x="2450640" y="-13845"/>
                          <a:pt x="2614462" y="15836"/>
                          <a:pt x="2851184" y="0"/>
                        </a:cubicBezTo>
                        <a:cubicBezTo>
                          <a:pt x="3098562" y="-44719"/>
                          <a:pt x="3288591" y="49763"/>
                          <a:pt x="3526299" y="0"/>
                        </a:cubicBezTo>
                        <a:cubicBezTo>
                          <a:pt x="3814638" y="-80706"/>
                          <a:pt x="3939484" y="54743"/>
                          <a:pt x="4201415" y="0"/>
                        </a:cubicBezTo>
                        <a:cubicBezTo>
                          <a:pt x="4434107" y="-76688"/>
                          <a:pt x="4506033" y="-21892"/>
                          <a:pt x="4631034" y="0"/>
                        </a:cubicBezTo>
                        <a:cubicBezTo>
                          <a:pt x="4759374" y="-2469"/>
                          <a:pt x="4885274" y="15181"/>
                          <a:pt x="5060653" y="0"/>
                        </a:cubicBezTo>
                        <a:cubicBezTo>
                          <a:pt x="5247779" y="-17142"/>
                          <a:pt x="5362802" y="43225"/>
                          <a:pt x="5490271" y="0"/>
                        </a:cubicBezTo>
                        <a:cubicBezTo>
                          <a:pt x="5640229" y="-72703"/>
                          <a:pt x="5782496" y="21719"/>
                          <a:pt x="5981264" y="0"/>
                        </a:cubicBezTo>
                        <a:cubicBezTo>
                          <a:pt x="6239912" y="-38912"/>
                          <a:pt x="6609005" y="8522"/>
                          <a:pt x="6840502" y="0"/>
                        </a:cubicBezTo>
                        <a:cubicBezTo>
                          <a:pt x="7336910" y="64706"/>
                          <a:pt x="7536809" y="328713"/>
                          <a:pt x="7543592" y="814636"/>
                        </a:cubicBezTo>
                        <a:cubicBezTo>
                          <a:pt x="7583912" y="928583"/>
                          <a:pt x="7516346" y="1123950"/>
                          <a:pt x="7543592" y="1368573"/>
                        </a:cubicBezTo>
                        <a:cubicBezTo>
                          <a:pt x="7564432" y="1626536"/>
                          <a:pt x="7536641" y="1734526"/>
                          <a:pt x="7543592" y="1987678"/>
                        </a:cubicBezTo>
                        <a:cubicBezTo>
                          <a:pt x="7581959" y="2202239"/>
                          <a:pt x="7513603" y="2310812"/>
                          <a:pt x="7543592" y="2574199"/>
                        </a:cubicBezTo>
                        <a:cubicBezTo>
                          <a:pt x="7590566" y="2863559"/>
                          <a:pt x="7539335" y="2966034"/>
                          <a:pt x="7543592" y="3225888"/>
                        </a:cubicBezTo>
                        <a:cubicBezTo>
                          <a:pt x="7531989" y="3456031"/>
                          <a:pt x="7496360" y="3770000"/>
                          <a:pt x="7543592" y="4073085"/>
                        </a:cubicBezTo>
                        <a:cubicBezTo>
                          <a:pt x="7434938" y="4579297"/>
                          <a:pt x="7144209" y="4776903"/>
                          <a:pt x="6840502" y="4887722"/>
                        </a:cubicBezTo>
                        <a:cubicBezTo>
                          <a:pt x="6543110" y="5008757"/>
                          <a:pt x="6417196" y="4859400"/>
                          <a:pt x="6226761" y="4887722"/>
                        </a:cubicBezTo>
                        <a:cubicBezTo>
                          <a:pt x="6044454" y="4908214"/>
                          <a:pt x="5749127" y="4774921"/>
                          <a:pt x="5490271" y="4887722"/>
                        </a:cubicBezTo>
                        <a:cubicBezTo>
                          <a:pt x="5231070" y="5006932"/>
                          <a:pt x="5062861" y="4809872"/>
                          <a:pt x="4815157" y="4887722"/>
                        </a:cubicBezTo>
                        <a:cubicBezTo>
                          <a:pt x="4574035" y="4937308"/>
                          <a:pt x="4465516" y="4874601"/>
                          <a:pt x="4385537" y="4887722"/>
                        </a:cubicBezTo>
                        <a:cubicBezTo>
                          <a:pt x="4302568" y="4867235"/>
                          <a:pt x="3829190" y="4817691"/>
                          <a:pt x="3649048" y="4887722"/>
                        </a:cubicBezTo>
                        <a:cubicBezTo>
                          <a:pt x="3484266" y="4937357"/>
                          <a:pt x="3293443" y="4844858"/>
                          <a:pt x="2912558" y="4887722"/>
                        </a:cubicBezTo>
                        <a:cubicBezTo>
                          <a:pt x="2552241" y="4912946"/>
                          <a:pt x="2584991" y="4830881"/>
                          <a:pt x="2421565" y="4887722"/>
                        </a:cubicBezTo>
                        <a:cubicBezTo>
                          <a:pt x="2257306" y="4955735"/>
                          <a:pt x="2024913" y="4818234"/>
                          <a:pt x="1685076" y="4887722"/>
                        </a:cubicBezTo>
                        <a:cubicBezTo>
                          <a:pt x="1372376" y="4880426"/>
                          <a:pt x="1059929" y="4827511"/>
                          <a:pt x="703090" y="4887722"/>
                        </a:cubicBezTo>
                        <a:cubicBezTo>
                          <a:pt x="281553" y="4953324"/>
                          <a:pt x="-45281" y="4508884"/>
                          <a:pt x="0" y="4073085"/>
                        </a:cubicBezTo>
                        <a:cubicBezTo>
                          <a:pt x="3957" y="3848032"/>
                          <a:pt x="23153" y="3649872"/>
                          <a:pt x="0" y="3486564"/>
                        </a:cubicBezTo>
                        <a:cubicBezTo>
                          <a:pt x="-90176" y="3356801"/>
                          <a:pt x="40475" y="3165928"/>
                          <a:pt x="0" y="2802289"/>
                        </a:cubicBezTo>
                        <a:cubicBezTo>
                          <a:pt x="8080" y="2509889"/>
                          <a:pt x="10167" y="2337125"/>
                          <a:pt x="0" y="2085432"/>
                        </a:cubicBezTo>
                        <a:cubicBezTo>
                          <a:pt x="-15888" y="1774324"/>
                          <a:pt x="14163" y="1585847"/>
                          <a:pt x="0" y="1433741"/>
                        </a:cubicBezTo>
                        <a:cubicBezTo>
                          <a:pt x="5498" y="1273313"/>
                          <a:pt x="45745" y="1101017"/>
                          <a:pt x="0" y="81463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3DFFC-71FB-4E10-85F9-6B3AEF758C36}"/>
              </a:ext>
            </a:extLst>
          </p:cNvPr>
          <p:cNvSpPr txBox="1"/>
          <p:nvPr/>
        </p:nvSpPr>
        <p:spPr>
          <a:xfrm>
            <a:off x="300015" y="1446519"/>
            <a:ext cx="2803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716626-2D11-4ACE-9301-C30C85D49332}"/>
              </a:ext>
            </a:extLst>
          </p:cNvPr>
          <p:cNvSpPr txBox="1"/>
          <p:nvPr/>
        </p:nvSpPr>
        <p:spPr>
          <a:xfrm>
            <a:off x="337375" y="2086223"/>
            <a:ext cx="179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D233DC-BA7F-4C8E-8198-79896AE5405F}"/>
              </a:ext>
            </a:extLst>
          </p:cNvPr>
          <p:cNvSpPr txBox="1"/>
          <p:nvPr/>
        </p:nvSpPr>
        <p:spPr>
          <a:xfrm>
            <a:off x="624150" y="2967782"/>
            <a:ext cx="632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1E8217-1692-44AB-9B17-AC21561AD7A1}"/>
              </a:ext>
            </a:extLst>
          </p:cNvPr>
          <p:cNvSpPr txBox="1"/>
          <p:nvPr/>
        </p:nvSpPr>
        <p:spPr>
          <a:xfrm>
            <a:off x="176476" y="3627120"/>
            <a:ext cx="7219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Tâm O là trung điểm của đường kính AB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6CFF8D-8FEA-4363-A845-A3461BB1A58B}"/>
              </a:ext>
            </a:extLst>
          </p:cNvPr>
          <p:cNvSpPr txBox="1"/>
          <p:nvPr/>
        </p:nvSpPr>
        <p:spPr>
          <a:xfrm>
            <a:off x="213309" y="4301086"/>
            <a:ext cx="75672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Độ dài đường kính gấp 2 lần độ dài bán kính.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4930E-5D1C-6EA4-2225-E6E1C95703C3}"/>
              </a:ext>
            </a:extLst>
          </p:cNvPr>
          <p:cNvCxnSpPr>
            <a:cxnSpLocks/>
            <a:endCxn id="12" idx="6"/>
          </p:cNvCxnSpPr>
          <p:nvPr/>
        </p:nvCxnSpPr>
        <p:spPr>
          <a:xfrm>
            <a:off x="8486426" y="3253589"/>
            <a:ext cx="1484920" cy="271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26F896-4853-FBDE-E552-A20BD2E688C2}"/>
              </a:ext>
            </a:extLst>
          </p:cNvPr>
          <p:cNvGrpSpPr/>
          <p:nvPr/>
        </p:nvGrpSpPr>
        <p:grpSpPr>
          <a:xfrm>
            <a:off x="8463276" y="2024011"/>
            <a:ext cx="2974693" cy="2974693"/>
            <a:chOff x="8424618" y="1941653"/>
            <a:chExt cx="2974693" cy="297469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5A1A035-68AD-D535-2FF3-E71FF4E03323}"/>
                </a:ext>
              </a:extLst>
            </p:cNvPr>
            <p:cNvSpPr/>
            <p:nvPr/>
          </p:nvSpPr>
          <p:spPr>
            <a:xfrm>
              <a:off x="8424618" y="1941653"/>
              <a:ext cx="2974693" cy="297469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A005BB-1971-5A02-C731-C929E9D40BED}"/>
                </a:ext>
              </a:extLst>
            </p:cNvPr>
            <p:cNvGrpSpPr/>
            <p:nvPr/>
          </p:nvGrpSpPr>
          <p:grpSpPr>
            <a:xfrm>
              <a:off x="9868090" y="3410661"/>
              <a:ext cx="370390" cy="526263"/>
              <a:chOff x="9868090" y="3410661"/>
              <a:chExt cx="370390" cy="52626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29B8198-BC30-D5F3-F5D0-0EC13534FA40}"/>
                  </a:ext>
                </a:extLst>
              </p:cNvPr>
              <p:cNvSpPr/>
              <p:nvPr/>
            </p:nvSpPr>
            <p:spPr>
              <a:xfrm>
                <a:off x="9868090" y="3410661"/>
                <a:ext cx="64598" cy="645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17F303-3D50-902C-F5D5-C5F64A5D0DB2}"/>
                  </a:ext>
                </a:extLst>
              </p:cNvPr>
              <p:cNvSpPr txBox="1"/>
              <p:nvPr/>
            </p:nvSpPr>
            <p:spPr>
              <a:xfrm>
                <a:off x="9868090" y="3475259"/>
                <a:ext cx="370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</a:t>
                </a:r>
              </a:p>
            </p:txBody>
          </p:sp>
        </p:grp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FF90E16-FC84-BE22-1F2A-C9056823D4BC}"/>
              </a:ext>
            </a:extLst>
          </p:cNvPr>
          <p:cNvSpPr/>
          <p:nvPr/>
        </p:nvSpPr>
        <p:spPr>
          <a:xfrm>
            <a:off x="11595109" y="1150522"/>
            <a:ext cx="129194" cy="129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D95CC7-80B5-B72A-DADC-EE8C74D10A27}"/>
              </a:ext>
            </a:extLst>
          </p:cNvPr>
          <p:cNvCxnSpPr>
            <a:cxnSpLocks/>
          </p:cNvCxnSpPr>
          <p:nvPr/>
        </p:nvCxnSpPr>
        <p:spPr>
          <a:xfrm flipV="1">
            <a:off x="9939047" y="2507642"/>
            <a:ext cx="1153262" cy="10291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E7B41C-3AB9-D240-4C72-D2E621FD319F}"/>
              </a:ext>
            </a:extLst>
          </p:cNvPr>
          <p:cNvGrpSpPr/>
          <p:nvPr/>
        </p:nvGrpSpPr>
        <p:grpSpPr>
          <a:xfrm>
            <a:off x="11057968" y="2240794"/>
            <a:ext cx="416089" cy="461665"/>
            <a:chOff x="10983365" y="2160047"/>
            <a:chExt cx="416089" cy="4616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7879C1-30CE-BBDF-1859-028A39F7FC58}"/>
                </a:ext>
              </a:extLst>
            </p:cNvPr>
            <p:cNvSpPr txBox="1"/>
            <p:nvPr/>
          </p:nvSpPr>
          <p:spPr>
            <a:xfrm>
              <a:off x="11029064" y="2160047"/>
              <a:ext cx="370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4B7C6FE-F526-EF52-2C98-D14514E5E904}"/>
                </a:ext>
              </a:extLst>
            </p:cNvPr>
            <p:cNvSpPr/>
            <p:nvPr/>
          </p:nvSpPr>
          <p:spPr>
            <a:xfrm>
              <a:off x="10983365" y="2406814"/>
              <a:ext cx="64598" cy="6459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9122E0-F147-090D-6B7D-6BB22958690B}"/>
              </a:ext>
            </a:extLst>
          </p:cNvPr>
          <p:cNvGrpSpPr/>
          <p:nvPr/>
        </p:nvGrpSpPr>
        <p:grpSpPr>
          <a:xfrm>
            <a:off x="8003234" y="2966327"/>
            <a:ext cx="514803" cy="461665"/>
            <a:chOff x="8003234" y="2966327"/>
            <a:chExt cx="514803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B35583-0A5F-D560-69E1-EDE029D766ED}"/>
                </a:ext>
              </a:extLst>
            </p:cNvPr>
            <p:cNvSpPr txBox="1"/>
            <p:nvPr/>
          </p:nvSpPr>
          <p:spPr>
            <a:xfrm>
              <a:off x="8003234" y="2966327"/>
              <a:ext cx="370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FB16B7-F030-D8DE-3B88-A51A86A1AB9B}"/>
                </a:ext>
              </a:extLst>
            </p:cNvPr>
            <p:cNvSpPr/>
            <p:nvPr/>
          </p:nvSpPr>
          <p:spPr>
            <a:xfrm>
              <a:off x="8453439" y="3203189"/>
              <a:ext cx="64598" cy="6459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C23EA2-6E47-A80F-9F31-FDCBFD0B531F}"/>
              </a:ext>
            </a:extLst>
          </p:cNvPr>
          <p:cNvCxnSpPr>
            <a:cxnSpLocks/>
          </p:cNvCxnSpPr>
          <p:nvPr/>
        </p:nvCxnSpPr>
        <p:spPr>
          <a:xfrm>
            <a:off x="9919394" y="3515476"/>
            <a:ext cx="1484920" cy="271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875E42-ECBB-E3C6-8755-0D4590AB1586}"/>
              </a:ext>
            </a:extLst>
          </p:cNvPr>
          <p:cNvGrpSpPr/>
          <p:nvPr/>
        </p:nvGrpSpPr>
        <p:grpSpPr>
          <a:xfrm>
            <a:off x="11396194" y="3556372"/>
            <a:ext cx="448707" cy="461665"/>
            <a:chOff x="11384162" y="3551857"/>
            <a:chExt cx="448707" cy="46166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FAFBD5C-0E78-ABCC-5A8E-2D8C2DADD71D}"/>
                </a:ext>
              </a:extLst>
            </p:cNvPr>
            <p:cNvSpPr/>
            <p:nvPr/>
          </p:nvSpPr>
          <p:spPr>
            <a:xfrm>
              <a:off x="11384162" y="3753835"/>
              <a:ext cx="64598" cy="6459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AED8EC-9C1D-BC17-6C43-116B6B44D9FE}"/>
                </a:ext>
              </a:extLst>
            </p:cNvPr>
            <p:cNvSpPr txBox="1"/>
            <p:nvPr/>
          </p:nvSpPr>
          <p:spPr>
            <a:xfrm>
              <a:off x="11462479" y="3551857"/>
              <a:ext cx="370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214D18-0665-72AC-8B92-425893D73B97}"/>
              </a:ext>
            </a:extLst>
          </p:cNvPr>
          <p:cNvCxnSpPr>
            <a:cxnSpLocks/>
          </p:cNvCxnSpPr>
          <p:nvPr/>
        </p:nvCxnSpPr>
        <p:spPr>
          <a:xfrm>
            <a:off x="8506342" y="3256900"/>
            <a:ext cx="2880713" cy="536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65E0FBB-A467-DA86-3EC4-F6592F2768D1}"/>
              </a:ext>
            </a:extLst>
          </p:cNvPr>
          <p:cNvSpPr txBox="1"/>
          <p:nvPr/>
        </p:nvSpPr>
        <p:spPr>
          <a:xfrm>
            <a:off x="2777857" y="1425835"/>
            <a:ext cx="24721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00DDE-D180-074D-D342-77E72ED9AB79}"/>
              </a:ext>
            </a:extLst>
          </p:cNvPr>
          <p:cNvSpPr txBox="1"/>
          <p:nvPr/>
        </p:nvSpPr>
        <p:spPr>
          <a:xfrm>
            <a:off x="4930171" y="1415655"/>
            <a:ext cx="3080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AB. </a:t>
            </a:r>
          </a:p>
        </p:txBody>
      </p:sp>
    </p:spTree>
    <p:extLst>
      <p:ext uri="{BB962C8B-B14F-4D97-AF65-F5344CB8AC3E}">
        <p14:creationId xmlns:p14="http://schemas.microsoft.com/office/powerpoint/2010/main" val="16792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/>
      <p:bldP spid="30" grpId="0"/>
      <p:bldP spid="31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E8FDAF-9888-2F63-4EE5-85C6A7D7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25556" r="10625" b="11111"/>
          <a:stretch/>
        </p:blipFill>
        <p:spPr>
          <a:xfrm>
            <a:off x="-16162" y="-8528"/>
            <a:ext cx="12208162" cy="6866528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0BA67B52-30DB-F43E-4CD8-ED72F4C5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C08A8541-D2BC-C325-14C1-09B9075D6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C7E87378-C2F2-9687-9413-C65B21513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6" name="图片 13">
            <a:extLst>
              <a:ext uri="{FF2B5EF4-FFF2-40B4-BE49-F238E27FC236}">
                <a16:creationId xmlns:a16="http://schemas.microsoft.com/office/drawing/2014/main" id="{20EB5DB2-5CE1-F514-6A97-D479CFEBDB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50460" y="5651423"/>
            <a:ext cx="1627956" cy="1436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C6C8E5-8ACA-F9DA-3AE4-2BA605F53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61" y="1503598"/>
            <a:ext cx="11514277" cy="473692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FE1FE60-4FE7-5FFB-4BA0-3C34A4BFB970}"/>
              </a:ext>
            </a:extLst>
          </p:cNvPr>
          <p:cNvSpPr/>
          <p:nvPr/>
        </p:nvSpPr>
        <p:spPr>
          <a:xfrm>
            <a:off x="2884246" y="5546222"/>
            <a:ext cx="129194" cy="129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0FAD82-24E6-1659-67FF-6828E4B03B10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2884246" y="5053263"/>
            <a:ext cx="64597" cy="492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6CBE69-70D3-4CB4-9DAE-CA02DB17F834}"/>
              </a:ext>
            </a:extLst>
          </p:cNvPr>
          <p:cNvCxnSpPr>
            <a:cxnSpLocks/>
          </p:cNvCxnSpPr>
          <p:nvPr/>
        </p:nvCxnSpPr>
        <p:spPr>
          <a:xfrm flipH="1">
            <a:off x="2365435" y="5611340"/>
            <a:ext cx="1102217" cy="54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E8FDAF-9888-2F63-4EE5-85C6A7D7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25556" r="10625" b="11111"/>
          <a:stretch/>
        </p:blipFill>
        <p:spPr>
          <a:xfrm>
            <a:off x="-16162" y="-8528"/>
            <a:ext cx="12208162" cy="6866528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0BA67B52-30DB-F43E-4CD8-ED72F4C5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C08A8541-D2BC-C325-14C1-09B9075D6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C7E87378-C2F2-9687-9413-C65B21513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6" name="图片 13">
            <a:extLst>
              <a:ext uri="{FF2B5EF4-FFF2-40B4-BE49-F238E27FC236}">
                <a16:creationId xmlns:a16="http://schemas.microsoft.com/office/drawing/2014/main" id="{20EB5DB2-5CE1-F514-6A97-D479CFEBDB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50460" y="5651423"/>
            <a:ext cx="1627956" cy="1436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7C317E-B130-482C-EFAA-6BCEF4E50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" b="100000" l="400" r="100000">
                        <a14:foregroundMark x1="28671" y1="7792" x2="28671" y2="7792"/>
                        <a14:foregroundMark x1="35165" y1="6693" x2="35165" y2="6693"/>
                        <a14:foregroundMark x1="68332" y1="8691" x2="69630" y2="8492"/>
                        <a14:foregroundMark x1="73127" y1="11888" x2="73127" y2="11888"/>
                        <a14:foregroundMark x1="75624" y1="19181" x2="76324" y2="20080"/>
                        <a14:foregroundMark x1="88212" y1="30669" x2="88212" y2="30669"/>
                        <a14:foregroundMark x1="89211" y1="23377" x2="89211" y2="23377"/>
                        <a14:foregroundMark x1="67033" y1="7792" x2="67033" y2="7792"/>
                        <a14:foregroundMark x1="56044" y1="5594" x2="54745" y2="5395"/>
                        <a14:foregroundMark x1="44655" y1="4096" x2="44655" y2="4096"/>
                        <a14:foregroundMark x1="35564" y1="5195" x2="35564" y2="5195"/>
                        <a14:foregroundMark x1="22577" y1="11888" x2="22577" y2="11888"/>
                        <a14:foregroundMark x1="16983" y1="17682" x2="16384" y2="18382"/>
                        <a14:foregroundMark x1="13786" y1="21379" x2="13087" y2="22478"/>
                        <a14:foregroundMark x1="10290" y1="26773" x2="9890" y2="28072"/>
                        <a14:foregroundMark x1="8192" y1="32567" x2="7692" y2="33467"/>
                        <a14:foregroundMark x1="6893" y1="37363" x2="6893" y2="37363"/>
                        <a14:foregroundMark x1="5994" y1="39760" x2="5994" y2="41459"/>
                        <a14:foregroundMark x1="5794" y1="46154" x2="5794" y2="48751"/>
                        <a14:foregroundMark x1="5594" y1="53746" x2="5594" y2="56144"/>
                        <a14:foregroundMark x1="6394" y1="59540" x2="6394" y2="59540"/>
                        <a14:foregroundMark x1="8192" y1="63237" x2="8991" y2="65135"/>
                        <a14:foregroundMark x1="10290" y1="66933" x2="11389" y2="68232"/>
                        <a14:foregroundMark x1="12887" y1="70729" x2="13986" y2="72727"/>
                        <a14:foregroundMark x1="16184" y1="75924" x2="17682" y2="78721"/>
                        <a14:foregroundMark x1="19780" y1="80719" x2="21778" y2="82218"/>
                        <a14:foregroundMark x1="28871" y1="84316" x2="31069" y2="85015"/>
                        <a14:foregroundMark x1="33566" y1="85614" x2="34266" y2="86314"/>
                        <a14:foregroundMark x1="38561" y1="88212" x2="40959" y2="89311"/>
                        <a14:foregroundMark x1="44655" y1="91009" x2="46553" y2="91309"/>
                        <a14:foregroundMark x1="52148" y1="92807" x2="54146" y2="93207"/>
                        <a14:foregroundMark x1="59740" y1="93407" x2="60739" y2="93407"/>
                        <a14:foregroundMark x1="63836" y1="93207" x2="64935" y2="92607"/>
                        <a14:foregroundMark x1="73127" y1="85914" x2="76523" y2="82817"/>
                        <a14:foregroundMark x1="85614" y1="75524" x2="86713" y2="74625"/>
                        <a14:foregroundMark x1="89910" y1="68432" x2="89910" y2="67333"/>
                        <a14:foregroundMark x1="85614" y1="62138" x2="84515" y2="61738"/>
                        <a14:foregroundMark x1="81918" y1="57842" x2="81718" y2="57143"/>
                        <a14:foregroundMark x1="25674" y1="21179" x2="83816" y2="54346"/>
                        <a14:foregroundMark x1="16384" y1="32567" x2="38162" y2="75325"/>
                        <a14:foregroundMark x1="21279" y1="17982" x2="61638" y2="14486"/>
                        <a14:foregroundMark x1="79121" y1="24875" x2="89510" y2="62338"/>
                        <a14:foregroundMark x1="33566" y1="84615" x2="89910" y2="66434"/>
                        <a14:foregroundMark x1="73526" y1="85415" x2="91808" y2="72328"/>
                        <a14:foregroundMark x1="25375" y1="90410" x2="63337" y2="96703"/>
                        <a14:foregroundMark x1="57742" y1="89311" x2="73926" y2="53347"/>
                        <a14:foregroundMark x1="10290" y1="54346" x2="13586" y2="25475"/>
                        <a14:foregroundMark x1="55445" y1="6294" x2="81518" y2="26573"/>
                        <a14:foregroundMark x1="88811" y1="32567" x2="95704" y2="58442"/>
                        <a14:foregroundMark x1="40759" y1="6094" x2="53447" y2="10190"/>
                        <a14:foregroundMark x1="20679" y1="26374" x2="12488" y2="51349"/>
                        <a14:foregroundMark x1="14585" y1="58741" x2="37662" y2="88012"/>
                        <a14:foregroundMark x1="50649" y1="88012" x2="73926" y2="84116"/>
                        <a14:foregroundMark x1="76523" y1="77423" x2="83816" y2="72527"/>
                        <a14:foregroundMark x1="87712" y1="26174" x2="70729" y2="13586"/>
                        <a14:foregroundMark x1="73526" y1="9091" x2="87512" y2="24376"/>
                        <a14:foregroundMark x1="40759" y1="4396" x2="23277" y2="12787"/>
                        <a14:foregroundMark x1="13087" y1="22877" x2="4296" y2="41858"/>
                        <a14:foregroundMark x1="3896" y1="58042" x2="19580" y2="86913"/>
                        <a14:foregroundMark x1="69830" y1="94905" x2="86913" y2="79221"/>
                        <a14:foregroundMark x1="95105" y1="65135" x2="95105" y2="61239"/>
                        <a14:foregroundMark x1="92108" y1="27672" x2="95504" y2="41259"/>
                        <a14:foregroundMark x1="32068" y1="7792" x2="39660" y2="12587"/>
                        <a14:foregroundMark x1="8991" y1="39061" x2="8991" y2="54645"/>
                        <a14:foregroundMark x1="4496" y1="43357" x2="5794" y2="61239"/>
                        <a14:foregroundMark x1="5794" y1="67532" x2="16783" y2="83716"/>
                        <a14:foregroundMark x1="21279" y1="87413" x2="35365" y2="93407"/>
                        <a14:foregroundMark x1="24376" y1="79021" x2="11788" y2="53047"/>
                        <a14:foregroundMark x1="46354" y1="85914" x2="36464" y2="86513"/>
                        <a14:foregroundMark x1="57742" y1="93606" x2="74326" y2="85415"/>
                        <a14:foregroundMark x1="34865" y1="89710" x2="20679" y2="82418"/>
                        <a14:foregroundMark x1="40060" y1="98202" x2="51548" y2="97502"/>
                        <a14:foregroundMark x1="10290" y1="61239" x2="8991" y2="53546"/>
                        <a14:foregroundMark x1="55644" y1="97702" x2="34665" y2="95604"/>
                        <a14:foregroundMark x1="58242" y1="99001" x2="60140" y2="94905"/>
                        <a14:foregroundMark x1="42857" y1="94905" x2="53047" y2="96404"/>
                        <a14:foregroundMark x1="58841" y1="98601" x2="51548" y2="99900"/>
                        <a14:foregroundMark x1="47852" y1="2597" x2="66633" y2="6294"/>
                        <a14:foregroundMark x1="20480" y1="15085" x2="11588" y2="25075"/>
                        <a14:foregroundMark x1="95105" y1="46853" x2="97902" y2="55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4" y="608372"/>
            <a:ext cx="5578642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3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676525" cy="1936157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3629025" y="121920"/>
            <a:ext cx="7686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55574-E452-4BFA-B202-93357E2F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137" y="114300"/>
            <a:ext cx="8286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998AC-86DE-4E36-9A97-47709EB87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615049"/>
            <a:ext cx="10782299" cy="3266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6BFF8C-8DAA-41E4-934F-5753CC560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2" y="4905375"/>
            <a:ext cx="4086225" cy="12287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C0CB523-C0D3-4A2A-9EDF-7CB2F503EC00}"/>
              </a:ext>
            </a:extLst>
          </p:cNvPr>
          <p:cNvGrpSpPr/>
          <p:nvPr/>
        </p:nvGrpSpPr>
        <p:grpSpPr>
          <a:xfrm>
            <a:off x="4650441" y="5044933"/>
            <a:ext cx="2998134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17" name="Rectangle: Rounded Corners 43">
              <a:extLst>
                <a:ext uri="{FF2B5EF4-FFF2-40B4-BE49-F238E27FC236}">
                  <a16:creationId xmlns:a16="http://schemas.microsoft.com/office/drawing/2014/main" id="{DC613B82-972D-464D-9633-D863C64342C0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8D54E9-DA05-42C1-8351-60F1B4D495D4}"/>
                </a:ext>
              </a:extLst>
            </p:cNvPr>
            <p:cNvSpPr/>
            <p:nvPr/>
          </p:nvSpPr>
          <p:spPr>
            <a:xfrm>
              <a:off x="791035" y="5997565"/>
              <a:ext cx="6273544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tròn tâm H, bán kính HK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533294-B867-4E89-99E4-FA7DCD9204B8}"/>
              </a:ext>
            </a:extLst>
          </p:cNvPr>
          <p:cNvGrpSpPr/>
          <p:nvPr/>
        </p:nvGrpSpPr>
        <p:grpSpPr>
          <a:xfrm>
            <a:off x="8105775" y="5054458"/>
            <a:ext cx="3981449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AA96CA31-D42A-4C48-8E40-AB7B4EFBE5D9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7E9839-507E-4E84-BC16-1555CC101B00}"/>
                </a:ext>
              </a:extLst>
            </p:cNvPr>
            <p:cNvSpPr/>
            <p:nvPr/>
          </p:nvSpPr>
          <p:spPr>
            <a:xfrm>
              <a:off x="828818" y="5997565"/>
              <a:ext cx="6235761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tròn tâm I, bán kính IP, IN, IM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0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1181101" y="121920"/>
            <a:ext cx="9551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 tên hình tròn và các đường kính của mỗi hình sau (theo mẫu)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55574-E452-4BFA-B202-93357E2F6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2" y="142875"/>
            <a:ext cx="828675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3AAA4-E57D-422C-A63B-44843FC8E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" y="1633537"/>
            <a:ext cx="10634663" cy="394763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9634DD0-F904-4C64-9251-6C397A7FB042}"/>
              </a:ext>
            </a:extLst>
          </p:cNvPr>
          <p:cNvGrpSpPr/>
          <p:nvPr/>
        </p:nvGrpSpPr>
        <p:grpSpPr>
          <a:xfrm>
            <a:off x="5036142" y="4730608"/>
            <a:ext cx="2998134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23" name="Rectangle: Rounded Corners 43">
              <a:extLst>
                <a:ext uri="{FF2B5EF4-FFF2-40B4-BE49-F238E27FC236}">
                  <a16:creationId xmlns:a16="http://schemas.microsoft.com/office/drawing/2014/main" id="{5590D36A-E1C5-45CE-A4E7-9741CBC37FC3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BD9BEF-A011-4E86-8996-E3626F197D0F}"/>
                </a:ext>
              </a:extLst>
            </p:cNvPr>
            <p:cNvSpPr/>
            <p:nvPr/>
          </p:nvSpPr>
          <p:spPr>
            <a:xfrm>
              <a:off x="791035" y="5997565"/>
              <a:ext cx="6273544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tròn tâm E, đường kính PQ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2CB0A3-47EE-4AED-AD4C-E4325F60179D}"/>
              </a:ext>
            </a:extLst>
          </p:cNvPr>
          <p:cNvGrpSpPr/>
          <p:nvPr/>
        </p:nvGrpSpPr>
        <p:grpSpPr>
          <a:xfrm>
            <a:off x="8689041" y="4756408"/>
            <a:ext cx="2998134" cy="1060592"/>
            <a:chOff x="656507" y="5928996"/>
            <a:chExt cx="6547824" cy="1321224"/>
          </a:xfrm>
          <a:solidFill>
            <a:srgbClr val="FFFF00"/>
          </a:solidFill>
        </p:grpSpPr>
        <p:sp>
          <p:nvSpPr>
            <p:cNvPr id="26" name="Rectangle: Rounded Corners 43">
              <a:extLst>
                <a:ext uri="{FF2B5EF4-FFF2-40B4-BE49-F238E27FC236}">
                  <a16:creationId xmlns:a16="http://schemas.microsoft.com/office/drawing/2014/main" id="{D74BAB6C-3859-4A95-9977-9566B43FCD92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A91292-81ED-4103-AF45-FD02BC763971}"/>
                </a:ext>
              </a:extLst>
            </p:cNvPr>
            <p:cNvSpPr/>
            <p:nvPr/>
          </p:nvSpPr>
          <p:spPr>
            <a:xfrm>
              <a:off x="791035" y="5997565"/>
              <a:ext cx="6273544" cy="11885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 tròn tâm C, đường kính HD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0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418</Words>
  <Application>Microsoft Office PowerPoint</Application>
  <PresentationFormat>Widescreen</PresentationFormat>
  <Paragraphs>69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Coiny</vt:lpstr>
      <vt:lpstr>等线</vt:lpstr>
      <vt:lpstr>微软雅黑</vt:lpstr>
      <vt:lpstr>Arial</vt:lpstr>
      <vt:lpstr>Calibri</vt:lpstr>
      <vt:lpstr>Calibri Light</vt:lpstr>
      <vt:lpstr>Cambria</vt:lpstr>
      <vt:lpstr>Nunito Black</vt:lpstr>
      <vt:lpstr>包图主题2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Laptop88</cp:lastModifiedBy>
  <cp:revision>31</cp:revision>
  <dcterms:created xsi:type="dcterms:W3CDTF">2023-01-14T00:09:42Z</dcterms:created>
  <dcterms:modified xsi:type="dcterms:W3CDTF">2023-02-08T16:11:28Z</dcterms:modified>
</cp:coreProperties>
</file>