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84" r:id="rId2"/>
    <p:sldId id="585" r:id="rId3"/>
    <p:sldId id="586" r:id="rId4"/>
    <p:sldId id="583" r:id="rId5"/>
    <p:sldId id="466" r:id="rId6"/>
    <p:sldId id="528" r:id="rId7"/>
    <p:sldId id="471" r:id="rId8"/>
    <p:sldId id="531" r:id="rId9"/>
    <p:sldId id="530" r:id="rId10"/>
    <p:sldId id="472" r:id="rId11"/>
    <p:sldId id="529" r:id="rId12"/>
    <p:sldId id="533" r:id="rId13"/>
    <p:sldId id="485" r:id="rId14"/>
    <p:sldId id="582" r:id="rId15"/>
    <p:sldId id="259" r:id="rId16"/>
    <p:sldId id="262" r:id="rId17"/>
    <p:sldId id="267" r:id="rId18"/>
    <p:sldId id="264" r:id="rId19"/>
    <p:sldId id="532" r:id="rId20"/>
    <p:sldId id="526" r:id="rId21"/>
    <p:sldId id="5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71AF-A662-4E5C-906E-B46F33C7F10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D15D0-77D1-41A0-802A-D401DB3BA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9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F37E4D-5C94-48C1-AABB-4125EC0CD6D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0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gif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microsoft.com/office/2007/relationships/hdphoto" Target="../media/hdphoto8.wdp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3.gif"/><Relationship Id="rId10" Type="http://schemas.openxmlformats.org/officeDocument/2006/relationships/image" Target="../media/image31.png"/><Relationship Id="rId4" Type="http://schemas.microsoft.com/office/2007/relationships/media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gif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6.png"/><Relationship Id="rId10" Type="http://schemas.microsoft.com/office/2007/relationships/hdphoto" Target="../media/hdphoto8.wdp"/><Relationship Id="rId4" Type="http://schemas.microsoft.com/office/2007/relationships/media" Target="../media/media2.mp3"/><Relationship Id="rId9" Type="http://schemas.openxmlformats.org/officeDocument/2006/relationships/image" Target="../media/image32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33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5.png"/><Relationship Id="rId23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openxmlformats.org/officeDocument/2006/relationships/image" Target="../media/image28.gif"/><Relationship Id="rId4" Type="http://schemas.microsoft.com/office/2007/relationships/media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gif"/><Relationship Id="rId18" Type="http://schemas.openxmlformats.org/officeDocument/2006/relationships/image" Target="../media/image56.png"/><Relationship Id="rId26" Type="http://schemas.openxmlformats.org/officeDocument/2006/relationships/image" Target="../media/image62.png"/><Relationship Id="rId3" Type="http://schemas.microsoft.com/office/2007/relationships/media" Target="../media/media1.mp3"/><Relationship Id="rId21" Type="http://schemas.microsoft.com/office/2007/relationships/hdphoto" Target="../media/hdphoto12.wdp"/><Relationship Id="rId34" Type="http://schemas.openxmlformats.org/officeDocument/2006/relationships/image" Target="../media/image33.gif"/><Relationship Id="rId7" Type="http://schemas.openxmlformats.org/officeDocument/2006/relationships/image" Target="../media/image37.png"/><Relationship Id="rId12" Type="http://schemas.openxmlformats.org/officeDocument/2006/relationships/image" Target="../media/image52.png"/><Relationship Id="rId17" Type="http://schemas.openxmlformats.org/officeDocument/2006/relationships/image" Target="../media/image44.png"/><Relationship Id="rId25" Type="http://schemas.openxmlformats.org/officeDocument/2006/relationships/image" Target="../media/image61.png"/><Relationship Id="rId33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20" Type="http://schemas.openxmlformats.org/officeDocument/2006/relationships/image" Target="../media/image57.png"/><Relationship Id="rId29" Type="http://schemas.openxmlformats.org/officeDocument/2006/relationships/image" Target="../media/image28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24" Type="http://schemas.openxmlformats.org/officeDocument/2006/relationships/image" Target="../media/image60.png"/><Relationship Id="rId32" Type="http://schemas.openxmlformats.org/officeDocument/2006/relationships/image" Target="../media/image67.gi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42.png"/><Relationship Id="rId31" Type="http://schemas.openxmlformats.org/officeDocument/2006/relationships/image" Target="../media/image66.gif"/><Relationship Id="rId4" Type="http://schemas.openxmlformats.org/officeDocument/2006/relationships/audio" Target="../media/media1.mp3"/><Relationship Id="rId9" Type="http://schemas.openxmlformats.org/officeDocument/2006/relationships/image" Target="../media/image50.png"/><Relationship Id="rId14" Type="http://schemas.openxmlformats.org/officeDocument/2006/relationships/image" Target="../media/image54.gif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5.gif"/><Relationship Id="rId35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3910014" y="2132014"/>
            <a:ext cx="4371975" cy="1468437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lIns="95088" tIns="47544" rIns="95088" bIns="47544" anchor="ctr" anchorCtr="0"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4295775" y="3886200"/>
            <a:ext cx="3600450" cy="1752600"/>
          </a:xfrm>
          <a:solidFill>
            <a:srgbClr val="FFFFFF"/>
          </a:solidFill>
          <a:ln cap="flat" algn="ctr"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pPr marL="0" indent="0" algn="ctr" defTabSz="711200">
              <a:buNone/>
            </a:pPr>
            <a:endParaRPr lang="en-US" altLang="en-US" smtClean="0">
              <a:solidFill>
                <a:srgbClr val="898989"/>
              </a:solidFill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9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525713" y="1631951"/>
            <a:ext cx="72707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>
            <a:spAutoFit/>
          </a:bodyPr>
          <a:lstStyle>
            <a:lvl1pPr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95413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56541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xmlns="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6D7CD9B5-DFF6-4E10-AEEC-F35788058EA2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0FA0CF64-0DA1-472D-9D6B-07FC66FCDE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E7B51AC0-20BE-423F-95C5-B45AE052A6EC}"/>
                </a:ext>
              </a:extLst>
            </p:cNvPr>
            <p:cNvSpPr/>
            <p:nvPr/>
          </p:nvSpPr>
          <p:spPr>
            <a:xfrm>
              <a:off x="1306304" y="818045"/>
              <a:ext cx="564577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ECD9524-ADC8-4B25-80E0-38DEDC3E4437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que </a:t>
            </a:r>
            <a:r>
              <a:rPr lang="en-US" sz="3200" dirty="0" err="1">
                <a:latin typeface="UTM Avo (Thân)"/>
              </a:rPr>
              <a:t>tính</a:t>
            </a:r>
            <a:endParaRPr lang="en-US" sz="32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BAD3B257-554E-49B4-97F3-C12D929F23B8}"/>
              </a:ext>
            </a:extLst>
          </p:cNvPr>
          <p:cNvSpPr/>
          <p:nvPr/>
        </p:nvSpPr>
        <p:spPr>
          <a:xfrm>
            <a:off x="4867421" y="2975269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99F504B6-861B-49ED-8C3E-7FA4A8A0C838}"/>
              </a:ext>
            </a:extLst>
          </p:cNvPr>
          <p:cNvSpPr/>
          <p:nvPr/>
        </p:nvSpPr>
        <p:spPr>
          <a:xfrm>
            <a:off x="1901929" y="3678202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cái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bát</a:t>
            </a:r>
            <a:endParaRPr lang="en-US" sz="32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938F9B04-3345-4EBD-B3DE-D5F74A3F15F6}"/>
              </a:ext>
            </a:extLst>
          </p:cNvPr>
          <p:cNvSpPr/>
          <p:nvPr/>
        </p:nvSpPr>
        <p:spPr>
          <a:xfrm>
            <a:off x="5219523" y="5920104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xmlns="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C6DEBDDA-B0DE-436F-923A-F0386A7A8138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xmlns="" id="{414746A9-9F3F-4DB0-932A-316897D4511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8B2FDD25-34A7-4A42-9E70-3C9CD27AC663}"/>
                </a:ext>
              </a:extLst>
            </p:cNvPr>
            <p:cNvSpPr/>
            <p:nvPr/>
          </p:nvSpPr>
          <p:spPr>
            <a:xfrm>
              <a:off x="1283348" y="788218"/>
              <a:ext cx="61144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7DBE9AA9-41AA-4C6D-8798-FED21FBE8D7D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xmlns="" id="{60859135-B833-4FB7-96D0-1E127A440461}"/>
              </a:ext>
            </a:extLst>
          </p:cNvPr>
          <p:cNvGrpSpPr/>
          <p:nvPr/>
        </p:nvGrpSpPr>
        <p:grpSpPr>
          <a:xfrm>
            <a:off x="1532330" y="3136146"/>
            <a:ext cx="7462524" cy="664369"/>
            <a:chOff x="1468932" y="2931535"/>
            <a:chExt cx="7462524" cy="664369"/>
          </a:xfrm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xmlns="" id="{9221DA8F-9BBA-44E3-9068-F84297F9CEEC}"/>
                </a:ext>
              </a:extLst>
            </p:cNvPr>
            <p:cNvSpPr/>
            <p:nvPr/>
          </p:nvSpPr>
          <p:spPr>
            <a:xfrm>
              <a:off x="177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xmlns="" id="{4A7AA09B-0376-47B5-B12F-992330D14525}"/>
                </a:ext>
              </a:extLst>
            </p:cNvPr>
            <p:cNvSpPr/>
            <p:nvPr/>
          </p:nvSpPr>
          <p:spPr>
            <a:xfrm>
              <a:off x="253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xmlns="" id="{C5B672C4-2FB5-46DA-8A63-72C5500B2C88}"/>
                </a:ext>
              </a:extLst>
            </p:cNvPr>
            <p:cNvSpPr/>
            <p:nvPr/>
          </p:nvSpPr>
          <p:spPr>
            <a:xfrm>
              <a:off x="329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xmlns="" id="{ACF22EB3-8DC0-4297-99D4-D66657B6C0C1}"/>
                </a:ext>
              </a:extLst>
            </p:cNvPr>
            <p:cNvSpPr/>
            <p:nvPr/>
          </p:nvSpPr>
          <p:spPr>
            <a:xfrm>
              <a:off x="405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xmlns="" id="{DA733DE9-F617-4307-AF96-138E935A51C8}"/>
                </a:ext>
              </a:extLst>
            </p:cNvPr>
            <p:cNvSpPr/>
            <p:nvPr/>
          </p:nvSpPr>
          <p:spPr>
            <a:xfrm>
              <a:off x="4821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xmlns="" id="{8C1206DE-B71A-42CD-A493-738BC0DAAC32}"/>
                </a:ext>
              </a:extLst>
            </p:cNvPr>
            <p:cNvSpPr/>
            <p:nvPr/>
          </p:nvSpPr>
          <p:spPr>
            <a:xfrm>
              <a:off x="558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xmlns="" id="{3D137D3A-CBBA-4D61-B558-4F138C028147}"/>
                </a:ext>
              </a:extLst>
            </p:cNvPr>
            <p:cNvSpPr/>
            <p:nvPr/>
          </p:nvSpPr>
          <p:spPr>
            <a:xfrm>
              <a:off x="634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4C406EAC-A9F9-47C3-9F99-CF3BCECABA9F}"/>
                </a:ext>
              </a:extLst>
            </p:cNvPr>
            <p:cNvSpPr/>
            <p:nvPr/>
          </p:nvSpPr>
          <p:spPr>
            <a:xfrm>
              <a:off x="710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xmlns="" id="{9B80DADC-96A2-4DE2-8A9F-17594372C9C8}"/>
                </a:ext>
              </a:extLst>
            </p:cNvPr>
            <p:cNvSpPr/>
            <p:nvPr/>
          </p:nvSpPr>
          <p:spPr>
            <a:xfrm>
              <a:off x="786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xmlns="" id="{F68F5CD3-2F99-4587-8BE8-DF7DF90E8539}"/>
                </a:ext>
              </a:extLst>
            </p:cNvPr>
            <p:cNvSpPr/>
            <p:nvPr/>
          </p:nvSpPr>
          <p:spPr>
            <a:xfrm>
              <a:off x="1468932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10</a:t>
              </a:r>
            </a:p>
          </p:txBody>
        </p:sp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xmlns="" id="{98F8CF76-9B55-4397-B2B6-ADFACD1BD9A5}"/>
                </a:ext>
              </a:extLst>
            </p:cNvPr>
            <p:cNvSpPr/>
            <p:nvPr/>
          </p:nvSpPr>
          <p:spPr>
            <a:xfrm>
              <a:off x="2981252" y="2948204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30</a:t>
              </a: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xmlns="" id="{045DF04A-4BBE-4C63-8760-BC53625CE95D}"/>
                </a:ext>
              </a:extLst>
            </p:cNvPr>
            <p:cNvSpPr/>
            <p:nvPr/>
          </p:nvSpPr>
          <p:spPr>
            <a:xfrm>
              <a:off x="6008471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70</a:t>
              </a:r>
            </a:p>
          </p:txBody>
        </p:sp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xmlns="" id="{F4BD60E9-EE61-459F-9C2E-089FB208DD44}"/>
                </a:ext>
              </a:extLst>
            </p:cNvPr>
            <p:cNvSpPr/>
            <p:nvPr/>
          </p:nvSpPr>
          <p:spPr>
            <a:xfrm>
              <a:off x="7569307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90</a:t>
              </a: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xmlns="" id="{C550921D-1401-498C-8444-CEFB9A0FEE16}"/>
              </a:ext>
            </a:extLst>
          </p:cNvPr>
          <p:cNvSpPr/>
          <p:nvPr/>
        </p:nvSpPr>
        <p:spPr>
          <a:xfrm>
            <a:off x="2744576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xmlns="" id="{F38D541D-1F24-45E5-A076-DC2FE714ADDF}"/>
              </a:ext>
            </a:extLst>
          </p:cNvPr>
          <p:cNvSpPr/>
          <p:nvPr/>
        </p:nvSpPr>
        <p:spPr>
          <a:xfrm>
            <a:off x="2611201" y="31949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xmlns="" id="{78C98E29-B3DD-48C1-A903-023238F76145}"/>
              </a:ext>
            </a:extLst>
          </p:cNvPr>
          <p:cNvSpPr/>
          <p:nvPr/>
        </p:nvSpPr>
        <p:spPr>
          <a:xfrm>
            <a:off x="4285987" y="3183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xmlns="" id="{A9D74FDE-B96F-4A9A-917C-5BFD7CF7E3FF}"/>
              </a:ext>
            </a:extLst>
          </p:cNvPr>
          <p:cNvSpPr/>
          <p:nvPr/>
        </p:nvSpPr>
        <p:spPr>
          <a:xfrm>
            <a:off x="4170402" y="3194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80A95330-3F07-4976-AAAA-C011605970ED}"/>
              </a:ext>
            </a:extLst>
          </p:cNvPr>
          <p:cNvSpPr/>
          <p:nvPr/>
        </p:nvSpPr>
        <p:spPr>
          <a:xfrm>
            <a:off x="5047987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CBF488FE-54B0-4618-BB06-5DDF2094081F}"/>
              </a:ext>
            </a:extLst>
          </p:cNvPr>
          <p:cNvSpPr/>
          <p:nvPr/>
        </p:nvSpPr>
        <p:spPr>
          <a:xfrm>
            <a:off x="4935554" y="31838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EB8F1F78-02DA-4E84-A483-DA397347E5E9}"/>
              </a:ext>
            </a:extLst>
          </p:cNvPr>
          <p:cNvSpPr/>
          <p:nvPr/>
        </p:nvSpPr>
        <p:spPr>
          <a:xfrm>
            <a:off x="579644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9BE5A546-08C0-4553-8A2E-54C32604278B}"/>
              </a:ext>
            </a:extLst>
          </p:cNvPr>
          <p:cNvSpPr/>
          <p:nvPr/>
        </p:nvSpPr>
        <p:spPr>
          <a:xfrm>
            <a:off x="5684068" y="31870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8A831348-E6DC-4E21-822A-A48EED3EFC1B}"/>
              </a:ext>
            </a:extLst>
          </p:cNvPr>
          <p:cNvSpPr/>
          <p:nvPr/>
        </p:nvSpPr>
        <p:spPr>
          <a:xfrm>
            <a:off x="731770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ADC5E6D4-42C4-49EE-B91A-0134F2FA005E}"/>
              </a:ext>
            </a:extLst>
          </p:cNvPr>
          <p:cNvSpPr/>
          <p:nvPr/>
        </p:nvSpPr>
        <p:spPr>
          <a:xfrm>
            <a:off x="7215702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xmlns="" id="{31C0330A-10B9-410E-B467-48C4EA7029F4}"/>
              </a:ext>
            </a:extLst>
          </p:cNvPr>
          <p:cNvSpPr/>
          <p:nvPr/>
        </p:nvSpPr>
        <p:spPr>
          <a:xfrm>
            <a:off x="8994854" y="2313446"/>
            <a:ext cx="2431939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xmlns="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xmlns="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xmlns="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xmlns="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xmlns="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xmlns="" id="{8FD8A6AF-6572-4C22-95F7-E58858DFC446}"/>
              </a:ext>
            </a:extLst>
          </p:cNvPr>
          <p:cNvSpPr/>
          <p:nvPr/>
        </p:nvSpPr>
        <p:spPr>
          <a:xfrm>
            <a:off x="889395" y="3192518"/>
            <a:ext cx="2362559" cy="122726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xmlns="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kern="0" dirty="0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6 </a:t>
            </a:r>
            <a:r>
              <a:rPr lang="en-US" sz="3200" b="1" i="1" kern="0" dirty="0" err="1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1A5FF9-315C-49DD-BDA7-587AADBBCDF6}"/>
              </a:ext>
            </a:extLst>
          </p:cNvPr>
          <p:cNvGrpSpPr/>
          <p:nvPr/>
        </p:nvGrpSpPr>
        <p:grpSpPr>
          <a:xfrm>
            <a:off x="2793830" y="828384"/>
            <a:ext cx="6842414" cy="1619261"/>
            <a:chOff x="2793830" y="828384"/>
            <a:chExt cx="6842414" cy="1619261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:a16="http://schemas.microsoft.com/office/drawing/2014/main" xmlns="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xmlns="" id="{DF6569C0-F8AF-48F2-86C5-72E54384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35" b="98532" l="4067" r="59400">
                          <a14:foregroundMark x1="7733" y1="18029" x2="7733" y2="38784"/>
                          <a14:foregroundMark x1="4133" y1="25996" x2="4133" y2="42558"/>
                          <a14:foregroundMark x1="4133" y1="42558" x2="4133" y2="42558"/>
                          <a14:foregroundMark x1="28000" y1="12159" x2="28000" y2="33753"/>
                          <a14:foregroundMark x1="28000" y1="33753" x2="28000" y2="33753"/>
                          <a14:foregroundMark x1="47267" y1="11740" x2="47467" y2="34172"/>
                          <a14:foregroundMark x1="47467" y1="34172" x2="47400" y2="34801"/>
                          <a14:foregroundMark x1="55333" y1="58281" x2="55333" y2="79455"/>
                          <a14:foregroundMark x1="55333" y1="79455" x2="55333" y2="79455"/>
                          <a14:foregroundMark x1="36000" y1="94130" x2="36000" y2="94130"/>
                          <a14:foregroundMark x1="15533" y1="62264" x2="15867" y2="82390"/>
                          <a14:foregroundMark x1="15867" y1="82390" x2="15867" y2="82390"/>
                          <a14:foregroundMark x1="12867" y1="86792" x2="12067" y2="94759"/>
                          <a14:foregroundMark x1="14267" y1="87841" x2="13800" y2="92243"/>
                          <a14:foregroundMark x1="13000" y1="83019" x2="13000" y2="86792"/>
                          <a14:foregroundMark x1="14867" y1="95178" x2="14867" y2="95178"/>
                          <a14:foregroundMark x1="15200" y1="94130" x2="15067" y2="98742"/>
                          <a14:foregroundMark x1="28200" y1="2935" x2="28933" y2="3774"/>
                          <a14:backgroundMark x1="17733" y1="91195" x2="17733" y2="91195"/>
                          <a14:backgroundMark x1="17400" y1="95178" x2="17400" y2="95178"/>
                          <a14:backgroundMark x1="17067" y1="92662" x2="17067" y2="92662"/>
                          <a14:backgroundMark x1="17733" y1="96226" x2="17733" y2="96226"/>
                          <a14:backgroundMark x1="17400" y1="94759" x2="17400" y2="94759"/>
                          <a14:backgroundMark x1="17400" y1="93291" x2="18800" y2="95178"/>
                          <a14:backgroundMark x1="14967" y1="92510" x2="15547" y2="94229"/>
                          <a14:backgroundMark x1="16291" y1="95755" x2="17867" y2="96646"/>
                          <a14:backgroundMark x1="13324" y1="94078" x2="14051" y2="94489"/>
                        </a14:backgroundRemoval>
                      </a14:imgEffect>
                    </a14:imgLayer>
                  </a14:imgProps>
                </a:ext>
              </a:extLst>
            </a:blip>
            <a:srcRect r="33969"/>
            <a:stretch/>
          </p:blipFill>
          <p:spPr>
            <a:xfrm>
              <a:off x="3375417" y="828384"/>
              <a:ext cx="3362297" cy="1619261"/>
            </a:xfrm>
            <a:prstGeom prst="rect">
              <a:avLst/>
            </a:prstGeom>
          </p:spPr>
        </p:pic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E82F7002-648C-40EB-96F7-FB8515DB25A5}"/>
                </a:ext>
              </a:extLst>
            </p:cNvPr>
            <p:cNvSpPr/>
            <p:nvPr/>
          </p:nvSpPr>
          <p:spPr>
            <a:xfrm>
              <a:off x="6737714" y="1266486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rốt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xmlns="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xmlns="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xmlns="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xmlns="" id="{E2BB0A84-E75B-4DB5-AB71-399637BEE184}"/>
              </a:ext>
            </a:extLst>
          </p:cNvPr>
          <p:cNvSpPr/>
          <p:nvPr/>
        </p:nvSpPr>
        <p:spPr>
          <a:xfrm>
            <a:off x="889396" y="3315691"/>
            <a:ext cx="2440583" cy="110409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xmlns="" id="{16874C31-43AE-43DB-ACF6-C3D1B83934EC}"/>
              </a:ext>
            </a:extLst>
          </p:cNvPr>
          <p:cNvSpPr/>
          <p:nvPr/>
        </p:nvSpPr>
        <p:spPr>
          <a:xfrm>
            <a:off x="1174935" y="3315691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304B0E-9A21-437D-96CA-438C7E9A6233}"/>
              </a:ext>
            </a:extLst>
          </p:cNvPr>
          <p:cNvGrpSpPr/>
          <p:nvPr/>
        </p:nvGrpSpPr>
        <p:grpSpPr>
          <a:xfrm>
            <a:off x="2768207" y="515715"/>
            <a:ext cx="7031331" cy="2195749"/>
            <a:chOff x="2768207" y="515715"/>
            <a:chExt cx="7031331" cy="219574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xmlns="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xmlns="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xmlns="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xmlns="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xmlns="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xmlns="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xmlns="" id="{3BC93602-EFA3-4579-8699-47E627294865}"/>
              </a:ext>
            </a:extLst>
          </p:cNvPr>
          <p:cNvSpPr/>
          <p:nvPr/>
        </p:nvSpPr>
        <p:spPr>
          <a:xfrm>
            <a:off x="889396" y="3222624"/>
            <a:ext cx="2419775" cy="119715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xmlns="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00AC72-59D9-4670-B727-F9ABCFAD969F}"/>
              </a:ext>
            </a:extLst>
          </p:cNvPr>
          <p:cNvGrpSpPr/>
          <p:nvPr/>
        </p:nvGrpSpPr>
        <p:grpSpPr>
          <a:xfrm>
            <a:off x="2793829" y="301163"/>
            <a:ext cx="6842414" cy="1755815"/>
            <a:chOff x="2793829" y="301163"/>
            <a:chExt cx="6842414" cy="1755815"/>
          </a:xfrm>
        </p:grpSpPr>
        <p:sp>
          <p:nvSpPr>
            <p:cNvPr id="49" name="Round Same Side Corner Rectangle 10">
              <a:extLst>
                <a:ext uri="{FF2B5EF4-FFF2-40B4-BE49-F238E27FC236}">
                  <a16:creationId xmlns:a16="http://schemas.microsoft.com/office/drawing/2014/main" xmlns="" id="{DA38F038-807A-4693-BA42-5E69053C1ADE}"/>
                </a:ext>
              </a:extLst>
            </p:cNvPr>
            <p:cNvSpPr/>
            <p:nvPr/>
          </p:nvSpPr>
          <p:spPr>
            <a:xfrm>
              <a:off x="2793829" y="301163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xmlns="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xmlns="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xmlns="" id="{334C96D0-25E0-4C5B-96D8-96A87A0C5381}"/>
                </a:ext>
              </a:extLst>
            </p:cNvPr>
            <p:cNvSpPr/>
            <p:nvPr/>
          </p:nvSpPr>
          <p:spPr>
            <a:xfrm>
              <a:off x="3168834" y="741708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18"/>
                            </p:stCondLst>
                            <p:childTnLst>
                              <p:par>
                                <p:cTn id="4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18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xmlns="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xmlns="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xmlns="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xmlns="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xmlns="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xmlns="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xmlns="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xmlns="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xmlns="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xmlns="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xmlns="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xmlns="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xmlns="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xmlns="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134563D2-2CDB-45B9-8729-5C7DED107333}"/>
              </a:ext>
            </a:extLst>
          </p:cNvPr>
          <p:cNvGrpSpPr/>
          <p:nvPr/>
        </p:nvGrpSpPr>
        <p:grpSpPr>
          <a:xfrm>
            <a:off x="1847851" y="378109"/>
            <a:ext cx="8977386" cy="1647672"/>
            <a:chOff x="3436491" y="48411"/>
            <a:chExt cx="6711214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xmlns="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711214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615649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xmlns="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xmlns="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xmlns="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xmlns="" id="{3EC799AF-DA08-4D14-B438-CC6A0F52F4CF}"/>
              </a:ext>
            </a:extLst>
          </p:cNvPr>
          <p:cNvSpPr/>
          <p:nvPr/>
        </p:nvSpPr>
        <p:spPr>
          <a:xfrm>
            <a:off x="889396" y="3146023"/>
            <a:ext cx="2748223" cy="127375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xmlns="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098548B-B1BD-4976-AF8E-45532401C2AD}"/>
              </a:ext>
            </a:extLst>
          </p:cNvPr>
          <p:cNvGrpSpPr/>
          <p:nvPr/>
        </p:nvGrpSpPr>
        <p:grpSpPr>
          <a:xfrm>
            <a:off x="949027" y="782132"/>
            <a:ext cx="1103609" cy="937052"/>
            <a:chOff x="828068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662A03F7-3A2F-4648-BCCF-F0AB5EEA88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7AB34667-3F6E-42EA-9D17-17962042A7B2}"/>
                </a:ext>
              </a:extLst>
            </p:cNvPr>
            <p:cNvSpPr/>
            <p:nvPr/>
          </p:nvSpPr>
          <p:spPr>
            <a:xfrm>
              <a:off x="828068" y="81431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BEB34FF6-28C4-4CC4-B36F-C8C4C6A4D486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“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1759132"/>
            <a:ext cx="6781800" cy="1898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200" b="1" dirty="0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7200" b="1" dirty="0">
              <a:ln w="11430"/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2">
            <a:extLst>
              <a:ext uri="{FF2B5EF4-FFF2-40B4-BE49-F238E27FC236}">
                <a16:creationId xmlns:a16="http://schemas.microsoft.com/office/drawing/2014/main" xmlns="" id="{82896624-CED9-45BD-B6C7-DE2E9DDF15D4}"/>
              </a:ext>
            </a:extLst>
          </p:cNvPr>
          <p:cNvSpPr/>
          <p:nvPr/>
        </p:nvSpPr>
        <p:spPr>
          <a:xfrm>
            <a:off x="1520204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3" name="Hình chữ nhật 9">
            <a:extLst>
              <a:ext uri="{FF2B5EF4-FFF2-40B4-BE49-F238E27FC236}">
                <a16:creationId xmlns:a16="http://schemas.microsoft.com/office/drawing/2014/main" xmlns="" id="{2E9233DA-55DA-4B66-9179-38D477E8FE71}"/>
              </a:ext>
            </a:extLst>
          </p:cNvPr>
          <p:cNvSpPr/>
          <p:nvPr/>
        </p:nvSpPr>
        <p:spPr>
          <a:xfrm>
            <a:off x="2413039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Hình chữ nhật 10">
            <a:extLst>
              <a:ext uri="{FF2B5EF4-FFF2-40B4-BE49-F238E27FC236}">
                <a16:creationId xmlns:a16="http://schemas.microsoft.com/office/drawing/2014/main" xmlns="" id="{4A602F3E-78B1-4574-A18D-BFD6175F4CA6}"/>
              </a:ext>
            </a:extLst>
          </p:cNvPr>
          <p:cNvSpPr/>
          <p:nvPr/>
        </p:nvSpPr>
        <p:spPr>
          <a:xfrm>
            <a:off x="3305874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xmlns="" id="{8267F508-66C0-4AAF-B6B0-52F470B85FC5}"/>
              </a:ext>
            </a:extLst>
          </p:cNvPr>
          <p:cNvSpPr/>
          <p:nvPr/>
        </p:nvSpPr>
        <p:spPr>
          <a:xfrm>
            <a:off x="4198709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6" name="Hình chữ nhật 12">
            <a:extLst>
              <a:ext uri="{FF2B5EF4-FFF2-40B4-BE49-F238E27FC236}">
                <a16:creationId xmlns:a16="http://schemas.microsoft.com/office/drawing/2014/main" xmlns="" id="{7C00A48B-7EEF-4E9F-B048-342C8D8CE9DA}"/>
              </a:ext>
            </a:extLst>
          </p:cNvPr>
          <p:cNvSpPr/>
          <p:nvPr/>
        </p:nvSpPr>
        <p:spPr>
          <a:xfrm>
            <a:off x="508383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Hình chữ nhật 13">
            <a:extLst>
              <a:ext uri="{FF2B5EF4-FFF2-40B4-BE49-F238E27FC236}">
                <a16:creationId xmlns:a16="http://schemas.microsoft.com/office/drawing/2014/main" xmlns="" id="{C7442CF5-233C-44F2-B5B4-B3E1DD8C05D8}"/>
              </a:ext>
            </a:extLst>
          </p:cNvPr>
          <p:cNvSpPr/>
          <p:nvPr/>
        </p:nvSpPr>
        <p:spPr>
          <a:xfrm>
            <a:off x="5976668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8" name="Hình chữ nhật 14">
            <a:extLst>
              <a:ext uri="{FF2B5EF4-FFF2-40B4-BE49-F238E27FC236}">
                <a16:creationId xmlns:a16="http://schemas.microsoft.com/office/drawing/2014/main" xmlns="" id="{BFE81957-2DC2-40BD-BCC6-123C2B40329D}"/>
              </a:ext>
            </a:extLst>
          </p:cNvPr>
          <p:cNvSpPr/>
          <p:nvPr/>
        </p:nvSpPr>
        <p:spPr>
          <a:xfrm>
            <a:off x="686950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9" name="Hình chữ nhật 15">
            <a:extLst>
              <a:ext uri="{FF2B5EF4-FFF2-40B4-BE49-F238E27FC236}">
                <a16:creationId xmlns:a16="http://schemas.microsoft.com/office/drawing/2014/main" xmlns="" id="{D7AAAEAE-CE5E-47E2-8C99-8035D419744B}"/>
              </a:ext>
            </a:extLst>
          </p:cNvPr>
          <p:cNvSpPr/>
          <p:nvPr/>
        </p:nvSpPr>
        <p:spPr>
          <a:xfrm>
            <a:off x="7762338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Hình chữ nhật 16">
            <a:extLst>
              <a:ext uri="{FF2B5EF4-FFF2-40B4-BE49-F238E27FC236}">
                <a16:creationId xmlns:a16="http://schemas.microsoft.com/office/drawing/2014/main" xmlns="" id="{514ABCC2-F042-4742-A2AF-CB8F8BF99003}"/>
              </a:ext>
            </a:extLst>
          </p:cNvPr>
          <p:cNvSpPr/>
          <p:nvPr/>
        </p:nvSpPr>
        <p:spPr>
          <a:xfrm>
            <a:off x="866519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1" name="Hình chữ nhật 17">
            <a:extLst>
              <a:ext uri="{FF2B5EF4-FFF2-40B4-BE49-F238E27FC236}">
                <a16:creationId xmlns:a16="http://schemas.microsoft.com/office/drawing/2014/main" xmlns="" id="{92078945-889A-4E9B-B21D-80A5A18A417C}"/>
              </a:ext>
            </a:extLst>
          </p:cNvPr>
          <p:cNvSpPr/>
          <p:nvPr/>
        </p:nvSpPr>
        <p:spPr>
          <a:xfrm>
            <a:off x="9554193" y="4508915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2" name="Hình chữ nhật 18">
            <a:extLst>
              <a:ext uri="{FF2B5EF4-FFF2-40B4-BE49-F238E27FC236}">
                <a16:creationId xmlns:a16="http://schemas.microsoft.com/office/drawing/2014/main" xmlns="" id="{03D2DF39-6151-4599-BAFD-4A74A3E03D36}"/>
              </a:ext>
            </a:extLst>
          </p:cNvPr>
          <p:cNvSpPr/>
          <p:nvPr/>
        </p:nvSpPr>
        <p:spPr>
          <a:xfrm>
            <a:off x="1530259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13" name="Hình chữ nhật 19">
            <a:extLst>
              <a:ext uri="{FF2B5EF4-FFF2-40B4-BE49-F238E27FC236}">
                <a16:creationId xmlns:a16="http://schemas.microsoft.com/office/drawing/2014/main" xmlns="" id="{D819474C-A02C-4EF3-B970-8983D0D277E8}"/>
              </a:ext>
            </a:extLst>
          </p:cNvPr>
          <p:cNvSpPr/>
          <p:nvPr/>
        </p:nvSpPr>
        <p:spPr>
          <a:xfrm>
            <a:off x="2423094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14" name="Hình chữ nhật 20">
            <a:extLst>
              <a:ext uri="{FF2B5EF4-FFF2-40B4-BE49-F238E27FC236}">
                <a16:creationId xmlns:a16="http://schemas.microsoft.com/office/drawing/2014/main" xmlns="" id="{958D56DB-61CC-43B8-9BBA-0A3FCD3D7E83}"/>
              </a:ext>
            </a:extLst>
          </p:cNvPr>
          <p:cNvSpPr/>
          <p:nvPr/>
        </p:nvSpPr>
        <p:spPr>
          <a:xfrm>
            <a:off x="3315929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Hình chữ nhật 21">
            <a:extLst>
              <a:ext uri="{FF2B5EF4-FFF2-40B4-BE49-F238E27FC236}">
                <a16:creationId xmlns:a16="http://schemas.microsoft.com/office/drawing/2014/main" xmlns="" id="{780AE6D7-3A83-4DDB-A7F1-C5339AD56DDA}"/>
              </a:ext>
            </a:extLst>
          </p:cNvPr>
          <p:cNvSpPr/>
          <p:nvPr/>
        </p:nvSpPr>
        <p:spPr>
          <a:xfrm>
            <a:off x="4208764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16" name="Hình chữ nhật 22">
            <a:extLst>
              <a:ext uri="{FF2B5EF4-FFF2-40B4-BE49-F238E27FC236}">
                <a16:creationId xmlns:a16="http://schemas.microsoft.com/office/drawing/2014/main" xmlns="" id="{844F6600-435E-4879-BA30-F1DBAA5C5C83}"/>
              </a:ext>
            </a:extLst>
          </p:cNvPr>
          <p:cNvSpPr/>
          <p:nvPr/>
        </p:nvSpPr>
        <p:spPr>
          <a:xfrm>
            <a:off x="509388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17" name="Hình chữ nhật 23">
            <a:extLst>
              <a:ext uri="{FF2B5EF4-FFF2-40B4-BE49-F238E27FC236}">
                <a16:creationId xmlns:a16="http://schemas.microsoft.com/office/drawing/2014/main" xmlns="" id="{942309A4-ECBB-49E1-9100-35F48FD541EA}"/>
              </a:ext>
            </a:extLst>
          </p:cNvPr>
          <p:cNvSpPr/>
          <p:nvPr/>
        </p:nvSpPr>
        <p:spPr>
          <a:xfrm>
            <a:off x="5986723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8" name="Hình chữ nhật 24">
            <a:extLst>
              <a:ext uri="{FF2B5EF4-FFF2-40B4-BE49-F238E27FC236}">
                <a16:creationId xmlns:a16="http://schemas.microsoft.com/office/drawing/2014/main" xmlns="" id="{4D49B41B-4F90-45DD-8496-693B4051EA3E}"/>
              </a:ext>
            </a:extLst>
          </p:cNvPr>
          <p:cNvSpPr/>
          <p:nvPr/>
        </p:nvSpPr>
        <p:spPr>
          <a:xfrm>
            <a:off x="687955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9" name="Hình chữ nhật 25">
            <a:extLst>
              <a:ext uri="{FF2B5EF4-FFF2-40B4-BE49-F238E27FC236}">
                <a16:creationId xmlns:a16="http://schemas.microsoft.com/office/drawing/2014/main" xmlns="" id="{87E675F7-BBBD-4620-8DE7-B1492A91B1CB}"/>
              </a:ext>
            </a:extLst>
          </p:cNvPr>
          <p:cNvSpPr/>
          <p:nvPr/>
        </p:nvSpPr>
        <p:spPr>
          <a:xfrm>
            <a:off x="7772393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0" name="Hình chữ nhật 26">
            <a:extLst>
              <a:ext uri="{FF2B5EF4-FFF2-40B4-BE49-F238E27FC236}">
                <a16:creationId xmlns:a16="http://schemas.microsoft.com/office/drawing/2014/main" xmlns="" id="{DB91B98C-5E40-4005-813E-57BA5B4D6987}"/>
              </a:ext>
            </a:extLst>
          </p:cNvPr>
          <p:cNvSpPr/>
          <p:nvPr/>
        </p:nvSpPr>
        <p:spPr>
          <a:xfrm>
            <a:off x="867524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1" name="Hình chữ nhật 27">
            <a:extLst>
              <a:ext uri="{FF2B5EF4-FFF2-40B4-BE49-F238E27FC236}">
                <a16:creationId xmlns:a16="http://schemas.microsoft.com/office/drawing/2014/main" xmlns="" id="{A6DAFDEB-0C9E-42F4-BA24-CED9C05BD36D}"/>
              </a:ext>
            </a:extLst>
          </p:cNvPr>
          <p:cNvSpPr/>
          <p:nvPr/>
        </p:nvSpPr>
        <p:spPr>
          <a:xfrm>
            <a:off x="9564248" y="534684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1467C3D-3E4D-428F-B0BB-0E28CD1E1A33}"/>
              </a:ext>
            </a:extLst>
          </p:cNvPr>
          <p:cNvSpPr/>
          <p:nvPr/>
        </p:nvSpPr>
        <p:spPr>
          <a:xfrm>
            <a:off x="10700448" y="5195173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ình chữ nhật 2">
            <a:extLst>
              <a:ext uri="{FF2B5EF4-FFF2-40B4-BE49-F238E27FC236}">
                <a16:creationId xmlns:a16="http://schemas.microsoft.com/office/drawing/2014/main" xmlns="" id="{82896624-CED9-45BD-B6C7-DE2E9DDF15D4}"/>
              </a:ext>
            </a:extLst>
          </p:cNvPr>
          <p:cNvSpPr/>
          <p:nvPr/>
        </p:nvSpPr>
        <p:spPr>
          <a:xfrm>
            <a:off x="1530259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Hình chữ nhật 9">
            <a:extLst>
              <a:ext uri="{FF2B5EF4-FFF2-40B4-BE49-F238E27FC236}">
                <a16:creationId xmlns:a16="http://schemas.microsoft.com/office/drawing/2014/main" xmlns="" id="{2E9233DA-55DA-4B66-9179-38D477E8FE71}"/>
              </a:ext>
            </a:extLst>
          </p:cNvPr>
          <p:cNvSpPr/>
          <p:nvPr/>
        </p:nvSpPr>
        <p:spPr>
          <a:xfrm>
            <a:off x="2423094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Hình chữ nhật 10">
            <a:extLst>
              <a:ext uri="{FF2B5EF4-FFF2-40B4-BE49-F238E27FC236}">
                <a16:creationId xmlns:a16="http://schemas.microsoft.com/office/drawing/2014/main" xmlns="" id="{4A602F3E-78B1-4574-A18D-BFD6175F4CA6}"/>
              </a:ext>
            </a:extLst>
          </p:cNvPr>
          <p:cNvSpPr/>
          <p:nvPr/>
        </p:nvSpPr>
        <p:spPr>
          <a:xfrm>
            <a:off x="3315929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7" name="Hình chữ nhật 11">
            <a:extLst>
              <a:ext uri="{FF2B5EF4-FFF2-40B4-BE49-F238E27FC236}">
                <a16:creationId xmlns:a16="http://schemas.microsoft.com/office/drawing/2014/main" xmlns="" id="{8267F508-66C0-4AAF-B6B0-52F470B85FC5}"/>
              </a:ext>
            </a:extLst>
          </p:cNvPr>
          <p:cNvSpPr/>
          <p:nvPr/>
        </p:nvSpPr>
        <p:spPr>
          <a:xfrm>
            <a:off x="4208764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8" name="Hình chữ nhật 12">
            <a:extLst>
              <a:ext uri="{FF2B5EF4-FFF2-40B4-BE49-F238E27FC236}">
                <a16:creationId xmlns:a16="http://schemas.microsoft.com/office/drawing/2014/main" xmlns="" id="{7C00A48B-7EEF-4E9F-B048-342C8D8CE9DA}"/>
              </a:ext>
            </a:extLst>
          </p:cNvPr>
          <p:cNvSpPr/>
          <p:nvPr/>
        </p:nvSpPr>
        <p:spPr>
          <a:xfrm>
            <a:off x="509388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" name="Hình chữ nhật 13">
            <a:extLst>
              <a:ext uri="{FF2B5EF4-FFF2-40B4-BE49-F238E27FC236}">
                <a16:creationId xmlns:a16="http://schemas.microsoft.com/office/drawing/2014/main" xmlns="" id="{C7442CF5-233C-44F2-B5B4-B3E1DD8C05D8}"/>
              </a:ext>
            </a:extLst>
          </p:cNvPr>
          <p:cNvSpPr/>
          <p:nvPr/>
        </p:nvSpPr>
        <p:spPr>
          <a:xfrm>
            <a:off x="5986723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0" name="Hình chữ nhật 14">
            <a:extLst>
              <a:ext uri="{FF2B5EF4-FFF2-40B4-BE49-F238E27FC236}">
                <a16:creationId xmlns:a16="http://schemas.microsoft.com/office/drawing/2014/main" xmlns="" id="{BFE81957-2DC2-40BD-BCC6-123C2B40329D}"/>
              </a:ext>
            </a:extLst>
          </p:cNvPr>
          <p:cNvSpPr/>
          <p:nvPr/>
        </p:nvSpPr>
        <p:spPr>
          <a:xfrm>
            <a:off x="687955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Hình chữ nhật 15">
            <a:extLst>
              <a:ext uri="{FF2B5EF4-FFF2-40B4-BE49-F238E27FC236}">
                <a16:creationId xmlns:a16="http://schemas.microsoft.com/office/drawing/2014/main" xmlns="" id="{D7AAAEAE-CE5E-47E2-8C99-8035D419744B}"/>
              </a:ext>
            </a:extLst>
          </p:cNvPr>
          <p:cNvSpPr/>
          <p:nvPr/>
        </p:nvSpPr>
        <p:spPr>
          <a:xfrm>
            <a:off x="7772393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Hình chữ nhật 16">
            <a:extLst>
              <a:ext uri="{FF2B5EF4-FFF2-40B4-BE49-F238E27FC236}">
                <a16:creationId xmlns:a16="http://schemas.microsoft.com/office/drawing/2014/main" xmlns="" id="{514ABCC2-F042-4742-A2AF-CB8F8BF99003}"/>
              </a:ext>
            </a:extLst>
          </p:cNvPr>
          <p:cNvSpPr/>
          <p:nvPr/>
        </p:nvSpPr>
        <p:spPr>
          <a:xfrm>
            <a:off x="867524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3" name="Hình chữ nhật 17">
            <a:extLst>
              <a:ext uri="{FF2B5EF4-FFF2-40B4-BE49-F238E27FC236}">
                <a16:creationId xmlns:a16="http://schemas.microsoft.com/office/drawing/2014/main" xmlns="" id="{92078945-889A-4E9B-B21D-80A5A18A417C}"/>
              </a:ext>
            </a:extLst>
          </p:cNvPr>
          <p:cNvSpPr/>
          <p:nvPr/>
        </p:nvSpPr>
        <p:spPr>
          <a:xfrm>
            <a:off x="9564248" y="3669719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4" name="Hình chữ nhật 2">
            <a:extLst>
              <a:ext uri="{FF2B5EF4-FFF2-40B4-BE49-F238E27FC236}">
                <a16:creationId xmlns:a16="http://schemas.microsoft.com/office/drawing/2014/main" xmlns="" id="{82896624-CED9-45BD-B6C7-DE2E9DDF15D4}"/>
              </a:ext>
            </a:extLst>
          </p:cNvPr>
          <p:cNvSpPr/>
          <p:nvPr/>
        </p:nvSpPr>
        <p:spPr>
          <a:xfrm>
            <a:off x="1530259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5" name="Hình chữ nhật 9">
            <a:extLst>
              <a:ext uri="{FF2B5EF4-FFF2-40B4-BE49-F238E27FC236}">
                <a16:creationId xmlns:a16="http://schemas.microsoft.com/office/drawing/2014/main" xmlns="" id="{2E9233DA-55DA-4B66-9179-38D477E8FE71}"/>
              </a:ext>
            </a:extLst>
          </p:cNvPr>
          <p:cNvSpPr/>
          <p:nvPr/>
        </p:nvSpPr>
        <p:spPr>
          <a:xfrm>
            <a:off x="2440825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6" name="Hình chữ nhật 10">
            <a:extLst>
              <a:ext uri="{FF2B5EF4-FFF2-40B4-BE49-F238E27FC236}">
                <a16:creationId xmlns:a16="http://schemas.microsoft.com/office/drawing/2014/main" xmlns="" id="{4A602F3E-78B1-4574-A18D-BFD6175F4CA6}"/>
              </a:ext>
            </a:extLst>
          </p:cNvPr>
          <p:cNvSpPr/>
          <p:nvPr/>
        </p:nvSpPr>
        <p:spPr>
          <a:xfrm>
            <a:off x="3315929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7" name="Hình chữ nhật 11">
            <a:extLst>
              <a:ext uri="{FF2B5EF4-FFF2-40B4-BE49-F238E27FC236}">
                <a16:creationId xmlns:a16="http://schemas.microsoft.com/office/drawing/2014/main" xmlns="" id="{8267F508-66C0-4AAF-B6B0-52F470B85FC5}"/>
              </a:ext>
            </a:extLst>
          </p:cNvPr>
          <p:cNvSpPr/>
          <p:nvPr/>
        </p:nvSpPr>
        <p:spPr>
          <a:xfrm>
            <a:off x="4208764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8" name="Hình chữ nhật 12">
            <a:extLst>
              <a:ext uri="{FF2B5EF4-FFF2-40B4-BE49-F238E27FC236}">
                <a16:creationId xmlns:a16="http://schemas.microsoft.com/office/drawing/2014/main" xmlns="" id="{7C00A48B-7EEF-4E9F-B048-342C8D8CE9DA}"/>
              </a:ext>
            </a:extLst>
          </p:cNvPr>
          <p:cNvSpPr/>
          <p:nvPr/>
        </p:nvSpPr>
        <p:spPr>
          <a:xfrm>
            <a:off x="5111619" y="19867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9" name="Hình chữ nhật 13">
            <a:extLst>
              <a:ext uri="{FF2B5EF4-FFF2-40B4-BE49-F238E27FC236}">
                <a16:creationId xmlns:a16="http://schemas.microsoft.com/office/drawing/2014/main" xmlns="" id="{C7442CF5-233C-44F2-B5B4-B3E1DD8C05D8}"/>
              </a:ext>
            </a:extLst>
          </p:cNvPr>
          <p:cNvSpPr/>
          <p:nvPr/>
        </p:nvSpPr>
        <p:spPr>
          <a:xfrm>
            <a:off x="5986723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6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0" name="Hình chữ nhật 14">
            <a:extLst>
              <a:ext uri="{FF2B5EF4-FFF2-40B4-BE49-F238E27FC236}">
                <a16:creationId xmlns:a16="http://schemas.microsoft.com/office/drawing/2014/main" xmlns="" id="{BFE81957-2DC2-40BD-BCC6-123C2B40329D}"/>
              </a:ext>
            </a:extLst>
          </p:cNvPr>
          <p:cNvSpPr/>
          <p:nvPr/>
        </p:nvSpPr>
        <p:spPr>
          <a:xfrm>
            <a:off x="687955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1" name="Hình chữ nhật 15">
            <a:extLst>
              <a:ext uri="{FF2B5EF4-FFF2-40B4-BE49-F238E27FC236}">
                <a16:creationId xmlns:a16="http://schemas.microsoft.com/office/drawing/2014/main" xmlns="" id="{D7AAAEAE-CE5E-47E2-8C99-8035D419744B}"/>
              </a:ext>
            </a:extLst>
          </p:cNvPr>
          <p:cNvSpPr/>
          <p:nvPr/>
        </p:nvSpPr>
        <p:spPr>
          <a:xfrm>
            <a:off x="7772393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2" name="Hình chữ nhật 16">
            <a:extLst>
              <a:ext uri="{FF2B5EF4-FFF2-40B4-BE49-F238E27FC236}">
                <a16:creationId xmlns:a16="http://schemas.microsoft.com/office/drawing/2014/main" xmlns="" id="{514ABCC2-F042-4742-A2AF-CB8F8BF99003}"/>
              </a:ext>
            </a:extLst>
          </p:cNvPr>
          <p:cNvSpPr/>
          <p:nvPr/>
        </p:nvSpPr>
        <p:spPr>
          <a:xfrm>
            <a:off x="867524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r>
              <a:rPr lang="en-US" sz="3600" dirty="0" smtClean="0">
                <a:solidFill>
                  <a:schemeClr val="tx1"/>
                </a:solidFill>
              </a:rPr>
              <a:t>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3" name="Hình chữ nhật 17">
            <a:extLst>
              <a:ext uri="{FF2B5EF4-FFF2-40B4-BE49-F238E27FC236}">
                <a16:creationId xmlns:a16="http://schemas.microsoft.com/office/drawing/2014/main" xmlns="" id="{92078945-889A-4E9B-B21D-80A5A18A417C}"/>
              </a:ext>
            </a:extLst>
          </p:cNvPr>
          <p:cNvSpPr/>
          <p:nvPr/>
        </p:nvSpPr>
        <p:spPr>
          <a:xfrm>
            <a:off x="9564248" y="1983868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4" name="Hình chữ nhật 18">
            <a:extLst>
              <a:ext uri="{FF2B5EF4-FFF2-40B4-BE49-F238E27FC236}">
                <a16:creationId xmlns:a16="http://schemas.microsoft.com/office/drawing/2014/main" xmlns="" id="{03D2DF39-6151-4599-BAFD-4A74A3E03D36}"/>
              </a:ext>
            </a:extLst>
          </p:cNvPr>
          <p:cNvSpPr/>
          <p:nvPr/>
        </p:nvSpPr>
        <p:spPr>
          <a:xfrm>
            <a:off x="1540314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5" name="Hình chữ nhật 19">
            <a:extLst>
              <a:ext uri="{FF2B5EF4-FFF2-40B4-BE49-F238E27FC236}">
                <a16:creationId xmlns:a16="http://schemas.microsoft.com/office/drawing/2014/main" xmlns="" id="{D819474C-A02C-4EF3-B970-8983D0D277E8}"/>
              </a:ext>
            </a:extLst>
          </p:cNvPr>
          <p:cNvSpPr/>
          <p:nvPr/>
        </p:nvSpPr>
        <p:spPr>
          <a:xfrm>
            <a:off x="2433149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6" name="Hình chữ nhật 20">
            <a:extLst>
              <a:ext uri="{FF2B5EF4-FFF2-40B4-BE49-F238E27FC236}">
                <a16:creationId xmlns:a16="http://schemas.microsoft.com/office/drawing/2014/main" xmlns="" id="{958D56DB-61CC-43B8-9BBA-0A3FCD3D7E83}"/>
              </a:ext>
            </a:extLst>
          </p:cNvPr>
          <p:cNvSpPr/>
          <p:nvPr/>
        </p:nvSpPr>
        <p:spPr>
          <a:xfrm>
            <a:off x="3325984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7" name="Hình chữ nhật 21">
            <a:extLst>
              <a:ext uri="{FF2B5EF4-FFF2-40B4-BE49-F238E27FC236}">
                <a16:creationId xmlns:a16="http://schemas.microsoft.com/office/drawing/2014/main" xmlns="" id="{780AE6D7-3A83-4DDB-A7F1-C5339AD56DDA}"/>
              </a:ext>
            </a:extLst>
          </p:cNvPr>
          <p:cNvSpPr/>
          <p:nvPr/>
        </p:nvSpPr>
        <p:spPr>
          <a:xfrm>
            <a:off x="4218819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8" name="Hình chữ nhật 22">
            <a:extLst>
              <a:ext uri="{FF2B5EF4-FFF2-40B4-BE49-F238E27FC236}">
                <a16:creationId xmlns:a16="http://schemas.microsoft.com/office/drawing/2014/main" xmlns="" id="{844F6600-435E-4879-BA30-F1DBAA5C5C83}"/>
              </a:ext>
            </a:extLst>
          </p:cNvPr>
          <p:cNvSpPr/>
          <p:nvPr/>
        </p:nvSpPr>
        <p:spPr>
          <a:xfrm>
            <a:off x="510394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9" name="Hình chữ nhật 23">
            <a:extLst>
              <a:ext uri="{FF2B5EF4-FFF2-40B4-BE49-F238E27FC236}">
                <a16:creationId xmlns:a16="http://schemas.microsoft.com/office/drawing/2014/main" xmlns="" id="{942309A4-ECBB-49E1-9100-35F48FD541EA}"/>
              </a:ext>
            </a:extLst>
          </p:cNvPr>
          <p:cNvSpPr/>
          <p:nvPr/>
        </p:nvSpPr>
        <p:spPr>
          <a:xfrm>
            <a:off x="599677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0" name="Hình chữ nhật 24">
            <a:extLst>
              <a:ext uri="{FF2B5EF4-FFF2-40B4-BE49-F238E27FC236}">
                <a16:creationId xmlns:a16="http://schemas.microsoft.com/office/drawing/2014/main" xmlns="" id="{4D49B41B-4F90-45DD-8496-693B4051EA3E}"/>
              </a:ext>
            </a:extLst>
          </p:cNvPr>
          <p:cNvSpPr/>
          <p:nvPr/>
        </p:nvSpPr>
        <p:spPr>
          <a:xfrm>
            <a:off x="688961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Hình chữ nhật 25">
            <a:extLst>
              <a:ext uri="{FF2B5EF4-FFF2-40B4-BE49-F238E27FC236}">
                <a16:creationId xmlns:a16="http://schemas.microsoft.com/office/drawing/2014/main" xmlns="" id="{87E675F7-BBBD-4620-8DE7-B1492A91B1CB}"/>
              </a:ext>
            </a:extLst>
          </p:cNvPr>
          <p:cNvSpPr/>
          <p:nvPr/>
        </p:nvSpPr>
        <p:spPr>
          <a:xfrm>
            <a:off x="778244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r>
              <a:rPr lang="en-US" sz="3600" dirty="0" smtClean="0">
                <a:solidFill>
                  <a:schemeClr val="tx1"/>
                </a:solidFill>
              </a:rPr>
              <a:t>8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2" name="Hình chữ nhật 26">
            <a:extLst>
              <a:ext uri="{FF2B5EF4-FFF2-40B4-BE49-F238E27FC236}">
                <a16:creationId xmlns:a16="http://schemas.microsoft.com/office/drawing/2014/main" xmlns="" id="{DB91B98C-5E40-4005-813E-57BA5B4D6987}"/>
              </a:ext>
            </a:extLst>
          </p:cNvPr>
          <p:cNvSpPr/>
          <p:nvPr/>
        </p:nvSpPr>
        <p:spPr>
          <a:xfrm>
            <a:off x="868530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3" name="Hình chữ nhật 27">
            <a:extLst>
              <a:ext uri="{FF2B5EF4-FFF2-40B4-BE49-F238E27FC236}">
                <a16:creationId xmlns:a16="http://schemas.microsoft.com/office/drawing/2014/main" xmlns="" id="{A6DAFDEB-0C9E-42F4-BA24-CED9C05BD36D}"/>
              </a:ext>
            </a:extLst>
          </p:cNvPr>
          <p:cNvSpPr/>
          <p:nvPr/>
        </p:nvSpPr>
        <p:spPr>
          <a:xfrm>
            <a:off x="9574303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6" name="Hình chữ nhật 17">
            <a:extLst>
              <a:ext uri="{FF2B5EF4-FFF2-40B4-BE49-F238E27FC236}">
                <a16:creationId xmlns:a16="http://schemas.microsoft.com/office/drawing/2014/main" xmlns="" id="{92078945-889A-4E9B-B21D-80A5A18A417C}"/>
              </a:ext>
            </a:extLst>
          </p:cNvPr>
          <p:cNvSpPr/>
          <p:nvPr/>
        </p:nvSpPr>
        <p:spPr>
          <a:xfrm>
            <a:off x="9564248" y="282180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r>
              <a:rPr lang="en-US" sz="3600" dirty="0" smtClean="0">
                <a:solidFill>
                  <a:schemeClr val="tx1"/>
                </a:solidFill>
              </a:rPr>
              <a:t>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40314" y="1017431"/>
            <a:ext cx="7320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điền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thiếu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ô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2475628" y="19838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55524" y="1978716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44049" y="1978715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22554" y="198743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25984" y="28169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29333" y="2823063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24868" y="2823063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736" y="3659734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55523" y="3653269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56033" y="367455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77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591374" y="365326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75628" y="4510177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54292" y="450765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09540" y="4498930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9760" y="5364202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68286" y="5346848"/>
            <a:ext cx="87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469323" y="5325564"/>
            <a:ext cx="111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100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84" y="1443903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xmlns="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xmlns="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xmlns="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xmlns="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xmlns="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xmlns="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xmlns="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xmlns="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xmlns="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xmlns="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xmlns="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xmlns="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xmlns="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xmlns="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xmlns="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xmlns="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xmlns="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xmlns="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xmlns="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xmlns="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xmlns="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xmlns="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xmlns="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xmlns="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xmlns="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xmlns="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xmlns="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xmlns="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xmlns="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xmlns="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xmlns="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xmlns="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xmlns="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xmlns="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xmlns="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xmlns="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xmlns="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xmlns="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xmlns="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xmlns="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xmlns="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xmlns="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xmlns="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xmlns="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xmlns="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xmlns="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xmlns="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xmlns="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xmlns="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xmlns="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xmlns="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xmlns="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xmlns="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xmlns="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xmlns="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xmlns="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xmlns="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xmlns="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xmlns="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xmlns="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xmlns="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xmlns="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xmlns="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xmlns="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xmlns="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xmlns="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xmlns="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xmlns="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xmlns="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429</Words>
  <Application>Microsoft Office PowerPoint</Application>
  <PresentationFormat>Widescreen</PresentationFormat>
  <Paragraphs>134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inpin heiti</vt:lpstr>
      <vt:lpstr>Showcard Gothic</vt:lpstr>
      <vt:lpstr>Times New Roman</vt:lpstr>
      <vt:lpstr>UTM Avo</vt:lpstr>
      <vt:lpstr>UTM Avo</vt:lpstr>
      <vt:lpstr>UTM Avo (Thân)</vt:lpstr>
      <vt:lpstr>UTM Daxline</vt:lpstr>
      <vt:lpstr>Wingdings</vt:lpstr>
      <vt:lpstr>2_Office Theme</vt:lpstr>
      <vt:lpstr>PowerPoint Presentation</vt:lpstr>
      <vt:lpstr>PowerPoint Presentation</vt:lpstr>
      <vt:lpstr>PowerPoint Presentation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TT</cp:lastModifiedBy>
  <cp:revision>71</cp:revision>
  <dcterms:created xsi:type="dcterms:W3CDTF">2021-12-03T12:52:43Z</dcterms:created>
  <dcterms:modified xsi:type="dcterms:W3CDTF">2022-02-13T02:49:40Z</dcterms:modified>
</cp:coreProperties>
</file>