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3"/>
  </p:notesMasterIdLst>
  <p:sldIdLst>
    <p:sldId id="297" r:id="rId2"/>
    <p:sldId id="265" r:id="rId3"/>
    <p:sldId id="431" r:id="rId4"/>
    <p:sldId id="256" r:id="rId5"/>
    <p:sldId id="267" r:id="rId6"/>
    <p:sldId id="355" r:id="rId7"/>
    <p:sldId id="257" r:id="rId8"/>
    <p:sldId id="395" r:id="rId9"/>
    <p:sldId id="273" r:id="rId10"/>
    <p:sldId id="389" r:id="rId11"/>
    <p:sldId id="351" r:id="rId12"/>
    <p:sldId id="399" r:id="rId13"/>
    <p:sldId id="274" r:id="rId14"/>
    <p:sldId id="277" r:id="rId15"/>
    <p:sldId id="323" r:id="rId16"/>
    <p:sldId id="439" r:id="rId17"/>
    <p:sldId id="441" r:id="rId18"/>
    <p:sldId id="430" r:id="rId19"/>
    <p:sldId id="283" r:id="rId20"/>
    <p:sldId id="359" r:id="rId21"/>
    <p:sldId id="370" r:id="rId22"/>
    <p:sldId id="397" r:id="rId23"/>
    <p:sldId id="398" r:id="rId24"/>
    <p:sldId id="400" r:id="rId25"/>
    <p:sldId id="401" r:id="rId26"/>
    <p:sldId id="402" r:id="rId27"/>
    <p:sldId id="356" r:id="rId28"/>
    <p:sldId id="393" r:id="rId29"/>
    <p:sldId id="391" r:id="rId30"/>
    <p:sldId id="392" r:id="rId31"/>
    <p:sldId id="308" r:id="rId32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Arial Black" panose="020B0A04020102020204" pitchFamily="34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NI-Thufap2" pitchFamily="2" charset="0"/>
      <p:regular r:id="rId4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FFCCFF"/>
    <a:srgbClr val="FF33CC"/>
    <a:srgbClr val="CCFFFF"/>
    <a:srgbClr val="FF7C80"/>
    <a:srgbClr val="99FFCC"/>
    <a:srgbClr val="CC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1" d="100"/>
          <a:sy n="71" d="100"/>
        </p:scale>
        <p:origin x="1524" y="6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30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oi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baseline="0" dirty="0" err="1"/>
              <a:t>ây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ADB21ADC-7794-4273-A041-087B63B47AD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95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647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75748"/>
            <a:ext cx="9460266" cy="591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608829"/>
            <a:ext cx="639017" cy="710018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629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7203"/>
            <a:ext cx="9138659" cy="568059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0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2023/2/2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audio" Target="../media/audio1.wav"/><Relationship Id="rId18" Type="http://schemas.openxmlformats.org/officeDocument/2006/relationships/image" Target="../media/image36.gif"/><Relationship Id="rId26" Type="http://schemas.openxmlformats.org/officeDocument/2006/relationships/image" Target="../media/image44.gif"/><Relationship Id="rId3" Type="http://schemas.openxmlformats.org/officeDocument/2006/relationships/tags" Target="../tags/tag4.xml"/><Relationship Id="rId21" Type="http://schemas.openxmlformats.org/officeDocument/2006/relationships/image" Target="../media/image39.gif"/><Relationship Id="rId7" Type="http://schemas.openxmlformats.org/officeDocument/2006/relationships/tags" Target="../tags/tag8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3.gif"/><Relationship Id="rId2" Type="http://schemas.openxmlformats.org/officeDocument/2006/relationships/tags" Target="../tags/tag3.xml"/><Relationship Id="rId16" Type="http://schemas.openxmlformats.org/officeDocument/2006/relationships/audio" Target="../media/audio6.wav"/><Relationship Id="rId20" Type="http://schemas.openxmlformats.org/officeDocument/2006/relationships/image" Target="../media/image38.gi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audio" Target="../media/audio2.wav"/><Relationship Id="rId24" Type="http://schemas.openxmlformats.org/officeDocument/2006/relationships/image" Target="../media/image42.gif"/><Relationship Id="rId5" Type="http://schemas.openxmlformats.org/officeDocument/2006/relationships/tags" Target="../tags/tag6.xml"/><Relationship Id="rId15" Type="http://schemas.openxmlformats.org/officeDocument/2006/relationships/audio" Target="../media/audio5.wav"/><Relationship Id="rId23" Type="http://schemas.openxmlformats.org/officeDocument/2006/relationships/image" Target="../media/image41.gif"/><Relationship Id="rId10" Type="http://schemas.openxmlformats.org/officeDocument/2006/relationships/notesSlide" Target="../notesSlides/notesSlide16.xml"/><Relationship Id="rId19" Type="http://schemas.openxmlformats.org/officeDocument/2006/relationships/image" Target="../media/image37.gif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audio" Target="../media/audio1.wav"/><Relationship Id="rId18" Type="http://schemas.openxmlformats.org/officeDocument/2006/relationships/image" Target="../media/image36.gif"/><Relationship Id="rId26" Type="http://schemas.openxmlformats.org/officeDocument/2006/relationships/image" Target="../media/image44.gif"/><Relationship Id="rId3" Type="http://schemas.openxmlformats.org/officeDocument/2006/relationships/tags" Target="../tags/tag12.xml"/><Relationship Id="rId21" Type="http://schemas.openxmlformats.org/officeDocument/2006/relationships/image" Target="../media/image39.gif"/><Relationship Id="rId7" Type="http://schemas.openxmlformats.org/officeDocument/2006/relationships/tags" Target="../tags/tag16.xml"/><Relationship Id="rId12" Type="http://schemas.openxmlformats.org/officeDocument/2006/relationships/audio" Target="../media/audio3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3.gif"/><Relationship Id="rId2" Type="http://schemas.openxmlformats.org/officeDocument/2006/relationships/tags" Target="../tags/tag11.xml"/><Relationship Id="rId16" Type="http://schemas.openxmlformats.org/officeDocument/2006/relationships/audio" Target="../media/audio6.wav"/><Relationship Id="rId20" Type="http://schemas.openxmlformats.org/officeDocument/2006/relationships/image" Target="../media/image38.gi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audio" Target="../media/audio2.wav"/><Relationship Id="rId24" Type="http://schemas.openxmlformats.org/officeDocument/2006/relationships/image" Target="../media/image42.gif"/><Relationship Id="rId5" Type="http://schemas.openxmlformats.org/officeDocument/2006/relationships/tags" Target="../tags/tag14.xml"/><Relationship Id="rId15" Type="http://schemas.openxmlformats.org/officeDocument/2006/relationships/audio" Target="../media/audio5.wav"/><Relationship Id="rId23" Type="http://schemas.openxmlformats.org/officeDocument/2006/relationships/image" Target="../media/image41.gif"/><Relationship Id="rId10" Type="http://schemas.openxmlformats.org/officeDocument/2006/relationships/notesSlide" Target="../notesSlides/notesSlide17.xml"/><Relationship Id="rId19" Type="http://schemas.openxmlformats.org/officeDocument/2006/relationships/image" Target="../media/image37.gif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66946" y="1522205"/>
            <a:ext cx="3210111" cy="1799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39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</a:t>
            </a:r>
          </a:p>
          <a:p>
            <a:pPr algn="ctr" defTabSz="685783">
              <a:lnSpc>
                <a:spcPct val="150000"/>
              </a:lnSpc>
              <a:defRPr/>
            </a:pP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100: oi - </a:t>
            </a:r>
            <a:r>
              <a:rPr lang="en-US" sz="39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ây</a:t>
            </a:r>
            <a:endParaRPr lang="en-US" sz="39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6545528" y="323021"/>
            <a:ext cx="1802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7755947" y="757473"/>
            <a:ext cx="681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©y?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7638" y="2461008"/>
            <a:ext cx="200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</a:t>
            </a:r>
            <a:r>
              <a:rPr lang="en-US" sz="3200" b="1" dirty="0">
                <a:latin typeface=".VnAvant" pitchFamily="34" charset="0"/>
              </a:rPr>
              <a:t>µ </a:t>
            </a:r>
            <a:r>
              <a:rPr lang="en-US" sz="3200" b="1" dirty="0" err="1">
                <a:latin typeface=".VnAvant" pitchFamily="34" charset="0"/>
              </a:rPr>
              <a:t>ngãi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0931" y="2526811"/>
            <a:ext cx="1673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chã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sãi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0791" y="2435935"/>
            <a:ext cx="1747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cÊy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lóa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8230" y="5108071"/>
            <a:ext cx="2124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.VnAvant" pitchFamily="34" charset="0"/>
              </a:rPr>
              <a:t>®¸m </a:t>
            </a:r>
            <a:r>
              <a:rPr lang="en-US" sz="3200" b="1" dirty="0" err="1">
                <a:latin typeface=".VnAvant" pitchFamily="34" charset="0"/>
              </a:rPr>
              <a:t>m©y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349" y="5064528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c¸i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cßi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7911" y="5086683"/>
            <a:ext cx="2084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nh¶y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d©y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7" y="604898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19" y="619412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95" y="657260"/>
            <a:ext cx="2897186" cy="1786171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9" y="311961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68" y="319362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637" y="3135097"/>
            <a:ext cx="2084938" cy="187644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oi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746" y="2736293"/>
            <a:ext cx="3134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nh</a:t>
            </a:r>
            <a:r>
              <a:rPr lang="en-US" sz="4400" b="1" dirty="0">
                <a:latin typeface=".VnAvant" pitchFamily="34" charset="0"/>
              </a:rPr>
              <a:t>µ </a:t>
            </a:r>
            <a:r>
              <a:rPr lang="en-US" sz="4400" b="1" dirty="0" err="1">
                <a:latin typeface=".VnAvant" pitchFamily="34" charset="0"/>
              </a:rPr>
              <a:t>ng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778" y="2715485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chã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s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ãi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82306" y="2722399"/>
            <a:ext cx="27165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.VnAvant" pitchFamily="34" charset="0"/>
              </a:rPr>
              <a:t>c¸i</a:t>
            </a:r>
            <a:r>
              <a:rPr lang="en-US" sz="4400" b="1" dirty="0">
                <a:latin typeface=".VnAvant" pitchFamily="34" charset="0"/>
              </a:rPr>
              <a:t> </a:t>
            </a:r>
            <a:r>
              <a:rPr lang="en-US" sz="4400" b="1" dirty="0" err="1">
                <a:latin typeface=".VnAvant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latin typeface=".VnAvant" pitchFamily="34" charset="0"/>
              </a:rPr>
              <a:t>ßi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5" y="691982"/>
            <a:ext cx="2590800" cy="18669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87" y="706496"/>
            <a:ext cx="1733550" cy="185238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06" y="742061"/>
            <a:ext cx="2262361" cy="187183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9" grpId="0"/>
      <p:bldP spid="29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©y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-29028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3541" y="2879390"/>
            <a:ext cx="269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Êy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lóa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2464" y="2889661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.VnAvant" pitchFamily="34" charset="0"/>
              </a:rPr>
              <a:t>®¸m </a:t>
            </a:r>
            <a:r>
              <a:rPr lang="en-US" sz="3600" b="1" dirty="0" err="1">
                <a:latin typeface=".VnAvant" pitchFamily="34" charset="0"/>
              </a:rPr>
              <a:t>m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71560" y="2924705"/>
            <a:ext cx="315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.VnAvant" pitchFamily="34" charset="0"/>
              </a:rPr>
              <a:t>nh¶y</a:t>
            </a:r>
            <a:r>
              <a:rPr lang="en-US" sz="3600" b="1" dirty="0">
                <a:latin typeface=".VnAvant" pitchFamily="34" charset="0"/>
              </a:rPr>
              <a:t> </a:t>
            </a:r>
            <a:r>
              <a:rPr lang="en-US" sz="3600" b="1" dirty="0" err="1">
                <a:latin typeface=".VnAvant" pitchFamily="34" charset="0"/>
              </a:rPr>
              <a:t>d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86" y="761255"/>
            <a:ext cx="2897186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42" y="761255"/>
            <a:ext cx="2626258" cy="196706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585" y="748510"/>
            <a:ext cx="2212186" cy="19798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88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18" grpId="0"/>
      <p:bldP spid="18" grpId="1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4489847" y="2927748"/>
            <a:ext cx="0" cy="57626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 sz="1898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0" y="674206"/>
            <a:ext cx="8695135" cy="47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668661" y="2524127"/>
            <a:ext cx="1150739" cy="518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3429001" y="3504011"/>
            <a:ext cx="655747" cy="10382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3529012" y="2307431"/>
            <a:ext cx="783432" cy="525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5829300" y="2247902"/>
            <a:ext cx="876300" cy="79430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5755195" y="3353992"/>
            <a:ext cx="693230" cy="55185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819400" y="3353992"/>
            <a:ext cx="1828800" cy="11037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9869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CD291DC-213D-4B38-BFA1-5EF80B1899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554" y="336307"/>
            <a:ext cx="7154309" cy="4948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3333" b="14170"/>
          <a:stretch/>
        </p:blipFill>
        <p:spPr>
          <a:xfrm>
            <a:off x="5297480" y="1812186"/>
            <a:ext cx="3028133" cy="34721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8395" y="1953410"/>
            <a:ext cx="3595088" cy="11772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7200" b="1" kern="0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TẬP VIẾT</a:t>
            </a:r>
          </a:p>
        </p:txBody>
      </p:sp>
    </p:spTree>
    <p:extLst>
      <p:ext uri="{BB962C8B-B14F-4D97-AF65-F5344CB8AC3E}">
        <p14:creationId xmlns:p14="http://schemas.microsoft.com/office/powerpoint/2010/main" val="209337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1273138"/>
            <a:ext cx="8911771" cy="167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842FA-3129-C04D-A37E-396A5C3F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17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C842FA-3129-C04D-A37E-396A5C3F0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57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2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8">
            <a:extLst>
              <a:ext uri="{FF2B5EF4-FFF2-40B4-BE49-F238E27FC236}">
                <a16:creationId xmlns:a16="http://schemas.microsoft.com/office/drawing/2014/main" id="{40C981F9-5714-4FF2-B826-464BBC6388F4}"/>
              </a:ext>
            </a:extLst>
          </p:cNvPr>
          <p:cNvGrpSpPr/>
          <p:nvPr/>
        </p:nvGrpSpPr>
        <p:grpSpPr>
          <a:xfrm>
            <a:off x="5897034" y="4132108"/>
            <a:ext cx="1289245" cy="985485"/>
            <a:chOff x="1631991" y="5087828"/>
            <a:chExt cx="1718993" cy="1313980"/>
          </a:xfrm>
        </p:grpSpPr>
        <p:pic>
          <p:nvPicPr>
            <p:cNvPr id="17" name="图片 75">
              <a:extLst>
                <a:ext uri="{FF2B5EF4-FFF2-40B4-BE49-F238E27FC236}">
                  <a16:creationId xmlns:a16="http://schemas.microsoft.com/office/drawing/2014/main" id="{867EC96D-BF93-4BC1-9BB0-D520C40EC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1631991" y="5087828"/>
              <a:ext cx="1445624" cy="1313980"/>
            </a:xfrm>
            <a:prstGeom prst="rect">
              <a:avLst/>
            </a:prstGeom>
          </p:spPr>
        </p:pic>
        <p:pic>
          <p:nvPicPr>
            <p:cNvPr id="18" name="图片 76">
              <a:extLst>
                <a:ext uri="{FF2B5EF4-FFF2-40B4-BE49-F238E27FC236}">
                  <a16:creationId xmlns:a16="http://schemas.microsoft.com/office/drawing/2014/main" id="{5C9D158F-BCAB-41E6-B7A7-D5A27A7D5D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57" b="14339"/>
            <a:stretch/>
          </p:blipFill>
          <p:spPr>
            <a:xfrm>
              <a:off x="2292096" y="5439346"/>
              <a:ext cx="1058888" cy="962462"/>
            </a:xfrm>
            <a:prstGeom prst="rect">
              <a:avLst/>
            </a:prstGeom>
          </p:spPr>
        </p:pic>
      </p:grpSp>
      <p:pic>
        <p:nvPicPr>
          <p:cNvPr id="7" name="图片 36">
            <a:extLst>
              <a:ext uri="{FF2B5EF4-FFF2-40B4-BE49-F238E27FC236}">
                <a16:creationId xmlns:a16="http://schemas.microsoft.com/office/drawing/2014/main" id="{0A315ADB-E054-4907-B661-65864B42E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6981252" y="821349"/>
            <a:ext cx="2162748" cy="429212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062021C-F415-4AA0-976C-9B0F62D2BA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7775418" y="3629431"/>
            <a:ext cx="5314014" cy="1550576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9D981C0A-E4B8-46FA-AE2F-DB589C189C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3" y="1191115"/>
            <a:ext cx="581760" cy="538842"/>
          </a:xfrm>
          <a:prstGeom prst="rect">
            <a:avLst/>
          </a:prstGeom>
        </p:spPr>
      </p:pic>
      <p:pic>
        <p:nvPicPr>
          <p:cNvPr id="13" name="图片 23">
            <a:extLst>
              <a:ext uri="{FF2B5EF4-FFF2-40B4-BE49-F238E27FC236}">
                <a16:creationId xmlns:a16="http://schemas.microsoft.com/office/drawing/2014/main" id="{4A4694C3-7393-4A28-AC43-803705FB30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54636">
            <a:off x="6982171" y="609257"/>
            <a:ext cx="408216" cy="305130"/>
          </a:xfrm>
          <a:prstGeom prst="rect">
            <a:avLst/>
          </a:prstGeom>
        </p:spPr>
      </p:pic>
      <p:pic>
        <p:nvPicPr>
          <p:cNvPr id="14" name="PA_库_图片 6">
            <a:extLst>
              <a:ext uri="{FF2B5EF4-FFF2-40B4-BE49-F238E27FC236}">
                <a16:creationId xmlns:a16="http://schemas.microsoft.com/office/drawing/2014/main" id="{5D15C3DE-44B9-4F6D-853F-F62DDE78730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7" y="597407"/>
            <a:ext cx="4176073" cy="3032024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17116A6-DC4B-4A55-A9AD-8986E1FC76A5}"/>
              </a:ext>
            </a:extLst>
          </p:cNvPr>
          <p:cNvSpPr txBox="1"/>
          <p:nvPr/>
        </p:nvSpPr>
        <p:spPr>
          <a:xfrm flipH="1">
            <a:off x="2708239" y="1789995"/>
            <a:ext cx="2856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0380F"/>
                </a:solidFill>
                <a:latin typeface="UTM Avo" panose="02040603050506020204" pitchFamily="18" charset="0"/>
              </a:rPr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4126256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 p14:presetBounceEnd="1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 p14:bounceEnd="15000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319 0.00139 L -0.84467 -0.00162 " pathEditMode="relative" rAng="0" ptsTypes="AA">
                                          <p:cBhvr>
                                            <p:cTn id="6" dur="4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3828" y="-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7" y="429296"/>
            <a:ext cx="7772939" cy="4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01004" y="2902330"/>
            <a:ext cx="5742923" cy="1037442"/>
          </a:xfrm>
          <a:prstGeom prst="rect">
            <a:avLst/>
          </a:prstGeom>
          <a:noFill/>
        </p:spPr>
        <p:txBody>
          <a:bodyPr wrap="square" lIns="30078" tIns="15039" rIns="30078" bIns="1503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4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393970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7" y="429296"/>
            <a:ext cx="7772939" cy="4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053379" y="2949955"/>
            <a:ext cx="5742923" cy="1037442"/>
          </a:xfrm>
          <a:prstGeom prst="rect">
            <a:avLst/>
          </a:prstGeom>
          <a:noFill/>
        </p:spPr>
        <p:txBody>
          <a:bodyPr wrap="square" lIns="30078" tIns="15039" rIns="30078" bIns="1503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4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2492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6" y="571500"/>
            <a:ext cx="9155096" cy="5113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78608" y="-13455"/>
            <a:ext cx="2709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4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1514" y="4947141"/>
            <a:ext cx="5633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latin typeface="Arial" pitchFamily="34" charset="0"/>
                <a:cs typeface="Arial" pitchFamily="34" charset="0"/>
              </a:rPr>
              <a:t>Phỏng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truyện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cổ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 Ba </a:t>
            </a:r>
            <a:r>
              <a:rPr lang="en-US" sz="2800" i="1" dirty="0" err="1">
                <a:latin typeface="Arial" pitchFamily="34" charset="0"/>
                <a:cs typeface="Arial" pitchFamily="34" charset="0"/>
              </a:rPr>
              <a:t>Tư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960" y="636687"/>
            <a:ext cx="867298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Dª con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gÆm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cá</a:t>
            </a:r>
            <a:endParaRPr lang="en-US" sz="2400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thÊy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ngay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ư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íc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mÆt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lÊy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søc</a:t>
            </a:r>
            <a:endParaRPr lang="en-US" sz="2400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v¸c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gËy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ch¹y l¹i</a:t>
            </a: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nÖn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nªn</a:t>
            </a:r>
            <a:r>
              <a:rPr lang="en-US" sz="2400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th©n</a:t>
            </a:r>
            <a:endParaRPr lang="en-US" sz="2400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91619" y="-13455"/>
            <a:ext cx="248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0" y="710850"/>
            <a:ext cx="8672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 Dª con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467122" y="1393371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030207" y="1973943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10665" y="3075834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852757" y="3641891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723614" y="4149891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937806" y="5336433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91619" y="-13455"/>
            <a:ext cx="248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0" y="710850"/>
            <a:ext cx="8672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  Dª con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636470" y="3075834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986267" y="5347357"/>
            <a:ext cx="177450" cy="3483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Star: 6 Points 3"/>
          <p:cNvSpPr/>
          <p:nvPr/>
        </p:nvSpPr>
        <p:spPr>
          <a:xfrm>
            <a:off x="0" y="570461"/>
            <a:ext cx="535215" cy="779368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3"/>
          <p:cNvSpPr/>
          <p:nvPr/>
        </p:nvSpPr>
        <p:spPr>
          <a:xfrm>
            <a:off x="-1" y="3306869"/>
            <a:ext cx="535215" cy="78616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dirty="0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75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1589" y="-13455"/>
            <a:ext cx="2943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8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0" y="710850"/>
            <a:ext cx="8672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 Dª con ®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5008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361589" y="-13455"/>
            <a:ext cx="2943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8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0" y="710850"/>
            <a:ext cx="8672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 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4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32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26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591619" y="-13455"/>
            <a:ext cx="2483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.VnAvant" pitchFamily="34" charset="0"/>
              </a:rPr>
              <a:t>Sãi</a:t>
            </a:r>
            <a:r>
              <a:rPr lang="en-US" sz="4000" b="1" dirty="0">
                <a:solidFill>
                  <a:srgbClr val="C00000"/>
                </a:solidFill>
                <a:latin typeface=".VnAvant" pitchFamily="34" charset="0"/>
              </a:rPr>
              <a:t> vµ dª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630" y="710850"/>
            <a:ext cx="86729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 Dª con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gÆm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cá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bçng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ngay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ư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íc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mÆt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Dï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rÊt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dª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b×nh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tÜnh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§Ó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ngon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miÖng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ång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ý. Dª con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bÌn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hÐt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“Be…be…” . ¤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chñ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ang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ë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gÇn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®ã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thÊy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liÒn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v¸c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gËy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ch¹y l¹i,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nÖn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sãi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trËn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nªn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27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514" y="115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S¾p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xÕp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theo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néi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c©u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chuyÖn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-14514" y="505715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" y="708536"/>
            <a:ext cx="3433896" cy="2277215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8" y="708536"/>
            <a:ext cx="3693881" cy="232541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0" y="3369868"/>
            <a:ext cx="3457992" cy="2204922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743" y="3369868"/>
            <a:ext cx="3695981" cy="2229020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11587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93 -0.00222 L -0.50226 -0.00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8084E-6 L 0.48645 0.002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23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 nào ch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ứa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vần oi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cơn mưa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gió bão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học hỏi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khăn đỏ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34E0F-0B75-400A-8A30-0BFF85D5B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b="56884"/>
          <a:stretch/>
        </p:blipFill>
        <p:spPr>
          <a:xfrm>
            <a:off x="-685800" y="0"/>
            <a:ext cx="104902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32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B05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830159" y="99302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hiền lành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 mập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ngây thơ</a:t>
            </a: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ruộng vườn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</a:t>
            </a:r>
          </a:p>
          <a:p>
            <a:pPr algn="ctr"/>
            <a:r>
              <a:rPr lang="en-US" sz="8800" b="1" dirty="0" err="1">
                <a:solidFill>
                  <a:srgbClr val="FFFF00"/>
                </a:solidFill>
                <a:latin typeface=".VnAvant" pitchFamily="34" charset="0"/>
              </a:rPr>
              <a:t>oi</a:t>
            </a:r>
            <a:r>
              <a:rPr lang="en-US" sz="8800" b="1" dirty="0">
                <a:solidFill>
                  <a:srgbClr val="FFFF00"/>
                </a:solidFill>
                <a:latin typeface=".VnAvant" pitchFamily="34" charset="0"/>
              </a:rPr>
              <a:t> - ©y</a:t>
            </a:r>
            <a:endParaRPr lang="en-US" sz="8800" b="1" dirty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31" y="504826"/>
            <a:ext cx="7772939" cy="4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86729" y="2988055"/>
            <a:ext cx="5742923" cy="1037442"/>
          </a:xfrm>
          <a:prstGeom prst="rect">
            <a:avLst/>
          </a:prstGeom>
          <a:noFill/>
        </p:spPr>
        <p:txBody>
          <a:bodyPr wrap="square" lIns="30078" tIns="15039" rIns="30078" bIns="1503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4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LÀM QUEN</a:t>
            </a:r>
          </a:p>
        </p:txBody>
      </p:sp>
    </p:spTree>
    <p:extLst>
      <p:ext uri="{BB962C8B-B14F-4D97-AF65-F5344CB8AC3E}">
        <p14:creationId xmlns:p14="http://schemas.microsoft.com/office/powerpoint/2010/main" val="278421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- 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6580" y="1666512"/>
            <a:ext cx="32335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6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4" y="1511938"/>
            <a:ext cx="4197349" cy="36261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17848" y="3001452"/>
            <a:ext cx="16417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6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66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6967" y="4274546"/>
            <a:ext cx="11673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66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4743" y="1518552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dõa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014184"/>
            <a:ext cx="4063999" cy="432707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- 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2614" y="2723590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8621" y="3936238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64743" y="1518552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dõa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04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100: </a:t>
            </a:r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oi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- ©y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2614" y="2745357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5672" y="3965996"/>
            <a:ext cx="4145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©y</a:t>
            </a:r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9178" y="1556647"/>
            <a:ext cx="3510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con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7824" y="2983425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</a:t>
            </a:r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  <a:endParaRPr lang="en-US" sz="72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7436" y="4183754"/>
            <a:ext cx="125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oi</a:t>
            </a:r>
          </a:p>
        </p:txBody>
      </p:sp>
    </p:spTree>
    <p:extLst>
      <p:ext uri="{BB962C8B-B14F-4D97-AF65-F5344CB8AC3E}">
        <p14:creationId xmlns:p14="http://schemas.microsoft.com/office/powerpoint/2010/main" val="402660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7" y="429296"/>
            <a:ext cx="7772939" cy="40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20054" y="2943225"/>
            <a:ext cx="5742923" cy="1037442"/>
          </a:xfrm>
          <a:prstGeom prst="rect">
            <a:avLst/>
          </a:prstGeom>
          <a:noFill/>
        </p:spPr>
        <p:txBody>
          <a:bodyPr wrap="square" lIns="30078" tIns="15039" rIns="30078" bIns="1503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544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392440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4540</TotalTime>
  <Words>866</Words>
  <Application>Microsoft Office PowerPoint</Application>
  <PresentationFormat>On-screen Show (16:10)</PresentationFormat>
  <Paragraphs>112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.VnAvant</vt:lpstr>
      <vt:lpstr>UTM Avo</vt:lpstr>
      <vt:lpstr>VNI-Thufap2</vt:lpstr>
      <vt:lpstr>Arial Black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481</cp:revision>
  <dcterms:created xsi:type="dcterms:W3CDTF">2020-02-10T09:35:50Z</dcterms:created>
  <dcterms:modified xsi:type="dcterms:W3CDTF">2023-02-02T13:15:25Z</dcterms:modified>
</cp:coreProperties>
</file>