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1" r:id="rId2"/>
    <p:sldId id="292" r:id="rId3"/>
    <p:sldId id="446" r:id="rId4"/>
    <p:sldId id="465" r:id="rId5"/>
    <p:sldId id="454" r:id="rId6"/>
    <p:sldId id="449" r:id="rId7"/>
    <p:sldId id="453" r:id="rId8"/>
    <p:sldId id="456" r:id="rId9"/>
    <p:sldId id="457" r:id="rId10"/>
    <p:sldId id="458" r:id="rId11"/>
    <p:sldId id="459" r:id="rId12"/>
    <p:sldId id="460" r:id="rId13"/>
    <p:sldId id="461" r:id="rId14"/>
    <p:sldId id="463" r:id="rId15"/>
    <p:sldId id="464" r:id="rId16"/>
    <p:sldId id="462" r:id="rId17"/>
    <p:sldId id="450" r:id="rId18"/>
    <p:sldId id="443" r:id="rId19"/>
    <p:sldId id="444" r:id="rId20"/>
    <p:sldId id="451" r:id="rId21"/>
  </p:sldIdLst>
  <p:sldSz cx="16276638" cy="9144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3333FF"/>
    <a:srgbClr val="FF0066"/>
    <a:srgbClr val="0066FF"/>
    <a:srgbClr val="0000CC"/>
    <a:srgbClr val="FF7C8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36" y="45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77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A32D7EE3-CFB1-3B09-A546-A3C6697B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"/>
            <a:ext cx="16280833" cy="91730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263D88EE-0B7A-7B29-4E5F-6E29E464B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-29028" y="648208"/>
            <a:ext cx="8092572" cy="8495793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2215C32A-5DC2-BD29-5D5F-967ABDB4A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-29029" y="1522097"/>
            <a:ext cx="9296591" cy="73027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5CB73FFA-6F7B-D816-D1DD-BF08922ADD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3700290"/>
            <a:ext cx="16309862" cy="547332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D4A2697E-5C02-04B7-33D9-6BC2D1C795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294646" y="3362331"/>
            <a:ext cx="1194695" cy="1413471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3D396E6A-97F9-3DBE-1BF4-1F7556235B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35647" y="1395522"/>
            <a:ext cx="1032123" cy="143123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A8FA00F-2A55-C570-4AF4-E0DA4730D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3" y="3002503"/>
            <a:ext cx="1152174" cy="27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Administrator\Desktop\56e262d2db7dc.png">
            <a:extLst>
              <a:ext uri="{FF2B5EF4-FFF2-40B4-BE49-F238E27FC236}">
                <a16:creationId xmlns:a16="http://schemas.microsoft.com/office/drawing/2014/main" id="{93D14C2F-C051-4BBB-836B-AE78B026A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01" y="334049"/>
            <a:ext cx="1076017" cy="9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>
            <a:extLst>
              <a:ext uri="{FF2B5EF4-FFF2-40B4-BE49-F238E27FC236}">
                <a16:creationId xmlns:a16="http://schemas.microsoft.com/office/drawing/2014/main" id="{AADB8CC6-AB96-4812-8C0D-CE1C983AEB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39" y="2888831"/>
            <a:ext cx="1147399" cy="10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>
            <a:extLst>
              <a:ext uri="{FF2B5EF4-FFF2-40B4-BE49-F238E27FC236}">
                <a16:creationId xmlns:a16="http://schemas.microsoft.com/office/drawing/2014/main" id="{8E919E6D-D644-F082-536D-103CFC7A4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8" y="5467263"/>
            <a:ext cx="1025706" cy="9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>
            <a:extLst>
              <a:ext uri="{FF2B5EF4-FFF2-40B4-BE49-F238E27FC236}">
                <a16:creationId xmlns:a16="http://schemas.microsoft.com/office/drawing/2014/main" id="{1F684E60-E322-C9D6-1ED1-667422BEC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3" y="461985"/>
            <a:ext cx="1836177" cy="16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76D164E-2B53-64CA-7D03-CB3FF891ED55}"/>
              </a:ext>
            </a:extLst>
          </p:cNvPr>
          <p:cNvSpPr/>
          <p:nvPr userDrawn="1"/>
        </p:nvSpPr>
        <p:spPr>
          <a:xfrm>
            <a:off x="404019" y="324104"/>
            <a:ext cx="15468600" cy="8495793"/>
          </a:xfrm>
          <a:prstGeom prst="roundRect">
            <a:avLst>
              <a:gd name="adj" fmla="val 7284"/>
            </a:avLst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2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D2A9F8-C523-8250-8525-CE4F0A5F22F9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66A092-22B8-93B3-0DDD-40B9B5A9F6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319" y="152400"/>
            <a:ext cx="28390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921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219215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12" indent="-381005" algn="l" defTabSz="1219215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emf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3.emf"/><Relationship Id="rId5" Type="http://schemas.openxmlformats.org/officeDocument/2006/relationships/image" Target="../media/image2.jp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Cong-nghe-3/1/130/3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" y="-76200"/>
            <a:ext cx="16256390" cy="92485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8564" y="648208"/>
            <a:ext cx="7954979" cy="84957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94928" y="1522097"/>
            <a:ext cx="9172634" cy="7302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3700290"/>
            <a:ext cx="16256000" cy="5473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294646" y="3362331"/>
            <a:ext cx="1194695" cy="14134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35647" y="1395522"/>
            <a:ext cx="1032123" cy="143123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" y="4134612"/>
            <a:ext cx="966304" cy="447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3" y="3002503"/>
            <a:ext cx="1152174" cy="27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91112" y="4688159"/>
            <a:ext cx="5100590" cy="41892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917" y="5054043"/>
            <a:ext cx="3109269" cy="3943314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01" y="334049"/>
            <a:ext cx="1076017" cy="9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39" y="2888831"/>
            <a:ext cx="1147399" cy="10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8" y="5467263"/>
            <a:ext cx="1025706" cy="9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3" y="461985"/>
            <a:ext cx="1836177" cy="16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67746" y="9555523"/>
            <a:ext cx="831974" cy="822116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5623719" y="679192"/>
            <a:ext cx="10544355" cy="1860746"/>
          </a:xfrm>
          <a:prstGeom prst="rect">
            <a:avLst/>
          </a:prstGeom>
        </p:spPr>
        <p:txBody>
          <a:bodyPr vert="horz" lIns="121920" tIns="60960" rIns="60960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1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Công</a:t>
            </a:r>
            <a:r>
              <a:rPr kumimoji="0" lang="en-US" altLang="zh-CN" sz="8800" b="0" i="0" u="none" strike="noStrike" kern="1200" cap="none" spc="0" normalizeH="0" baseline="0" noProof="0" dirty="0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nghệ</a:t>
            </a:r>
            <a:r>
              <a:rPr kumimoji="0" lang="en-US" altLang="zh-CN" sz="8800" b="0" i="0" u="none" strike="noStrike" kern="1200" cap="none" spc="0" normalizeH="0" baseline="0" noProof="0" dirty="0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3</a:t>
            </a:r>
            <a:endParaRPr kumimoji="0" lang="zh-CN" altLang="en-US" sz="8800" b="0" i="0" u="none" strike="noStrike" kern="1200" cap="none" spc="0" normalizeH="0" baseline="0" noProof="0" dirty="0">
              <a:ln w="28575">
                <a:solidFill>
                  <a:srgbClr val="9BBB59">
                    <a:lumMod val="50000"/>
                  </a:srgbClr>
                </a:solidFill>
              </a:ln>
              <a:solidFill>
                <a:srgbClr val="66FF66"/>
              </a:solidFill>
              <a:effectLst/>
              <a:uLnTx/>
              <a:uFillTx/>
              <a:latin typeface="SVN-Ziclets" panose="0200060300000000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6578871F-B454-5949-E60F-5E91FC79D430}"/>
              </a:ext>
            </a:extLst>
          </p:cNvPr>
          <p:cNvGrpSpPr/>
          <p:nvPr/>
        </p:nvGrpSpPr>
        <p:grpSpPr>
          <a:xfrm>
            <a:off x="8138319" y="2945034"/>
            <a:ext cx="5816977" cy="1853392"/>
            <a:chOff x="8198398" y="4950553"/>
            <a:chExt cx="5816977" cy="1853392"/>
          </a:xfrm>
        </p:grpSpPr>
        <p:sp>
          <p:nvSpPr>
            <p:cNvPr id="12" name="Rectangle 13"/>
            <p:cNvSpPr txBox="1">
              <a:spLocks noChangeArrowheads="1"/>
            </p:cNvSpPr>
            <p:nvPr/>
          </p:nvSpPr>
          <p:spPr>
            <a:xfrm>
              <a:off x="8198398" y="4950553"/>
              <a:ext cx="5816977" cy="1853392"/>
            </a:xfrm>
            <a:prstGeom prst="rect">
              <a:avLst/>
            </a:prstGeom>
          </p:spPr>
          <p:txBody>
            <a:bodyPr vert="horz" wrap="none" lIns="121920" tIns="60960" rIns="609600" bIns="6096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911" b="0" i="0" u="none" strike="noStrike" kern="1200" cap="none" spc="0" normalizeH="0" baseline="0" noProof="0" dirty="0" err="1">
                  <a:ln w="76200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Bài</a:t>
              </a:r>
              <a:r>
                <a:rPr kumimoji="0" lang="en-US" altLang="zh-CN" sz="3911" b="0" i="0" u="none" strike="noStrike" kern="1200" cap="none" spc="0" normalizeH="0" baseline="0" noProof="0">
                  <a:ln w="76200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: Làm đồ dùng học tập</a:t>
              </a:r>
            </a:p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911">
                  <a:ln w="76200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SVN-Anastasia" panose="020B0606040200020203" pitchFamily="34" charset="0"/>
                  <a:ea typeface="微软雅黑" panose="020B0503020204020204" pitchFamily="34" charset="-122"/>
                  <a:sym typeface="FZXiQian-M15S"/>
                </a:rPr>
                <a:t>(Tiết 2)</a:t>
              </a:r>
              <a:endParaRPr kumimoji="0" lang="zh-CN" altLang="en-US" sz="3911" b="0" i="0" u="none" strike="noStrike" kern="1200" cap="none" spc="0" normalizeH="0" baseline="0" noProof="0" dirty="0">
                <a:ln w="762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  <a:cs typeface="+mj-cs"/>
                <a:sym typeface="FZXiQian-M15S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D62239DA-D657-F9B5-6E00-DC0914C1D8F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198398" y="4950553"/>
              <a:ext cx="5816977" cy="1853392"/>
            </a:xfrm>
            <a:prstGeom prst="rect">
              <a:avLst/>
            </a:prstGeom>
          </p:spPr>
          <p:txBody>
            <a:bodyPr vert="horz" wrap="none" lIns="121920" tIns="60960" rIns="609600" bIns="6096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91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E74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Bài</a:t>
              </a:r>
              <a:r>
                <a:rPr kumimoji="0" lang="en-US" altLang="zh-CN" sz="3911" b="0" i="0" u="none" strike="noStrike" kern="1200" cap="none" spc="0" normalizeH="0" baseline="0" noProof="0">
                  <a:ln>
                    <a:noFill/>
                  </a:ln>
                  <a:solidFill>
                    <a:srgbClr val="FF5E74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: Làm đồ dùng học tập</a:t>
              </a:r>
            </a:p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911">
                  <a:solidFill>
                    <a:srgbClr val="FF5E74"/>
                  </a:solidFill>
                  <a:latin typeface="SVN-Anastasia" panose="020B0606040200020203" pitchFamily="34" charset="0"/>
                  <a:ea typeface="微软雅黑" panose="020B0503020204020204" pitchFamily="34" charset="-122"/>
                  <a:sym typeface="FZXiQian-M15S"/>
                </a:rPr>
                <a:t>(Tiết 2)</a:t>
              </a:r>
              <a:endParaRPr kumimoji="0" lang="zh-CN" altLang="en-US" sz="3911" b="0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  <a:cs typeface="+mj-cs"/>
                <a:sym typeface="FZXiQian-M15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4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4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400"/>
                            </p:stCondLst>
                            <p:childTnLst>
                              <p:par>
                                <p:cTn id="8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9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900"/>
                            </p:stCondLst>
                            <p:childTnLst>
                              <p:par>
                                <p:cTn id="98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34102" r="7774" b="56625"/>
          <a:stretch/>
        </p:blipFill>
        <p:spPr>
          <a:xfrm>
            <a:off x="492369" y="1828800"/>
            <a:ext cx="15263762" cy="424164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506438" y="6788204"/>
            <a:ext cx="152637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4: Gấp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đỉnh C về D, miết tạo nếp gấp rồi mở ra. Tương tự gấp đỉnh A về D, miết tạo nếp gấp rồi mở ra. 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22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49325" r="6875" b="41402"/>
          <a:stretch/>
        </p:blipFill>
        <p:spPr>
          <a:xfrm>
            <a:off x="506438" y="1033193"/>
            <a:ext cx="15263762" cy="424164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557575" y="5556262"/>
            <a:ext cx="7371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5: Gấp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đỉnh D về điểm giữa H của cạnh AC để tạo đường nếp gấp a. 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0A01613-C12C-8198-CC69-EC0BB009A5FD}"/>
              </a:ext>
            </a:extLst>
          </p:cNvPr>
          <p:cNvSpPr txBox="1"/>
          <p:nvPr/>
        </p:nvSpPr>
        <p:spPr>
          <a:xfrm>
            <a:off x="8486620" y="5556262"/>
            <a:ext cx="7232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Gấp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đỉnh C về đỉnh A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08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65165" r="4439" b="25562"/>
          <a:stretch/>
        </p:blipFill>
        <p:spPr>
          <a:xfrm>
            <a:off x="506438" y="1033193"/>
            <a:ext cx="15263762" cy="424164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557575" y="5556262"/>
            <a:ext cx="7371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7: Luồn đỉnh C vào trong khe giữa theo đường nếp gấp a.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0A01613-C12C-8198-CC69-EC0BB009A5FD}"/>
              </a:ext>
            </a:extLst>
          </p:cNvPr>
          <p:cNvSpPr txBox="1"/>
          <p:nvPr/>
        </p:nvSpPr>
        <p:spPr>
          <a:xfrm>
            <a:off x="8486620" y="5556262"/>
            <a:ext cx="72324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Làm tương tự với đỉnh A sẽ được sản phẩm hoàn thiện.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80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7" t="84197" r="8629" b="7947"/>
          <a:stretch/>
        </p:blipFill>
        <p:spPr>
          <a:xfrm>
            <a:off x="8550410" y="3081689"/>
            <a:ext cx="6776325" cy="3593398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1016415" y="1272654"/>
            <a:ext cx="13217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9: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E0A01613-C12C-8198-CC69-EC0BB009A5FD}"/>
              </a:ext>
            </a:extLst>
          </p:cNvPr>
          <p:cNvSpPr txBox="1"/>
          <p:nvPr/>
        </p:nvSpPr>
        <p:spPr>
          <a:xfrm>
            <a:off x="8423604" y="6713187"/>
            <a:ext cx="7232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3F420F3-A5EA-5D4E-30F3-3AAF37841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89913" r="51840" b="2231"/>
          <a:stretch/>
        </p:blipFill>
        <p:spPr>
          <a:xfrm>
            <a:off x="852183" y="2989035"/>
            <a:ext cx="6776325" cy="3593398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98102CAC-1F9D-6859-4D8B-487E708C385C}"/>
              </a:ext>
            </a:extLst>
          </p:cNvPr>
          <p:cNvSpPr txBox="1"/>
          <p:nvPr/>
        </p:nvSpPr>
        <p:spPr>
          <a:xfrm>
            <a:off x="637771" y="6647829"/>
            <a:ext cx="72324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 thể cắt thêm một số chi tiết rồi dán vào thẻ đánh dấu trang.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67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2234" r="5767" b="52464"/>
          <a:stretch/>
        </p:blipFill>
        <p:spPr>
          <a:xfrm>
            <a:off x="289719" y="317518"/>
            <a:ext cx="6859738" cy="8597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48333" r="4396" b="495"/>
          <a:stretch/>
        </p:blipFill>
        <p:spPr>
          <a:xfrm>
            <a:off x="8290719" y="76200"/>
            <a:ext cx="6399839" cy="89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3F145CE-6FDD-07FA-E29E-A8F548E5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" y="110"/>
            <a:ext cx="16256390" cy="91437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DB795E-572F-4D8A-5823-3768E219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087F7FF0-55BA-BD16-12C8-604FB7412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5" name="Picture 2" descr="C:\Users\Administrator\Desktop\56e262d2db7dc.png">
            <a:extLst>
              <a:ext uri="{FF2B5EF4-FFF2-40B4-BE49-F238E27FC236}">
                <a16:creationId xmlns:a16="http://schemas.microsoft.com/office/drawing/2014/main" id="{FD01FEDC-76ED-6084-EC93-C48D0CC1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>
            <a:extLst>
              <a:ext uri="{FF2B5EF4-FFF2-40B4-BE49-F238E27FC236}">
                <a16:creationId xmlns:a16="http://schemas.microsoft.com/office/drawing/2014/main" id="{F5300DEA-652D-7129-092D-EB14EF5F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>
            <a:extLst>
              <a:ext uri="{FF2B5EF4-FFF2-40B4-BE49-F238E27FC236}">
                <a16:creationId xmlns:a16="http://schemas.microsoft.com/office/drawing/2014/main" id="{205B261D-583E-0D07-D2C6-47EDF4B0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>
            <a:extLst>
              <a:ext uri="{FF2B5EF4-FFF2-40B4-BE49-F238E27FC236}">
                <a16:creationId xmlns:a16="http://schemas.microsoft.com/office/drawing/2014/main" id="{1A3F2C32-E0AB-ADF7-0F5C-B6435919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F5FDFF53-D124-EA9D-A91C-A4006397A825}"/>
              </a:ext>
            </a:extLst>
          </p:cNvPr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33" b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Chia sẻ</a:t>
            </a:r>
            <a:endParaRPr lang="zh-CN" altLang="en-US" sz="8533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75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13392DC-B9C3-58E6-1C80-014FFD2CE187}"/>
              </a:ext>
            </a:extLst>
          </p:cNvPr>
          <p:cNvSpPr txBox="1"/>
          <p:nvPr/>
        </p:nvSpPr>
        <p:spPr>
          <a:xfrm>
            <a:off x="594519" y="304800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giới thiệu sản phẩm của mình với các bạn và nhận xét sản phẩm của các bạn theo mẫu phiếu đánh giá sau: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297DEF-E7E0-6A1D-18EC-3B38C24A7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21667" r="6549" b="39333"/>
          <a:stretch/>
        </p:blipFill>
        <p:spPr>
          <a:xfrm>
            <a:off x="871119" y="1615440"/>
            <a:ext cx="14473441" cy="5410200"/>
          </a:xfrm>
          <a:prstGeom prst="roundRect">
            <a:avLst>
              <a:gd name="adj" fmla="val 9829"/>
            </a:avLst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3C21029-E5E7-5B37-CECC-7D549FB0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8" b="96127" l="13686" r="88340">
                        <a14:foregroundMark x1="36314" y1="63732" x2="37401" y2="65728"/>
                        <a14:foregroundMark x1="36957" y1="78228" x2="36215" y2="84742"/>
                        <a14:foregroundMark x1="31126" y1="78697" x2="37055" y2="84507"/>
                        <a14:foregroundMark x1="43132" y1="77465" x2="39377" y2="84096"/>
                        <a14:foregroundMark x1="39377" y1="84096" x2="39279" y2="84507"/>
                        <a14:foregroundMark x1="45257" y1="77934" x2="42787" y2="85270"/>
                        <a14:foregroundMark x1="40662" y1="78580" x2="40761" y2="79343"/>
                        <a14:foregroundMark x1="18281" y1="66138" x2="20751" y2="83392"/>
                        <a14:foregroundMark x1="13735" y1="83862" x2="23617" y2="81221"/>
                        <a14:foregroundMark x1="23617" y1="81221" x2="25593" y2="82394"/>
                        <a14:foregroundMark x1="16996" y1="79754" x2="14970" y2="86444"/>
                        <a14:foregroundMark x1="14970" y1="86444" x2="15020" y2="87148"/>
                        <a14:foregroundMark x1="18182" y1="82981" x2="19565" y2="87265"/>
                        <a14:foregroundMark x1="16798" y1="84859" x2="18626" y2="87500"/>
                        <a14:foregroundMark x1="55731" y1="67136" x2="57658" y2="84214"/>
                        <a14:foregroundMark x1="57658" y1="84214" x2="57312" y2="84859"/>
                        <a14:foregroundMark x1="48715" y1="84624" x2="57460" y2="82336"/>
                        <a14:foregroundMark x1="51383" y1="70423" x2="50988" y2="75704"/>
                        <a14:foregroundMark x1="66749" y1="65845" x2="69121" y2="80751"/>
                        <a14:foregroundMark x1="69121" y1="80751" x2="68972" y2="83275"/>
                        <a14:foregroundMark x1="80583" y1="70305" x2="67688" y2="83979"/>
                        <a14:foregroundMark x1="67688" y1="83979" x2="67391" y2="84742"/>
                        <a14:foregroundMark x1="63686" y1="81514" x2="67391" y2="86268"/>
                        <a14:foregroundMark x1="83202" y1="65845" x2="80879" y2="70775"/>
                        <a14:foregroundMark x1="49457" y1="81866" x2="48864" y2="83979"/>
                        <a14:foregroundMark x1="58202" y1="81455" x2="59536" y2="85270"/>
                        <a14:foregroundMark x1="59536" y1="85270" x2="59536" y2="85270"/>
                        <a14:foregroundMark x1="38439" y1="64495" x2="38142" y2="67899"/>
                        <a14:foregroundMark x1="38982" y1="63615" x2="38982" y2="63615"/>
                        <a14:foregroundMark x1="45208" y1="84624" x2="45208" y2="84624"/>
                        <a14:foregroundMark x1="46492" y1="84742" x2="46492" y2="84742"/>
                        <a14:foregroundMark x1="9190" y1="86796" x2="34536" y2="92254"/>
                        <a14:foregroundMark x1="34536" y1="92254" x2="84140" y2="89143"/>
                        <a14:foregroundMark x1="11413" y1="87031" x2="19862" y2="92312"/>
                        <a14:foregroundMark x1="19862" y1="92312" x2="56225" y2="94014"/>
                        <a14:foregroundMark x1="56225" y1="94014" x2="81324" y2="91667"/>
                        <a14:foregroundMark x1="87895" y1="86268" x2="31472" y2="84918"/>
                        <a14:foregroundMark x1="31472" y1="84918" x2="21542" y2="88028"/>
                        <a14:foregroundMark x1="21542" y1="88028" x2="19368" y2="88146"/>
                        <a14:foregroundMark x1="10474" y1="86268" x2="14427" y2="92664"/>
                        <a14:foregroundMark x1="14427" y1="92664" x2="40168" y2="94836"/>
                        <a14:foregroundMark x1="78656" y1="83099" x2="78656" y2="83099"/>
                        <a14:foregroundMark x1="78656" y1="83275" x2="78854" y2="85739"/>
                        <a14:foregroundMark x1="78557" y1="82629" x2="78557" y2="82629"/>
                        <a14:foregroundMark x1="66601" y1="78756" x2="63834" y2="84272"/>
                        <a14:foregroundMark x1="63834" y1="84272" x2="63834" y2="84272"/>
                        <a14:foregroundMark x1="78458" y1="82336" x2="78458" y2="82336"/>
                        <a14:foregroundMark x1="50247" y1="68192" x2="49457" y2="72887"/>
                        <a14:foregroundMark x1="49457" y1="72887" x2="49605" y2="73592"/>
                        <a14:foregroundMark x1="53063" y1="68192" x2="57164" y2="68016"/>
                        <a14:foregroundMark x1="68034" y1="67312" x2="73123" y2="67723"/>
                        <a14:foregroundMark x1="35968" y1="67195" x2="39773" y2="69777"/>
                        <a14:foregroundMark x1="39773" y1="69777" x2="39872" y2="69953"/>
                        <a14:foregroundMark x1="32263" y1="68662" x2="32263" y2="68662"/>
                        <a14:foregroundMark x1="32164" y1="69131" x2="33992" y2="66138"/>
                        <a14:foregroundMark x1="33992" y1="66138" x2="35079" y2="65845"/>
                        <a14:foregroundMark x1="42441" y1="68486" x2="42688" y2="70305"/>
                        <a14:foregroundMark x1="41362" y1="75426" x2="40020" y2="77817"/>
                        <a14:foregroundMark x1="42194" y1="73944" x2="41610" y2="74985"/>
                        <a14:foregroundMark x1="39377" y1="79519" x2="39180" y2="81221"/>
                        <a14:foregroundMark x1="17935" y1="70129" x2="25296" y2="68369"/>
                        <a14:foregroundMark x1="25296" y1="68369" x2="25296" y2="68369"/>
                        <a14:foregroundMark x1="61611" y1="96009" x2="61611" y2="96009"/>
                        <a14:foregroundMark x1="53607" y1="73650" x2="53854" y2="80751"/>
                        <a14:foregroundMark x1="71492" y1="80869" x2="72727" y2="86326"/>
                        <a14:foregroundMark x1="70603" y1="69131" x2="68824" y2="77641"/>
                        <a14:foregroundMark x1="40909" y1="68369" x2="45603" y2="75939"/>
                        <a14:foregroundMark x1="36561" y1="69953" x2="36907" y2="75000"/>
                        <a14:foregroundMark x1="36907" y1="75000" x2="36907" y2="75000"/>
                        <a14:foregroundMark x1="34486" y1="67488" x2="31818" y2="70833"/>
                        <a14:foregroundMark x1="31818" y1="70833" x2="31769" y2="71127"/>
                        <a14:foregroundMark x1="34091" y1="71303" x2="34042" y2="72594"/>
                        <a14:foregroundMark x1="31670" y1="72359" x2="31275" y2="77934"/>
                        <a14:foregroundMark x1="31423" y1="79754" x2="32708" y2="83392"/>
                        <a14:foregroundMark x1="32708" y1="83392" x2="32708" y2="83509"/>
                        <a14:foregroundMark x1="21542" y1="71831" x2="22777" y2="73826"/>
                        <a14:foregroundMark x1="24753" y1="72477" x2="24852" y2="73768"/>
                        <a14:foregroundMark x1="16798" y1="73768" x2="18034" y2="74824"/>
                        <a14:foregroundMark x1="15810" y1="74120" x2="15810" y2="74120"/>
                        <a14:foregroundMark x1="86413" y1="95246" x2="88389" y2="94542"/>
                        <a14:foregroundMark x1="80682" y1="96009" x2="82905" y2="96127"/>
                        <a14:foregroundMark x1="50148" y1="76526" x2="49358" y2="78638"/>
                        <a14:foregroundMark x1="81571" y1="64965" x2="81571" y2="64965"/>
                        <a14:foregroundMark x1="83547" y1="66315" x2="83547" y2="66315"/>
                        <a14:foregroundMark x1="83696" y1="65904" x2="83696" y2="65904"/>
                        <a14:foregroundMark x1="81818" y1="64671" x2="81670" y2="64671"/>
                        <a14:foregroundMark x1="61512" y1="91960" x2="66008" y2="86913"/>
                        <a14:backgroundMark x1="42490" y1="75469" x2="42292" y2="75939"/>
                        <a14:backgroundMark x1="38883" y1="76878" x2="38883" y2="76878"/>
                        <a14:backgroundMark x1="41206" y1="77641" x2="41206" y2="77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6" t="60557" r="9879" b="3080"/>
          <a:stretch/>
        </p:blipFill>
        <p:spPr>
          <a:xfrm>
            <a:off x="4556919" y="6467635"/>
            <a:ext cx="7162800" cy="2676365"/>
          </a:xfrm>
          <a:prstGeom prst="roundRect">
            <a:avLst>
              <a:gd name="adj" fmla="val 9829"/>
            </a:avLst>
          </a:prstGeom>
        </p:spPr>
      </p:pic>
    </p:spTree>
    <p:extLst>
      <p:ext uri="{BB962C8B-B14F-4D97-AF65-F5344CB8AC3E}">
        <p14:creationId xmlns:p14="http://schemas.microsoft.com/office/powerpoint/2010/main" val="1589824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71312E6-C7EA-A165-B41E-6CF2C68BA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663505"/>
            <a:ext cx="8991600" cy="7816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9F4C1F-503D-0B26-3BBF-949719835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440" y="2061029"/>
            <a:ext cx="8864192" cy="708297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C9C0C6D-48A8-CE24-6374-B3D72D6E5BFA}"/>
              </a:ext>
            </a:extLst>
          </p:cNvPr>
          <p:cNvSpPr txBox="1"/>
          <p:nvPr/>
        </p:nvSpPr>
        <p:spPr>
          <a:xfrm>
            <a:off x="6538204" y="4336758"/>
            <a:ext cx="86276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Em cần lựa chọn vật liệu phù hợp, sử dụng dụng cụ đúng cách và an toàn nhé!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A8A0C7A-6DA4-AC53-DBCB-8B55D9DA4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19" y="914400"/>
            <a:ext cx="53954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3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313A88A-B19F-F267-D028-F1FC6269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" y="219"/>
            <a:ext cx="16256000" cy="914378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62E6C9C-C85C-5A30-6BA1-2501BEEE5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F17E9E5F-FEBC-F677-081F-681F2F33E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7" name="Picture 2" descr="C:\Users\Administrator\Desktop\56e262d2db7dc.png">
            <a:extLst>
              <a:ext uri="{FF2B5EF4-FFF2-40B4-BE49-F238E27FC236}">
                <a16:creationId xmlns:a16="http://schemas.microsoft.com/office/drawing/2014/main" id="{FCE0A9C0-6246-5282-7923-0A8E18F7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>
            <a:extLst>
              <a:ext uri="{FF2B5EF4-FFF2-40B4-BE49-F238E27FC236}">
                <a16:creationId xmlns:a16="http://schemas.microsoft.com/office/drawing/2014/main" id="{6015C8E0-454C-031C-5D21-E7E9B2B74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>
            <a:extLst>
              <a:ext uri="{FF2B5EF4-FFF2-40B4-BE49-F238E27FC236}">
                <a16:creationId xmlns:a16="http://schemas.microsoft.com/office/drawing/2014/main" id="{917AA718-D683-CDBB-8D5A-55132181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>
            <a:extLst>
              <a:ext uri="{FF2B5EF4-FFF2-40B4-BE49-F238E27FC236}">
                <a16:creationId xmlns:a16="http://schemas.microsoft.com/office/drawing/2014/main" id="{08984F8D-9F3B-8580-298E-616CAB2FE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4112D4E4-3891-03B9-6A4F-DB8E939303C6}"/>
              </a:ext>
            </a:extLst>
          </p:cNvPr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33" b="1" dirty="0" err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Dặn</a:t>
            </a:r>
            <a:r>
              <a:rPr lang="en-US" altLang="zh-CN" sz="8533" b="1" dirty="0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533" b="1" dirty="0" err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dò</a:t>
            </a:r>
            <a:endParaRPr lang="zh-CN" altLang="en-US" sz="8533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66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" y="219"/>
            <a:ext cx="16256390" cy="91437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533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n-cs"/>
              </a:rPr>
              <a:t>Khởi</a:t>
            </a:r>
            <a:r>
              <a:rPr kumimoji="0" lang="en-US" altLang="zh-CN" sz="8533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533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n-cs"/>
              </a:rPr>
              <a:t>động</a:t>
            </a:r>
            <a:endParaRPr kumimoji="0" lang="zh-CN" altLang="en-US" sz="8533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Ziclets" panose="0200060300000000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F3E07F7-C029-F323-0236-D3433FDB1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" y="-107636"/>
            <a:ext cx="16256390" cy="9251636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D155646D-F2C6-6AFE-FD7D-0AFFD46A2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3668654"/>
            <a:ext cx="16256000" cy="5475129"/>
          </a:xfrm>
          <a:prstGeom prst="rect">
            <a:avLst/>
          </a:prstGeom>
        </p:spPr>
      </p:pic>
      <p:grpSp>
        <p:nvGrpSpPr>
          <p:cNvPr id="13" name="组合 1">
            <a:extLst>
              <a:ext uri="{FF2B5EF4-FFF2-40B4-BE49-F238E27FC236}">
                <a16:creationId xmlns:a16="http://schemas.microsoft.com/office/drawing/2014/main" id="{920C7790-E3B4-BAFB-6494-E3F7DCFDD555}"/>
              </a:ext>
            </a:extLst>
          </p:cNvPr>
          <p:cNvGrpSpPr/>
          <p:nvPr/>
        </p:nvGrpSpPr>
        <p:grpSpPr>
          <a:xfrm>
            <a:off x="925788" y="2431826"/>
            <a:ext cx="5256884" cy="6460653"/>
            <a:chOff x="338882" y="963298"/>
            <a:chExt cx="3851797" cy="4931568"/>
          </a:xfrm>
        </p:grpSpPr>
        <p:pic>
          <p:nvPicPr>
            <p:cNvPr id="14" name="Picture 6" descr="C:\Users\Administrator\Desktop\可爱卡通手绘边框-02.png">
              <a:extLst>
                <a:ext uri="{FF2B5EF4-FFF2-40B4-BE49-F238E27FC236}">
                  <a16:creationId xmlns:a16="http://schemas.microsoft.com/office/drawing/2014/main" id="{8F932CCB-04C8-8F92-D199-0CD2AAC8B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2" y="963298"/>
              <a:ext cx="3851797" cy="493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6">
              <a:extLst>
                <a:ext uri="{FF2B5EF4-FFF2-40B4-BE49-F238E27FC236}">
                  <a16:creationId xmlns:a16="http://schemas.microsoft.com/office/drawing/2014/main" id="{CE7B0C20-2F57-679A-A138-257B40772988}"/>
                </a:ext>
              </a:extLst>
            </p:cNvPr>
            <p:cNvSpPr/>
            <p:nvPr/>
          </p:nvSpPr>
          <p:spPr>
            <a:xfrm rot="20530934">
              <a:off x="624046" y="1670044"/>
              <a:ext cx="2407090" cy="57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267" b="1" dirty="0">
                  <a:solidFill>
                    <a:srgbClr val="FF5E7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Thanks You!</a:t>
              </a:r>
              <a:endParaRPr lang="zh-CN" altLang="en-US" sz="4267" b="1" dirty="0">
                <a:solidFill>
                  <a:srgbClr val="FF5E7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2" descr="C:\Users\Administrator\Desktop\56e262d2db7dc.png">
            <a:extLst>
              <a:ext uri="{FF2B5EF4-FFF2-40B4-BE49-F238E27FC236}">
                <a16:creationId xmlns:a16="http://schemas.microsoft.com/office/drawing/2014/main" id="{75292E93-B1A9-D9A7-0137-AABBA0EC2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33730"/>
            <a:ext cx="1076017" cy="9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>
            <a:extLst>
              <a:ext uri="{FF2B5EF4-FFF2-40B4-BE49-F238E27FC236}">
                <a16:creationId xmlns:a16="http://schemas.microsoft.com/office/drawing/2014/main" id="{4813E2AD-0599-41A3-0C6A-B67323D95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94" y="2990955"/>
            <a:ext cx="1147399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>
            <a:extLst>
              <a:ext uri="{FF2B5EF4-FFF2-40B4-BE49-F238E27FC236}">
                <a16:creationId xmlns:a16="http://schemas.microsoft.com/office/drawing/2014/main" id="{567DFBDA-DB9C-BBC9-E93B-D02DCE00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34519"/>
            <a:ext cx="1025705" cy="9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>
            <a:extLst>
              <a:ext uri="{FF2B5EF4-FFF2-40B4-BE49-F238E27FC236}">
                <a16:creationId xmlns:a16="http://schemas.microsoft.com/office/drawing/2014/main" id="{D089E915-D523-8DBA-90D5-C44D0A55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90" y="659568"/>
            <a:ext cx="1836177" cy="16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67705137-F796-F548-14B9-480CC9E27A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4"/>
          <a:stretch/>
        </p:blipFill>
        <p:spPr>
          <a:xfrm rot="21149337">
            <a:off x="4576467" y="1439373"/>
            <a:ext cx="10565264" cy="4813013"/>
          </a:xfrm>
          <a:prstGeom prst="rect">
            <a:avLst/>
          </a:prstGeom>
        </p:spPr>
      </p:pic>
      <p:sp>
        <p:nvSpPr>
          <p:cNvPr id="21" name="矩形 11">
            <a:extLst>
              <a:ext uri="{FF2B5EF4-FFF2-40B4-BE49-F238E27FC236}">
                <a16:creationId xmlns:a16="http://schemas.microsoft.com/office/drawing/2014/main" id="{FED342A0-ABF7-B405-66D2-DD96E9C4644B}"/>
              </a:ext>
            </a:extLst>
          </p:cNvPr>
          <p:cNvSpPr/>
          <p:nvPr/>
        </p:nvSpPr>
        <p:spPr>
          <a:xfrm rot="21240266">
            <a:off x="6354592" y="3073318"/>
            <a:ext cx="701949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5333" dirty="0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5333" dirty="0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dirty="0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5333" dirty="0">
              <a:solidFill>
                <a:srgbClr val="EEECE1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907CEF0E-3013-CCC8-14CA-57ED2F41C5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917" y="5054043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3F145CE-6FDD-07FA-E29E-A8F548E5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" y="110"/>
            <a:ext cx="16256390" cy="91437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DB795E-572F-4D8A-5823-3768E219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087F7FF0-55BA-BD16-12C8-604FB7412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5" name="Picture 2" descr="C:\Users\Administrator\Desktop\56e262d2db7dc.png">
            <a:extLst>
              <a:ext uri="{FF2B5EF4-FFF2-40B4-BE49-F238E27FC236}">
                <a16:creationId xmlns:a16="http://schemas.microsoft.com/office/drawing/2014/main" id="{FD01FEDC-76ED-6084-EC93-C48D0CC1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>
            <a:extLst>
              <a:ext uri="{FF2B5EF4-FFF2-40B4-BE49-F238E27FC236}">
                <a16:creationId xmlns:a16="http://schemas.microsoft.com/office/drawing/2014/main" id="{F5300DEA-652D-7129-092D-EB14EF5F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>
            <a:extLst>
              <a:ext uri="{FF2B5EF4-FFF2-40B4-BE49-F238E27FC236}">
                <a16:creationId xmlns:a16="http://schemas.microsoft.com/office/drawing/2014/main" id="{205B261D-583E-0D07-D2C6-47EDF4B0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>
            <a:extLst>
              <a:ext uri="{FF2B5EF4-FFF2-40B4-BE49-F238E27FC236}">
                <a16:creationId xmlns:a16="http://schemas.microsoft.com/office/drawing/2014/main" id="{1A3F2C32-E0AB-ADF7-0F5C-B6435919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F5FDFF53-D124-EA9D-A91C-A4006397A825}"/>
              </a:ext>
            </a:extLst>
          </p:cNvPr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33" b="1" dirty="0" err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Khám</a:t>
            </a:r>
            <a:r>
              <a:rPr lang="en-US" altLang="zh-CN" sz="8533" b="1" dirty="0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533" b="1" dirty="0" err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phá</a:t>
            </a:r>
            <a:endParaRPr lang="zh-CN" altLang="en-US" sz="8533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32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/>
          </p:cNvPr>
          <p:cNvSpPr/>
          <p:nvPr/>
        </p:nvSpPr>
        <p:spPr>
          <a:xfrm>
            <a:off x="670719" y="762000"/>
            <a:ext cx="25146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823119" y="1107211"/>
            <a:ext cx="13230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r>
              <a:rPr lang="en-US" sz="3600" b="1" i="0" dirty="0" err="1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ình</a:t>
            </a:r>
            <a:r>
              <a:rPr lang="en-US" sz="3600" b="1" i="0" dirty="0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dáng,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vi-VN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i="0" dirty="0" err="1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kích</a:t>
            </a:r>
            <a:r>
              <a:rPr lang="en-US" sz="3600" b="1" i="0" dirty="0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i="0" dirty="0" err="1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thước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smtClean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 đánh dấu trang</a:t>
            </a:r>
            <a:endParaRPr 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67B7E66-9E7A-DCA8-19BD-6FA53B2F8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45"/>
          <a:stretch/>
        </p:blipFill>
        <p:spPr>
          <a:xfrm>
            <a:off x="11414919" y="43713"/>
            <a:ext cx="4684268" cy="122986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BC02395B-5143-6932-C340-92568B6BF0F5}"/>
              </a:ext>
            </a:extLst>
          </p:cNvPr>
          <p:cNvGrpSpPr/>
          <p:nvPr/>
        </p:nvGrpSpPr>
        <p:grpSpPr>
          <a:xfrm>
            <a:off x="-167481" y="5029200"/>
            <a:ext cx="8284030" cy="3899781"/>
            <a:chOff x="5060724" y="5181600"/>
            <a:chExt cx="8284030" cy="3899781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0F3A0BA-90DC-79BA-BEB2-142CF77B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724" y="5338396"/>
              <a:ext cx="4684268" cy="3742985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A9FA881-C496-7F93-2167-E185F3A6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319" y="5181600"/>
              <a:ext cx="5206435" cy="2188654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49A221-3C64-DC22-F6AE-AAD5323BB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7" t="84283" r="9038" b="7946"/>
          <a:stretch/>
        </p:blipFill>
        <p:spPr>
          <a:xfrm>
            <a:off x="9669780" y="2286676"/>
            <a:ext cx="5913120" cy="3196609"/>
          </a:xfrm>
          <a:prstGeom prst="round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0579676-469E-95F8-16FA-428BC83C4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90015" r="52041" b="2103"/>
          <a:stretch/>
        </p:blipFill>
        <p:spPr>
          <a:xfrm>
            <a:off x="9643960" y="5436323"/>
            <a:ext cx="5964760" cy="324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89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3F145CE-6FDD-07FA-E29E-A8F548E5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" y="110"/>
            <a:ext cx="16256390" cy="91437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DB795E-572F-4D8A-5823-3768E219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087F7FF0-55BA-BD16-12C8-604FB7412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5" name="Picture 2" descr="C:\Users\Administrator\Desktop\56e262d2db7dc.png">
            <a:extLst>
              <a:ext uri="{FF2B5EF4-FFF2-40B4-BE49-F238E27FC236}">
                <a16:creationId xmlns:a16="http://schemas.microsoft.com/office/drawing/2014/main" id="{FD01FEDC-76ED-6084-EC93-C48D0CC1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>
            <a:extLst>
              <a:ext uri="{FF2B5EF4-FFF2-40B4-BE49-F238E27FC236}">
                <a16:creationId xmlns:a16="http://schemas.microsoft.com/office/drawing/2014/main" id="{F5300DEA-652D-7129-092D-EB14EF5F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>
            <a:extLst>
              <a:ext uri="{FF2B5EF4-FFF2-40B4-BE49-F238E27FC236}">
                <a16:creationId xmlns:a16="http://schemas.microsoft.com/office/drawing/2014/main" id="{205B261D-583E-0D07-D2C6-47EDF4B0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>
            <a:extLst>
              <a:ext uri="{FF2B5EF4-FFF2-40B4-BE49-F238E27FC236}">
                <a16:creationId xmlns:a16="http://schemas.microsoft.com/office/drawing/2014/main" id="{1A3F2C32-E0AB-ADF7-0F5C-B6435919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F5FDFF53-D124-EA9D-A91C-A4006397A825}"/>
              </a:ext>
            </a:extLst>
          </p:cNvPr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33" b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Thực hành</a:t>
            </a:r>
            <a:endParaRPr lang="zh-CN" altLang="en-US" sz="8533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18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t="5689" r="48807" b="83721"/>
          <a:stretch/>
        </p:blipFill>
        <p:spPr>
          <a:xfrm>
            <a:off x="3604419" y="1279945"/>
            <a:ext cx="9067800" cy="60112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1078621" y="7391400"/>
            <a:ext cx="14119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1: Chọn giấy thủ công màu, vẽ hình vuông có cạnh 8cm ở mặt ô li.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3" t="5524" r="12378" b="83886"/>
          <a:stretch/>
        </p:blipFill>
        <p:spPr>
          <a:xfrm>
            <a:off x="7604919" y="1160903"/>
            <a:ext cx="7924800" cy="7602097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784592" y="3602504"/>
            <a:ext cx="65262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2: Cắt theo các cạnh được hình vuông có cạnh 8cm.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70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257922" y="381000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làm thẻ đánh dấu trang theo các bước dưới đây.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512B8D-10E0-BE8A-A047-723AD754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5" t="19176" r="9465" b="67156"/>
          <a:stretch/>
        </p:blipFill>
        <p:spPr>
          <a:xfrm>
            <a:off x="7604919" y="1056313"/>
            <a:ext cx="7617496" cy="7706687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759524AF-8B7A-415D-55B0-411D4024E35B}"/>
              </a:ext>
            </a:extLst>
          </p:cNvPr>
          <p:cNvSpPr txBox="1"/>
          <p:nvPr/>
        </p:nvSpPr>
        <p:spPr>
          <a:xfrm>
            <a:off x="784592" y="3294728"/>
            <a:ext cx="65262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 3: Gấp hình vuông theo đường AC tạo thành hình tam giác ADC.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53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10129</TotalTime>
  <Words>345</Words>
  <Application>Microsoft Office PowerPoint</Application>
  <PresentationFormat>Custom</PresentationFormat>
  <Paragraphs>35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AvantGarde</vt:lpstr>
      <vt:lpstr>AvantGarde-Demi</vt:lpstr>
      <vt:lpstr>Calibri</vt:lpstr>
      <vt:lpstr>FZXiQian-M15S</vt:lpstr>
      <vt:lpstr>SVN-Anastasia</vt:lpstr>
      <vt:lpstr>SVN-Ziclets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MTC</cp:lastModifiedBy>
  <cp:revision>1156</cp:revision>
  <dcterms:created xsi:type="dcterms:W3CDTF">2008-09-09T22:52:10Z</dcterms:created>
  <dcterms:modified xsi:type="dcterms:W3CDTF">2023-02-20T04:22:14Z</dcterms:modified>
  <cp:category>9Slide.vn</cp:category>
</cp:coreProperties>
</file>